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081816" y="1811862"/>
              <a:ext cx="6855275" cy="383406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281970" y="1811862"/>
              <a:ext cx="0" cy="3834063"/>
            </a:xfrm>
            <a:custGeom>
              <a:avLst/>
              <a:pathLst>
                <a:path w="0" h="3834063">
                  <a:moveTo>
                    <a:pt x="0" y="383406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5682276" y="1811862"/>
              <a:ext cx="0" cy="3834063"/>
            </a:xfrm>
            <a:custGeom>
              <a:avLst/>
              <a:pathLst>
                <a:path w="0" h="3834063">
                  <a:moveTo>
                    <a:pt x="0" y="383406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8082583" y="1811862"/>
              <a:ext cx="0" cy="3834063"/>
            </a:xfrm>
            <a:custGeom>
              <a:avLst/>
              <a:pathLst>
                <a:path w="0" h="3834063">
                  <a:moveTo>
                    <a:pt x="0" y="383406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081816" y="5532043"/>
              <a:ext cx="6855275" cy="0"/>
            </a:xfrm>
            <a:custGeom>
              <a:avLst/>
              <a:pathLst>
                <a:path w="6855275" h="0">
                  <a:moveTo>
                    <a:pt x="0" y="0"/>
                  </a:moveTo>
                  <a:lnTo>
                    <a:pt x="6855275" y="0"/>
                  </a:lnTo>
                  <a:lnTo>
                    <a:pt x="6855275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081816" y="5342238"/>
              <a:ext cx="6855275" cy="0"/>
            </a:xfrm>
            <a:custGeom>
              <a:avLst/>
              <a:pathLst>
                <a:path w="6855275" h="0">
                  <a:moveTo>
                    <a:pt x="0" y="0"/>
                  </a:moveTo>
                  <a:lnTo>
                    <a:pt x="6855275" y="0"/>
                  </a:lnTo>
                  <a:lnTo>
                    <a:pt x="6855275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081816" y="5152433"/>
              <a:ext cx="6855275" cy="0"/>
            </a:xfrm>
            <a:custGeom>
              <a:avLst/>
              <a:pathLst>
                <a:path w="6855275" h="0">
                  <a:moveTo>
                    <a:pt x="0" y="0"/>
                  </a:moveTo>
                  <a:lnTo>
                    <a:pt x="6855275" y="0"/>
                  </a:lnTo>
                  <a:lnTo>
                    <a:pt x="6855275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081816" y="4962628"/>
              <a:ext cx="6855275" cy="0"/>
            </a:xfrm>
            <a:custGeom>
              <a:avLst/>
              <a:pathLst>
                <a:path w="6855275" h="0">
                  <a:moveTo>
                    <a:pt x="0" y="0"/>
                  </a:moveTo>
                  <a:lnTo>
                    <a:pt x="6855275" y="0"/>
                  </a:lnTo>
                  <a:lnTo>
                    <a:pt x="6855275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081816" y="4772822"/>
              <a:ext cx="6855275" cy="0"/>
            </a:xfrm>
            <a:custGeom>
              <a:avLst/>
              <a:pathLst>
                <a:path w="6855275" h="0">
                  <a:moveTo>
                    <a:pt x="0" y="0"/>
                  </a:moveTo>
                  <a:lnTo>
                    <a:pt x="6855275" y="0"/>
                  </a:lnTo>
                  <a:lnTo>
                    <a:pt x="6855275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081816" y="4583017"/>
              <a:ext cx="6855275" cy="0"/>
            </a:xfrm>
            <a:custGeom>
              <a:avLst/>
              <a:pathLst>
                <a:path w="6855275" h="0">
                  <a:moveTo>
                    <a:pt x="0" y="0"/>
                  </a:moveTo>
                  <a:lnTo>
                    <a:pt x="6855275" y="0"/>
                  </a:lnTo>
                  <a:lnTo>
                    <a:pt x="6855275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081816" y="4393212"/>
              <a:ext cx="6855275" cy="0"/>
            </a:xfrm>
            <a:custGeom>
              <a:avLst/>
              <a:pathLst>
                <a:path w="6855275" h="0">
                  <a:moveTo>
                    <a:pt x="0" y="0"/>
                  </a:moveTo>
                  <a:lnTo>
                    <a:pt x="6855275" y="0"/>
                  </a:lnTo>
                  <a:lnTo>
                    <a:pt x="6855275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081816" y="4203407"/>
              <a:ext cx="6855275" cy="0"/>
            </a:xfrm>
            <a:custGeom>
              <a:avLst/>
              <a:pathLst>
                <a:path w="6855275" h="0">
                  <a:moveTo>
                    <a:pt x="0" y="0"/>
                  </a:moveTo>
                  <a:lnTo>
                    <a:pt x="6855275" y="0"/>
                  </a:lnTo>
                  <a:lnTo>
                    <a:pt x="6855275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081816" y="4013602"/>
              <a:ext cx="6855275" cy="0"/>
            </a:xfrm>
            <a:custGeom>
              <a:avLst/>
              <a:pathLst>
                <a:path w="6855275" h="0">
                  <a:moveTo>
                    <a:pt x="0" y="0"/>
                  </a:moveTo>
                  <a:lnTo>
                    <a:pt x="6855275" y="0"/>
                  </a:lnTo>
                  <a:lnTo>
                    <a:pt x="6855275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081816" y="3823797"/>
              <a:ext cx="6855275" cy="0"/>
            </a:xfrm>
            <a:custGeom>
              <a:avLst/>
              <a:pathLst>
                <a:path w="6855275" h="0">
                  <a:moveTo>
                    <a:pt x="0" y="0"/>
                  </a:moveTo>
                  <a:lnTo>
                    <a:pt x="6855275" y="0"/>
                  </a:lnTo>
                  <a:lnTo>
                    <a:pt x="6855275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2081816" y="3633992"/>
              <a:ext cx="6855275" cy="0"/>
            </a:xfrm>
            <a:custGeom>
              <a:avLst/>
              <a:pathLst>
                <a:path w="6855275" h="0">
                  <a:moveTo>
                    <a:pt x="0" y="0"/>
                  </a:moveTo>
                  <a:lnTo>
                    <a:pt x="6855275" y="0"/>
                  </a:lnTo>
                  <a:lnTo>
                    <a:pt x="6855275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2081816" y="3444186"/>
              <a:ext cx="6855275" cy="0"/>
            </a:xfrm>
            <a:custGeom>
              <a:avLst/>
              <a:pathLst>
                <a:path w="6855275" h="0">
                  <a:moveTo>
                    <a:pt x="0" y="0"/>
                  </a:moveTo>
                  <a:lnTo>
                    <a:pt x="6855275" y="0"/>
                  </a:lnTo>
                  <a:lnTo>
                    <a:pt x="6855275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2081816" y="3254381"/>
              <a:ext cx="6855275" cy="0"/>
            </a:xfrm>
            <a:custGeom>
              <a:avLst/>
              <a:pathLst>
                <a:path w="6855275" h="0">
                  <a:moveTo>
                    <a:pt x="0" y="0"/>
                  </a:moveTo>
                  <a:lnTo>
                    <a:pt x="6855275" y="0"/>
                  </a:lnTo>
                  <a:lnTo>
                    <a:pt x="6855275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2081816" y="3064576"/>
              <a:ext cx="6855275" cy="0"/>
            </a:xfrm>
            <a:custGeom>
              <a:avLst/>
              <a:pathLst>
                <a:path w="6855275" h="0">
                  <a:moveTo>
                    <a:pt x="0" y="0"/>
                  </a:moveTo>
                  <a:lnTo>
                    <a:pt x="6855275" y="0"/>
                  </a:lnTo>
                  <a:lnTo>
                    <a:pt x="6855275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2081816" y="2874771"/>
              <a:ext cx="6855275" cy="0"/>
            </a:xfrm>
            <a:custGeom>
              <a:avLst/>
              <a:pathLst>
                <a:path w="6855275" h="0">
                  <a:moveTo>
                    <a:pt x="0" y="0"/>
                  </a:moveTo>
                  <a:lnTo>
                    <a:pt x="6855275" y="0"/>
                  </a:lnTo>
                  <a:lnTo>
                    <a:pt x="6855275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2081816" y="2684966"/>
              <a:ext cx="6855275" cy="0"/>
            </a:xfrm>
            <a:custGeom>
              <a:avLst/>
              <a:pathLst>
                <a:path w="6855275" h="0">
                  <a:moveTo>
                    <a:pt x="0" y="0"/>
                  </a:moveTo>
                  <a:lnTo>
                    <a:pt x="6855275" y="0"/>
                  </a:lnTo>
                  <a:lnTo>
                    <a:pt x="6855275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2081816" y="2495161"/>
              <a:ext cx="6855275" cy="0"/>
            </a:xfrm>
            <a:custGeom>
              <a:avLst/>
              <a:pathLst>
                <a:path w="6855275" h="0">
                  <a:moveTo>
                    <a:pt x="0" y="0"/>
                  </a:moveTo>
                  <a:lnTo>
                    <a:pt x="6855275" y="0"/>
                  </a:lnTo>
                  <a:lnTo>
                    <a:pt x="6855275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2081816" y="2305356"/>
              <a:ext cx="6855275" cy="0"/>
            </a:xfrm>
            <a:custGeom>
              <a:avLst/>
              <a:pathLst>
                <a:path w="6855275" h="0">
                  <a:moveTo>
                    <a:pt x="0" y="0"/>
                  </a:moveTo>
                  <a:lnTo>
                    <a:pt x="6855275" y="0"/>
                  </a:lnTo>
                  <a:lnTo>
                    <a:pt x="6855275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2081816" y="2115550"/>
              <a:ext cx="6855275" cy="0"/>
            </a:xfrm>
            <a:custGeom>
              <a:avLst/>
              <a:pathLst>
                <a:path w="6855275" h="0">
                  <a:moveTo>
                    <a:pt x="0" y="0"/>
                  </a:moveTo>
                  <a:lnTo>
                    <a:pt x="6855275" y="0"/>
                  </a:lnTo>
                  <a:lnTo>
                    <a:pt x="6855275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2081816" y="1925745"/>
              <a:ext cx="6855275" cy="0"/>
            </a:xfrm>
            <a:custGeom>
              <a:avLst/>
              <a:pathLst>
                <a:path w="6855275" h="0">
                  <a:moveTo>
                    <a:pt x="0" y="0"/>
                  </a:moveTo>
                  <a:lnTo>
                    <a:pt x="6855275" y="0"/>
                  </a:lnTo>
                  <a:lnTo>
                    <a:pt x="6855275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2081816" y="1811862"/>
              <a:ext cx="0" cy="3834063"/>
            </a:xfrm>
            <a:custGeom>
              <a:avLst/>
              <a:pathLst>
                <a:path w="0" h="3834063">
                  <a:moveTo>
                    <a:pt x="0" y="383406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4482123" y="1811862"/>
              <a:ext cx="0" cy="3834063"/>
            </a:xfrm>
            <a:custGeom>
              <a:avLst/>
              <a:pathLst>
                <a:path w="0" h="3834063">
                  <a:moveTo>
                    <a:pt x="0" y="383406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6882429" y="1811862"/>
              <a:ext cx="0" cy="3834063"/>
            </a:xfrm>
            <a:custGeom>
              <a:avLst/>
              <a:pathLst>
                <a:path w="0" h="3834063">
                  <a:moveTo>
                    <a:pt x="0" y="383406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2081816" y="1840333"/>
              <a:ext cx="6720858" cy="17082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2081816" y="2030138"/>
              <a:ext cx="5520705" cy="17082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2081816" y="2219943"/>
              <a:ext cx="4752607" cy="17082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2081816" y="2409748"/>
              <a:ext cx="3960505" cy="17082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2081816" y="2599553"/>
              <a:ext cx="3576456" cy="17082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2081816" y="2789359"/>
              <a:ext cx="3240413" cy="17082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2081816" y="2979164"/>
              <a:ext cx="2952377" cy="17082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2081816" y="3168969"/>
              <a:ext cx="2160275" cy="17082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2081816" y="3358774"/>
              <a:ext cx="1632208" cy="17082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2081816" y="3548579"/>
              <a:ext cx="1608205" cy="17082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2081816" y="3738384"/>
              <a:ext cx="1440183" cy="17082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2081816" y="3928190"/>
              <a:ext cx="1344171" cy="17082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2081816" y="4117995"/>
              <a:ext cx="1248159" cy="17082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2081816" y="4307800"/>
              <a:ext cx="1176150" cy="17082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2081816" y="4497605"/>
              <a:ext cx="1152147" cy="17082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2081816" y="4687410"/>
              <a:ext cx="1056134" cy="17082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2081816" y="4877215"/>
              <a:ext cx="1032131" cy="17082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2081816" y="5067020"/>
              <a:ext cx="1008128" cy="17082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2081816" y="5256826"/>
              <a:ext cx="696088" cy="17082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2081816" y="5446631"/>
              <a:ext cx="3312423" cy="17082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g52"/>
            <p:cNvSpPr/>
            <p:nvPr/>
          </p:nvSpPr>
          <p:spPr>
            <a:xfrm>
              <a:off x="8443715" y="1862158"/>
              <a:ext cx="92313" cy="91043"/>
            </a:xfrm>
            <a:custGeom>
              <a:avLst/>
              <a:pathLst>
                <a:path w="92313" h="91043">
                  <a:moveTo>
                    <a:pt x="36840" y="0"/>
                  </a:moveTo>
                  <a:lnTo>
                    <a:pt x="45733" y="0"/>
                  </a:lnTo>
                  <a:lnTo>
                    <a:pt x="45733" y="29641"/>
                  </a:lnTo>
                  <a:lnTo>
                    <a:pt x="87232" y="29641"/>
                  </a:lnTo>
                  <a:lnTo>
                    <a:pt x="87232" y="38111"/>
                  </a:lnTo>
                  <a:lnTo>
                    <a:pt x="45733" y="38111"/>
                  </a:lnTo>
                  <a:lnTo>
                    <a:pt x="45733" y="82574"/>
                  </a:lnTo>
                  <a:lnTo>
                    <a:pt x="92313" y="82574"/>
                  </a:lnTo>
                  <a:lnTo>
                    <a:pt x="92313" y="91043"/>
                  </a:lnTo>
                  <a:lnTo>
                    <a:pt x="0" y="91043"/>
                  </a:lnTo>
                  <a:lnTo>
                    <a:pt x="0" y="82574"/>
                  </a:lnTo>
                  <a:lnTo>
                    <a:pt x="36840" y="825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g53"/>
            <p:cNvSpPr/>
            <p:nvPr/>
          </p:nvSpPr>
          <p:spPr>
            <a:xfrm>
              <a:off x="8552967" y="1861311"/>
              <a:ext cx="22866" cy="19479"/>
            </a:xfrm>
            <a:custGeom>
              <a:avLst/>
              <a:pathLst>
                <a:path w="22866" h="19479">
                  <a:moveTo>
                    <a:pt x="5928" y="0"/>
                  </a:moveTo>
                  <a:lnTo>
                    <a:pt x="7774" y="1037"/>
                  </a:lnTo>
                  <a:lnTo>
                    <a:pt x="9587" y="2117"/>
                  </a:lnTo>
                  <a:lnTo>
                    <a:pt x="11365" y="3239"/>
                  </a:lnTo>
                  <a:lnTo>
                    <a:pt x="13110" y="4403"/>
                  </a:lnTo>
                  <a:lnTo>
                    <a:pt x="14820" y="5610"/>
                  </a:lnTo>
                  <a:lnTo>
                    <a:pt x="16497" y="6860"/>
                  </a:lnTo>
                  <a:lnTo>
                    <a:pt x="18140" y="8151"/>
                  </a:lnTo>
                  <a:lnTo>
                    <a:pt x="19750" y="9485"/>
                  </a:lnTo>
                  <a:lnTo>
                    <a:pt x="21325" y="10861"/>
                  </a:lnTo>
                  <a:lnTo>
                    <a:pt x="22866" y="12280"/>
                  </a:lnTo>
                  <a:lnTo>
                    <a:pt x="17361" y="19479"/>
                  </a:lnTo>
                  <a:lnTo>
                    <a:pt x="15663" y="17895"/>
                  </a:lnTo>
                  <a:lnTo>
                    <a:pt x="13957" y="16362"/>
                  </a:lnTo>
                  <a:lnTo>
                    <a:pt x="12242" y="14880"/>
                  </a:lnTo>
                  <a:lnTo>
                    <a:pt x="10518" y="13448"/>
                  </a:lnTo>
                  <a:lnTo>
                    <a:pt x="8786" y="12068"/>
                  </a:lnTo>
                  <a:lnTo>
                    <a:pt x="7046" y="10738"/>
                  </a:lnTo>
                  <a:lnTo>
                    <a:pt x="5297" y="9460"/>
                  </a:lnTo>
                  <a:lnTo>
                    <a:pt x="3540" y="8232"/>
                  </a:lnTo>
                  <a:lnTo>
                    <a:pt x="1774" y="7054"/>
                  </a:lnTo>
                  <a:lnTo>
                    <a:pt x="0" y="5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g54"/>
            <p:cNvSpPr/>
            <p:nvPr/>
          </p:nvSpPr>
          <p:spPr>
            <a:xfrm>
              <a:off x="8548732" y="1887565"/>
              <a:ext cx="21596" cy="17785"/>
            </a:xfrm>
            <a:custGeom>
              <a:avLst/>
              <a:pathLst>
                <a:path w="21596" h="17785">
                  <a:moveTo>
                    <a:pt x="5928" y="0"/>
                  </a:moveTo>
                  <a:lnTo>
                    <a:pt x="7609" y="944"/>
                  </a:lnTo>
                  <a:lnTo>
                    <a:pt x="9265" y="1914"/>
                  </a:lnTo>
                  <a:lnTo>
                    <a:pt x="10895" y="2909"/>
                  </a:lnTo>
                  <a:lnTo>
                    <a:pt x="12500" y="3929"/>
                  </a:lnTo>
                  <a:lnTo>
                    <a:pt x="14079" y="4975"/>
                  </a:lnTo>
                  <a:lnTo>
                    <a:pt x="15634" y="6046"/>
                  </a:lnTo>
                  <a:lnTo>
                    <a:pt x="17162" y="7143"/>
                  </a:lnTo>
                  <a:lnTo>
                    <a:pt x="18665" y="8265"/>
                  </a:lnTo>
                  <a:lnTo>
                    <a:pt x="20143" y="9413"/>
                  </a:lnTo>
                  <a:lnTo>
                    <a:pt x="21596" y="10586"/>
                  </a:lnTo>
                  <a:lnTo>
                    <a:pt x="15667" y="17785"/>
                  </a:lnTo>
                  <a:lnTo>
                    <a:pt x="14215" y="16370"/>
                  </a:lnTo>
                  <a:lnTo>
                    <a:pt x="12737" y="15007"/>
                  </a:lnTo>
                  <a:lnTo>
                    <a:pt x="11234" y="13694"/>
                  </a:lnTo>
                  <a:lnTo>
                    <a:pt x="9705" y="12432"/>
                  </a:lnTo>
                  <a:lnTo>
                    <a:pt x="8151" y="11221"/>
                  </a:lnTo>
                  <a:lnTo>
                    <a:pt x="6572" y="10061"/>
                  </a:lnTo>
                  <a:lnTo>
                    <a:pt x="4967" y="8951"/>
                  </a:lnTo>
                  <a:lnTo>
                    <a:pt x="3336" y="7893"/>
                  </a:lnTo>
                  <a:lnTo>
                    <a:pt x="1681" y="6885"/>
                  </a:lnTo>
                  <a:lnTo>
                    <a:pt x="0" y="5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g55"/>
            <p:cNvSpPr/>
            <p:nvPr/>
          </p:nvSpPr>
          <p:spPr>
            <a:xfrm>
              <a:off x="8548309" y="1914243"/>
              <a:ext cx="23290" cy="43616"/>
            </a:xfrm>
            <a:custGeom>
              <a:avLst/>
              <a:pathLst>
                <a:path w="23290" h="43616">
                  <a:moveTo>
                    <a:pt x="16091" y="0"/>
                  </a:moveTo>
                  <a:lnTo>
                    <a:pt x="23290" y="5081"/>
                  </a:lnTo>
                  <a:lnTo>
                    <a:pt x="22227" y="9049"/>
                  </a:lnTo>
                  <a:lnTo>
                    <a:pt x="21071" y="12991"/>
                  </a:lnTo>
                  <a:lnTo>
                    <a:pt x="19822" y="16908"/>
                  </a:lnTo>
                  <a:lnTo>
                    <a:pt x="18479" y="20800"/>
                  </a:lnTo>
                  <a:lnTo>
                    <a:pt x="17044" y="24666"/>
                  </a:lnTo>
                  <a:lnTo>
                    <a:pt x="15515" y="28507"/>
                  </a:lnTo>
                  <a:lnTo>
                    <a:pt x="13893" y="32322"/>
                  </a:lnTo>
                  <a:lnTo>
                    <a:pt x="12178" y="36112"/>
                  </a:lnTo>
                  <a:lnTo>
                    <a:pt x="10370" y="39876"/>
                  </a:lnTo>
                  <a:lnTo>
                    <a:pt x="8469" y="43616"/>
                  </a:lnTo>
                  <a:lnTo>
                    <a:pt x="0" y="37687"/>
                  </a:lnTo>
                  <a:lnTo>
                    <a:pt x="1990" y="34109"/>
                  </a:lnTo>
                  <a:lnTo>
                    <a:pt x="3895" y="30488"/>
                  </a:lnTo>
                  <a:lnTo>
                    <a:pt x="5716" y="26826"/>
                  </a:lnTo>
                  <a:lnTo>
                    <a:pt x="7452" y="23120"/>
                  </a:lnTo>
                  <a:lnTo>
                    <a:pt x="9104" y="19373"/>
                  </a:lnTo>
                  <a:lnTo>
                    <a:pt x="10671" y="15583"/>
                  </a:lnTo>
                  <a:lnTo>
                    <a:pt x="12153" y="11750"/>
                  </a:lnTo>
                  <a:lnTo>
                    <a:pt x="13550" y="7876"/>
                  </a:lnTo>
                  <a:lnTo>
                    <a:pt x="14863" y="395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g56"/>
            <p:cNvSpPr/>
            <p:nvPr/>
          </p:nvSpPr>
          <p:spPr>
            <a:xfrm>
              <a:off x="8573293" y="1860041"/>
              <a:ext cx="69446" cy="33029"/>
            </a:xfrm>
            <a:custGeom>
              <a:avLst/>
              <a:pathLst>
                <a:path w="69446" h="33029">
                  <a:moveTo>
                    <a:pt x="16938" y="0"/>
                  </a:moveTo>
                  <a:lnTo>
                    <a:pt x="25830" y="2117"/>
                  </a:lnTo>
                  <a:lnTo>
                    <a:pt x="25572" y="2879"/>
                  </a:lnTo>
                  <a:lnTo>
                    <a:pt x="25305" y="3641"/>
                  </a:lnTo>
                  <a:lnTo>
                    <a:pt x="25030" y="4403"/>
                  </a:lnTo>
                  <a:lnTo>
                    <a:pt x="24746" y="5166"/>
                  </a:lnTo>
                  <a:lnTo>
                    <a:pt x="24454" y="5928"/>
                  </a:lnTo>
                  <a:lnTo>
                    <a:pt x="24153" y="6690"/>
                  </a:lnTo>
                  <a:lnTo>
                    <a:pt x="23844" y="7452"/>
                  </a:lnTo>
                  <a:lnTo>
                    <a:pt x="23527" y="8215"/>
                  </a:lnTo>
                  <a:lnTo>
                    <a:pt x="23201" y="8977"/>
                  </a:lnTo>
                  <a:lnTo>
                    <a:pt x="22866" y="9739"/>
                  </a:lnTo>
                  <a:lnTo>
                    <a:pt x="69446" y="9739"/>
                  </a:lnTo>
                  <a:lnTo>
                    <a:pt x="69446" y="17361"/>
                  </a:lnTo>
                  <a:lnTo>
                    <a:pt x="18632" y="17361"/>
                  </a:lnTo>
                  <a:lnTo>
                    <a:pt x="17590" y="19119"/>
                  </a:lnTo>
                  <a:lnTo>
                    <a:pt x="16497" y="20834"/>
                  </a:lnTo>
                  <a:lnTo>
                    <a:pt x="15354" y="22506"/>
                  </a:lnTo>
                  <a:lnTo>
                    <a:pt x="14160" y="24137"/>
                  </a:lnTo>
                  <a:lnTo>
                    <a:pt x="12915" y="25725"/>
                  </a:lnTo>
                  <a:lnTo>
                    <a:pt x="11619" y="27270"/>
                  </a:lnTo>
                  <a:lnTo>
                    <a:pt x="10273" y="28773"/>
                  </a:lnTo>
                  <a:lnTo>
                    <a:pt x="8875" y="30234"/>
                  </a:lnTo>
                  <a:lnTo>
                    <a:pt x="7427" y="31653"/>
                  </a:lnTo>
                  <a:lnTo>
                    <a:pt x="5928" y="33029"/>
                  </a:lnTo>
                  <a:lnTo>
                    <a:pt x="0" y="26677"/>
                  </a:lnTo>
                  <a:lnTo>
                    <a:pt x="2227" y="24505"/>
                  </a:lnTo>
                  <a:lnTo>
                    <a:pt x="4336" y="22223"/>
                  </a:lnTo>
                  <a:lnTo>
                    <a:pt x="6326" y="19830"/>
                  </a:lnTo>
                  <a:lnTo>
                    <a:pt x="8198" y="17327"/>
                  </a:lnTo>
                  <a:lnTo>
                    <a:pt x="9951" y="14715"/>
                  </a:lnTo>
                  <a:lnTo>
                    <a:pt x="11585" y="11992"/>
                  </a:lnTo>
                  <a:lnTo>
                    <a:pt x="13101" y="9159"/>
                  </a:lnTo>
                  <a:lnTo>
                    <a:pt x="14499" y="6216"/>
                  </a:lnTo>
                  <a:lnTo>
                    <a:pt x="15778" y="316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g57"/>
            <p:cNvSpPr/>
            <p:nvPr/>
          </p:nvSpPr>
          <p:spPr>
            <a:xfrm>
              <a:off x="8575833" y="1886295"/>
              <a:ext cx="71564" cy="71564"/>
            </a:xfrm>
            <a:custGeom>
              <a:avLst/>
              <a:pathLst>
                <a:path w="71564" h="71564">
                  <a:moveTo>
                    <a:pt x="12703" y="0"/>
                  </a:moveTo>
                  <a:lnTo>
                    <a:pt x="63518" y="0"/>
                  </a:lnTo>
                  <a:lnTo>
                    <a:pt x="62671" y="24560"/>
                  </a:lnTo>
                  <a:lnTo>
                    <a:pt x="71564" y="24560"/>
                  </a:lnTo>
                  <a:lnTo>
                    <a:pt x="71564" y="32182"/>
                  </a:lnTo>
                  <a:lnTo>
                    <a:pt x="62248" y="32182"/>
                  </a:lnTo>
                  <a:lnTo>
                    <a:pt x="62155" y="33957"/>
                  </a:lnTo>
                  <a:lnTo>
                    <a:pt x="62044" y="35722"/>
                  </a:lnTo>
                  <a:lnTo>
                    <a:pt x="61917" y="37480"/>
                  </a:lnTo>
                  <a:lnTo>
                    <a:pt x="61773" y="39229"/>
                  </a:lnTo>
                  <a:lnTo>
                    <a:pt x="61612" y="40969"/>
                  </a:lnTo>
                  <a:lnTo>
                    <a:pt x="61435" y="42701"/>
                  </a:lnTo>
                  <a:lnTo>
                    <a:pt x="61240" y="44424"/>
                  </a:lnTo>
                  <a:lnTo>
                    <a:pt x="61028" y="46139"/>
                  </a:lnTo>
                  <a:lnTo>
                    <a:pt x="60799" y="47846"/>
                  </a:lnTo>
                  <a:lnTo>
                    <a:pt x="60554" y="49544"/>
                  </a:lnTo>
                  <a:lnTo>
                    <a:pt x="70293" y="49544"/>
                  </a:lnTo>
                  <a:lnTo>
                    <a:pt x="70293" y="56743"/>
                  </a:lnTo>
                  <a:lnTo>
                    <a:pt x="60130" y="56743"/>
                  </a:lnTo>
                  <a:lnTo>
                    <a:pt x="59690" y="59559"/>
                  </a:lnTo>
                  <a:lnTo>
                    <a:pt x="59046" y="62078"/>
                  </a:lnTo>
                  <a:lnTo>
                    <a:pt x="58199" y="64301"/>
                  </a:lnTo>
                  <a:lnTo>
                    <a:pt x="57149" y="66228"/>
                  </a:lnTo>
                  <a:lnTo>
                    <a:pt x="55896" y="67858"/>
                  </a:lnTo>
                  <a:lnTo>
                    <a:pt x="54439" y="69192"/>
                  </a:lnTo>
                  <a:lnTo>
                    <a:pt x="52779" y="70230"/>
                  </a:lnTo>
                  <a:lnTo>
                    <a:pt x="50916" y="70971"/>
                  </a:lnTo>
                  <a:lnTo>
                    <a:pt x="48850" y="71416"/>
                  </a:lnTo>
                  <a:lnTo>
                    <a:pt x="46580" y="71564"/>
                  </a:lnTo>
                  <a:lnTo>
                    <a:pt x="45703" y="71555"/>
                  </a:lnTo>
                  <a:lnTo>
                    <a:pt x="44767" y="71530"/>
                  </a:lnTo>
                  <a:lnTo>
                    <a:pt x="43772" y="71488"/>
                  </a:lnTo>
                  <a:lnTo>
                    <a:pt x="42718" y="71428"/>
                  </a:lnTo>
                  <a:lnTo>
                    <a:pt x="41604" y="71352"/>
                  </a:lnTo>
                  <a:lnTo>
                    <a:pt x="40431" y="71259"/>
                  </a:lnTo>
                  <a:lnTo>
                    <a:pt x="39199" y="71149"/>
                  </a:lnTo>
                  <a:lnTo>
                    <a:pt x="37907" y="71022"/>
                  </a:lnTo>
                  <a:lnTo>
                    <a:pt x="36557" y="70878"/>
                  </a:lnTo>
                  <a:lnTo>
                    <a:pt x="35146" y="70717"/>
                  </a:lnTo>
                  <a:lnTo>
                    <a:pt x="33876" y="63518"/>
                  </a:lnTo>
                  <a:lnTo>
                    <a:pt x="35451" y="63679"/>
                  </a:lnTo>
                  <a:lnTo>
                    <a:pt x="36959" y="63823"/>
                  </a:lnTo>
                  <a:lnTo>
                    <a:pt x="38399" y="63950"/>
                  </a:lnTo>
                  <a:lnTo>
                    <a:pt x="39771" y="64060"/>
                  </a:lnTo>
                  <a:lnTo>
                    <a:pt x="41075" y="64153"/>
                  </a:lnTo>
                  <a:lnTo>
                    <a:pt x="42311" y="64229"/>
                  </a:lnTo>
                  <a:lnTo>
                    <a:pt x="43480" y="64289"/>
                  </a:lnTo>
                  <a:lnTo>
                    <a:pt x="44581" y="64331"/>
                  </a:lnTo>
                  <a:lnTo>
                    <a:pt x="45614" y="64356"/>
                  </a:lnTo>
                  <a:lnTo>
                    <a:pt x="46580" y="64365"/>
                  </a:lnTo>
                  <a:lnTo>
                    <a:pt x="47312" y="64289"/>
                  </a:lnTo>
                  <a:lnTo>
                    <a:pt x="47986" y="64060"/>
                  </a:lnTo>
                  <a:lnTo>
                    <a:pt x="48600" y="63679"/>
                  </a:lnTo>
                  <a:lnTo>
                    <a:pt x="49154" y="63145"/>
                  </a:lnTo>
                  <a:lnTo>
                    <a:pt x="49650" y="62459"/>
                  </a:lnTo>
                  <a:lnTo>
                    <a:pt x="50086" y="61621"/>
                  </a:lnTo>
                  <a:lnTo>
                    <a:pt x="50463" y="60630"/>
                  </a:lnTo>
                  <a:lnTo>
                    <a:pt x="50780" y="59487"/>
                  </a:lnTo>
                  <a:lnTo>
                    <a:pt x="51039" y="58191"/>
                  </a:lnTo>
                  <a:lnTo>
                    <a:pt x="51238" y="56743"/>
                  </a:lnTo>
                  <a:lnTo>
                    <a:pt x="5081" y="56743"/>
                  </a:lnTo>
                  <a:lnTo>
                    <a:pt x="5581" y="54439"/>
                  </a:lnTo>
                  <a:lnTo>
                    <a:pt x="6063" y="52102"/>
                  </a:lnTo>
                  <a:lnTo>
                    <a:pt x="6529" y="49730"/>
                  </a:lnTo>
                  <a:lnTo>
                    <a:pt x="6978" y="47325"/>
                  </a:lnTo>
                  <a:lnTo>
                    <a:pt x="7410" y="44886"/>
                  </a:lnTo>
                  <a:lnTo>
                    <a:pt x="7825" y="42413"/>
                  </a:lnTo>
                  <a:lnTo>
                    <a:pt x="8223" y="39906"/>
                  </a:lnTo>
                  <a:lnTo>
                    <a:pt x="8604" y="37365"/>
                  </a:lnTo>
                  <a:lnTo>
                    <a:pt x="8968" y="34791"/>
                  </a:lnTo>
                  <a:lnTo>
                    <a:pt x="9316" y="32182"/>
                  </a:lnTo>
                  <a:lnTo>
                    <a:pt x="0" y="32182"/>
                  </a:lnTo>
                  <a:lnTo>
                    <a:pt x="0" y="24560"/>
                  </a:lnTo>
                  <a:lnTo>
                    <a:pt x="10586" y="24560"/>
                  </a:lnTo>
                  <a:lnTo>
                    <a:pt x="10836" y="22180"/>
                  </a:lnTo>
                  <a:lnTo>
                    <a:pt x="11077" y="19783"/>
                  </a:lnTo>
                  <a:lnTo>
                    <a:pt x="11310" y="17370"/>
                  </a:lnTo>
                  <a:lnTo>
                    <a:pt x="11534" y="14939"/>
                  </a:lnTo>
                  <a:lnTo>
                    <a:pt x="11750" y="12491"/>
                  </a:lnTo>
                  <a:lnTo>
                    <a:pt x="11958" y="10027"/>
                  </a:lnTo>
                  <a:lnTo>
                    <a:pt x="12157" y="7546"/>
                  </a:lnTo>
                  <a:lnTo>
                    <a:pt x="12348" y="5047"/>
                  </a:lnTo>
                  <a:lnTo>
                    <a:pt x="12530" y="253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g58"/>
            <p:cNvSpPr/>
            <p:nvPr/>
          </p:nvSpPr>
          <p:spPr>
            <a:xfrm>
              <a:off x="8594889" y="1893494"/>
              <a:ext cx="35570" cy="17361"/>
            </a:xfrm>
            <a:custGeom>
              <a:avLst/>
              <a:pathLst>
                <a:path w="35570" h="17361">
                  <a:moveTo>
                    <a:pt x="0" y="17361"/>
                  </a:moveTo>
                  <a:lnTo>
                    <a:pt x="35146" y="17361"/>
                  </a:lnTo>
                  <a:lnTo>
                    <a:pt x="35227" y="15587"/>
                  </a:lnTo>
                  <a:lnTo>
                    <a:pt x="35299" y="13821"/>
                  </a:lnTo>
                  <a:lnTo>
                    <a:pt x="35362" y="12064"/>
                  </a:lnTo>
                  <a:lnTo>
                    <a:pt x="35417" y="10315"/>
                  </a:lnTo>
                  <a:lnTo>
                    <a:pt x="35464" y="8575"/>
                  </a:lnTo>
                  <a:lnTo>
                    <a:pt x="35502" y="6843"/>
                  </a:lnTo>
                  <a:lnTo>
                    <a:pt x="35532" y="5119"/>
                  </a:lnTo>
                  <a:lnTo>
                    <a:pt x="35553" y="3404"/>
                  </a:lnTo>
                  <a:lnTo>
                    <a:pt x="35566" y="1698"/>
                  </a:lnTo>
                  <a:lnTo>
                    <a:pt x="35570" y="0"/>
                  </a:lnTo>
                  <a:lnTo>
                    <a:pt x="1270" y="0"/>
                  </a:lnTo>
                  <a:lnTo>
                    <a:pt x="1181" y="1850"/>
                  </a:lnTo>
                  <a:lnTo>
                    <a:pt x="1084" y="3675"/>
                  </a:lnTo>
                  <a:lnTo>
                    <a:pt x="978" y="5475"/>
                  </a:lnTo>
                  <a:lnTo>
                    <a:pt x="863" y="7249"/>
                  </a:lnTo>
                  <a:lnTo>
                    <a:pt x="741" y="8998"/>
                  </a:lnTo>
                  <a:lnTo>
                    <a:pt x="609" y="10721"/>
                  </a:lnTo>
                  <a:lnTo>
                    <a:pt x="470" y="12419"/>
                  </a:lnTo>
                  <a:lnTo>
                    <a:pt x="321" y="14092"/>
                  </a:lnTo>
                  <a:lnTo>
                    <a:pt x="165" y="1573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g59"/>
            <p:cNvSpPr/>
            <p:nvPr/>
          </p:nvSpPr>
          <p:spPr>
            <a:xfrm>
              <a:off x="8604205" y="1895611"/>
              <a:ext cx="14820" cy="13550"/>
            </a:xfrm>
            <a:custGeom>
              <a:avLst/>
              <a:pathLst>
                <a:path w="14820" h="13550">
                  <a:moveTo>
                    <a:pt x="5504" y="0"/>
                  </a:moveTo>
                  <a:lnTo>
                    <a:pt x="6512" y="605"/>
                  </a:lnTo>
                  <a:lnTo>
                    <a:pt x="7503" y="1236"/>
                  </a:lnTo>
                  <a:lnTo>
                    <a:pt x="8477" y="1892"/>
                  </a:lnTo>
                  <a:lnTo>
                    <a:pt x="9434" y="2574"/>
                  </a:lnTo>
                  <a:lnTo>
                    <a:pt x="10374" y="3281"/>
                  </a:lnTo>
                  <a:lnTo>
                    <a:pt x="11297" y="4014"/>
                  </a:lnTo>
                  <a:lnTo>
                    <a:pt x="12204" y="4772"/>
                  </a:lnTo>
                  <a:lnTo>
                    <a:pt x="13093" y="5555"/>
                  </a:lnTo>
                  <a:lnTo>
                    <a:pt x="13965" y="6364"/>
                  </a:lnTo>
                  <a:lnTo>
                    <a:pt x="14820" y="7198"/>
                  </a:lnTo>
                  <a:lnTo>
                    <a:pt x="9316" y="13550"/>
                  </a:lnTo>
                  <a:lnTo>
                    <a:pt x="8460" y="12551"/>
                  </a:lnTo>
                  <a:lnTo>
                    <a:pt x="7588" y="11585"/>
                  </a:lnTo>
                  <a:lnTo>
                    <a:pt x="6699" y="10654"/>
                  </a:lnTo>
                  <a:lnTo>
                    <a:pt x="5792" y="9756"/>
                  </a:lnTo>
                  <a:lnTo>
                    <a:pt x="4869" y="8892"/>
                  </a:lnTo>
                  <a:lnTo>
                    <a:pt x="3929" y="8062"/>
                  </a:lnTo>
                  <a:lnTo>
                    <a:pt x="2972" y="7266"/>
                  </a:lnTo>
                  <a:lnTo>
                    <a:pt x="1998" y="6504"/>
                  </a:lnTo>
                  <a:lnTo>
                    <a:pt x="1007" y="5775"/>
                  </a:lnTo>
                  <a:lnTo>
                    <a:pt x="0" y="50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g60"/>
            <p:cNvSpPr/>
            <p:nvPr/>
          </p:nvSpPr>
          <p:spPr>
            <a:xfrm>
              <a:off x="8591078" y="1918478"/>
              <a:ext cx="38534" cy="17361"/>
            </a:xfrm>
            <a:custGeom>
              <a:avLst/>
              <a:pathLst>
                <a:path w="38534" h="17361">
                  <a:moveTo>
                    <a:pt x="36840" y="17361"/>
                  </a:moveTo>
                  <a:lnTo>
                    <a:pt x="38534" y="0"/>
                  </a:lnTo>
                  <a:lnTo>
                    <a:pt x="2964" y="0"/>
                  </a:lnTo>
                  <a:lnTo>
                    <a:pt x="2705" y="1850"/>
                  </a:lnTo>
                  <a:lnTo>
                    <a:pt x="2439" y="3675"/>
                  </a:lnTo>
                  <a:lnTo>
                    <a:pt x="2163" y="5475"/>
                  </a:lnTo>
                  <a:lnTo>
                    <a:pt x="1880" y="7249"/>
                  </a:lnTo>
                  <a:lnTo>
                    <a:pt x="1587" y="8998"/>
                  </a:lnTo>
                  <a:lnTo>
                    <a:pt x="1287" y="10721"/>
                  </a:lnTo>
                  <a:lnTo>
                    <a:pt x="978" y="12419"/>
                  </a:lnTo>
                  <a:lnTo>
                    <a:pt x="660" y="14092"/>
                  </a:lnTo>
                  <a:lnTo>
                    <a:pt x="334" y="15739"/>
                  </a:lnTo>
                  <a:lnTo>
                    <a:pt x="0" y="173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g61"/>
            <p:cNvSpPr/>
            <p:nvPr/>
          </p:nvSpPr>
          <p:spPr>
            <a:xfrm>
              <a:off x="8603358" y="1920171"/>
              <a:ext cx="15244" cy="13974"/>
            </a:xfrm>
            <a:custGeom>
              <a:avLst/>
              <a:pathLst>
                <a:path w="15244" h="13974">
                  <a:moveTo>
                    <a:pt x="5081" y="0"/>
                  </a:moveTo>
                  <a:lnTo>
                    <a:pt x="6174" y="686"/>
                  </a:lnTo>
                  <a:lnTo>
                    <a:pt x="7249" y="1388"/>
                  </a:lnTo>
                  <a:lnTo>
                    <a:pt x="8308" y="2108"/>
                  </a:lnTo>
                  <a:lnTo>
                    <a:pt x="9349" y="2845"/>
                  </a:lnTo>
                  <a:lnTo>
                    <a:pt x="10374" y="3599"/>
                  </a:lnTo>
                  <a:lnTo>
                    <a:pt x="11382" y="4370"/>
                  </a:lnTo>
                  <a:lnTo>
                    <a:pt x="12373" y="5157"/>
                  </a:lnTo>
                  <a:lnTo>
                    <a:pt x="13347" y="5962"/>
                  </a:lnTo>
                  <a:lnTo>
                    <a:pt x="14304" y="6783"/>
                  </a:lnTo>
                  <a:lnTo>
                    <a:pt x="15244" y="7622"/>
                  </a:lnTo>
                  <a:lnTo>
                    <a:pt x="10162" y="13974"/>
                  </a:lnTo>
                  <a:lnTo>
                    <a:pt x="9146" y="12974"/>
                  </a:lnTo>
                  <a:lnTo>
                    <a:pt x="8130" y="12009"/>
                  </a:lnTo>
                  <a:lnTo>
                    <a:pt x="7114" y="11077"/>
                  </a:lnTo>
                  <a:lnTo>
                    <a:pt x="6097" y="10179"/>
                  </a:lnTo>
                  <a:lnTo>
                    <a:pt x="5081" y="9316"/>
                  </a:lnTo>
                  <a:lnTo>
                    <a:pt x="4065" y="8486"/>
                  </a:lnTo>
                  <a:lnTo>
                    <a:pt x="3048" y="7689"/>
                  </a:lnTo>
                  <a:lnTo>
                    <a:pt x="2032" y="6927"/>
                  </a:lnTo>
                  <a:lnTo>
                    <a:pt x="1016" y="6199"/>
                  </a:lnTo>
                  <a:lnTo>
                    <a:pt x="0" y="550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g62"/>
            <p:cNvSpPr/>
            <p:nvPr/>
          </p:nvSpPr>
          <p:spPr>
            <a:xfrm>
              <a:off x="7285907" y="2051963"/>
              <a:ext cx="52085" cy="95277"/>
            </a:xfrm>
            <a:custGeom>
              <a:avLst/>
              <a:pathLst>
                <a:path w="52085" h="95277">
                  <a:moveTo>
                    <a:pt x="47427" y="0"/>
                  </a:moveTo>
                  <a:lnTo>
                    <a:pt x="51661" y="7198"/>
                  </a:lnTo>
                  <a:lnTo>
                    <a:pt x="48816" y="7944"/>
                  </a:lnTo>
                  <a:lnTo>
                    <a:pt x="45868" y="8655"/>
                  </a:lnTo>
                  <a:lnTo>
                    <a:pt x="42819" y="9332"/>
                  </a:lnTo>
                  <a:lnTo>
                    <a:pt x="39669" y="9976"/>
                  </a:lnTo>
                  <a:lnTo>
                    <a:pt x="36417" y="10586"/>
                  </a:lnTo>
                  <a:lnTo>
                    <a:pt x="33063" y="11162"/>
                  </a:lnTo>
                  <a:lnTo>
                    <a:pt x="29608" y="11704"/>
                  </a:lnTo>
                  <a:lnTo>
                    <a:pt x="26051" y="12212"/>
                  </a:lnTo>
                  <a:lnTo>
                    <a:pt x="22392" y="12686"/>
                  </a:lnTo>
                  <a:lnTo>
                    <a:pt x="18632" y="13127"/>
                  </a:lnTo>
                  <a:lnTo>
                    <a:pt x="18632" y="32606"/>
                  </a:lnTo>
                  <a:lnTo>
                    <a:pt x="52085" y="32606"/>
                  </a:lnTo>
                  <a:lnTo>
                    <a:pt x="52085" y="39804"/>
                  </a:lnTo>
                  <a:lnTo>
                    <a:pt x="41922" y="39804"/>
                  </a:lnTo>
                  <a:lnTo>
                    <a:pt x="41922" y="94430"/>
                  </a:lnTo>
                  <a:lnTo>
                    <a:pt x="34300" y="94430"/>
                  </a:lnTo>
                  <a:lnTo>
                    <a:pt x="34300" y="39804"/>
                  </a:lnTo>
                  <a:lnTo>
                    <a:pt x="18632" y="39804"/>
                  </a:lnTo>
                  <a:lnTo>
                    <a:pt x="18524" y="44740"/>
                  </a:lnTo>
                  <a:lnTo>
                    <a:pt x="18369" y="49383"/>
                  </a:lnTo>
                  <a:lnTo>
                    <a:pt x="18168" y="53734"/>
                  </a:lnTo>
                  <a:lnTo>
                    <a:pt x="17920" y="57793"/>
                  </a:lnTo>
                  <a:lnTo>
                    <a:pt x="17626" y="61560"/>
                  </a:lnTo>
                  <a:lnTo>
                    <a:pt x="17285" y="65034"/>
                  </a:lnTo>
                  <a:lnTo>
                    <a:pt x="16898" y="68216"/>
                  </a:lnTo>
                  <a:lnTo>
                    <a:pt x="16464" y="71106"/>
                  </a:lnTo>
                  <a:lnTo>
                    <a:pt x="15983" y="73704"/>
                  </a:lnTo>
                  <a:lnTo>
                    <a:pt x="15456" y="76010"/>
                  </a:lnTo>
                  <a:lnTo>
                    <a:pt x="14873" y="78146"/>
                  </a:lnTo>
                  <a:lnTo>
                    <a:pt x="14228" y="80236"/>
                  </a:lnTo>
                  <a:lnTo>
                    <a:pt x="13518" y="82279"/>
                  </a:lnTo>
                  <a:lnTo>
                    <a:pt x="12746" y="84276"/>
                  </a:lnTo>
                  <a:lnTo>
                    <a:pt x="11909" y="86226"/>
                  </a:lnTo>
                  <a:lnTo>
                    <a:pt x="11009" y="88129"/>
                  </a:lnTo>
                  <a:lnTo>
                    <a:pt x="10046" y="89986"/>
                  </a:lnTo>
                  <a:lnTo>
                    <a:pt x="9019" y="91797"/>
                  </a:lnTo>
                  <a:lnTo>
                    <a:pt x="7929" y="93560"/>
                  </a:lnTo>
                  <a:lnTo>
                    <a:pt x="6775" y="95277"/>
                  </a:lnTo>
                  <a:lnTo>
                    <a:pt x="0" y="89772"/>
                  </a:lnTo>
                  <a:lnTo>
                    <a:pt x="1071" y="88212"/>
                  </a:lnTo>
                  <a:lnTo>
                    <a:pt x="2083" y="86580"/>
                  </a:lnTo>
                  <a:lnTo>
                    <a:pt x="3036" y="84875"/>
                  </a:lnTo>
                  <a:lnTo>
                    <a:pt x="3929" y="83099"/>
                  </a:lnTo>
                  <a:lnTo>
                    <a:pt x="4763" y="81250"/>
                  </a:lnTo>
                  <a:lnTo>
                    <a:pt x="5538" y="79330"/>
                  </a:lnTo>
                  <a:lnTo>
                    <a:pt x="6254" y="77338"/>
                  </a:lnTo>
                  <a:lnTo>
                    <a:pt x="6910" y="75273"/>
                  </a:lnTo>
                  <a:lnTo>
                    <a:pt x="7507" y="73137"/>
                  </a:lnTo>
                  <a:lnTo>
                    <a:pt x="8045" y="70929"/>
                  </a:lnTo>
                  <a:lnTo>
                    <a:pt x="8528" y="68504"/>
                  </a:lnTo>
                  <a:lnTo>
                    <a:pt x="8960" y="65720"/>
                  </a:lnTo>
                  <a:lnTo>
                    <a:pt x="9341" y="62576"/>
                  </a:lnTo>
                  <a:lnTo>
                    <a:pt x="9671" y="59072"/>
                  </a:lnTo>
                  <a:lnTo>
                    <a:pt x="9951" y="55208"/>
                  </a:lnTo>
                  <a:lnTo>
                    <a:pt x="10179" y="50984"/>
                  </a:lnTo>
                  <a:lnTo>
                    <a:pt x="10357" y="46400"/>
                  </a:lnTo>
                  <a:lnTo>
                    <a:pt x="10484" y="41456"/>
                  </a:lnTo>
                  <a:lnTo>
                    <a:pt x="10561" y="36152"/>
                  </a:lnTo>
                  <a:lnTo>
                    <a:pt x="10586" y="30488"/>
                  </a:lnTo>
                  <a:lnTo>
                    <a:pt x="10586" y="6351"/>
                  </a:lnTo>
                  <a:lnTo>
                    <a:pt x="15070" y="5907"/>
                  </a:lnTo>
                  <a:lnTo>
                    <a:pt x="19377" y="5420"/>
                  </a:lnTo>
                  <a:lnTo>
                    <a:pt x="23506" y="4890"/>
                  </a:lnTo>
                  <a:lnTo>
                    <a:pt x="27456" y="4319"/>
                  </a:lnTo>
                  <a:lnTo>
                    <a:pt x="31229" y="3705"/>
                  </a:lnTo>
                  <a:lnTo>
                    <a:pt x="34825" y="3048"/>
                  </a:lnTo>
                  <a:lnTo>
                    <a:pt x="38242" y="2350"/>
                  </a:lnTo>
                  <a:lnTo>
                    <a:pt x="41481" y="1609"/>
                  </a:lnTo>
                  <a:lnTo>
                    <a:pt x="44543" y="8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g63"/>
            <p:cNvSpPr/>
            <p:nvPr/>
          </p:nvSpPr>
          <p:spPr>
            <a:xfrm>
              <a:off x="7242291" y="2051963"/>
              <a:ext cx="19902" cy="18632"/>
            </a:xfrm>
            <a:custGeom>
              <a:avLst/>
              <a:pathLst>
                <a:path w="19902" h="18632">
                  <a:moveTo>
                    <a:pt x="6351" y="0"/>
                  </a:moveTo>
                  <a:lnTo>
                    <a:pt x="7859" y="1189"/>
                  </a:lnTo>
                  <a:lnTo>
                    <a:pt x="9332" y="2388"/>
                  </a:lnTo>
                  <a:lnTo>
                    <a:pt x="10772" y="3595"/>
                  </a:lnTo>
                  <a:lnTo>
                    <a:pt x="12178" y="4810"/>
                  </a:lnTo>
                  <a:lnTo>
                    <a:pt x="13550" y="6034"/>
                  </a:lnTo>
                  <a:lnTo>
                    <a:pt x="14888" y="7266"/>
                  </a:lnTo>
                  <a:lnTo>
                    <a:pt x="16192" y="8507"/>
                  </a:lnTo>
                  <a:lnTo>
                    <a:pt x="17463" y="9756"/>
                  </a:lnTo>
                  <a:lnTo>
                    <a:pt x="18699" y="11014"/>
                  </a:lnTo>
                  <a:lnTo>
                    <a:pt x="19902" y="12280"/>
                  </a:lnTo>
                  <a:lnTo>
                    <a:pt x="13550" y="18632"/>
                  </a:lnTo>
                  <a:lnTo>
                    <a:pt x="12348" y="17120"/>
                  </a:lnTo>
                  <a:lnTo>
                    <a:pt x="11111" y="15634"/>
                  </a:lnTo>
                  <a:lnTo>
                    <a:pt x="9841" y="14173"/>
                  </a:lnTo>
                  <a:lnTo>
                    <a:pt x="8536" y="12737"/>
                  </a:lnTo>
                  <a:lnTo>
                    <a:pt x="7198" y="11327"/>
                  </a:lnTo>
                  <a:lnTo>
                    <a:pt x="5826" y="9942"/>
                  </a:lnTo>
                  <a:lnTo>
                    <a:pt x="4420" y="8583"/>
                  </a:lnTo>
                  <a:lnTo>
                    <a:pt x="2981" y="7249"/>
                  </a:lnTo>
                  <a:lnTo>
                    <a:pt x="1507" y="5941"/>
                  </a:lnTo>
                  <a:lnTo>
                    <a:pt x="0" y="465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g64"/>
            <p:cNvSpPr/>
            <p:nvPr/>
          </p:nvSpPr>
          <p:spPr>
            <a:xfrm>
              <a:off x="7239750" y="2077370"/>
              <a:ext cx="20325" cy="18632"/>
            </a:xfrm>
            <a:custGeom>
              <a:avLst/>
              <a:pathLst>
                <a:path w="20325" h="18632">
                  <a:moveTo>
                    <a:pt x="5504" y="0"/>
                  </a:moveTo>
                  <a:lnTo>
                    <a:pt x="7101" y="1033"/>
                  </a:lnTo>
                  <a:lnTo>
                    <a:pt x="8672" y="2100"/>
                  </a:lnTo>
                  <a:lnTo>
                    <a:pt x="10218" y="3201"/>
                  </a:lnTo>
                  <a:lnTo>
                    <a:pt x="11738" y="4336"/>
                  </a:lnTo>
                  <a:lnTo>
                    <a:pt x="13233" y="5504"/>
                  </a:lnTo>
                  <a:lnTo>
                    <a:pt x="14702" y="6707"/>
                  </a:lnTo>
                  <a:lnTo>
                    <a:pt x="16146" y="7944"/>
                  </a:lnTo>
                  <a:lnTo>
                    <a:pt x="17564" y="9214"/>
                  </a:lnTo>
                  <a:lnTo>
                    <a:pt x="18958" y="10518"/>
                  </a:lnTo>
                  <a:lnTo>
                    <a:pt x="20325" y="11856"/>
                  </a:lnTo>
                  <a:lnTo>
                    <a:pt x="14397" y="18632"/>
                  </a:lnTo>
                  <a:lnTo>
                    <a:pt x="13034" y="17128"/>
                  </a:lnTo>
                  <a:lnTo>
                    <a:pt x="11653" y="15667"/>
                  </a:lnTo>
                  <a:lnTo>
                    <a:pt x="10256" y="14249"/>
                  </a:lnTo>
                  <a:lnTo>
                    <a:pt x="8841" y="12873"/>
                  </a:lnTo>
                  <a:lnTo>
                    <a:pt x="7410" y="11539"/>
                  </a:lnTo>
                  <a:lnTo>
                    <a:pt x="5962" y="10247"/>
                  </a:lnTo>
                  <a:lnTo>
                    <a:pt x="4497" y="8998"/>
                  </a:lnTo>
                  <a:lnTo>
                    <a:pt x="3015" y="7791"/>
                  </a:lnTo>
                  <a:lnTo>
                    <a:pt x="1515" y="6627"/>
                  </a:lnTo>
                  <a:lnTo>
                    <a:pt x="0" y="550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g65"/>
            <p:cNvSpPr/>
            <p:nvPr/>
          </p:nvSpPr>
          <p:spPr>
            <a:xfrm>
              <a:off x="7239750" y="2105742"/>
              <a:ext cx="20749" cy="42345"/>
            </a:xfrm>
            <a:custGeom>
              <a:avLst/>
              <a:pathLst>
                <a:path w="20749" h="42345">
                  <a:moveTo>
                    <a:pt x="13974" y="0"/>
                  </a:moveTo>
                  <a:lnTo>
                    <a:pt x="20749" y="4658"/>
                  </a:lnTo>
                  <a:lnTo>
                    <a:pt x="19775" y="8541"/>
                  </a:lnTo>
                  <a:lnTo>
                    <a:pt x="18716" y="12398"/>
                  </a:lnTo>
                  <a:lnTo>
                    <a:pt x="17573" y="16231"/>
                  </a:lnTo>
                  <a:lnTo>
                    <a:pt x="16345" y="20037"/>
                  </a:lnTo>
                  <a:lnTo>
                    <a:pt x="15032" y="23819"/>
                  </a:lnTo>
                  <a:lnTo>
                    <a:pt x="13635" y="27575"/>
                  </a:lnTo>
                  <a:lnTo>
                    <a:pt x="12153" y="31306"/>
                  </a:lnTo>
                  <a:lnTo>
                    <a:pt x="10586" y="35011"/>
                  </a:lnTo>
                  <a:lnTo>
                    <a:pt x="8934" y="38691"/>
                  </a:lnTo>
                  <a:lnTo>
                    <a:pt x="7198" y="42345"/>
                  </a:lnTo>
                  <a:lnTo>
                    <a:pt x="0" y="36840"/>
                  </a:lnTo>
                  <a:lnTo>
                    <a:pt x="1740" y="33347"/>
                  </a:lnTo>
                  <a:lnTo>
                    <a:pt x="3404" y="29811"/>
                  </a:lnTo>
                  <a:lnTo>
                    <a:pt x="4992" y="26233"/>
                  </a:lnTo>
                  <a:lnTo>
                    <a:pt x="6504" y="22612"/>
                  </a:lnTo>
                  <a:lnTo>
                    <a:pt x="7939" y="18949"/>
                  </a:lnTo>
                  <a:lnTo>
                    <a:pt x="9299" y="15244"/>
                  </a:lnTo>
                  <a:lnTo>
                    <a:pt x="10582" y="11496"/>
                  </a:lnTo>
                  <a:lnTo>
                    <a:pt x="11789" y="7706"/>
                  </a:lnTo>
                  <a:lnTo>
                    <a:pt x="12919" y="38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g66"/>
            <p:cNvSpPr/>
            <p:nvPr/>
          </p:nvSpPr>
          <p:spPr>
            <a:xfrm>
              <a:off x="7262193" y="2050269"/>
              <a:ext cx="30912" cy="96971"/>
            </a:xfrm>
            <a:custGeom>
              <a:avLst/>
              <a:pathLst>
                <a:path w="30912" h="96971">
                  <a:moveTo>
                    <a:pt x="846" y="17785"/>
                  </a:moveTo>
                  <a:lnTo>
                    <a:pt x="11433" y="17785"/>
                  </a:lnTo>
                  <a:lnTo>
                    <a:pt x="11433" y="0"/>
                  </a:lnTo>
                  <a:lnTo>
                    <a:pt x="19479" y="0"/>
                  </a:lnTo>
                  <a:lnTo>
                    <a:pt x="19479" y="17785"/>
                  </a:lnTo>
                  <a:lnTo>
                    <a:pt x="29641" y="17785"/>
                  </a:lnTo>
                  <a:lnTo>
                    <a:pt x="29641" y="25830"/>
                  </a:lnTo>
                  <a:lnTo>
                    <a:pt x="19479" y="25830"/>
                  </a:lnTo>
                  <a:lnTo>
                    <a:pt x="19479" y="47003"/>
                  </a:lnTo>
                  <a:lnTo>
                    <a:pt x="20571" y="46495"/>
                  </a:lnTo>
                  <a:lnTo>
                    <a:pt x="21647" y="45987"/>
                  </a:lnTo>
                  <a:lnTo>
                    <a:pt x="22705" y="45479"/>
                  </a:lnTo>
                  <a:lnTo>
                    <a:pt x="23747" y="44971"/>
                  </a:lnTo>
                  <a:lnTo>
                    <a:pt x="24772" y="44462"/>
                  </a:lnTo>
                  <a:lnTo>
                    <a:pt x="25780" y="43954"/>
                  </a:lnTo>
                  <a:lnTo>
                    <a:pt x="26770" y="43446"/>
                  </a:lnTo>
                  <a:lnTo>
                    <a:pt x="27744" y="42938"/>
                  </a:lnTo>
                  <a:lnTo>
                    <a:pt x="28701" y="42430"/>
                  </a:lnTo>
                  <a:lnTo>
                    <a:pt x="29641" y="41922"/>
                  </a:lnTo>
                  <a:lnTo>
                    <a:pt x="30912" y="48697"/>
                  </a:lnTo>
                  <a:lnTo>
                    <a:pt x="29807" y="49451"/>
                  </a:lnTo>
                  <a:lnTo>
                    <a:pt x="28693" y="50188"/>
                  </a:lnTo>
                  <a:lnTo>
                    <a:pt x="27571" y="50908"/>
                  </a:lnTo>
                  <a:lnTo>
                    <a:pt x="26440" y="51610"/>
                  </a:lnTo>
                  <a:lnTo>
                    <a:pt x="25301" y="52296"/>
                  </a:lnTo>
                  <a:lnTo>
                    <a:pt x="24153" y="52966"/>
                  </a:lnTo>
                  <a:lnTo>
                    <a:pt x="22997" y="53618"/>
                  </a:lnTo>
                  <a:lnTo>
                    <a:pt x="21833" y="54253"/>
                  </a:lnTo>
                  <a:lnTo>
                    <a:pt x="20660" y="54871"/>
                  </a:lnTo>
                  <a:lnTo>
                    <a:pt x="19479" y="55472"/>
                  </a:lnTo>
                  <a:lnTo>
                    <a:pt x="19479" y="86385"/>
                  </a:lnTo>
                  <a:lnTo>
                    <a:pt x="19464" y="87613"/>
                  </a:lnTo>
                  <a:lnTo>
                    <a:pt x="19419" y="88756"/>
                  </a:lnTo>
                  <a:lnTo>
                    <a:pt x="19345" y="89815"/>
                  </a:lnTo>
                  <a:lnTo>
                    <a:pt x="19241" y="90789"/>
                  </a:lnTo>
                  <a:lnTo>
                    <a:pt x="19108" y="91678"/>
                  </a:lnTo>
                  <a:lnTo>
                    <a:pt x="18945" y="92483"/>
                  </a:lnTo>
                  <a:lnTo>
                    <a:pt x="18752" y="93202"/>
                  </a:lnTo>
                  <a:lnTo>
                    <a:pt x="18530" y="93838"/>
                  </a:lnTo>
                  <a:lnTo>
                    <a:pt x="18278" y="94388"/>
                  </a:lnTo>
                  <a:lnTo>
                    <a:pt x="17996" y="94854"/>
                  </a:lnTo>
                  <a:lnTo>
                    <a:pt x="17672" y="95256"/>
                  </a:lnTo>
                  <a:lnTo>
                    <a:pt x="17293" y="95616"/>
                  </a:lnTo>
                  <a:lnTo>
                    <a:pt x="16859" y="95934"/>
                  </a:lnTo>
                  <a:lnTo>
                    <a:pt x="16370" y="96209"/>
                  </a:lnTo>
                  <a:lnTo>
                    <a:pt x="15826" y="96442"/>
                  </a:lnTo>
                  <a:lnTo>
                    <a:pt x="15227" y="96632"/>
                  </a:lnTo>
                  <a:lnTo>
                    <a:pt x="14573" y="96781"/>
                  </a:lnTo>
                  <a:lnTo>
                    <a:pt x="13863" y="96886"/>
                  </a:lnTo>
                  <a:lnTo>
                    <a:pt x="13099" y="96950"/>
                  </a:lnTo>
                  <a:lnTo>
                    <a:pt x="12280" y="96971"/>
                  </a:lnTo>
                  <a:lnTo>
                    <a:pt x="11183" y="96954"/>
                  </a:lnTo>
                  <a:lnTo>
                    <a:pt x="10095" y="96903"/>
                  </a:lnTo>
                  <a:lnTo>
                    <a:pt x="9015" y="96819"/>
                  </a:lnTo>
                  <a:lnTo>
                    <a:pt x="7944" y="96700"/>
                  </a:lnTo>
                  <a:lnTo>
                    <a:pt x="6881" y="96548"/>
                  </a:lnTo>
                  <a:lnTo>
                    <a:pt x="5826" y="96361"/>
                  </a:lnTo>
                  <a:lnTo>
                    <a:pt x="4780" y="96141"/>
                  </a:lnTo>
                  <a:lnTo>
                    <a:pt x="3743" y="95887"/>
                  </a:lnTo>
                  <a:lnTo>
                    <a:pt x="2714" y="95599"/>
                  </a:lnTo>
                  <a:lnTo>
                    <a:pt x="1693" y="95277"/>
                  </a:lnTo>
                  <a:lnTo>
                    <a:pt x="423" y="87232"/>
                  </a:lnTo>
                  <a:lnTo>
                    <a:pt x="1443" y="87634"/>
                  </a:lnTo>
                  <a:lnTo>
                    <a:pt x="2472" y="87994"/>
                  </a:lnTo>
                  <a:lnTo>
                    <a:pt x="3510" y="88311"/>
                  </a:lnTo>
                  <a:lnTo>
                    <a:pt x="4556" y="88587"/>
                  </a:lnTo>
                  <a:lnTo>
                    <a:pt x="5610" y="88820"/>
                  </a:lnTo>
                  <a:lnTo>
                    <a:pt x="6673" y="89010"/>
                  </a:lnTo>
                  <a:lnTo>
                    <a:pt x="7745" y="89158"/>
                  </a:lnTo>
                  <a:lnTo>
                    <a:pt x="8824" y="89264"/>
                  </a:lnTo>
                  <a:lnTo>
                    <a:pt x="9913" y="89328"/>
                  </a:lnTo>
                  <a:lnTo>
                    <a:pt x="11090" y="89302"/>
                  </a:lnTo>
                  <a:lnTo>
                    <a:pt x="11162" y="89163"/>
                  </a:lnTo>
                  <a:lnTo>
                    <a:pt x="11225" y="88930"/>
                  </a:lnTo>
                  <a:lnTo>
                    <a:pt x="11280" y="88604"/>
                  </a:lnTo>
                  <a:lnTo>
                    <a:pt x="11327" y="88184"/>
                  </a:lnTo>
                  <a:lnTo>
                    <a:pt x="11365" y="87672"/>
                  </a:lnTo>
                  <a:lnTo>
                    <a:pt x="11395" y="87067"/>
                  </a:lnTo>
                  <a:lnTo>
                    <a:pt x="11416" y="86368"/>
                  </a:lnTo>
                  <a:lnTo>
                    <a:pt x="11429" y="85576"/>
                  </a:lnTo>
                  <a:lnTo>
                    <a:pt x="11433" y="84691"/>
                  </a:lnTo>
                  <a:lnTo>
                    <a:pt x="11433" y="59283"/>
                  </a:lnTo>
                  <a:lnTo>
                    <a:pt x="10586" y="59703"/>
                  </a:lnTo>
                  <a:lnTo>
                    <a:pt x="9739" y="60113"/>
                  </a:lnTo>
                  <a:lnTo>
                    <a:pt x="8892" y="60516"/>
                  </a:lnTo>
                  <a:lnTo>
                    <a:pt x="8045" y="60910"/>
                  </a:lnTo>
                  <a:lnTo>
                    <a:pt x="7198" y="61295"/>
                  </a:lnTo>
                  <a:lnTo>
                    <a:pt x="6351" y="61672"/>
                  </a:lnTo>
                  <a:lnTo>
                    <a:pt x="5504" y="62040"/>
                  </a:lnTo>
                  <a:lnTo>
                    <a:pt x="4658" y="62400"/>
                  </a:lnTo>
                  <a:lnTo>
                    <a:pt x="3811" y="62752"/>
                  </a:lnTo>
                  <a:lnTo>
                    <a:pt x="2964" y="63095"/>
                  </a:lnTo>
                  <a:lnTo>
                    <a:pt x="0" y="55049"/>
                  </a:lnTo>
                  <a:lnTo>
                    <a:pt x="1181" y="54621"/>
                  </a:lnTo>
                  <a:lnTo>
                    <a:pt x="2354" y="54185"/>
                  </a:lnTo>
                  <a:lnTo>
                    <a:pt x="3518" y="53740"/>
                  </a:lnTo>
                  <a:lnTo>
                    <a:pt x="4674" y="53287"/>
                  </a:lnTo>
                  <a:lnTo>
                    <a:pt x="5822" y="52826"/>
                  </a:lnTo>
                  <a:lnTo>
                    <a:pt x="6961" y="52356"/>
                  </a:lnTo>
                  <a:lnTo>
                    <a:pt x="8092" y="51877"/>
                  </a:lnTo>
                  <a:lnTo>
                    <a:pt x="9214" y="51390"/>
                  </a:lnTo>
                  <a:lnTo>
                    <a:pt x="10328" y="50895"/>
                  </a:lnTo>
                  <a:lnTo>
                    <a:pt x="11433" y="50391"/>
                  </a:lnTo>
                  <a:lnTo>
                    <a:pt x="11433" y="25830"/>
                  </a:lnTo>
                  <a:lnTo>
                    <a:pt x="846" y="2583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g67"/>
            <p:cNvSpPr/>
            <p:nvPr/>
          </p:nvSpPr>
          <p:spPr>
            <a:xfrm>
              <a:off x="7352813" y="2051116"/>
              <a:ext cx="20749" cy="16938"/>
            </a:xfrm>
            <a:custGeom>
              <a:avLst/>
              <a:pathLst>
                <a:path w="20749" h="16938">
                  <a:moveTo>
                    <a:pt x="5928" y="0"/>
                  </a:moveTo>
                  <a:lnTo>
                    <a:pt x="7524" y="863"/>
                  </a:lnTo>
                  <a:lnTo>
                    <a:pt x="9095" y="1761"/>
                  </a:lnTo>
                  <a:lnTo>
                    <a:pt x="10641" y="2693"/>
                  </a:lnTo>
                  <a:lnTo>
                    <a:pt x="12161" y="3658"/>
                  </a:lnTo>
                  <a:lnTo>
                    <a:pt x="13656" y="4658"/>
                  </a:lnTo>
                  <a:lnTo>
                    <a:pt x="15125" y="5691"/>
                  </a:lnTo>
                  <a:lnTo>
                    <a:pt x="16569" y="6758"/>
                  </a:lnTo>
                  <a:lnTo>
                    <a:pt x="17988" y="7859"/>
                  </a:lnTo>
                  <a:lnTo>
                    <a:pt x="19381" y="8994"/>
                  </a:lnTo>
                  <a:lnTo>
                    <a:pt x="20749" y="10162"/>
                  </a:lnTo>
                  <a:lnTo>
                    <a:pt x="14820" y="16938"/>
                  </a:lnTo>
                  <a:lnTo>
                    <a:pt x="13377" y="15684"/>
                  </a:lnTo>
                  <a:lnTo>
                    <a:pt x="11924" y="14465"/>
                  </a:lnTo>
                  <a:lnTo>
                    <a:pt x="10463" y="13279"/>
                  </a:lnTo>
                  <a:lnTo>
                    <a:pt x="8994" y="12127"/>
                  </a:lnTo>
                  <a:lnTo>
                    <a:pt x="7516" y="11009"/>
                  </a:lnTo>
                  <a:lnTo>
                    <a:pt x="6030" y="9925"/>
                  </a:lnTo>
                  <a:lnTo>
                    <a:pt x="4535" y="8875"/>
                  </a:lnTo>
                  <a:lnTo>
                    <a:pt x="3031" y="7859"/>
                  </a:lnTo>
                  <a:lnTo>
                    <a:pt x="1520" y="6876"/>
                  </a:lnTo>
                  <a:lnTo>
                    <a:pt x="0" y="5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g68"/>
            <p:cNvSpPr/>
            <p:nvPr/>
          </p:nvSpPr>
          <p:spPr>
            <a:xfrm>
              <a:off x="7348579" y="2077370"/>
              <a:ext cx="21596" cy="17785"/>
            </a:xfrm>
            <a:custGeom>
              <a:avLst/>
              <a:pathLst>
                <a:path w="21596" h="17785">
                  <a:moveTo>
                    <a:pt x="5928" y="0"/>
                  </a:moveTo>
                  <a:lnTo>
                    <a:pt x="7609" y="944"/>
                  </a:lnTo>
                  <a:lnTo>
                    <a:pt x="9265" y="1914"/>
                  </a:lnTo>
                  <a:lnTo>
                    <a:pt x="10895" y="2909"/>
                  </a:lnTo>
                  <a:lnTo>
                    <a:pt x="12500" y="3929"/>
                  </a:lnTo>
                  <a:lnTo>
                    <a:pt x="14079" y="4975"/>
                  </a:lnTo>
                  <a:lnTo>
                    <a:pt x="15634" y="6046"/>
                  </a:lnTo>
                  <a:lnTo>
                    <a:pt x="17162" y="7143"/>
                  </a:lnTo>
                  <a:lnTo>
                    <a:pt x="18665" y="8265"/>
                  </a:lnTo>
                  <a:lnTo>
                    <a:pt x="20143" y="9413"/>
                  </a:lnTo>
                  <a:lnTo>
                    <a:pt x="21596" y="10586"/>
                  </a:lnTo>
                  <a:lnTo>
                    <a:pt x="15667" y="17785"/>
                  </a:lnTo>
                  <a:lnTo>
                    <a:pt x="14215" y="16370"/>
                  </a:lnTo>
                  <a:lnTo>
                    <a:pt x="12737" y="15007"/>
                  </a:lnTo>
                  <a:lnTo>
                    <a:pt x="11234" y="13694"/>
                  </a:lnTo>
                  <a:lnTo>
                    <a:pt x="9705" y="12432"/>
                  </a:lnTo>
                  <a:lnTo>
                    <a:pt x="8151" y="11221"/>
                  </a:lnTo>
                  <a:lnTo>
                    <a:pt x="6572" y="10061"/>
                  </a:lnTo>
                  <a:lnTo>
                    <a:pt x="4967" y="8951"/>
                  </a:lnTo>
                  <a:lnTo>
                    <a:pt x="3336" y="7893"/>
                  </a:lnTo>
                  <a:lnTo>
                    <a:pt x="1681" y="6885"/>
                  </a:lnTo>
                  <a:lnTo>
                    <a:pt x="0" y="5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g69"/>
            <p:cNvSpPr/>
            <p:nvPr/>
          </p:nvSpPr>
          <p:spPr>
            <a:xfrm>
              <a:off x="7349426" y="2103201"/>
              <a:ext cx="27101" cy="44039"/>
            </a:xfrm>
            <a:custGeom>
              <a:avLst/>
              <a:pathLst>
                <a:path w="27101" h="44039">
                  <a:moveTo>
                    <a:pt x="19902" y="0"/>
                  </a:moveTo>
                  <a:lnTo>
                    <a:pt x="27101" y="4658"/>
                  </a:lnTo>
                  <a:lnTo>
                    <a:pt x="25691" y="8710"/>
                  </a:lnTo>
                  <a:lnTo>
                    <a:pt x="24170" y="12737"/>
                  </a:lnTo>
                  <a:lnTo>
                    <a:pt x="22540" y="16739"/>
                  </a:lnTo>
                  <a:lnTo>
                    <a:pt x="20800" y="20715"/>
                  </a:lnTo>
                  <a:lnTo>
                    <a:pt x="18949" y="24666"/>
                  </a:lnTo>
                  <a:lnTo>
                    <a:pt x="16989" y="28591"/>
                  </a:lnTo>
                  <a:lnTo>
                    <a:pt x="14918" y="32491"/>
                  </a:lnTo>
                  <a:lnTo>
                    <a:pt x="12737" y="36366"/>
                  </a:lnTo>
                  <a:lnTo>
                    <a:pt x="10446" y="40215"/>
                  </a:lnTo>
                  <a:lnTo>
                    <a:pt x="8045" y="44039"/>
                  </a:lnTo>
                  <a:lnTo>
                    <a:pt x="0" y="38111"/>
                  </a:lnTo>
                  <a:lnTo>
                    <a:pt x="2409" y="34452"/>
                  </a:lnTo>
                  <a:lnTo>
                    <a:pt x="4725" y="30759"/>
                  </a:lnTo>
                  <a:lnTo>
                    <a:pt x="6948" y="27033"/>
                  </a:lnTo>
                  <a:lnTo>
                    <a:pt x="9078" y="23273"/>
                  </a:lnTo>
                  <a:lnTo>
                    <a:pt x="11115" y="19479"/>
                  </a:lnTo>
                  <a:lnTo>
                    <a:pt x="13059" y="15650"/>
                  </a:lnTo>
                  <a:lnTo>
                    <a:pt x="14909" y="11789"/>
                  </a:lnTo>
                  <a:lnTo>
                    <a:pt x="16667" y="7893"/>
                  </a:lnTo>
                  <a:lnTo>
                    <a:pt x="18331" y="396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g70"/>
            <p:cNvSpPr/>
            <p:nvPr/>
          </p:nvSpPr>
          <p:spPr>
            <a:xfrm>
              <a:off x="7379491" y="2056198"/>
              <a:ext cx="67329" cy="88079"/>
            </a:xfrm>
            <a:custGeom>
              <a:avLst/>
              <a:pathLst>
                <a:path w="67329" h="88079">
                  <a:moveTo>
                    <a:pt x="2540" y="0"/>
                  </a:moveTo>
                  <a:lnTo>
                    <a:pt x="65212" y="0"/>
                  </a:lnTo>
                  <a:lnTo>
                    <a:pt x="65212" y="8045"/>
                  </a:lnTo>
                  <a:lnTo>
                    <a:pt x="38111" y="8045"/>
                  </a:lnTo>
                  <a:lnTo>
                    <a:pt x="38111" y="80033"/>
                  </a:lnTo>
                  <a:lnTo>
                    <a:pt x="67329" y="80033"/>
                  </a:lnTo>
                  <a:lnTo>
                    <a:pt x="67329" y="88079"/>
                  </a:lnTo>
                  <a:lnTo>
                    <a:pt x="0" y="88079"/>
                  </a:lnTo>
                  <a:lnTo>
                    <a:pt x="0" y="80033"/>
                  </a:lnTo>
                  <a:lnTo>
                    <a:pt x="29641" y="80033"/>
                  </a:lnTo>
                  <a:lnTo>
                    <a:pt x="29641" y="8045"/>
                  </a:lnTo>
                  <a:lnTo>
                    <a:pt x="2540" y="804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g71"/>
            <p:cNvSpPr/>
            <p:nvPr/>
          </p:nvSpPr>
          <p:spPr>
            <a:xfrm>
              <a:off x="6476310" y="2240921"/>
              <a:ext cx="20749" cy="16938"/>
            </a:xfrm>
            <a:custGeom>
              <a:avLst/>
              <a:pathLst>
                <a:path w="20749" h="16938">
                  <a:moveTo>
                    <a:pt x="5928" y="0"/>
                  </a:moveTo>
                  <a:lnTo>
                    <a:pt x="7524" y="863"/>
                  </a:lnTo>
                  <a:lnTo>
                    <a:pt x="9095" y="1761"/>
                  </a:lnTo>
                  <a:lnTo>
                    <a:pt x="10641" y="2693"/>
                  </a:lnTo>
                  <a:lnTo>
                    <a:pt x="12161" y="3658"/>
                  </a:lnTo>
                  <a:lnTo>
                    <a:pt x="13656" y="4658"/>
                  </a:lnTo>
                  <a:lnTo>
                    <a:pt x="15125" y="5691"/>
                  </a:lnTo>
                  <a:lnTo>
                    <a:pt x="16569" y="6758"/>
                  </a:lnTo>
                  <a:lnTo>
                    <a:pt x="17988" y="7859"/>
                  </a:lnTo>
                  <a:lnTo>
                    <a:pt x="19381" y="8994"/>
                  </a:lnTo>
                  <a:lnTo>
                    <a:pt x="20749" y="10162"/>
                  </a:lnTo>
                  <a:lnTo>
                    <a:pt x="14820" y="16938"/>
                  </a:lnTo>
                  <a:lnTo>
                    <a:pt x="13377" y="15684"/>
                  </a:lnTo>
                  <a:lnTo>
                    <a:pt x="11924" y="14465"/>
                  </a:lnTo>
                  <a:lnTo>
                    <a:pt x="10463" y="13279"/>
                  </a:lnTo>
                  <a:lnTo>
                    <a:pt x="8994" y="12127"/>
                  </a:lnTo>
                  <a:lnTo>
                    <a:pt x="7516" y="11009"/>
                  </a:lnTo>
                  <a:lnTo>
                    <a:pt x="6030" y="9925"/>
                  </a:lnTo>
                  <a:lnTo>
                    <a:pt x="4535" y="8875"/>
                  </a:lnTo>
                  <a:lnTo>
                    <a:pt x="3031" y="7859"/>
                  </a:lnTo>
                  <a:lnTo>
                    <a:pt x="1520" y="6876"/>
                  </a:lnTo>
                  <a:lnTo>
                    <a:pt x="0" y="5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g72"/>
            <p:cNvSpPr/>
            <p:nvPr/>
          </p:nvSpPr>
          <p:spPr>
            <a:xfrm>
              <a:off x="6472076" y="2267176"/>
              <a:ext cx="21596" cy="17785"/>
            </a:xfrm>
            <a:custGeom>
              <a:avLst/>
              <a:pathLst>
                <a:path w="21596" h="17785">
                  <a:moveTo>
                    <a:pt x="5928" y="0"/>
                  </a:moveTo>
                  <a:lnTo>
                    <a:pt x="7609" y="944"/>
                  </a:lnTo>
                  <a:lnTo>
                    <a:pt x="9265" y="1914"/>
                  </a:lnTo>
                  <a:lnTo>
                    <a:pt x="10895" y="2909"/>
                  </a:lnTo>
                  <a:lnTo>
                    <a:pt x="12500" y="3929"/>
                  </a:lnTo>
                  <a:lnTo>
                    <a:pt x="14079" y="4975"/>
                  </a:lnTo>
                  <a:lnTo>
                    <a:pt x="15634" y="6046"/>
                  </a:lnTo>
                  <a:lnTo>
                    <a:pt x="17162" y="7143"/>
                  </a:lnTo>
                  <a:lnTo>
                    <a:pt x="18665" y="8265"/>
                  </a:lnTo>
                  <a:lnTo>
                    <a:pt x="20143" y="9413"/>
                  </a:lnTo>
                  <a:lnTo>
                    <a:pt x="21596" y="10586"/>
                  </a:lnTo>
                  <a:lnTo>
                    <a:pt x="15667" y="17785"/>
                  </a:lnTo>
                  <a:lnTo>
                    <a:pt x="14215" y="16370"/>
                  </a:lnTo>
                  <a:lnTo>
                    <a:pt x="12737" y="15007"/>
                  </a:lnTo>
                  <a:lnTo>
                    <a:pt x="11234" y="13694"/>
                  </a:lnTo>
                  <a:lnTo>
                    <a:pt x="9705" y="12432"/>
                  </a:lnTo>
                  <a:lnTo>
                    <a:pt x="8151" y="11221"/>
                  </a:lnTo>
                  <a:lnTo>
                    <a:pt x="6572" y="10061"/>
                  </a:lnTo>
                  <a:lnTo>
                    <a:pt x="4967" y="8951"/>
                  </a:lnTo>
                  <a:lnTo>
                    <a:pt x="3336" y="7893"/>
                  </a:lnTo>
                  <a:lnTo>
                    <a:pt x="1681" y="6885"/>
                  </a:lnTo>
                  <a:lnTo>
                    <a:pt x="0" y="5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g73"/>
            <p:cNvSpPr/>
            <p:nvPr/>
          </p:nvSpPr>
          <p:spPr>
            <a:xfrm>
              <a:off x="6472923" y="2293006"/>
              <a:ext cx="27101" cy="44039"/>
            </a:xfrm>
            <a:custGeom>
              <a:avLst/>
              <a:pathLst>
                <a:path w="27101" h="44039">
                  <a:moveTo>
                    <a:pt x="19902" y="0"/>
                  </a:moveTo>
                  <a:lnTo>
                    <a:pt x="27101" y="4658"/>
                  </a:lnTo>
                  <a:lnTo>
                    <a:pt x="25691" y="8710"/>
                  </a:lnTo>
                  <a:lnTo>
                    <a:pt x="24170" y="12737"/>
                  </a:lnTo>
                  <a:lnTo>
                    <a:pt x="22540" y="16739"/>
                  </a:lnTo>
                  <a:lnTo>
                    <a:pt x="20800" y="20715"/>
                  </a:lnTo>
                  <a:lnTo>
                    <a:pt x="18949" y="24666"/>
                  </a:lnTo>
                  <a:lnTo>
                    <a:pt x="16989" y="28591"/>
                  </a:lnTo>
                  <a:lnTo>
                    <a:pt x="14918" y="32491"/>
                  </a:lnTo>
                  <a:lnTo>
                    <a:pt x="12737" y="36366"/>
                  </a:lnTo>
                  <a:lnTo>
                    <a:pt x="10446" y="40215"/>
                  </a:lnTo>
                  <a:lnTo>
                    <a:pt x="8045" y="44039"/>
                  </a:lnTo>
                  <a:lnTo>
                    <a:pt x="0" y="38111"/>
                  </a:lnTo>
                  <a:lnTo>
                    <a:pt x="2409" y="34452"/>
                  </a:lnTo>
                  <a:lnTo>
                    <a:pt x="4725" y="30759"/>
                  </a:lnTo>
                  <a:lnTo>
                    <a:pt x="6948" y="27033"/>
                  </a:lnTo>
                  <a:lnTo>
                    <a:pt x="9078" y="23273"/>
                  </a:lnTo>
                  <a:lnTo>
                    <a:pt x="11115" y="19479"/>
                  </a:lnTo>
                  <a:lnTo>
                    <a:pt x="13059" y="15650"/>
                  </a:lnTo>
                  <a:lnTo>
                    <a:pt x="14909" y="11789"/>
                  </a:lnTo>
                  <a:lnTo>
                    <a:pt x="16667" y="7893"/>
                  </a:lnTo>
                  <a:lnTo>
                    <a:pt x="18331" y="396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g74"/>
            <p:cNvSpPr/>
            <p:nvPr/>
          </p:nvSpPr>
          <p:spPr>
            <a:xfrm>
              <a:off x="6502988" y="2246003"/>
              <a:ext cx="67329" cy="88079"/>
            </a:xfrm>
            <a:custGeom>
              <a:avLst/>
              <a:pathLst>
                <a:path w="67329" h="88079">
                  <a:moveTo>
                    <a:pt x="2540" y="0"/>
                  </a:moveTo>
                  <a:lnTo>
                    <a:pt x="65212" y="0"/>
                  </a:lnTo>
                  <a:lnTo>
                    <a:pt x="65212" y="8045"/>
                  </a:lnTo>
                  <a:lnTo>
                    <a:pt x="38111" y="8045"/>
                  </a:lnTo>
                  <a:lnTo>
                    <a:pt x="38111" y="80033"/>
                  </a:lnTo>
                  <a:lnTo>
                    <a:pt x="67329" y="80033"/>
                  </a:lnTo>
                  <a:lnTo>
                    <a:pt x="67329" y="88079"/>
                  </a:lnTo>
                  <a:lnTo>
                    <a:pt x="0" y="88079"/>
                  </a:lnTo>
                  <a:lnTo>
                    <a:pt x="0" y="80033"/>
                  </a:lnTo>
                  <a:lnTo>
                    <a:pt x="29641" y="80033"/>
                  </a:lnTo>
                  <a:lnTo>
                    <a:pt x="29641" y="8045"/>
                  </a:lnTo>
                  <a:lnTo>
                    <a:pt x="2540" y="804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g75"/>
            <p:cNvSpPr/>
            <p:nvPr/>
          </p:nvSpPr>
          <p:spPr>
            <a:xfrm>
              <a:off x="6581751" y="2240074"/>
              <a:ext cx="95277" cy="32182"/>
            </a:xfrm>
            <a:custGeom>
              <a:avLst/>
              <a:pathLst>
                <a:path w="95277" h="32182">
                  <a:moveTo>
                    <a:pt x="0" y="13127"/>
                  </a:moveTo>
                  <a:lnTo>
                    <a:pt x="25407" y="13127"/>
                  </a:lnTo>
                  <a:lnTo>
                    <a:pt x="25407" y="0"/>
                  </a:lnTo>
                  <a:lnTo>
                    <a:pt x="33876" y="0"/>
                  </a:lnTo>
                  <a:lnTo>
                    <a:pt x="33876" y="13127"/>
                  </a:lnTo>
                  <a:lnTo>
                    <a:pt x="61401" y="13127"/>
                  </a:lnTo>
                  <a:lnTo>
                    <a:pt x="61401" y="0"/>
                  </a:lnTo>
                  <a:lnTo>
                    <a:pt x="69870" y="0"/>
                  </a:lnTo>
                  <a:lnTo>
                    <a:pt x="69870" y="13127"/>
                  </a:lnTo>
                  <a:lnTo>
                    <a:pt x="95277" y="13127"/>
                  </a:lnTo>
                  <a:lnTo>
                    <a:pt x="95277" y="20749"/>
                  </a:lnTo>
                  <a:lnTo>
                    <a:pt x="69870" y="20749"/>
                  </a:lnTo>
                  <a:lnTo>
                    <a:pt x="69870" y="32182"/>
                  </a:lnTo>
                  <a:lnTo>
                    <a:pt x="61401" y="32182"/>
                  </a:lnTo>
                  <a:lnTo>
                    <a:pt x="61401" y="20749"/>
                  </a:lnTo>
                  <a:lnTo>
                    <a:pt x="33876" y="20749"/>
                  </a:lnTo>
                  <a:lnTo>
                    <a:pt x="33876" y="32182"/>
                  </a:lnTo>
                  <a:lnTo>
                    <a:pt x="25407" y="32182"/>
                  </a:lnTo>
                  <a:lnTo>
                    <a:pt x="25407" y="20749"/>
                  </a:lnTo>
                  <a:lnTo>
                    <a:pt x="0" y="2074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g76"/>
            <p:cNvSpPr/>
            <p:nvPr/>
          </p:nvSpPr>
          <p:spPr>
            <a:xfrm>
              <a:off x="6580904" y="2270140"/>
              <a:ext cx="79609" cy="67329"/>
            </a:xfrm>
            <a:custGeom>
              <a:avLst/>
              <a:pathLst>
                <a:path w="79609" h="67329">
                  <a:moveTo>
                    <a:pt x="7622" y="11009"/>
                  </a:moveTo>
                  <a:lnTo>
                    <a:pt x="41075" y="11009"/>
                  </a:lnTo>
                  <a:lnTo>
                    <a:pt x="41240" y="9985"/>
                  </a:lnTo>
                  <a:lnTo>
                    <a:pt x="41397" y="8943"/>
                  </a:lnTo>
                  <a:lnTo>
                    <a:pt x="41545" y="7884"/>
                  </a:lnTo>
                  <a:lnTo>
                    <a:pt x="41685" y="6809"/>
                  </a:lnTo>
                  <a:lnTo>
                    <a:pt x="41816" y="5716"/>
                  </a:lnTo>
                  <a:lnTo>
                    <a:pt x="41939" y="4607"/>
                  </a:lnTo>
                  <a:lnTo>
                    <a:pt x="42053" y="3480"/>
                  </a:lnTo>
                  <a:lnTo>
                    <a:pt x="42159" y="2337"/>
                  </a:lnTo>
                  <a:lnTo>
                    <a:pt x="42256" y="1177"/>
                  </a:lnTo>
                  <a:lnTo>
                    <a:pt x="42345" y="0"/>
                  </a:lnTo>
                  <a:lnTo>
                    <a:pt x="51661" y="0"/>
                  </a:lnTo>
                  <a:lnTo>
                    <a:pt x="51572" y="1177"/>
                  </a:lnTo>
                  <a:lnTo>
                    <a:pt x="51475" y="2337"/>
                  </a:lnTo>
                  <a:lnTo>
                    <a:pt x="51369" y="3480"/>
                  </a:lnTo>
                  <a:lnTo>
                    <a:pt x="51255" y="4607"/>
                  </a:lnTo>
                  <a:lnTo>
                    <a:pt x="51132" y="5716"/>
                  </a:lnTo>
                  <a:lnTo>
                    <a:pt x="51001" y="6809"/>
                  </a:lnTo>
                  <a:lnTo>
                    <a:pt x="50861" y="7884"/>
                  </a:lnTo>
                  <a:lnTo>
                    <a:pt x="50713" y="8943"/>
                  </a:lnTo>
                  <a:lnTo>
                    <a:pt x="50556" y="9985"/>
                  </a:lnTo>
                  <a:lnTo>
                    <a:pt x="50391" y="11009"/>
                  </a:lnTo>
                  <a:lnTo>
                    <a:pt x="79609" y="11009"/>
                  </a:lnTo>
                  <a:lnTo>
                    <a:pt x="79597" y="16423"/>
                  </a:lnTo>
                  <a:lnTo>
                    <a:pt x="79559" y="21486"/>
                  </a:lnTo>
                  <a:lnTo>
                    <a:pt x="79495" y="26197"/>
                  </a:lnTo>
                  <a:lnTo>
                    <a:pt x="79406" y="30556"/>
                  </a:lnTo>
                  <a:lnTo>
                    <a:pt x="79292" y="34564"/>
                  </a:lnTo>
                  <a:lnTo>
                    <a:pt x="79152" y="38221"/>
                  </a:lnTo>
                  <a:lnTo>
                    <a:pt x="78987" y="41526"/>
                  </a:lnTo>
                  <a:lnTo>
                    <a:pt x="78796" y="44479"/>
                  </a:lnTo>
                  <a:lnTo>
                    <a:pt x="78580" y="47082"/>
                  </a:lnTo>
                  <a:lnTo>
                    <a:pt x="78339" y="49332"/>
                  </a:lnTo>
                  <a:lnTo>
                    <a:pt x="78064" y="51335"/>
                  </a:lnTo>
                  <a:lnTo>
                    <a:pt x="77746" y="53194"/>
                  </a:lnTo>
                  <a:lnTo>
                    <a:pt x="77386" y="54909"/>
                  </a:lnTo>
                  <a:lnTo>
                    <a:pt x="76984" y="56480"/>
                  </a:lnTo>
                  <a:lnTo>
                    <a:pt x="76539" y="57907"/>
                  </a:lnTo>
                  <a:lnTo>
                    <a:pt x="76052" y="59190"/>
                  </a:lnTo>
                  <a:lnTo>
                    <a:pt x="75523" y="60329"/>
                  </a:lnTo>
                  <a:lnTo>
                    <a:pt x="74951" y="61325"/>
                  </a:lnTo>
                  <a:lnTo>
                    <a:pt x="74337" y="62176"/>
                  </a:lnTo>
                  <a:lnTo>
                    <a:pt x="73681" y="62883"/>
                  </a:lnTo>
                  <a:lnTo>
                    <a:pt x="72940" y="63486"/>
                  </a:lnTo>
                  <a:lnTo>
                    <a:pt x="72072" y="64026"/>
                  </a:lnTo>
                  <a:lnTo>
                    <a:pt x="71077" y="64503"/>
                  </a:lnTo>
                  <a:lnTo>
                    <a:pt x="69955" y="64915"/>
                  </a:lnTo>
                  <a:lnTo>
                    <a:pt x="68705" y="65265"/>
                  </a:lnTo>
                  <a:lnTo>
                    <a:pt x="67329" y="65551"/>
                  </a:lnTo>
                  <a:lnTo>
                    <a:pt x="65826" y="65773"/>
                  </a:lnTo>
                  <a:lnTo>
                    <a:pt x="64196" y="65932"/>
                  </a:lnTo>
                  <a:lnTo>
                    <a:pt x="62438" y="66027"/>
                  </a:lnTo>
                  <a:lnTo>
                    <a:pt x="60554" y="66059"/>
                  </a:lnTo>
                  <a:lnTo>
                    <a:pt x="59283" y="66046"/>
                  </a:lnTo>
                  <a:lnTo>
                    <a:pt x="58013" y="66008"/>
                  </a:lnTo>
                  <a:lnTo>
                    <a:pt x="56743" y="65944"/>
                  </a:lnTo>
                  <a:lnTo>
                    <a:pt x="55472" y="65856"/>
                  </a:lnTo>
                  <a:lnTo>
                    <a:pt x="54202" y="65741"/>
                  </a:lnTo>
                  <a:lnTo>
                    <a:pt x="52932" y="65601"/>
                  </a:lnTo>
                  <a:lnTo>
                    <a:pt x="51661" y="65436"/>
                  </a:lnTo>
                  <a:lnTo>
                    <a:pt x="50391" y="65246"/>
                  </a:lnTo>
                  <a:lnTo>
                    <a:pt x="49121" y="65030"/>
                  </a:lnTo>
                  <a:lnTo>
                    <a:pt x="47850" y="64788"/>
                  </a:lnTo>
                  <a:lnTo>
                    <a:pt x="46156" y="56743"/>
                  </a:lnTo>
                  <a:lnTo>
                    <a:pt x="47596" y="57065"/>
                  </a:lnTo>
                  <a:lnTo>
                    <a:pt x="49036" y="57353"/>
                  </a:lnTo>
                  <a:lnTo>
                    <a:pt x="50476" y="57607"/>
                  </a:lnTo>
                  <a:lnTo>
                    <a:pt x="51915" y="57827"/>
                  </a:lnTo>
                  <a:lnTo>
                    <a:pt x="53355" y="58013"/>
                  </a:lnTo>
                  <a:lnTo>
                    <a:pt x="54795" y="58166"/>
                  </a:lnTo>
                  <a:lnTo>
                    <a:pt x="56235" y="58284"/>
                  </a:lnTo>
                  <a:lnTo>
                    <a:pt x="57674" y="58369"/>
                  </a:lnTo>
                  <a:lnTo>
                    <a:pt x="59114" y="58420"/>
                  </a:lnTo>
                  <a:lnTo>
                    <a:pt x="60554" y="58437"/>
                  </a:lnTo>
                  <a:lnTo>
                    <a:pt x="61854" y="58390"/>
                  </a:lnTo>
                  <a:lnTo>
                    <a:pt x="63044" y="58250"/>
                  </a:lnTo>
                  <a:lnTo>
                    <a:pt x="64124" y="58017"/>
                  </a:lnTo>
                  <a:lnTo>
                    <a:pt x="65093" y="57691"/>
                  </a:lnTo>
                  <a:lnTo>
                    <a:pt x="65953" y="57272"/>
                  </a:lnTo>
                  <a:lnTo>
                    <a:pt x="66702" y="56760"/>
                  </a:lnTo>
                  <a:lnTo>
                    <a:pt x="67342" y="56154"/>
                  </a:lnTo>
                  <a:lnTo>
                    <a:pt x="67871" y="55455"/>
                  </a:lnTo>
                  <a:lnTo>
                    <a:pt x="68290" y="54664"/>
                  </a:lnTo>
                  <a:lnTo>
                    <a:pt x="68600" y="53779"/>
                  </a:lnTo>
                  <a:lnTo>
                    <a:pt x="69163" y="52055"/>
                  </a:lnTo>
                  <a:lnTo>
                    <a:pt x="69667" y="49934"/>
                  </a:lnTo>
                  <a:lnTo>
                    <a:pt x="70111" y="47414"/>
                  </a:lnTo>
                  <a:lnTo>
                    <a:pt x="70497" y="44496"/>
                  </a:lnTo>
                  <a:lnTo>
                    <a:pt x="70823" y="41181"/>
                  </a:lnTo>
                  <a:lnTo>
                    <a:pt x="71089" y="37467"/>
                  </a:lnTo>
                  <a:lnTo>
                    <a:pt x="71297" y="33355"/>
                  </a:lnTo>
                  <a:lnTo>
                    <a:pt x="71445" y="28845"/>
                  </a:lnTo>
                  <a:lnTo>
                    <a:pt x="71534" y="23938"/>
                  </a:lnTo>
                  <a:lnTo>
                    <a:pt x="71564" y="18632"/>
                  </a:lnTo>
                  <a:lnTo>
                    <a:pt x="48697" y="18632"/>
                  </a:lnTo>
                  <a:lnTo>
                    <a:pt x="46889" y="25979"/>
                  </a:lnTo>
                  <a:lnTo>
                    <a:pt x="44513" y="32775"/>
                  </a:lnTo>
                  <a:lnTo>
                    <a:pt x="41570" y="39021"/>
                  </a:lnTo>
                  <a:lnTo>
                    <a:pt x="38060" y="44717"/>
                  </a:lnTo>
                  <a:lnTo>
                    <a:pt x="33982" y="49862"/>
                  </a:lnTo>
                  <a:lnTo>
                    <a:pt x="29337" y="54456"/>
                  </a:lnTo>
                  <a:lnTo>
                    <a:pt x="24124" y="58500"/>
                  </a:lnTo>
                  <a:lnTo>
                    <a:pt x="18344" y="61994"/>
                  </a:lnTo>
                  <a:lnTo>
                    <a:pt x="11996" y="64937"/>
                  </a:lnTo>
                  <a:lnTo>
                    <a:pt x="5081" y="67329"/>
                  </a:lnTo>
                  <a:lnTo>
                    <a:pt x="0" y="58860"/>
                  </a:lnTo>
                  <a:lnTo>
                    <a:pt x="6339" y="56857"/>
                  </a:lnTo>
                  <a:lnTo>
                    <a:pt x="12144" y="54405"/>
                  </a:lnTo>
                  <a:lnTo>
                    <a:pt x="17416" y="51505"/>
                  </a:lnTo>
                  <a:lnTo>
                    <a:pt x="22155" y="48155"/>
                  </a:lnTo>
                  <a:lnTo>
                    <a:pt x="26360" y="44357"/>
                  </a:lnTo>
                  <a:lnTo>
                    <a:pt x="30031" y="40109"/>
                  </a:lnTo>
                  <a:lnTo>
                    <a:pt x="33169" y="35413"/>
                  </a:lnTo>
                  <a:lnTo>
                    <a:pt x="35773" y="30268"/>
                  </a:lnTo>
                  <a:lnTo>
                    <a:pt x="37844" y="24674"/>
                  </a:lnTo>
                  <a:lnTo>
                    <a:pt x="39381" y="18632"/>
                  </a:lnTo>
                  <a:lnTo>
                    <a:pt x="7622" y="1863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g77"/>
            <p:cNvSpPr/>
            <p:nvPr/>
          </p:nvSpPr>
          <p:spPr>
            <a:xfrm>
              <a:off x="6661361" y="2294277"/>
              <a:ext cx="17361" cy="25830"/>
            </a:xfrm>
            <a:custGeom>
              <a:avLst/>
              <a:pathLst>
                <a:path w="17361" h="25830">
                  <a:moveTo>
                    <a:pt x="8045" y="0"/>
                  </a:moveTo>
                  <a:lnTo>
                    <a:pt x="9129" y="2049"/>
                  </a:lnTo>
                  <a:lnTo>
                    <a:pt x="10179" y="4132"/>
                  </a:lnTo>
                  <a:lnTo>
                    <a:pt x="11196" y="6250"/>
                  </a:lnTo>
                  <a:lnTo>
                    <a:pt x="12178" y="8401"/>
                  </a:lnTo>
                  <a:lnTo>
                    <a:pt x="13127" y="10586"/>
                  </a:lnTo>
                  <a:lnTo>
                    <a:pt x="14041" y="12805"/>
                  </a:lnTo>
                  <a:lnTo>
                    <a:pt x="14922" y="15058"/>
                  </a:lnTo>
                  <a:lnTo>
                    <a:pt x="15769" y="17344"/>
                  </a:lnTo>
                  <a:lnTo>
                    <a:pt x="16582" y="19665"/>
                  </a:lnTo>
                  <a:lnTo>
                    <a:pt x="17361" y="22019"/>
                  </a:lnTo>
                  <a:lnTo>
                    <a:pt x="8892" y="25830"/>
                  </a:lnTo>
                  <a:lnTo>
                    <a:pt x="8193" y="23319"/>
                  </a:lnTo>
                  <a:lnTo>
                    <a:pt x="7452" y="20867"/>
                  </a:lnTo>
                  <a:lnTo>
                    <a:pt x="6669" y="18475"/>
                  </a:lnTo>
                  <a:lnTo>
                    <a:pt x="5843" y="16142"/>
                  </a:lnTo>
                  <a:lnTo>
                    <a:pt x="4975" y="13868"/>
                  </a:lnTo>
                  <a:lnTo>
                    <a:pt x="4065" y="11653"/>
                  </a:lnTo>
                  <a:lnTo>
                    <a:pt x="3112" y="9498"/>
                  </a:lnTo>
                  <a:lnTo>
                    <a:pt x="2117" y="7402"/>
                  </a:lnTo>
                  <a:lnTo>
                    <a:pt x="1079" y="5365"/>
                  </a:lnTo>
                  <a:lnTo>
                    <a:pt x="0" y="338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g78"/>
            <p:cNvSpPr/>
            <p:nvPr/>
          </p:nvSpPr>
          <p:spPr>
            <a:xfrm>
              <a:off x="6580904" y="2296394"/>
              <a:ext cx="19902" cy="22866"/>
            </a:xfrm>
            <a:custGeom>
              <a:avLst/>
              <a:pathLst>
                <a:path w="19902" h="22866">
                  <a:moveTo>
                    <a:pt x="11856" y="0"/>
                  </a:moveTo>
                  <a:lnTo>
                    <a:pt x="19902" y="2964"/>
                  </a:lnTo>
                  <a:lnTo>
                    <a:pt x="18945" y="5145"/>
                  </a:lnTo>
                  <a:lnTo>
                    <a:pt x="17937" y="7283"/>
                  </a:lnTo>
                  <a:lnTo>
                    <a:pt x="16878" y="9379"/>
                  </a:lnTo>
                  <a:lnTo>
                    <a:pt x="15769" y="11433"/>
                  </a:lnTo>
                  <a:lnTo>
                    <a:pt x="14609" y="13444"/>
                  </a:lnTo>
                  <a:lnTo>
                    <a:pt x="13398" y="15413"/>
                  </a:lnTo>
                  <a:lnTo>
                    <a:pt x="12136" y="17340"/>
                  </a:lnTo>
                  <a:lnTo>
                    <a:pt x="10823" y="19224"/>
                  </a:lnTo>
                  <a:lnTo>
                    <a:pt x="9460" y="21066"/>
                  </a:lnTo>
                  <a:lnTo>
                    <a:pt x="8045" y="22866"/>
                  </a:lnTo>
                  <a:lnTo>
                    <a:pt x="0" y="19055"/>
                  </a:lnTo>
                  <a:lnTo>
                    <a:pt x="1414" y="17264"/>
                  </a:lnTo>
                  <a:lnTo>
                    <a:pt x="2777" y="15447"/>
                  </a:lnTo>
                  <a:lnTo>
                    <a:pt x="4090" y="13605"/>
                  </a:lnTo>
                  <a:lnTo>
                    <a:pt x="5352" y="11738"/>
                  </a:lnTo>
                  <a:lnTo>
                    <a:pt x="6563" y="9845"/>
                  </a:lnTo>
                  <a:lnTo>
                    <a:pt x="7723" y="7927"/>
                  </a:lnTo>
                  <a:lnTo>
                    <a:pt x="8833" y="5983"/>
                  </a:lnTo>
                  <a:lnTo>
                    <a:pt x="9891" y="4014"/>
                  </a:lnTo>
                  <a:lnTo>
                    <a:pt x="10899" y="201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g79"/>
            <p:cNvSpPr/>
            <p:nvPr/>
          </p:nvSpPr>
          <p:spPr>
            <a:xfrm>
              <a:off x="5680821" y="2430726"/>
              <a:ext cx="38111" cy="95277"/>
            </a:xfrm>
            <a:custGeom>
              <a:avLst/>
              <a:pathLst>
                <a:path w="38111" h="95277">
                  <a:moveTo>
                    <a:pt x="29641" y="0"/>
                  </a:moveTo>
                  <a:lnTo>
                    <a:pt x="38111" y="0"/>
                  </a:lnTo>
                  <a:lnTo>
                    <a:pt x="38111" y="95277"/>
                  </a:lnTo>
                  <a:lnTo>
                    <a:pt x="29641" y="95277"/>
                  </a:lnTo>
                  <a:lnTo>
                    <a:pt x="29641" y="71987"/>
                  </a:lnTo>
                  <a:lnTo>
                    <a:pt x="27245" y="73660"/>
                  </a:lnTo>
                  <a:lnTo>
                    <a:pt x="24797" y="75290"/>
                  </a:lnTo>
                  <a:lnTo>
                    <a:pt x="22299" y="76878"/>
                  </a:lnTo>
                  <a:lnTo>
                    <a:pt x="19750" y="78424"/>
                  </a:lnTo>
                  <a:lnTo>
                    <a:pt x="17150" y="79927"/>
                  </a:lnTo>
                  <a:lnTo>
                    <a:pt x="14499" y="81388"/>
                  </a:lnTo>
                  <a:lnTo>
                    <a:pt x="11797" y="82807"/>
                  </a:lnTo>
                  <a:lnTo>
                    <a:pt x="9045" y="84183"/>
                  </a:lnTo>
                  <a:lnTo>
                    <a:pt x="6241" y="85517"/>
                  </a:lnTo>
                  <a:lnTo>
                    <a:pt x="3387" y="86808"/>
                  </a:lnTo>
                  <a:lnTo>
                    <a:pt x="0" y="77492"/>
                  </a:lnTo>
                  <a:lnTo>
                    <a:pt x="3192" y="76040"/>
                  </a:lnTo>
                  <a:lnTo>
                    <a:pt x="6334" y="74562"/>
                  </a:lnTo>
                  <a:lnTo>
                    <a:pt x="9426" y="73059"/>
                  </a:lnTo>
                  <a:lnTo>
                    <a:pt x="12466" y="71530"/>
                  </a:lnTo>
                  <a:lnTo>
                    <a:pt x="15456" y="69976"/>
                  </a:lnTo>
                  <a:lnTo>
                    <a:pt x="18394" y="68396"/>
                  </a:lnTo>
                  <a:lnTo>
                    <a:pt x="21282" y="66791"/>
                  </a:lnTo>
                  <a:lnTo>
                    <a:pt x="24120" y="65161"/>
                  </a:lnTo>
                  <a:lnTo>
                    <a:pt x="26906" y="63505"/>
                  </a:lnTo>
                  <a:lnTo>
                    <a:pt x="29641" y="61824"/>
                  </a:lnTo>
                  <a:lnTo>
                    <a:pt x="29641" y="33029"/>
                  </a:lnTo>
                  <a:lnTo>
                    <a:pt x="1270" y="33029"/>
                  </a:lnTo>
                  <a:lnTo>
                    <a:pt x="1270" y="24560"/>
                  </a:lnTo>
                  <a:lnTo>
                    <a:pt x="29641" y="2456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g80"/>
            <p:cNvSpPr/>
            <p:nvPr/>
          </p:nvSpPr>
          <p:spPr>
            <a:xfrm>
              <a:off x="5735447" y="2430726"/>
              <a:ext cx="42769" cy="93584"/>
            </a:xfrm>
            <a:custGeom>
              <a:avLst/>
              <a:pathLst>
                <a:path w="42769" h="93584">
                  <a:moveTo>
                    <a:pt x="0" y="0"/>
                  </a:moveTo>
                  <a:lnTo>
                    <a:pt x="8469" y="0"/>
                  </a:lnTo>
                  <a:lnTo>
                    <a:pt x="8469" y="31759"/>
                  </a:lnTo>
                  <a:lnTo>
                    <a:pt x="11331" y="30298"/>
                  </a:lnTo>
                  <a:lnTo>
                    <a:pt x="14160" y="28795"/>
                  </a:lnTo>
                  <a:lnTo>
                    <a:pt x="16955" y="27249"/>
                  </a:lnTo>
                  <a:lnTo>
                    <a:pt x="19716" y="25661"/>
                  </a:lnTo>
                  <a:lnTo>
                    <a:pt x="22443" y="24031"/>
                  </a:lnTo>
                  <a:lnTo>
                    <a:pt x="25136" y="22358"/>
                  </a:lnTo>
                  <a:lnTo>
                    <a:pt x="27795" y="20643"/>
                  </a:lnTo>
                  <a:lnTo>
                    <a:pt x="30421" y="18886"/>
                  </a:lnTo>
                  <a:lnTo>
                    <a:pt x="33012" y="17086"/>
                  </a:lnTo>
                  <a:lnTo>
                    <a:pt x="35570" y="15244"/>
                  </a:lnTo>
                  <a:lnTo>
                    <a:pt x="41075" y="22866"/>
                  </a:lnTo>
                  <a:lnTo>
                    <a:pt x="38081" y="24954"/>
                  </a:lnTo>
                  <a:lnTo>
                    <a:pt x="35028" y="26982"/>
                  </a:lnTo>
                  <a:lnTo>
                    <a:pt x="31915" y="28951"/>
                  </a:lnTo>
                  <a:lnTo>
                    <a:pt x="28744" y="30861"/>
                  </a:lnTo>
                  <a:lnTo>
                    <a:pt x="25513" y="32712"/>
                  </a:lnTo>
                  <a:lnTo>
                    <a:pt x="22223" y="34503"/>
                  </a:lnTo>
                  <a:lnTo>
                    <a:pt x="18873" y="36235"/>
                  </a:lnTo>
                  <a:lnTo>
                    <a:pt x="15464" y="37907"/>
                  </a:lnTo>
                  <a:lnTo>
                    <a:pt x="11996" y="39521"/>
                  </a:lnTo>
                  <a:lnTo>
                    <a:pt x="8469" y="41075"/>
                  </a:lnTo>
                  <a:lnTo>
                    <a:pt x="8469" y="82150"/>
                  </a:lnTo>
                  <a:lnTo>
                    <a:pt x="8488" y="82480"/>
                  </a:lnTo>
                  <a:lnTo>
                    <a:pt x="8545" y="82794"/>
                  </a:lnTo>
                  <a:lnTo>
                    <a:pt x="8640" y="83090"/>
                  </a:lnTo>
                  <a:lnTo>
                    <a:pt x="8774" y="83370"/>
                  </a:lnTo>
                  <a:lnTo>
                    <a:pt x="8945" y="83632"/>
                  </a:lnTo>
                  <a:lnTo>
                    <a:pt x="9155" y="83878"/>
                  </a:lnTo>
                  <a:lnTo>
                    <a:pt x="9402" y="84107"/>
                  </a:lnTo>
                  <a:lnTo>
                    <a:pt x="9688" y="84318"/>
                  </a:lnTo>
                  <a:lnTo>
                    <a:pt x="10012" y="84513"/>
                  </a:lnTo>
                  <a:lnTo>
                    <a:pt x="10374" y="84691"/>
                  </a:lnTo>
                  <a:lnTo>
                    <a:pt x="10817" y="84852"/>
                  </a:lnTo>
                  <a:lnTo>
                    <a:pt x="11382" y="84996"/>
                  </a:lnTo>
                  <a:lnTo>
                    <a:pt x="12070" y="85123"/>
                  </a:lnTo>
                  <a:lnTo>
                    <a:pt x="12881" y="85233"/>
                  </a:lnTo>
                  <a:lnTo>
                    <a:pt x="13815" y="85326"/>
                  </a:lnTo>
                  <a:lnTo>
                    <a:pt x="14871" y="85402"/>
                  </a:lnTo>
                  <a:lnTo>
                    <a:pt x="16051" y="85462"/>
                  </a:lnTo>
                  <a:lnTo>
                    <a:pt x="17353" y="85504"/>
                  </a:lnTo>
                  <a:lnTo>
                    <a:pt x="18778" y="85529"/>
                  </a:lnTo>
                  <a:lnTo>
                    <a:pt x="20325" y="85538"/>
                  </a:lnTo>
                  <a:lnTo>
                    <a:pt x="21871" y="85527"/>
                  </a:lnTo>
                  <a:lnTo>
                    <a:pt x="23290" y="85495"/>
                  </a:lnTo>
                  <a:lnTo>
                    <a:pt x="24581" y="85443"/>
                  </a:lnTo>
                  <a:lnTo>
                    <a:pt x="25746" y="85368"/>
                  </a:lnTo>
                  <a:lnTo>
                    <a:pt x="26783" y="85273"/>
                  </a:lnTo>
                  <a:lnTo>
                    <a:pt x="27694" y="85157"/>
                  </a:lnTo>
                  <a:lnTo>
                    <a:pt x="28477" y="85019"/>
                  </a:lnTo>
                  <a:lnTo>
                    <a:pt x="29133" y="84860"/>
                  </a:lnTo>
                  <a:lnTo>
                    <a:pt x="29663" y="84680"/>
                  </a:lnTo>
                  <a:lnTo>
                    <a:pt x="30065" y="84479"/>
                  </a:lnTo>
                  <a:lnTo>
                    <a:pt x="30395" y="84248"/>
                  </a:lnTo>
                  <a:lnTo>
                    <a:pt x="30709" y="83979"/>
                  </a:lnTo>
                  <a:lnTo>
                    <a:pt x="31005" y="83672"/>
                  </a:lnTo>
                  <a:lnTo>
                    <a:pt x="31285" y="83327"/>
                  </a:lnTo>
                  <a:lnTo>
                    <a:pt x="31547" y="82944"/>
                  </a:lnTo>
                  <a:lnTo>
                    <a:pt x="31793" y="82523"/>
                  </a:lnTo>
                  <a:lnTo>
                    <a:pt x="32021" y="82063"/>
                  </a:lnTo>
                  <a:lnTo>
                    <a:pt x="32233" y="81566"/>
                  </a:lnTo>
                  <a:lnTo>
                    <a:pt x="32428" y="81030"/>
                  </a:lnTo>
                  <a:lnTo>
                    <a:pt x="32606" y="80456"/>
                  </a:lnTo>
                  <a:lnTo>
                    <a:pt x="32771" y="79775"/>
                  </a:lnTo>
                  <a:lnTo>
                    <a:pt x="32928" y="78915"/>
                  </a:lnTo>
                  <a:lnTo>
                    <a:pt x="33076" y="77877"/>
                  </a:lnTo>
                  <a:lnTo>
                    <a:pt x="33215" y="76662"/>
                  </a:lnTo>
                  <a:lnTo>
                    <a:pt x="33347" y="75269"/>
                  </a:lnTo>
                  <a:lnTo>
                    <a:pt x="33470" y="73698"/>
                  </a:lnTo>
                  <a:lnTo>
                    <a:pt x="33584" y="71949"/>
                  </a:lnTo>
                  <a:lnTo>
                    <a:pt x="33690" y="70022"/>
                  </a:lnTo>
                  <a:lnTo>
                    <a:pt x="33787" y="67918"/>
                  </a:lnTo>
                  <a:lnTo>
                    <a:pt x="33876" y="65635"/>
                  </a:lnTo>
                  <a:lnTo>
                    <a:pt x="42769" y="68176"/>
                  </a:lnTo>
                  <a:lnTo>
                    <a:pt x="42671" y="70793"/>
                  </a:lnTo>
                  <a:lnTo>
                    <a:pt x="42548" y="73224"/>
                  </a:lnTo>
                  <a:lnTo>
                    <a:pt x="42400" y="75468"/>
                  </a:lnTo>
                  <a:lnTo>
                    <a:pt x="42227" y="77526"/>
                  </a:lnTo>
                  <a:lnTo>
                    <a:pt x="42028" y="79398"/>
                  </a:lnTo>
                  <a:lnTo>
                    <a:pt x="41803" y="81083"/>
                  </a:lnTo>
                  <a:lnTo>
                    <a:pt x="41553" y="82582"/>
                  </a:lnTo>
                  <a:lnTo>
                    <a:pt x="41278" y="83895"/>
                  </a:lnTo>
                  <a:lnTo>
                    <a:pt x="40977" y="85021"/>
                  </a:lnTo>
                  <a:lnTo>
                    <a:pt x="40651" y="85961"/>
                  </a:lnTo>
                  <a:lnTo>
                    <a:pt x="40298" y="86783"/>
                  </a:lnTo>
                  <a:lnTo>
                    <a:pt x="39915" y="87553"/>
                  </a:lnTo>
                  <a:lnTo>
                    <a:pt x="39502" y="88273"/>
                  </a:lnTo>
                  <a:lnTo>
                    <a:pt x="39059" y="88942"/>
                  </a:lnTo>
                  <a:lnTo>
                    <a:pt x="38587" y="89561"/>
                  </a:lnTo>
                  <a:lnTo>
                    <a:pt x="38085" y="90128"/>
                  </a:lnTo>
                  <a:lnTo>
                    <a:pt x="37554" y="90645"/>
                  </a:lnTo>
                  <a:lnTo>
                    <a:pt x="36993" y="91111"/>
                  </a:lnTo>
                  <a:lnTo>
                    <a:pt x="36402" y="91526"/>
                  </a:lnTo>
                  <a:lnTo>
                    <a:pt x="35782" y="91890"/>
                  </a:lnTo>
                  <a:lnTo>
                    <a:pt x="35055" y="92212"/>
                  </a:lnTo>
                  <a:lnTo>
                    <a:pt x="34147" y="92499"/>
                  </a:lnTo>
                  <a:lnTo>
                    <a:pt x="33057" y="92754"/>
                  </a:lnTo>
                  <a:lnTo>
                    <a:pt x="31784" y="92974"/>
                  </a:lnTo>
                  <a:lnTo>
                    <a:pt x="30330" y="93160"/>
                  </a:lnTo>
                  <a:lnTo>
                    <a:pt x="28693" y="93312"/>
                  </a:lnTo>
                  <a:lnTo>
                    <a:pt x="26874" y="93431"/>
                  </a:lnTo>
                  <a:lnTo>
                    <a:pt x="24873" y="93516"/>
                  </a:lnTo>
                  <a:lnTo>
                    <a:pt x="22690" y="93567"/>
                  </a:lnTo>
                  <a:lnTo>
                    <a:pt x="20325" y="93584"/>
                  </a:lnTo>
                  <a:lnTo>
                    <a:pt x="17795" y="93564"/>
                  </a:lnTo>
                  <a:lnTo>
                    <a:pt x="15456" y="93507"/>
                  </a:lnTo>
                  <a:lnTo>
                    <a:pt x="13307" y="93412"/>
                  </a:lnTo>
                  <a:lnTo>
                    <a:pt x="11348" y="93279"/>
                  </a:lnTo>
                  <a:lnTo>
                    <a:pt x="9580" y="93107"/>
                  </a:lnTo>
                  <a:lnTo>
                    <a:pt x="8003" y="92898"/>
                  </a:lnTo>
                  <a:lnTo>
                    <a:pt x="6616" y="92650"/>
                  </a:lnTo>
                  <a:lnTo>
                    <a:pt x="5420" y="92364"/>
                  </a:lnTo>
                  <a:lnTo>
                    <a:pt x="4414" y="92040"/>
                  </a:lnTo>
                  <a:lnTo>
                    <a:pt x="3599" y="91678"/>
                  </a:lnTo>
                  <a:lnTo>
                    <a:pt x="2915" y="91269"/>
                  </a:lnTo>
                  <a:lnTo>
                    <a:pt x="2303" y="90806"/>
                  </a:lnTo>
                  <a:lnTo>
                    <a:pt x="1763" y="90287"/>
                  </a:lnTo>
                  <a:lnTo>
                    <a:pt x="1295" y="89713"/>
                  </a:lnTo>
                  <a:lnTo>
                    <a:pt x="899" y="89084"/>
                  </a:lnTo>
                  <a:lnTo>
                    <a:pt x="575" y="88400"/>
                  </a:lnTo>
                  <a:lnTo>
                    <a:pt x="323" y="87661"/>
                  </a:lnTo>
                  <a:lnTo>
                    <a:pt x="143" y="86867"/>
                  </a:lnTo>
                  <a:lnTo>
                    <a:pt x="35" y="86018"/>
                  </a:lnTo>
                  <a:lnTo>
                    <a:pt x="0" y="851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g81"/>
            <p:cNvSpPr/>
            <p:nvPr/>
          </p:nvSpPr>
          <p:spPr>
            <a:xfrm>
              <a:off x="5789226" y="2429456"/>
              <a:ext cx="96548" cy="19055"/>
            </a:xfrm>
            <a:custGeom>
              <a:avLst/>
              <a:pathLst>
                <a:path w="96548" h="19055">
                  <a:moveTo>
                    <a:pt x="49544" y="0"/>
                  </a:moveTo>
                  <a:lnTo>
                    <a:pt x="50205" y="1024"/>
                  </a:lnTo>
                  <a:lnTo>
                    <a:pt x="50831" y="2066"/>
                  </a:lnTo>
                  <a:lnTo>
                    <a:pt x="51424" y="3125"/>
                  </a:lnTo>
                  <a:lnTo>
                    <a:pt x="51983" y="4200"/>
                  </a:lnTo>
                  <a:lnTo>
                    <a:pt x="52508" y="5293"/>
                  </a:lnTo>
                  <a:lnTo>
                    <a:pt x="52999" y="6402"/>
                  </a:lnTo>
                  <a:lnTo>
                    <a:pt x="53457" y="7529"/>
                  </a:lnTo>
                  <a:lnTo>
                    <a:pt x="53880" y="8672"/>
                  </a:lnTo>
                  <a:lnTo>
                    <a:pt x="54270" y="9832"/>
                  </a:lnTo>
                  <a:lnTo>
                    <a:pt x="54625" y="11009"/>
                  </a:lnTo>
                  <a:lnTo>
                    <a:pt x="96548" y="11009"/>
                  </a:lnTo>
                  <a:lnTo>
                    <a:pt x="96548" y="19055"/>
                  </a:lnTo>
                  <a:lnTo>
                    <a:pt x="0" y="19055"/>
                  </a:lnTo>
                  <a:lnTo>
                    <a:pt x="0" y="11009"/>
                  </a:lnTo>
                  <a:lnTo>
                    <a:pt x="44039" y="11009"/>
                  </a:lnTo>
                  <a:lnTo>
                    <a:pt x="43776" y="10090"/>
                  </a:lnTo>
                  <a:lnTo>
                    <a:pt x="43497" y="9197"/>
                  </a:lnTo>
                  <a:lnTo>
                    <a:pt x="43201" y="8329"/>
                  </a:lnTo>
                  <a:lnTo>
                    <a:pt x="42887" y="7486"/>
                  </a:lnTo>
                  <a:lnTo>
                    <a:pt x="42557" y="6669"/>
                  </a:lnTo>
                  <a:lnTo>
                    <a:pt x="42210" y="5877"/>
                  </a:lnTo>
                  <a:lnTo>
                    <a:pt x="41846" y="5111"/>
                  </a:lnTo>
                  <a:lnTo>
                    <a:pt x="41464" y="4370"/>
                  </a:lnTo>
                  <a:lnTo>
                    <a:pt x="41066" y="3654"/>
                  </a:lnTo>
                  <a:lnTo>
                    <a:pt x="40651" y="296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g82"/>
            <p:cNvSpPr/>
            <p:nvPr/>
          </p:nvSpPr>
          <p:spPr>
            <a:xfrm>
              <a:off x="5801930" y="2456557"/>
              <a:ext cx="69023" cy="70717"/>
            </a:xfrm>
            <a:custGeom>
              <a:avLst/>
              <a:pathLst>
                <a:path w="69023" h="70717">
                  <a:moveTo>
                    <a:pt x="0" y="0"/>
                  </a:moveTo>
                  <a:lnTo>
                    <a:pt x="69023" y="0"/>
                  </a:lnTo>
                  <a:lnTo>
                    <a:pt x="69023" y="32606"/>
                  </a:lnTo>
                  <a:lnTo>
                    <a:pt x="39804" y="32606"/>
                  </a:lnTo>
                  <a:lnTo>
                    <a:pt x="39804" y="59707"/>
                  </a:lnTo>
                  <a:lnTo>
                    <a:pt x="39783" y="60937"/>
                  </a:lnTo>
                  <a:lnTo>
                    <a:pt x="39720" y="62087"/>
                  </a:lnTo>
                  <a:lnTo>
                    <a:pt x="39614" y="63156"/>
                  </a:lnTo>
                  <a:lnTo>
                    <a:pt x="39466" y="64145"/>
                  </a:lnTo>
                  <a:lnTo>
                    <a:pt x="39275" y="65053"/>
                  </a:lnTo>
                  <a:lnTo>
                    <a:pt x="39042" y="65881"/>
                  </a:lnTo>
                  <a:lnTo>
                    <a:pt x="38767" y="66628"/>
                  </a:lnTo>
                  <a:lnTo>
                    <a:pt x="38449" y="67295"/>
                  </a:lnTo>
                  <a:lnTo>
                    <a:pt x="38089" y="67882"/>
                  </a:lnTo>
                  <a:lnTo>
                    <a:pt x="37687" y="68388"/>
                  </a:lnTo>
                  <a:lnTo>
                    <a:pt x="37230" y="68830"/>
                  </a:lnTo>
                  <a:lnTo>
                    <a:pt x="36705" y="69226"/>
                  </a:lnTo>
                  <a:lnTo>
                    <a:pt x="36112" y="69576"/>
                  </a:lnTo>
                  <a:lnTo>
                    <a:pt x="35451" y="69878"/>
                  </a:lnTo>
                  <a:lnTo>
                    <a:pt x="34723" y="70135"/>
                  </a:lnTo>
                  <a:lnTo>
                    <a:pt x="33927" y="70344"/>
                  </a:lnTo>
                  <a:lnTo>
                    <a:pt x="33063" y="70507"/>
                  </a:lnTo>
                  <a:lnTo>
                    <a:pt x="32131" y="70624"/>
                  </a:lnTo>
                  <a:lnTo>
                    <a:pt x="31132" y="70694"/>
                  </a:lnTo>
                  <a:lnTo>
                    <a:pt x="30065" y="70717"/>
                  </a:lnTo>
                  <a:lnTo>
                    <a:pt x="28553" y="70704"/>
                  </a:lnTo>
                  <a:lnTo>
                    <a:pt x="27067" y="70666"/>
                  </a:lnTo>
                  <a:lnTo>
                    <a:pt x="25606" y="70602"/>
                  </a:lnTo>
                  <a:lnTo>
                    <a:pt x="24170" y="70514"/>
                  </a:lnTo>
                  <a:lnTo>
                    <a:pt x="22760" y="70399"/>
                  </a:lnTo>
                  <a:lnTo>
                    <a:pt x="21376" y="70259"/>
                  </a:lnTo>
                  <a:lnTo>
                    <a:pt x="20016" y="70094"/>
                  </a:lnTo>
                  <a:lnTo>
                    <a:pt x="18682" y="69904"/>
                  </a:lnTo>
                  <a:lnTo>
                    <a:pt x="17374" y="69688"/>
                  </a:lnTo>
                  <a:lnTo>
                    <a:pt x="16091" y="69446"/>
                  </a:lnTo>
                  <a:lnTo>
                    <a:pt x="14397" y="60977"/>
                  </a:lnTo>
                  <a:lnTo>
                    <a:pt x="15837" y="61299"/>
                  </a:lnTo>
                  <a:lnTo>
                    <a:pt x="17277" y="61587"/>
                  </a:lnTo>
                  <a:lnTo>
                    <a:pt x="18716" y="61841"/>
                  </a:lnTo>
                  <a:lnTo>
                    <a:pt x="20156" y="62061"/>
                  </a:lnTo>
                  <a:lnTo>
                    <a:pt x="21596" y="62248"/>
                  </a:lnTo>
                  <a:lnTo>
                    <a:pt x="23036" y="62400"/>
                  </a:lnTo>
                  <a:lnTo>
                    <a:pt x="24475" y="62519"/>
                  </a:lnTo>
                  <a:lnTo>
                    <a:pt x="25915" y="62603"/>
                  </a:lnTo>
                  <a:lnTo>
                    <a:pt x="27355" y="62654"/>
                  </a:lnTo>
                  <a:lnTo>
                    <a:pt x="28795" y="62671"/>
                  </a:lnTo>
                  <a:lnTo>
                    <a:pt x="29277" y="62620"/>
                  </a:lnTo>
                  <a:lnTo>
                    <a:pt x="29709" y="62468"/>
                  </a:lnTo>
                  <a:lnTo>
                    <a:pt x="30090" y="62214"/>
                  </a:lnTo>
                  <a:lnTo>
                    <a:pt x="30421" y="61858"/>
                  </a:lnTo>
                  <a:lnTo>
                    <a:pt x="30700" y="61401"/>
                  </a:lnTo>
                  <a:lnTo>
                    <a:pt x="30929" y="60842"/>
                  </a:lnTo>
                  <a:lnTo>
                    <a:pt x="31107" y="60181"/>
                  </a:lnTo>
                  <a:lnTo>
                    <a:pt x="31234" y="59419"/>
                  </a:lnTo>
                  <a:lnTo>
                    <a:pt x="31310" y="58555"/>
                  </a:lnTo>
                  <a:lnTo>
                    <a:pt x="31335" y="57590"/>
                  </a:lnTo>
                  <a:lnTo>
                    <a:pt x="31335" y="32606"/>
                  </a:lnTo>
                  <a:lnTo>
                    <a:pt x="0" y="3260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g83"/>
            <p:cNvSpPr/>
            <p:nvPr/>
          </p:nvSpPr>
          <p:spPr>
            <a:xfrm>
              <a:off x="5810399" y="2464603"/>
              <a:ext cx="52085" cy="16514"/>
            </a:xfrm>
            <a:custGeom>
              <a:avLst/>
              <a:pathLst>
                <a:path w="52085" h="16514">
                  <a:moveTo>
                    <a:pt x="0" y="16514"/>
                  </a:moveTo>
                  <a:lnTo>
                    <a:pt x="52085" y="16514"/>
                  </a:lnTo>
                  <a:lnTo>
                    <a:pt x="5208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g84"/>
            <p:cNvSpPr/>
            <p:nvPr/>
          </p:nvSpPr>
          <p:spPr>
            <a:xfrm>
              <a:off x="5788803" y="2492975"/>
              <a:ext cx="33453" cy="30065"/>
            </a:xfrm>
            <a:custGeom>
              <a:avLst/>
              <a:pathLst>
                <a:path w="33453" h="30065">
                  <a:moveTo>
                    <a:pt x="25830" y="0"/>
                  </a:moveTo>
                  <a:lnTo>
                    <a:pt x="33453" y="4234"/>
                  </a:lnTo>
                  <a:lnTo>
                    <a:pt x="31416" y="7236"/>
                  </a:lnTo>
                  <a:lnTo>
                    <a:pt x="29201" y="10146"/>
                  </a:lnTo>
                  <a:lnTo>
                    <a:pt x="26809" y="12962"/>
                  </a:lnTo>
                  <a:lnTo>
                    <a:pt x="24238" y="15684"/>
                  </a:lnTo>
                  <a:lnTo>
                    <a:pt x="21490" y="18314"/>
                  </a:lnTo>
                  <a:lnTo>
                    <a:pt x="18564" y="20851"/>
                  </a:lnTo>
                  <a:lnTo>
                    <a:pt x="15460" y="23294"/>
                  </a:lnTo>
                  <a:lnTo>
                    <a:pt x="12178" y="25644"/>
                  </a:lnTo>
                  <a:lnTo>
                    <a:pt x="8718" y="27901"/>
                  </a:lnTo>
                  <a:lnTo>
                    <a:pt x="5081" y="30065"/>
                  </a:lnTo>
                  <a:lnTo>
                    <a:pt x="0" y="23290"/>
                  </a:lnTo>
                  <a:lnTo>
                    <a:pt x="3307" y="21151"/>
                  </a:lnTo>
                  <a:lnTo>
                    <a:pt x="6453" y="18970"/>
                  </a:lnTo>
                  <a:lnTo>
                    <a:pt x="9438" y="16747"/>
                  </a:lnTo>
                  <a:lnTo>
                    <a:pt x="12263" y="14482"/>
                  </a:lnTo>
                  <a:lnTo>
                    <a:pt x="14926" y="12174"/>
                  </a:lnTo>
                  <a:lnTo>
                    <a:pt x="17429" y="9824"/>
                  </a:lnTo>
                  <a:lnTo>
                    <a:pt x="19771" y="7431"/>
                  </a:lnTo>
                  <a:lnTo>
                    <a:pt x="21952" y="4996"/>
                  </a:lnTo>
                  <a:lnTo>
                    <a:pt x="23971" y="251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g85"/>
            <p:cNvSpPr/>
            <p:nvPr/>
          </p:nvSpPr>
          <p:spPr>
            <a:xfrm>
              <a:off x="5851051" y="2492975"/>
              <a:ext cx="32606" cy="30065"/>
            </a:xfrm>
            <a:custGeom>
              <a:avLst/>
              <a:pathLst>
                <a:path w="32606" h="30065">
                  <a:moveTo>
                    <a:pt x="7198" y="0"/>
                  </a:moveTo>
                  <a:lnTo>
                    <a:pt x="9739" y="1981"/>
                  </a:lnTo>
                  <a:lnTo>
                    <a:pt x="12280" y="4031"/>
                  </a:lnTo>
                  <a:lnTo>
                    <a:pt x="14820" y="6148"/>
                  </a:lnTo>
                  <a:lnTo>
                    <a:pt x="17361" y="8333"/>
                  </a:lnTo>
                  <a:lnTo>
                    <a:pt x="19902" y="10586"/>
                  </a:lnTo>
                  <a:lnTo>
                    <a:pt x="22443" y="12906"/>
                  </a:lnTo>
                  <a:lnTo>
                    <a:pt x="24983" y="15295"/>
                  </a:lnTo>
                  <a:lnTo>
                    <a:pt x="27524" y="17751"/>
                  </a:lnTo>
                  <a:lnTo>
                    <a:pt x="30065" y="20275"/>
                  </a:lnTo>
                  <a:lnTo>
                    <a:pt x="32606" y="22866"/>
                  </a:lnTo>
                  <a:lnTo>
                    <a:pt x="25830" y="30065"/>
                  </a:lnTo>
                  <a:lnTo>
                    <a:pt x="23590" y="27524"/>
                  </a:lnTo>
                  <a:lnTo>
                    <a:pt x="21274" y="24983"/>
                  </a:lnTo>
                  <a:lnTo>
                    <a:pt x="18881" y="22443"/>
                  </a:lnTo>
                  <a:lnTo>
                    <a:pt x="16413" y="19902"/>
                  </a:lnTo>
                  <a:lnTo>
                    <a:pt x="13868" y="17361"/>
                  </a:lnTo>
                  <a:lnTo>
                    <a:pt x="11247" y="14820"/>
                  </a:lnTo>
                  <a:lnTo>
                    <a:pt x="8549" y="12280"/>
                  </a:lnTo>
                  <a:lnTo>
                    <a:pt x="5775" y="9739"/>
                  </a:lnTo>
                  <a:lnTo>
                    <a:pt x="2926" y="7198"/>
                  </a:lnTo>
                  <a:lnTo>
                    <a:pt x="0" y="465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g86"/>
            <p:cNvSpPr/>
            <p:nvPr/>
          </p:nvSpPr>
          <p:spPr>
            <a:xfrm>
              <a:off x="5296772" y="2621378"/>
              <a:ext cx="96124" cy="92737"/>
            </a:xfrm>
            <a:custGeom>
              <a:avLst/>
              <a:pathLst>
                <a:path w="96124" h="92737">
                  <a:moveTo>
                    <a:pt x="85114" y="0"/>
                  </a:moveTo>
                  <a:lnTo>
                    <a:pt x="89349" y="7198"/>
                  </a:lnTo>
                  <a:lnTo>
                    <a:pt x="85927" y="7444"/>
                  </a:lnTo>
                  <a:lnTo>
                    <a:pt x="82438" y="7673"/>
                  </a:lnTo>
                  <a:lnTo>
                    <a:pt x="78881" y="7884"/>
                  </a:lnTo>
                  <a:lnTo>
                    <a:pt x="75256" y="8079"/>
                  </a:lnTo>
                  <a:lnTo>
                    <a:pt x="71564" y="8257"/>
                  </a:lnTo>
                  <a:lnTo>
                    <a:pt x="67803" y="8418"/>
                  </a:lnTo>
                  <a:lnTo>
                    <a:pt x="63975" y="8562"/>
                  </a:lnTo>
                  <a:lnTo>
                    <a:pt x="60080" y="8689"/>
                  </a:lnTo>
                  <a:lnTo>
                    <a:pt x="56116" y="8799"/>
                  </a:lnTo>
                  <a:lnTo>
                    <a:pt x="52085" y="8892"/>
                  </a:lnTo>
                  <a:lnTo>
                    <a:pt x="52085" y="15667"/>
                  </a:lnTo>
                  <a:lnTo>
                    <a:pt x="96124" y="15667"/>
                  </a:lnTo>
                  <a:lnTo>
                    <a:pt x="96124" y="23290"/>
                  </a:lnTo>
                  <a:lnTo>
                    <a:pt x="52085" y="23290"/>
                  </a:lnTo>
                  <a:lnTo>
                    <a:pt x="52085" y="29218"/>
                  </a:lnTo>
                  <a:lnTo>
                    <a:pt x="86808" y="29218"/>
                  </a:lnTo>
                  <a:lnTo>
                    <a:pt x="86808" y="65212"/>
                  </a:lnTo>
                  <a:lnTo>
                    <a:pt x="52085" y="65212"/>
                  </a:lnTo>
                  <a:lnTo>
                    <a:pt x="52085" y="71140"/>
                  </a:lnTo>
                  <a:lnTo>
                    <a:pt x="91890" y="71140"/>
                  </a:lnTo>
                  <a:lnTo>
                    <a:pt x="91890" y="78763"/>
                  </a:lnTo>
                  <a:lnTo>
                    <a:pt x="52085" y="78763"/>
                  </a:lnTo>
                  <a:lnTo>
                    <a:pt x="52085" y="84691"/>
                  </a:lnTo>
                  <a:lnTo>
                    <a:pt x="95701" y="84691"/>
                  </a:lnTo>
                  <a:lnTo>
                    <a:pt x="95701" y="92737"/>
                  </a:lnTo>
                  <a:lnTo>
                    <a:pt x="0" y="92737"/>
                  </a:lnTo>
                  <a:lnTo>
                    <a:pt x="0" y="84691"/>
                  </a:lnTo>
                  <a:lnTo>
                    <a:pt x="43616" y="84691"/>
                  </a:lnTo>
                  <a:lnTo>
                    <a:pt x="43616" y="78763"/>
                  </a:lnTo>
                  <a:lnTo>
                    <a:pt x="4234" y="78763"/>
                  </a:lnTo>
                  <a:lnTo>
                    <a:pt x="4234" y="71140"/>
                  </a:lnTo>
                  <a:lnTo>
                    <a:pt x="43616" y="71140"/>
                  </a:lnTo>
                  <a:lnTo>
                    <a:pt x="43616" y="65212"/>
                  </a:lnTo>
                  <a:lnTo>
                    <a:pt x="8469" y="65212"/>
                  </a:lnTo>
                  <a:lnTo>
                    <a:pt x="8469" y="29218"/>
                  </a:lnTo>
                  <a:lnTo>
                    <a:pt x="43616" y="29218"/>
                  </a:lnTo>
                  <a:lnTo>
                    <a:pt x="43616" y="23290"/>
                  </a:lnTo>
                  <a:lnTo>
                    <a:pt x="846" y="23290"/>
                  </a:lnTo>
                  <a:lnTo>
                    <a:pt x="846" y="15667"/>
                  </a:lnTo>
                  <a:lnTo>
                    <a:pt x="43616" y="15667"/>
                  </a:lnTo>
                  <a:lnTo>
                    <a:pt x="43616" y="9316"/>
                  </a:lnTo>
                  <a:lnTo>
                    <a:pt x="8045" y="10162"/>
                  </a:lnTo>
                  <a:lnTo>
                    <a:pt x="5504" y="2540"/>
                  </a:lnTo>
                  <a:lnTo>
                    <a:pt x="13465" y="2515"/>
                  </a:lnTo>
                  <a:lnTo>
                    <a:pt x="21426" y="2439"/>
                  </a:lnTo>
                  <a:lnTo>
                    <a:pt x="29387" y="2312"/>
                  </a:lnTo>
                  <a:lnTo>
                    <a:pt x="37348" y="2134"/>
                  </a:lnTo>
                  <a:lnTo>
                    <a:pt x="45309" y="1905"/>
                  </a:lnTo>
                  <a:lnTo>
                    <a:pt x="53270" y="1626"/>
                  </a:lnTo>
                  <a:lnTo>
                    <a:pt x="61231" y="1295"/>
                  </a:lnTo>
                  <a:lnTo>
                    <a:pt x="69192" y="914"/>
                  </a:lnTo>
                  <a:lnTo>
                    <a:pt x="77153" y="48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g87"/>
            <p:cNvSpPr/>
            <p:nvPr/>
          </p:nvSpPr>
          <p:spPr>
            <a:xfrm>
              <a:off x="5313287" y="2658219"/>
              <a:ext cx="27101" cy="6775"/>
            </a:xfrm>
            <a:custGeom>
              <a:avLst/>
              <a:pathLst>
                <a:path w="27101" h="6775">
                  <a:moveTo>
                    <a:pt x="0" y="6775"/>
                  </a:moveTo>
                  <a:lnTo>
                    <a:pt x="27101" y="6775"/>
                  </a:lnTo>
                  <a:lnTo>
                    <a:pt x="2710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g88"/>
            <p:cNvSpPr/>
            <p:nvPr/>
          </p:nvSpPr>
          <p:spPr>
            <a:xfrm>
              <a:off x="5348857" y="2658219"/>
              <a:ext cx="27101" cy="6775"/>
            </a:xfrm>
            <a:custGeom>
              <a:avLst/>
              <a:pathLst>
                <a:path w="27101" h="6775">
                  <a:moveTo>
                    <a:pt x="0" y="0"/>
                  </a:moveTo>
                  <a:lnTo>
                    <a:pt x="0" y="6775"/>
                  </a:lnTo>
                  <a:lnTo>
                    <a:pt x="27101" y="6775"/>
                  </a:lnTo>
                  <a:lnTo>
                    <a:pt x="2710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g89"/>
            <p:cNvSpPr/>
            <p:nvPr/>
          </p:nvSpPr>
          <p:spPr>
            <a:xfrm>
              <a:off x="5313287" y="2672193"/>
              <a:ext cx="27101" cy="6775"/>
            </a:xfrm>
            <a:custGeom>
              <a:avLst/>
              <a:pathLst>
                <a:path w="27101" h="6775">
                  <a:moveTo>
                    <a:pt x="0" y="6775"/>
                  </a:moveTo>
                  <a:lnTo>
                    <a:pt x="27101" y="6775"/>
                  </a:lnTo>
                  <a:lnTo>
                    <a:pt x="2710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g90"/>
            <p:cNvSpPr/>
            <p:nvPr/>
          </p:nvSpPr>
          <p:spPr>
            <a:xfrm>
              <a:off x="5348857" y="2672193"/>
              <a:ext cx="27101" cy="6775"/>
            </a:xfrm>
            <a:custGeom>
              <a:avLst/>
              <a:pathLst>
                <a:path w="27101" h="6775">
                  <a:moveTo>
                    <a:pt x="0" y="0"/>
                  </a:moveTo>
                  <a:lnTo>
                    <a:pt x="0" y="6775"/>
                  </a:lnTo>
                  <a:lnTo>
                    <a:pt x="27101" y="6775"/>
                  </a:lnTo>
                  <a:lnTo>
                    <a:pt x="2710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g91"/>
            <p:cNvSpPr/>
            <p:nvPr/>
          </p:nvSpPr>
          <p:spPr>
            <a:xfrm>
              <a:off x="5423386" y="2640434"/>
              <a:ext cx="77069" cy="76222"/>
            </a:xfrm>
            <a:custGeom>
              <a:avLst/>
              <a:pathLst>
                <a:path w="77069" h="76222">
                  <a:moveTo>
                    <a:pt x="2964" y="21172"/>
                  </a:moveTo>
                  <a:lnTo>
                    <a:pt x="33029" y="21172"/>
                  </a:lnTo>
                  <a:lnTo>
                    <a:pt x="33029" y="0"/>
                  </a:lnTo>
                  <a:lnTo>
                    <a:pt x="41075" y="0"/>
                  </a:lnTo>
                  <a:lnTo>
                    <a:pt x="41075" y="21172"/>
                  </a:lnTo>
                  <a:lnTo>
                    <a:pt x="74951" y="21172"/>
                  </a:lnTo>
                  <a:lnTo>
                    <a:pt x="74951" y="28795"/>
                  </a:lnTo>
                  <a:lnTo>
                    <a:pt x="44462" y="28795"/>
                  </a:lnTo>
                  <a:lnTo>
                    <a:pt x="46237" y="34295"/>
                  </a:lnTo>
                  <a:lnTo>
                    <a:pt x="48341" y="39449"/>
                  </a:lnTo>
                  <a:lnTo>
                    <a:pt x="50776" y="44255"/>
                  </a:lnTo>
                  <a:lnTo>
                    <a:pt x="53541" y="48714"/>
                  </a:lnTo>
                  <a:lnTo>
                    <a:pt x="56637" y="52826"/>
                  </a:lnTo>
                  <a:lnTo>
                    <a:pt x="60063" y="56590"/>
                  </a:lnTo>
                  <a:lnTo>
                    <a:pt x="63819" y="60008"/>
                  </a:lnTo>
                  <a:lnTo>
                    <a:pt x="67905" y="63078"/>
                  </a:lnTo>
                  <a:lnTo>
                    <a:pt x="72322" y="65800"/>
                  </a:lnTo>
                  <a:lnTo>
                    <a:pt x="77069" y="68176"/>
                  </a:lnTo>
                  <a:lnTo>
                    <a:pt x="72834" y="76222"/>
                  </a:lnTo>
                  <a:lnTo>
                    <a:pt x="68303" y="73914"/>
                  </a:lnTo>
                  <a:lnTo>
                    <a:pt x="64026" y="71225"/>
                  </a:lnTo>
                  <a:lnTo>
                    <a:pt x="60003" y="68155"/>
                  </a:lnTo>
                  <a:lnTo>
                    <a:pt x="56235" y="64704"/>
                  </a:lnTo>
                  <a:lnTo>
                    <a:pt x="52720" y="60871"/>
                  </a:lnTo>
                  <a:lnTo>
                    <a:pt x="49459" y="56658"/>
                  </a:lnTo>
                  <a:lnTo>
                    <a:pt x="46453" y="52064"/>
                  </a:lnTo>
                  <a:lnTo>
                    <a:pt x="43700" y="47088"/>
                  </a:lnTo>
                  <a:lnTo>
                    <a:pt x="41202" y="41731"/>
                  </a:lnTo>
                  <a:lnTo>
                    <a:pt x="38958" y="35993"/>
                  </a:lnTo>
                  <a:lnTo>
                    <a:pt x="37395" y="40732"/>
                  </a:lnTo>
                  <a:lnTo>
                    <a:pt x="35417" y="45292"/>
                  </a:lnTo>
                  <a:lnTo>
                    <a:pt x="33025" y="49675"/>
                  </a:lnTo>
                  <a:lnTo>
                    <a:pt x="30217" y="53880"/>
                  </a:lnTo>
                  <a:lnTo>
                    <a:pt x="26995" y="57907"/>
                  </a:lnTo>
                  <a:lnTo>
                    <a:pt x="23357" y="61756"/>
                  </a:lnTo>
                  <a:lnTo>
                    <a:pt x="19305" y="65428"/>
                  </a:lnTo>
                  <a:lnTo>
                    <a:pt x="14837" y="68921"/>
                  </a:lnTo>
                  <a:lnTo>
                    <a:pt x="9955" y="72237"/>
                  </a:lnTo>
                  <a:lnTo>
                    <a:pt x="4658" y="75375"/>
                  </a:lnTo>
                  <a:lnTo>
                    <a:pt x="0" y="68600"/>
                  </a:lnTo>
                  <a:lnTo>
                    <a:pt x="5504" y="65229"/>
                  </a:lnTo>
                  <a:lnTo>
                    <a:pt x="10501" y="61723"/>
                  </a:lnTo>
                  <a:lnTo>
                    <a:pt x="14990" y="58081"/>
                  </a:lnTo>
                  <a:lnTo>
                    <a:pt x="18970" y="54304"/>
                  </a:lnTo>
                  <a:lnTo>
                    <a:pt x="22443" y="50391"/>
                  </a:lnTo>
                  <a:lnTo>
                    <a:pt x="25407" y="46343"/>
                  </a:lnTo>
                  <a:lnTo>
                    <a:pt x="27863" y="42159"/>
                  </a:lnTo>
                  <a:lnTo>
                    <a:pt x="29811" y="37840"/>
                  </a:lnTo>
                  <a:lnTo>
                    <a:pt x="31251" y="33385"/>
                  </a:lnTo>
                  <a:lnTo>
                    <a:pt x="32182" y="28795"/>
                  </a:lnTo>
                  <a:lnTo>
                    <a:pt x="2964" y="2879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g92"/>
            <p:cNvSpPr/>
            <p:nvPr/>
          </p:nvSpPr>
          <p:spPr>
            <a:xfrm>
              <a:off x="5403483" y="2619261"/>
              <a:ext cx="96124" cy="97818"/>
            </a:xfrm>
            <a:custGeom>
              <a:avLst/>
              <a:pathLst>
                <a:path w="96124" h="97818">
                  <a:moveTo>
                    <a:pt x="54202" y="0"/>
                  </a:moveTo>
                  <a:lnTo>
                    <a:pt x="54702" y="774"/>
                  </a:lnTo>
                  <a:lnTo>
                    <a:pt x="55184" y="1575"/>
                  </a:lnTo>
                  <a:lnTo>
                    <a:pt x="55650" y="2401"/>
                  </a:lnTo>
                  <a:lnTo>
                    <a:pt x="56099" y="3252"/>
                  </a:lnTo>
                  <a:lnTo>
                    <a:pt x="56531" y="4128"/>
                  </a:lnTo>
                  <a:lnTo>
                    <a:pt x="56946" y="5030"/>
                  </a:lnTo>
                  <a:lnTo>
                    <a:pt x="57344" y="5958"/>
                  </a:lnTo>
                  <a:lnTo>
                    <a:pt x="57725" y="6910"/>
                  </a:lnTo>
                  <a:lnTo>
                    <a:pt x="58089" y="7889"/>
                  </a:lnTo>
                  <a:lnTo>
                    <a:pt x="58437" y="8892"/>
                  </a:lnTo>
                  <a:lnTo>
                    <a:pt x="96124" y="8892"/>
                  </a:lnTo>
                  <a:lnTo>
                    <a:pt x="96124" y="16514"/>
                  </a:lnTo>
                  <a:lnTo>
                    <a:pt x="19055" y="16514"/>
                  </a:lnTo>
                  <a:lnTo>
                    <a:pt x="19055" y="49544"/>
                  </a:lnTo>
                  <a:lnTo>
                    <a:pt x="18945" y="54905"/>
                  </a:lnTo>
                  <a:lnTo>
                    <a:pt x="18615" y="60147"/>
                  </a:lnTo>
                  <a:lnTo>
                    <a:pt x="18064" y="65271"/>
                  </a:lnTo>
                  <a:lnTo>
                    <a:pt x="17293" y="70276"/>
                  </a:lnTo>
                  <a:lnTo>
                    <a:pt x="16303" y="75163"/>
                  </a:lnTo>
                  <a:lnTo>
                    <a:pt x="15092" y="79931"/>
                  </a:lnTo>
                  <a:lnTo>
                    <a:pt x="13660" y="84581"/>
                  </a:lnTo>
                  <a:lnTo>
                    <a:pt x="12009" y="89112"/>
                  </a:lnTo>
                  <a:lnTo>
                    <a:pt x="10137" y="93524"/>
                  </a:lnTo>
                  <a:lnTo>
                    <a:pt x="8045" y="97818"/>
                  </a:lnTo>
                  <a:lnTo>
                    <a:pt x="0" y="92737"/>
                  </a:lnTo>
                  <a:lnTo>
                    <a:pt x="1149" y="90304"/>
                  </a:lnTo>
                  <a:lnTo>
                    <a:pt x="2227" y="87918"/>
                  </a:lnTo>
                  <a:lnTo>
                    <a:pt x="3233" y="85578"/>
                  </a:lnTo>
                  <a:lnTo>
                    <a:pt x="4166" y="83285"/>
                  </a:lnTo>
                  <a:lnTo>
                    <a:pt x="5028" y="81039"/>
                  </a:lnTo>
                  <a:lnTo>
                    <a:pt x="5818" y="78839"/>
                  </a:lnTo>
                  <a:lnTo>
                    <a:pt x="6536" y="76685"/>
                  </a:lnTo>
                  <a:lnTo>
                    <a:pt x="7181" y="74579"/>
                  </a:lnTo>
                  <a:lnTo>
                    <a:pt x="7755" y="72519"/>
                  </a:lnTo>
                  <a:lnTo>
                    <a:pt x="8257" y="70505"/>
                  </a:lnTo>
                  <a:lnTo>
                    <a:pt x="8699" y="68475"/>
                  </a:lnTo>
                  <a:lnTo>
                    <a:pt x="9095" y="66364"/>
                  </a:lnTo>
                  <a:lnTo>
                    <a:pt x="9445" y="64172"/>
                  </a:lnTo>
                  <a:lnTo>
                    <a:pt x="9747" y="61900"/>
                  </a:lnTo>
                  <a:lnTo>
                    <a:pt x="10004" y="59548"/>
                  </a:lnTo>
                  <a:lnTo>
                    <a:pt x="10213" y="57115"/>
                  </a:lnTo>
                  <a:lnTo>
                    <a:pt x="10376" y="54602"/>
                  </a:lnTo>
                  <a:lnTo>
                    <a:pt x="10493" y="52008"/>
                  </a:lnTo>
                  <a:lnTo>
                    <a:pt x="10563" y="49334"/>
                  </a:lnTo>
                  <a:lnTo>
                    <a:pt x="10586" y="46580"/>
                  </a:lnTo>
                  <a:lnTo>
                    <a:pt x="10586" y="8892"/>
                  </a:lnTo>
                  <a:lnTo>
                    <a:pt x="49121" y="8892"/>
                  </a:lnTo>
                  <a:lnTo>
                    <a:pt x="48858" y="8219"/>
                  </a:lnTo>
                  <a:lnTo>
                    <a:pt x="48578" y="7554"/>
                  </a:lnTo>
                  <a:lnTo>
                    <a:pt x="48282" y="6898"/>
                  </a:lnTo>
                  <a:lnTo>
                    <a:pt x="47969" y="6250"/>
                  </a:lnTo>
                  <a:lnTo>
                    <a:pt x="47638" y="5610"/>
                  </a:lnTo>
                  <a:lnTo>
                    <a:pt x="47291" y="4979"/>
                  </a:lnTo>
                  <a:lnTo>
                    <a:pt x="46927" y="4357"/>
                  </a:lnTo>
                  <a:lnTo>
                    <a:pt x="46546" y="3743"/>
                  </a:lnTo>
                  <a:lnTo>
                    <a:pt x="46148" y="3137"/>
                  </a:lnTo>
                  <a:lnTo>
                    <a:pt x="45733" y="254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g93"/>
            <p:cNvSpPr/>
            <p:nvPr/>
          </p:nvSpPr>
          <p:spPr>
            <a:xfrm>
              <a:off x="5500374" y="2824406"/>
              <a:ext cx="35570" cy="84691"/>
            </a:xfrm>
            <a:custGeom>
              <a:avLst/>
              <a:pathLst>
                <a:path w="35570" h="84691">
                  <a:moveTo>
                    <a:pt x="0" y="17785"/>
                  </a:moveTo>
                  <a:lnTo>
                    <a:pt x="13550" y="17785"/>
                  </a:lnTo>
                  <a:lnTo>
                    <a:pt x="13550" y="0"/>
                  </a:lnTo>
                  <a:lnTo>
                    <a:pt x="22019" y="0"/>
                  </a:lnTo>
                  <a:lnTo>
                    <a:pt x="22019" y="17785"/>
                  </a:lnTo>
                  <a:lnTo>
                    <a:pt x="35570" y="17785"/>
                  </a:lnTo>
                  <a:lnTo>
                    <a:pt x="35570" y="25407"/>
                  </a:lnTo>
                  <a:lnTo>
                    <a:pt x="22019" y="25407"/>
                  </a:lnTo>
                  <a:lnTo>
                    <a:pt x="22019" y="43192"/>
                  </a:lnTo>
                  <a:lnTo>
                    <a:pt x="31759" y="43192"/>
                  </a:lnTo>
                  <a:lnTo>
                    <a:pt x="31759" y="78339"/>
                  </a:lnTo>
                  <a:lnTo>
                    <a:pt x="10162" y="78339"/>
                  </a:lnTo>
                  <a:lnTo>
                    <a:pt x="10162" y="84691"/>
                  </a:lnTo>
                  <a:lnTo>
                    <a:pt x="2540" y="84691"/>
                  </a:lnTo>
                  <a:lnTo>
                    <a:pt x="2540" y="43192"/>
                  </a:lnTo>
                  <a:lnTo>
                    <a:pt x="13550" y="43192"/>
                  </a:lnTo>
                  <a:lnTo>
                    <a:pt x="13550" y="25407"/>
                  </a:lnTo>
                  <a:lnTo>
                    <a:pt x="0" y="2540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g94"/>
            <p:cNvSpPr/>
            <p:nvPr/>
          </p:nvSpPr>
          <p:spPr>
            <a:xfrm>
              <a:off x="5510537" y="2875221"/>
              <a:ext cx="13974" cy="19902"/>
            </a:xfrm>
            <a:custGeom>
              <a:avLst/>
              <a:pathLst>
                <a:path w="13974" h="19902">
                  <a:moveTo>
                    <a:pt x="0" y="19902"/>
                  </a:moveTo>
                  <a:lnTo>
                    <a:pt x="13974" y="19902"/>
                  </a:lnTo>
                  <a:lnTo>
                    <a:pt x="139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g95"/>
            <p:cNvSpPr/>
            <p:nvPr/>
          </p:nvSpPr>
          <p:spPr>
            <a:xfrm>
              <a:off x="5528746" y="2826947"/>
              <a:ext cx="43616" cy="94430"/>
            </a:xfrm>
            <a:custGeom>
              <a:avLst/>
              <a:pathLst>
                <a:path w="43616" h="94430">
                  <a:moveTo>
                    <a:pt x="43616" y="0"/>
                  </a:moveTo>
                  <a:lnTo>
                    <a:pt x="43616" y="85114"/>
                  </a:lnTo>
                  <a:lnTo>
                    <a:pt x="43594" y="86023"/>
                  </a:lnTo>
                  <a:lnTo>
                    <a:pt x="43531" y="86884"/>
                  </a:lnTo>
                  <a:lnTo>
                    <a:pt x="43425" y="87700"/>
                  </a:lnTo>
                  <a:lnTo>
                    <a:pt x="43277" y="88468"/>
                  </a:lnTo>
                  <a:lnTo>
                    <a:pt x="43086" y="89190"/>
                  </a:lnTo>
                  <a:lnTo>
                    <a:pt x="42853" y="89866"/>
                  </a:lnTo>
                  <a:lnTo>
                    <a:pt x="42578" y="90494"/>
                  </a:lnTo>
                  <a:lnTo>
                    <a:pt x="42261" y="91077"/>
                  </a:lnTo>
                  <a:lnTo>
                    <a:pt x="41901" y="91612"/>
                  </a:lnTo>
                  <a:lnTo>
                    <a:pt x="41498" y="92101"/>
                  </a:lnTo>
                  <a:lnTo>
                    <a:pt x="41054" y="92544"/>
                  </a:lnTo>
                  <a:lnTo>
                    <a:pt x="40567" y="92940"/>
                  </a:lnTo>
                  <a:lnTo>
                    <a:pt x="40037" y="93289"/>
                  </a:lnTo>
                  <a:lnTo>
                    <a:pt x="39466" y="93592"/>
                  </a:lnTo>
                  <a:lnTo>
                    <a:pt x="38852" y="93848"/>
                  </a:lnTo>
                  <a:lnTo>
                    <a:pt x="38195" y="94058"/>
                  </a:lnTo>
                  <a:lnTo>
                    <a:pt x="37497" y="94221"/>
                  </a:lnTo>
                  <a:lnTo>
                    <a:pt x="36756" y="94337"/>
                  </a:lnTo>
                  <a:lnTo>
                    <a:pt x="35972" y="94407"/>
                  </a:lnTo>
                  <a:lnTo>
                    <a:pt x="35146" y="94430"/>
                  </a:lnTo>
                  <a:lnTo>
                    <a:pt x="34100" y="94422"/>
                  </a:lnTo>
                  <a:lnTo>
                    <a:pt x="32995" y="94397"/>
                  </a:lnTo>
                  <a:lnTo>
                    <a:pt x="31831" y="94354"/>
                  </a:lnTo>
                  <a:lnTo>
                    <a:pt x="30607" y="94295"/>
                  </a:lnTo>
                  <a:lnTo>
                    <a:pt x="29324" y="94219"/>
                  </a:lnTo>
                  <a:lnTo>
                    <a:pt x="27982" y="94126"/>
                  </a:lnTo>
                  <a:lnTo>
                    <a:pt x="26580" y="94015"/>
                  </a:lnTo>
                  <a:lnTo>
                    <a:pt x="25119" y="93888"/>
                  </a:lnTo>
                  <a:lnTo>
                    <a:pt x="23599" y="93744"/>
                  </a:lnTo>
                  <a:lnTo>
                    <a:pt x="22019" y="93584"/>
                  </a:lnTo>
                  <a:lnTo>
                    <a:pt x="20325" y="85961"/>
                  </a:lnTo>
                  <a:lnTo>
                    <a:pt x="22049" y="86122"/>
                  </a:lnTo>
                  <a:lnTo>
                    <a:pt x="23662" y="86266"/>
                  </a:lnTo>
                  <a:lnTo>
                    <a:pt x="25166" y="86393"/>
                  </a:lnTo>
                  <a:lnTo>
                    <a:pt x="26559" y="86503"/>
                  </a:lnTo>
                  <a:lnTo>
                    <a:pt x="27842" y="86596"/>
                  </a:lnTo>
                  <a:lnTo>
                    <a:pt x="29015" y="86673"/>
                  </a:lnTo>
                  <a:lnTo>
                    <a:pt x="30078" y="86732"/>
                  </a:lnTo>
                  <a:lnTo>
                    <a:pt x="31030" y="86774"/>
                  </a:lnTo>
                  <a:lnTo>
                    <a:pt x="31873" y="86800"/>
                  </a:lnTo>
                  <a:lnTo>
                    <a:pt x="32606" y="86808"/>
                  </a:lnTo>
                  <a:lnTo>
                    <a:pt x="33088" y="86783"/>
                  </a:lnTo>
                  <a:lnTo>
                    <a:pt x="33520" y="86707"/>
                  </a:lnTo>
                  <a:lnTo>
                    <a:pt x="33901" y="86580"/>
                  </a:lnTo>
                  <a:lnTo>
                    <a:pt x="34232" y="86402"/>
                  </a:lnTo>
                  <a:lnTo>
                    <a:pt x="34511" y="86173"/>
                  </a:lnTo>
                  <a:lnTo>
                    <a:pt x="34740" y="85894"/>
                  </a:lnTo>
                  <a:lnTo>
                    <a:pt x="34918" y="85563"/>
                  </a:lnTo>
                  <a:lnTo>
                    <a:pt x="35045" y="85182"/>
                  </a:lnTo>
                  <a:lnTo>
                    <a:pt x="35121" y="84750"/>
                  </a:lnTo>
                  <a:lnTo>
                    <a:pt x="35146" y="84267"/>
                  </a:lnTo>
                  <a:lnTo>
                    <a:pt x="35146" y="57590"/>
                  </a:lnTo>
                  <a:lnTo>
                    <a:pt x="18208" y="57590"/>
                  </a:lnTo>
                  <a:lnTo>
                    <a:pt x="17717" y="61536"/>
                  </a:lnTo>
                  <a:lnTo>
                    <a:pt x="17090" y="65415"/>
                  </a:lnTo>
                  <a:lnTo>
                    <a:pt x="16328" y="69226"/>
                  </a:lnTo>
                  <a:lnTo>
                    <a:pt x="15430" y="72970"/>
                  </a:lnTo>
                  <a:lnTo>
                    <a:pt x="14397" y="76645"/>
                  </a:lnTo>
                  <a:lnTo>
                    <a:pt x="13228" y="80253"/>
                  </a:lnTo>
                  <a:lnTo>
                    <a:pt x="11924" y="83793"/>
                  </a:lnTo>
                  <a:lnTo>
                    <a:pt x="10484" y="87266"/>
                  </a:lnTo>
                  <a:lnTo>
                    <a:pt x="8909" y="90670"/>
                  </a:lnTo>
                  <a:lnTo>
                    <a:pt x="7198" y="94007"/>
                  </a:lnTo>
                  <a:lnTo>
                    <a:pt x="0" y="88925"/>
                  </a:lnTo>
                  <a:lnTo>
                    <a:pt x="1930" y="85411"/>
                  </a:lnTo>
                  <a:lnTo>
                    <a:pt x="3658" y="81811"/>
                  </a:lnTo>
                  <a:lnTo>
                    <a:pt x="5183" y="78127"/>
                  </a:lnTo>
                  <a:lnTo>
                    <a:pt x="6504" y="74359"/>
                  </a:lnTo>
                  <a:lnTo>
                    <a:pt x="7622" y="70505"/>
                  </a:lnTo>
                  <a:lnTo>
                    <a:pt x="8536" y="66567"/>
                  </a:lnTo>
                  <a:lnTo>
                    <a:pt x="9248" y="62544"/>
                  </a:lnTo>
                  <a:lnTo>
                    <a:pt x="9756" y="58437"/>
                  </a:lnTo>
                  <a:lnTo>
                    <a:pt x="10061" y="54244"/>
                  </a:lnTo>
                  <a:lnTo>
                    <a:pt x="10162" y="49967"/>
                  </a:lnTo>
                  <a:lnTo>
                    <a:pt x="1016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g96"/>
            <p:cNvSpPr/>
            <p:nvPr/>
          </p:nvSpPr>
          <p:spPr>
            <a:xfrm>
              <a:off x="5547378" y="2834992"/>
              <a:ext cx="16514" cy="16938"/>
            </a:xfrm>
            <a:custGeom>
              <a:avLst/>
              <a:pathLst>
                <a:path w="16514" h="16938">
                  <a:moveTo>
                    <a:pt x="0" y="16938"/>
                  </a:moveTo>
                  <a:lnTo>
                    <a:pt x="16514" y="16938"/>
                  </a:lnTo>
                  <a:lnTo>
                    <a:pt x="165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g97"/>
            <p:cNvSpPr/>
            <p:nvPr/>
          </p:nvSpPr>
          <p:spPr>
            <a:xfrm>
              <a:off x="5547378" y="2859553"/>
              <a:ext cx="16514" cy="17361"/>
            </a:xfrm>
            <a:custGeom>
              <a:avLst/>
              <a:pathLst>
                <a:path w="16514" h="17361">
                  <a:moveTo>
                    <a:pt x="0" y="17361"/>
                  </a:moveTo>
                  <a:lnTo>
                    <a:pt x="16514" y="17361"/>
                  </a:lnTo>
                  <a:lnTo>
                    <a:pt x="165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g98"/>
            <p:cNvSpPr/>
            <p:nvPr/>
          </p:nvSpPr>
          <p:spPr>
            <a:xfrm>
              <a:off x="5480048" y="2826100"/>
              <a:ext cx="19902" cy="18632"/>
            </a:xfrm>
            <a:custGeom>
              <a:avLst/>
              <a:pathLst>
                <a:path w="19902" h="18632">
                  <a:moveTo>
                    <a:pt x="6351" y="0"/>
                  </a:moveTo>
                  <a:lnTo>
                    <a:pt x="7859" y="1189"/>
                  </a:lnTo>
                  <a:lnTo>
                    <a:pt x="9332" y="2388"/>
                  </a:lnTo>
                  <a:lnTo>
                    <a:pt x="10772" y="3595"/>
                  </a:lnTo>
                  <a:lnTo>
                    <a:pt x="12178" y="4810"/>
                  </a:lnTo>
                  <a:lnTo>
                    <a:pt x="13550" y="6034"/>
                  </a:lnTo>
                  <a:lnTo>
                    <a:pt x="14888" y="7266"/>
                  </a:lnTo>
                  <a:lnTo>
                    <a:pt x="16192" y="8507"/>
                  </a:lnTo>
                  <a:lnTo>
                    <a:pt x="17463" y="9756"/>
                  </a:lnTo>
                  <a:lnTo>
                    <a:pt x="18699" y="11014"/>
                  </a:lnTo>
                  <a:lnTo>
                    <a:pt x="19902" y="12280"/>
                  </a:lnTo>
                  <a:lnTo>
                    <a:pt x="13550" y="18632"/>
                  </a:lnTo>
                  <a:lnTo>
                    <a:pt x="12348" y="17120"/>
                  </a:lnTo>
                  <a:lnTo>
                    <a:pt x="11111" y="15634"/>
                  </a:lnTo>
                  <a:lnTo>
                    <a:pt x="9841" y="14173"/>
                  </a:lnTo>
                  <a:lnTo>
                    <a:pt x="8536" y="12737"/>
                  </a:lnTo>
                  <a:lnTo>
                    <a:pt x="7198" y="11327"/>
                  </a:lnTo>
                  <a:lnTo>
                    <a:pt x="5826" y="9942"/>
                  </a:lnTo>
                  <a:lnTo>
                    <a:pt x="4420" y="8583"/>
                  </a:lnTo>
                  <a:lnTo>
                    <a:pt x="2981" y="7249"/>
                  </a:lnTo>
                  <a:lnTo>
                    <a:pt x="1507" y="5941"/>
                  </a:lnTo>
                  <a:lnTo>
                    <a:pt x="0" y="46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g99"/>
            <p:cNvSpPr/>
            <p:nvPr/>
          </p:nvSpPr>
          <p:spPr>
            <a:xfrm>
              <a:off x="5477507" y="2851507"/>
              <a:ext cx="20325" cy="18632"/>
            </a:xfrm>
            <a:custGeom>
              <a:avLst/>
              <a:pathLst>
                <a:path w="20325" h="18632">
                  <a:moveTo>
                    <a:pt x="5504" y="0"/>
                  </a:moveTo>
                  <a:lnTo>
                    <a:pt x="7101" y="1033"/>
                  </a:lnTo>
                  <a:lnTo>
                    <a:pt x="8672" y="2100"/>
                  </a:lnTo>
                  <a:lnTo>
                    <a:pt x="10218" y="3201"/>
                  </a:lnTo>
                  <a:lnTo>
                    <a:pt x="11738" y="4336"/>
                  </a:lnTo>
                  <a:lnTo>
                    <a:pt x="13233" y="5504"/>
                  </a:lnTo>
                  <a:lnTo>
                    <a:pt x="14702" y="6707"/>
                  </a:lnTo>
                  <a:lnTo>
                    <a:pt x="16146" y="7944"/>
                  </a:lnTo>
                  <a:lnTo>
                    <a:pt x="17564" y="9214"/>
                  </a:lnTo>
                  <a:lnTo>
                    <a:pt x="18958" y="10518"/>
                  </a:lnTo>
                  <a:lnTo>
                    <a:pt x="20325" y="11856"/>
                  </a:lnTo>
                  <a:lnTo>
                    <a:pt x="14397" y="18632"/>
                  </a:lnTo>
                  <a:lnTo>
                    <a:pt x="13034" y="17128"/>
                  </a:lnTo>
                  <a:lnTo>
                    <a:pt x="11653" y="15667"/>
                  </a:lnTo>
                  <a:lnTo>
                    <a:pt x="10256" y="14249"/>
                  </a:lnTo>
                  <a:lnTo>
                    <a:pt x="8841" y="12873"/>
                  </a:lnTo>
                  <a:lnTo>
                    <a:pt x="7410" y="11539"/>
                  </a:lnTo>
                  <a:lnTo>
                    <a:pt x="5962" y="10247"/>
                  </a:lnTo>
                  <a:lnTo>
                    <a:pt x="4497" y="8998"/>
                  </a:lnTo>
                  <a:lnTo>
                    <a:pt x="3015" y="7791"/>
                  </a:lnTo>
                  <a:lnTo>
                    <a:pt x="1515" y="6627"/>
                  </a:lnTo>
                  <a:lnTo>
                    <a:pt x="0" y="550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g100"/>
            <p:cNvSpPr/>
            <p:nvPr/>
          </p:nvSpPr>
          <p:spPr>
            <a:xfrm>
              <a:off x="5477507" y="2879879"/>
              <a:ext cx="20749" cy="42345"/>
            </a:xfrm>
            <a:custGeom>
              <a:avLst/>
              <a:pathLst>
                <a:path w="20749" h="42345">
                  <a:moveTo>
                    <a:pt x="13974" y="0"/>
                  </a:moveTo>
                  <a:lnTo>
                    <a:pt x="20749" y="4658"/>
                  </a:lnTo>
                  <a:lnTo>
                    <a:pt x="19775" y="8541"/>
                  </a:lnTo>
                  <a:lnTo>
                    <a:pt x="18716" y="12398"/>
                  </a:lnTo>
                  <a:lnTo>
                    <a:pt x="17573" y="16231"/>
                  </a:lnTo>
                  <a:lnTo>
                    <a:pt x="16345" y="20037"/>
                  </a:lnTo>
                  <a:lnTo>
                    <a:pt x="15032" y="23819"/>
                  </a:lnTo>
                  <a:lnTo>
                    <a:pt x="13635" y="27575"/>
                  </a:lnTo>
                  <a:lnTo>
                    <a:pt x="12153" y="31306"/>
                  </a:lnTo>
                  <a:lnTo>
                    <a:pt x="10586" y="35011"/>
                  </a:lnTo>
                  <a:lnTo>
                    <a:pt x="8934" y="38691"/>
                  </a:lnTo>
                  <a:lnTo>
                    <a:pt x="7198" y="42345"/>
                  </a:lnTo>
                  <a:lnTo>
                    <a:pt x="0" y="36840"/>
                  </a:lnTo>
                  <a:lnTo>
                    <a:pt x="1740" y="33347"/>
                  </a:lnTo>
                  <a:lnTo>
                    <a:pt x="3404" y="29811"/>
                  </a:lnTo>
                  <a:lnTo>
                    <a:pt x="4992" y="26233"/>
                  </a:lnTo>
                  <a:lnTo>
                    <a:pt x="6504" y="22612"/>
                  </a:lnTo>
                  <a:lnTo>
                    <a:pt x="7939" y="18949"/>
                  </a:lnTo>
                  <a:lnTo>
                    <a:pt x="9299" y="15244"/>
                  </a:lnTo>
                  <a:lnTo>
                    <a:pt x="10582" y="11496"/>
                  </a:lnTo>
                  <a:lnTo>
                    <a:pt x="11789" y="7706"/>
                  </a:lnTo>
                  <a:lnTo>
                    <a:pt x="12919" y="387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g101"/>
            <p:cNvSpPr/>
            <p:nvPr/>
          </p:nvSpPr>
          <p:spPr>
            <a:xfrm>
              <a:off x="5586759" y="2824406"/>
              <a:ext cx="97395" cy="97395"/>
            </a:xfrm>
            <a:custGeom>
              <a:avLst/>
              <a:pathLst>
                <a:path w="97395" h="97395">
                  <a:moveTo>
                    <a:pt x="0" y="10162"/>
                  </a:moveTo>
                  <a:lnTo>
                    <a:pt x="44462" y="10162"/>
                  </a:lnTo>
                  <a:lnTo>
                    <a:pt x="44462" y="0"/>
                  </a:lnTo>
                  <a:lnTo>
                    <a:pt x="52932" y="0"/>
                  </a:lnTo>
                  <a:lnTo>
                    <a:pt x="52932" y="10162"/>
                  </a:lnTo>
                  <a:lnTo>
                    <a:pt x="97395" y="10162"/>
                  </a:lnTo>
                  <a:lnTo>
                    <a:pt x="97395" y="18208"/>
                  </a:lnTo>
                  <a:lnTo>
                    <a:pt x="52932" y="18208"/>
                  </a:lnTo>
                  <a:lnTo>
                    <a:pt x="52932" y="28371"/>
                  </a:lnTo>
                  <a:lnTo>
                    <a:pt x="91043" y="28371"/>
                  </a:lnTo>
                  <a:lnTo>
                    <a:pt x="91043" y="86385"/>
                  </a:lnTo>
                  <a:lnTo>
                    <a:pt x="91013" y="87378"/>
                  </a:lnTo>
                  <a:lnTo>
                    <a:pt x="90924" y="88324"/>
                  </a:lnTo>
                  <a:lnTo>
                    <a:pt x="90776" y="89224"/>
                  </a:lnTo>
                  <a:lnTo>
                    <a:pt x="90568" y="90077"/>
                  </a:lnTo>
                  <a:lnTo>
                    <a:pt x="90302" y="90884"/>
                  </a:lnTo>
                  <a:lnTo>
                    <a:pt x="89976" y="91644"/>
                  </a:lnTo>
                  <a:lnTo>
                    <a:pt x="89590" y="92358"/>
                  </a:lnTo>
                  <a:lnTo>
                    <a:pt x="89146" y="93025"/>
                  </a:lnTo>
                  <a:lnTo>
                    <a:pt x="88642" y="93645"/>
                  </a:lnTo>
                  <a:lnTo>
                    <a:pt x="88079" y="94219"/>
                  </a:lnTo>
                  <a:lnTo>
                    <a:pt x="87456" y="94742"/>
                  </a:lnTo>
                  <a:lnTo>
                    <a:pt x="86774" y="95210"/>
                  </a:lnTo>
                  <a:lnTo>
                    <a:pt x="86033" y="95622"/>
                  </a:lnTo>
                  <a:lnTo>
                    <a:pt x="85233" y="95980"/>
                  </a:lnTo>
                  <a:lnTo>
                    <a:pt x="84373" y="96283"/>
                  </a:lnTo>
                  <a:lnTo>
                    <a:pt x="83454" y="96531"/>
                  </a:lnTo>
                  <a:lnTo>
                    <a:pt x="82476" y="96723"/>
                  </a:lnTo>
                  <a:lnTo>
                    <a:pt x="81439" y="96861"/>
                  </a:lnTo>
                  <a:lnTo>
                    <a:pt x="80342" y="96944"/>
                  </a:lnTo>
                  <a:lnTo>
                    <a:pt x="79186" y="96971"/>
                  </a:lnTo>
                  <a:lnTo>
                    <a:pt x="78148" y="96963"/>
                  </a:lnTo>
                  <a:lnTo>
                    <a:pt x="77069" y="96937"/>
                  </a:lnTo>
                  <a:lnTo>
                    <a:pt x="75947" y="96895"/>
                  </a:lnTo>
                  <a:lnTo>
                    <a:pt x="74782" y="96836"/>
                  </a:lnTo>
                  <a:lnTo>
                    <a:pt x="73575" y="96759"/>
                  </a:lnTo>
                  <a:lnTo>
                    <a:pt x="72326" y="96666"/>
                  </a:lnTo>
                  <a:lnTo>
                    <a:pt x="71034" y="96556"/>
                  </a:lnTo>
                  <a:lnTo>
                    <a:pt x="69701" y="96429"/>
                  </a:lnTo>
                  <a:lnTo>
                    <a:pt x="68324" y="96285"/>
                  </a:lnTo>
                  <a:lnTo>
                    <a:pt x="66906" y="96124"/>
                  </a:lnTo>
                  <a:lnTo>
                    <a:pt x="64788" y="87655"/>
                  </a:lnTo>
                  <a:lnTo>
                    <a:pt x="66605" y="87816"/>
                  </a:lnTo>
                  <a:lnTo>
                    <a:pt x="68329" y="87960"/>
                  </a:lnTo>
                  <a:lnTo>
                    <a:pt x="69959" y="88087"/>
                  </a:lnTo>
                  <a:lnTo>
                    <a:pt x="71496" y="88197"/>
                  </a:lnTo>
                  <a:lnTo>
                    <a:pt x="72940" y="88290"/>
                  </a:lnTo>
                  <a:lnTo>
                    <a:pt x="74291" y="88367"/>
                  </a:lnTo>
                  <a:lnTo>
                    <a:pt x="75548" y="88426"/>
                  </a:lnTo>
                  <a:lnTo>
                    <a:pt x="76713" y="88468"/>
                  </a:lnTo>
                  <a:lnTo>
                    <a:pt x="77784" y="88494"/>
                  </a:lnTo>
                  <a:lnTo>
                    <a:pt x="78763" y="88502"/>
                  </a:lnTo>
                  <a:lnTo>
                    <a:pt x="79567" y="88460"/>
                  </a:lnTo>
                  <a:lnTo>
                    <a:pt x="80287" y="88333"/>
                  </a:lnTo>
                  <a:lnTo>
                    <a:pt x="80922" y="88121"/>
                  </a:lnTo>
                  <a:lnTo>
                    <a:pt x="81473" y="87824"/>
                  </a:lnTo>
                  <a:lnTo>
                    <a:pt x="81938" y="87443"/>
                  </a:lnTo>
                  <a:lnTo>
                    <a:pt x="82320" y="86978"/>
                  </a:lnTo>
                  <a:lnTo>
                    <a:pt x="82616" y="86427"/>
                  </a:lnTo>
                  <a:lnTo>
                    <a:pt x="82828" y="85792"/>
                  </a:lnTo>
                  <a:lnTo>
                    <a:pt x="82955" y="85072"/>
                  </a:lnTo>
                  <a:lnTo>
                    <a:pt x="82997" y="84267"/>
                  </a:lnTo>
                  <a:lnTo>
                    <a:pt x="82997" y="35993"/>
                  </a:lnTo>
                  <a:lnTo>
                    <a:pt x="13550" y="35993"/>
                  </a:lnTo>
                  <a:lnTo>
                    <a:pt x="13550" y="97395"/>
                  </a:lnTo>
                  <a:lnTo>
                    <a:pt x="5504" y="97395"/>
                  </a:lnTo>
                  <a:lnTo>
                    <a:pt x="5504" y="28371"/>
                  </a:lnTo>
                  <a:lnTo>
                    <a:pt x="44462" y="28371"/>
                  </a:lnTo>
                  <a:lnTo>
                    <a:pt x="44462" y="18208"/>
                  </a:lnTo>
                  <a:lnTo>
                    <a:pt x="0" y="1820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g102"/>
            <p:cNvSpPr/>
            <p:nvPr/>
          </p:nvSpPr>
          <p:spPr>
            <a:xfrm>
              <a:off x="5604545" y="2862094"/>
              <a:ext cx="60977" cy="55049"/>
            </a:xfrm>
            <a:custGeom>
              <a:avLst/>
              <a:pathLst>
                <a:path w="60977" h="55049">
                  <a:moveTo>
                    <a:pt x="17361" y="423"/>
                  </a:moveTo>
                  <a:lnTo>
                    <a:pt x="18441" y="1613"/>
                  </a:lnTo>
                  <a:lnTo>
                    <a:pt x="19479" y="2811"/>
                  </a:lnTo>
                  <a:lnTo>
                    <a:pt x="20474" y="4018"/>
                  </a:lnTo>
                  <a:lnTo>
                    <a:pt x="21426" y="5233"/>
                  </a:lnTo>
                  <a:lnTo>
                    <a:pt x="22337" y="6457"/>
                  </a:lnTo>
                  <a:lnTo>
                    <a:pt x="23205" y="7689"/>
                  </a:lnTo>
                  <a:lnTo>
                    <a:pt x="24031" y="8930"/>
                  </a:lnTo>
                  <a:lnTo>
                    <a:pt x="24814" y="10179"/>
                  </a:lnTo>
                  <a:lnTo>
                    <a:pt x="25555" y="11437"/>
                  </a:lnTo>
                  <a:lnTo>
                    <a:pt x="26254" y="12703"/>
                  </a:lnTo>
                  <a:lnTo>
                    <a:pt x="36417" y="12703"/>
                  </a:lnTo>
                  <a:lnTo>
                    <a:pt x="37086" y="11433"/>
                  </a:lnTo>
                  <a:lnTo>
                    <a:pt x="37738" y="10162"/>
                  </a:lnTo>
                  <a:lnTo>
                    <a:pt x="38373" y="8892"/>
                  </a:lnTo>
                  <a:lnTo>
                    <a:pt x="38991" y="7622"/>
                  </a:lnTo>
                  <a:lnTo>
                    <a:pt x="39593" y="6351"/>
                  </a:lnTo>
                  <a:lnTo>
                    <a:pt x="40177" y="5081"/>
                  </a:lnTo>
                  <a:lnTo>
                    <a:pt x="40745" y="3811"/>
                  </a:lnTo>
                  <a:lnTo>
                    <a:pt x="41295" y="2540"/>
                  </a:lnTo>
                  <a:lnTo>
                    <a:pt x="41829" y="1270"/>
                  </a:lnTo>
                  <a:lnTo>
                    <a:pt x="42345" y="0"/>
                  </a:lnTo>
                  <a:lnTo>
                    <a:pt x="50814" y="2117"/>
                  </a:lnTo>
                  <a:lnTo>
                    <a:pt x="50302" y="3290"/>
                  </a:lnTo>
                  <a:lnTo>
                    <a:pt x="49781" y="4437"/>
                  </a:lnTo>
                  <a:lnTo>
                    <a:pt x="49252" y="5559"/>
                  </a:lnTo>
                  <a:lnTo>
                    <a:pt x="48714" y="6656"/>
                  </a:lnTo>
                  <a:lnTo>
                    <a:pt x="48168" y="7728"/>
                  </a:lnTo>
                  <a:lnTo>
                    <a:pt x="47613" y="8774"/>
                  </a:lnTo>
                  <a:lnTo>
                    <a:pt x="47050" y="9794"/>
                  </a:lnTo>
                  <a:lnTo>
                    <a:pt x="46478" y="10789"/>
                  </a:lnTo>
                  <a:lnTo>
                    <a:pt x="45898" y="11759"/>
                  </a:lnTo>
                  <a:lnTo>
                    <a:pt x="45309" y="12703"/>
                  </a:lnTo>
                  <a:lnTo>
                    <a:pt x="58437" y="12703"/>
                  </a:lnTo>
                  <a:lnTo>
                    <a:pt x="58437" y="20325"/>
                  </a:lnTo>
                  <a:lnTo>
                    <a:pt x="34723" y="20325"/>
                  </a:lnTo>
                  <a:lnTo>
                    <a:pt x="34723" y="29641"/>
                  </a:lnTo>
                  <a:lnTo>
                    <a:pt x="60977" y="29641"/>
                  </a:lnTo>
                  <a:lnTo>
                    <a:pt x="60977" y="37264"/>
                  </a:lnTo>
                  <a:lnTo>
                    <a:pt x="34723" y="37264"/>
                  </a:lnTo>
                  <a:lnTo>
                    <a:pt x="34723" y="55049"/>
                  </a:lnTo>
                  <a:lnTo>
                    <a:pt x="26677" y="55049"/>
                  </a:lnTo>
                  <a:lnTo>
                    <a:pt x="26677" y="37264"/>
                  </a:lnTo>
                  <a:lnTo>
                    <a:pt x="0" y="37264"/>
                  </a:lnTo>
                  <a:lnTo>
                    <a:pt x="0" y="29641"/>
                  </a:lnTo>
                  <a:lnTo>
                    <a:pt x="26677" y="29641"/>
                  </a:lnTo>
                  <a:lnTo>
                    <a:pt x="26677" y="20325"/>
                  </a:lnTo>
                  <a:lnTo>
                    <a:pt x="2964" y="20325"/>
                  </a:lnTo>
                  <a:lnTo>
                    <a:pt x="2964" y="12703"/>
                  </a:lnTo>
                  <a:lnTo>
                    <a:pt x="17361" y="12703"/>
                  </a:lnTo>
                  <a:lnTo>
                    <a:pt x="16760" y="11861"/>
                  </a:lnTo>
                  <a:lnTo>
                    <a:pt x="16142" y="11026"/>
                  </a:lnTo>
                  <a:lnTo>
                    <a:pt x="15506" y="10201"/>
                  </a:lnTo>
                  <a:lnTo>
                    <a:pt x="14854" y="9383"/>
                  </a:lnTo>
                  <a:lnTo>
                    <a:pt x="14185" y="8575"/>
                  </a:lnTo>
                  <a:lnTo>
                    <a:pt x="13499" y="7774"/>
                  </a:lnTo>
                  <a:lnTo>
                    <a:pt x="12796" y="6982"/>
                  </a:lnTo>
                  <a:lnTo>
                    <a:pt x="12076" y="6199"/>
                  </a:lnTo>
                  <a:lnTo>
                    <a:pt x="11340" y="5424"/>
                  </a:lnTo>
                  <a:lnTo>
                    <a:pt x="10586" y="46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g103"/>
            <p:cNvSpPr/>
            <p:nvPr/>
          </p:nvSpPr>
          <p:spPr>
            <a:xfrm>
              <a:off x="5197516" y="3014635"/>
              <a:ext cx="81727" cy="97818"/>
            </a:xfrm>
            <a:custGeom>
              <a:avLst/>
              <a:pathLst>
                <a:path w="81727" h="97818">
                  <a:moveTo>
                    <a:pt x="0" y="22866"/>
                  </a:moveTo>
                  <a:lnTo>
                    <a:pt x="8469" y="22866"/>
                  </a:lnTo>
                  <a:lnTo>
                    <a:pt x="8469" y="82150"/>
                  </a:lnTo>
                  <a:lnTo>
                    <a:pt x="36840" y="82150"/>
                  </a:lnTo>
                  <a:lnTo>
                    <a:pt x="36840" y="0"/>
                  </a:lnTo>
                  <a:lnTo>
                    <a:pt x="45309" y="0"/>
                  </a:lnTo>
                  <a:lnTo>
                    <a:pt x="45309" y="82150"/>
                  </a:lnTo>
                  <a:lnTo>
                    <a:pt x="73258" y="82150"/>
                  </a:lnTo>
                  <a:lnTo>
                    <a:pt x="73258" y="22019"/>
                  </a:lnTo>
                  <a:lnTo>
                    <a:pt x="81727" y="22019"/>
                  </a:lnTo>
                  <a:lnTo>
                    <a:pt x="81727" y="97818"/>
                  </a:lnTo>
                  <a:lnTo>
                    <a:pt x="73258" y="97818"/>
                  </a:lnTo>
                  <a:lnTo>
                    <a:pt x="73258" y="90196"/>
                  </a:lnTo>
                  <a:lnTo>
                    <a:pt x="0" y="9019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g104"/>
            <p:cNvSpPr/>
            <p:nvPr/>
          </p:nvSpPr>
          <p:spPr>
            <a:xfrm>
              <a:off x="5301263" y="3014211"/>
              <a:ext cx="91890" cy="96971"/>
            </a:xfrm>
            <a:custGeom>
              <a:avLst/>
              <a:pathLst>
                <a:path w="91890" h="96971">
                  <a:moveTo>
                    <a:pt x="45733" y="28795"/>
                  </a:moveTo>
                  <a:lnTo>
                    <a:pt x="54202" y="28795"/>
                  </a:lnTo>
                  <a:lnTo>
                    <a:pt x="54202" y="48274"/>
                  </a:lnTo>
                  <a:lnTo>
                    <a:pt x="89772" y="48274"/>
                  </a:lnTo>
                  <a:lnTo>
                    <a:pt x="89772" y="56319"/>
                  </a:lnTo>
                  <a:lnTo>
                    <a:pt x="54202" y="56319"/>
                  </a:lnTo>
                  <a:lnTo>
                    <a:pt x="54202" y="85961"/>
                  </a:lnTo>
                  <a:lnTo>
                    <a:pt x="54181" y="87191"/>
                  </a:lnTo>
                  <a:lnTo>
                    <a:pt x="54117" y="88341"/>
                  </a:lnTo>
                  <a:lnTo>
                    <a:pt x="54011" y="89410"/>
                  </a:lnTo>
                  <a:lnTo>
                    <a:pt x="53863" y="90399"/>
                  </a:lnTo>
                  <a:lnTo>
                    <a:pt x="53673" y="91307"/>
                  </a:lnTo>
                  <a:lnTo>
                    <a:pt x="53440" y="92135"/>
                  </a:lnTo>
                  <a:lnTo>
                    <a:pt x="53165" y="92883"/>
                  </a:lnTo>
                  <a:lnTo>
                    <a:pt x="52847" y="93550"/>
                  </a:lnTo>
                  <a:lnTo>
                    <a:pt x="52487" y="94136"/>
                  </a:lnTo>
                  <a:lnTo>
                    <a:pt x="52085" y="94642"/>
                  </a:lnTo>
                  <a:lnTo>
                    <a:pt x="51623" y="95085"/>
                  </a:lnTo>
                  <a:lnTo>
                    <a:pt x="51085" y="95481"/>
                  </a:lnTo>
                  <a:lnTo>
                    <a:pt x="50471" y="95830"/>
                  </a:lnTo>
                  <a:lnTo>
                    <a:pt x="49781" y="96133"/>
                  </a:lnTo>
                  <a:lnTo>
                    <a:pt x="49015" y="96389"/>
                  </a:lnTo>
                  <a:lnTo>
                    <a:pt x="48172" y="96599"/>
                  </a:lnTo>
                  <a:lnTo>
                    <a:pt x="47253" y="96762"/>
                  </a:lnTo>
                  <a:lnTo>
                    <a:pt x="46258" y="96878"/>
                  </a:lnTo>
                  <a:lnTo>
                    <a:pt x="45187" y="96948"/>
                  </a:lnTo>
                  <a:lnTo>
                    <a:pt x="44039" y="96971"/>
                  </a:lnTo>
                  <a:lnTo>
                    <a:pt x="42942" y="96963"/>
                  </a:lnTo>
                  <a:lnTo>
                    <a:pt x="41854" y="96937"/>
                  </a:lnTo>
                  <a:lnTo>
                    <a:pt x="40774" y="96895"/>
                  </a:lnTo>
                  <a:lnTo>
                    <a:pt x="39703" y="96836"/>
                  </a:lnTo>
                  <a:lnTo>
                    <a:pt x="38640" y="96759"/>
                  </a:lnTo>
                  <a:lnTo>
                    <a:pt x="37586" y="96666"/>
                  </a:lnTo>
                  <a:lnTo>
                    <a:pt x="36540" y="96556"/>
                  </a:lnTo>
                  <a:lnTo>
                    <a:pt x="35502" y="96429"/>
                  </a:lnTo>
                  <a:lnTo>
                    <a:pt x="34473" y="96285"/>
                  </a:lnTo>
                  <a:lnTo>
                    <a:pt x="33453" y="96124"/>
                  </a:lnTo>
                  <a:lnTo>
                    <a:pt x="31759" y="88079"/>
                  </a:lnTo>
                  <a:lnTo>
                    <a:pt x="32860" y="88239"/>
                  </a:lnTo>
                  <a:lnTo>
                    <a:pt x="33961" y="88383"/>
                  </a:lnTo>
                  <a:lnTo>
                    <a:pt x="35062" y="88510"/>
                  </a:lnTo>
                  <a:lnTo>
                    <a:pt x="36163" y="88621"/>
                  </a:lnTo>
                  <a:lnTo>
                    <a:pt x="37264" y="88714"/>
                  </a:lnTo>
                  <a:lnTo>
                    <a:pt x="38365" y="88790"/>
                  </a:lnTo>
                  <a:lnTo>
                    <a:pt x="39466" y="88849"/>
                  </a:lnTo>
                  <a:lnTo>
                    <a:pt x="40567" y="88892"/>
                  </a:lnTo>
                  <a:lnTo>
                    <a:pt x="41668" y="88917"/>
                  </a:lnTo>
                  <a:lnTo>
                    <a:pt x="42769" y="88925"/>
                  </a:lnTo>
                  <a:lnTo>
                    <a:pt x="43332" y="88879"/>
                  </a:lnTo>
                  <a:lnTo>
                    <a:pt x="43836" y="88739"/>
                  </a:lnTo>
                  <a:lnTo>
                    <a:pt x="44280" y="88506"/>
                  </a:lnTo>
                  <a:lnTo>
                    <a:pt x="44666" y="88180"/>
                  </a:lnTo>
                  <a:lnTo>
                    <a:pt x="44992" y="87761"/>
                  </a:lnTo>
                  <a:lnTo>
                    <a:pt x="45259" y="87249"/>
                  </a:lnTo>
                  <a:lnTo>
                    <a:pt x="45466" y="86643"/>
                  </a:lnTo>
                  <a:lnTo>
                    <a:pt x="45614" y="85944"/>
                  </a:lnTo>
                  <a:lnTo>
                    <a:pt x="45703" y="85152"/>
                  </a:lnTo>
                  <a:lnTo>
                    <a:pt x="45733" y="84267"/>
                  </a:lnTo>
                  <a:lnTo>
                    <a:pt x="45733" y="56319"/>
                  </a:lnTo>
                  <a:lnTo>
                    <a:pt x="8045" y="56319"/>
                  </a:lnTo>
                  <a:lnTo>
                    <a:pt x="5928" y="48274"/>
                  </a:lnTo>
                  <a:lnTo>
                    <a:pt x="8100" y="46029"/>
                  </a:lnTo>
                  <a:lnTo>
                    <a:pt x="10213" y="43700"/>
                  </a:lnTo>
                  <a:lnTo>
                    <a:pt x="12267" y="41287"/>
                  </a:lnTo>
                  <a:lnTo>
                    <a:pt x="14262" y="38788"/>
                  </a:lnTo>
                  <a:lnTo>
                    <a:pt x="16197" y="36205"/>
                  </a:lnTo>
                  <a:lnTo>
                    <a:pt x="18073" y="33537"/>
                  </a:lnTo>
                  <a:lnTo>
                    <a:pt x="19889" y="30785"/>
                  </a:lnTo>
                  <a:lnTo>
                    <a:pt x="21647" y="27948"/>
                  </a:lnTo>
                  <a:lnTo>
                    <a:pt x="23345" y="25026"/>
                  </a:lnTo>
                  <a:lnTo>
                    <a:pt x="24983" y="22019"/>
                  </a:lnTo>
                  <a:lnTo>
                    <a:pt x="0" y="22019"/>
                  </a:lnTo>
                  <a:lnTo>
                    <a:pt x="0" y="13974"/>
                  </a:lnTo>
                  <a:lnTo>
                    <a:pt x="29218" y="13974"/>
                  </a:lnTo>
                  <a:lnTo>
                    <a:pt x="29887" y="12614"/>
                  </a:lnTo>
                  <a:lnTo>
                    <a:pt x="30539" y="11247"/>
                  </a:lnTo>
                  <a:lnTo>
                    <a:pt x="31174" y="9870"/>
                  </a:lnTo>
                  <a:lnTo>
                    <a:pt x="31793" y="8486"/>
                  </a:lnTo>
                  <a:lnTo>
                    <a:pt x="32394" y="7092"/>
                  </a:lnTo>
                  <a:lnTo>
                    <a:pt x="32978" y="5691"/>
                  </a:lnTo>
                  <a:lnTo>
                    <a:pt x="33546" y="4281"/>
                  </a:lnTo>
                  <a:lnTo>
                    <a:pt x="34096" y="2862"/>
                  </a:lnTo>
                  <a:lnTo>
                    <a:pt x="34630" y="1435"/>
                  </a:lnTo>
                  <a:lnTo>
                    <a:pt x="35146" y="0"/>
                  </a:lnTo>
                  <a:lnTo>
                    <a:pt x="44039" y="1693"/>
                  </a:lnTo>
                  <a:lnTo>
                    <a:pt x="38958" y="13974"/>
                  </a:lnTo>
                  <a:lnTo>
                    <a:pt x="91890" y="13974"/>
                  </a:lnTo>
                  <a:lnTo>
                    <a:pt x="91890" y="22019"/>
                  </a:lnTo>
                  <a:lnTo>
                    <a:pt x="35146" y="22019"/>
                  </a:lnTo>
                  <a:lnTo>
                    <a:pt x="33601" y="25026"/>
                  </a:lnTo>
                  <a:lnTo>
                    <a:pt x="32013" y="27948"/>
                  </a:lnTo>
                  <a:lnTo>
                    <a:pt x="30383" y="30785"/>
                  </a:lnTo>
                  <a:lnTo>
                    <a:pt x="28710" y="33537"/>
                  </a:lnTo>
                  <a:lnTo>
                    <a:pt x="26995" y="36205"/>
                  </a:lnTo>
                  <a:lnTo>
                    <a:pt x="25238" y="38788"/>
                  </a:lnTo>
                  <a:lnTo>
                    <a:pt x="23438" y="41287"/>
                  </a:lnTo>
                  <a:lnTo>
                    <a:pt x="21596" y="43700"/>
                  </a:lnTo>
                  <a:lnTo>
                    <a:pt x="19711" y="46029"/>
                  </a:lnTo>
                  <a:lnTo>
                    <a:pt x="17785" y="48274"/>
                  </a:lnTo>
                  <a:lnTo>
                    <a:pt x="45733" y="4827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g105"/>
            <p:cNvSpPr/>
            <p:nvPr/>
          </p:nvSpPr>
          <p:spPr>
            <a:xfrm>
              <a:off x="5366052" y="3076036"/>
              <a:ext cx="30488" cy="31335"/>
            </a:xfrm>
            <a:custGeom>
              <a:avLst/>
              <a:pathLst>
                <a:path w="30488" h="31335">
                  <a:moveTo>
                    <a:pt x="5504" y="0"/>
                  </a:moveTo>
                  <a:lnTo>
                    <a:pt x="8193" y="2070"/>
                  </a:lnTo>
                  <a:lnTo>
                    <a:pt x="10840" y="4217"/>
                  </a:lnTo>
                  <a:lnTo>
                    <a:pt x="13444" y="6440"/>
                  </a:lnTo>
                  <a:lnTo>
                    <a:pt x="16006" y="8740"/>
                  </a:lnTo>
                  <a:lnTo>
                    <a:pt x="18526" y="11115"/>
                  </a:lnTo>
                  <a:lnTo>
                    <a:pt x="21003" y="13567"/>
                  </a:lnTo>
                  <a:lnTo>
                    <a:pt x="23438" y="16095"/>
                  </a:lnTo>
                  <a:lnTo>
                    <a:pt x="25830" y="18699"/>
                  </a:lnTo>
                  <a:lnTo>
                    <a:pt x="28181" y="21380"/>
                  </a:lnTo>
                  <a:lnTo>
                    <a:pt x="30488" y="24137"/>
                  </a:lnTo>
                  <a:lnTo>
                    <a:pt x="24560" y="31335"/>
                  </a:lnTo>
                  <a:lnTo>
                    <a:pt x="22256" y="28409"/>
                  </a:lnTo>
                  <a:lnTo>
                    <a:pt x="19919" y="25559"/>
                  </a:lnTo>
                  <a:lnTo>
                    <a:pt x="17548" y="22786"/>
                  </a:lnTo>
                  <a:lnTo>
                    <a:pt x="15142" y="20088"/>
                  </a:lnTo>
                  <a:lnTo>
                    <a:pt x="12703" y="17467"/>
                  </a:lnTo>
                  <a:lnTo>
                    <a:pt x="10230" y="14922"/>
                  </a:lnTo>
                  <a:lnTo>
                    <a:pt x="7723" y="12453"/>
                  </a:lnTo>
                  <a:lnTo>
                    <a:pt x="5183" y="10061"/>
                  </a:lnTo>
                  <a:lnTo>
                    <a:pt x="2608" y="7745"/>
                  </a:lnTo>
                  <a:lnTo>
                    <a:pt x="0" y="550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g106"/>
            <p:cNvSpPr/>
            <p:nvPr/>
          </p:nvSpPr>
          <p:spPr>
            <a:xfrm>
              <a:off x="5300416" y="3076459"/>
              <a:ext cx="31759" cy="30912"/>
            </a:xfrm>
            <a:custGeom>
              <a:avLst/>
              <a:pathLst>
                <a:path w="31759" h="30912">
                  <a:moveTo>
                    <a:pt x="24560" y="0"/>
                  </a:moveTo>
                  <a:lnTo>
                    <a:pt x="31759" y="4234"/>
                  </a:lnTo>
                  <a:lnTo>
                    <a:pt x="29972" y="7169"/>
                  </a:lnTo>
                  <a:lnTo>
                    <a:pt x="27998" y="10044"/>
                  </a:lnTo>
                  <a:lnTo>
                    <a:pt x="25839" y="12860"/>
                  </a:lnTo>
                  <a:lnTo>
                    <a:pt x="23493" y="15617"/>
                  </a:lnTo>
                  <a:lnTo>
                    <a:pt x="20961" y="18314"/>
                  </a:lnTo>
                  <a:lnTo>
                    <a:pt x="18242" y="20952"/>
                  </a:lnTo>
                  <a:lnTo>
                    <a:pt x="15337" y="23531"/>
                  </a:lnTo>
                  <a:lnTo>
                    <a:pt x="12246" y="26051"/>
                  </a:lnTo>
                  <a:lnTo>
                    <a:pt x="8968" y="28511"/>
                  </a:lnTo>
                  <a:lnTo>
                    <a:pt x="5504" y="30912"/>
                  </a:lnTo>
                  <a:lnTo>
                    <a:pt x="0" y="24137"/>
                  </a:lnTo>
                  <a:lnTo>
                    <a:pt x="3294" y="21913"/>
                  </a:lnTo>
                  <a:lnTo>
                    <a:pt x="6402" y="19648"/>
                  </a:lnTo>
                  <a:lnTo>
                    <a:pt x="9324" y="17340"/>
                  </a:lnTo>
                  <a:lnTo>
                    <a:pt x="12060" y="14990"/>
                  </a:lnTo>
                  <a:lnTo>
                    <a:pt x="14609" y="12597"/>
                  </a:lnTo>
                  <a:lnTo>
                    <a:pt x="16972" y="10162"/>
                  </a:lnTo>
                  <a:lnTo>
                    <a:pt x="19148" y="7685"/>
                  </a:lnTo>
                  <a:lnTo>
                    <a:pt x="21138" y="5166"/>
                  </a:lnTo>
                  <a:lnTo>
                    <a:pt x="22942" y="260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g107"/>
            <p:cNvSpPr/>
            <p:nvPr/>
          </p:nvSpPr>
          <p:spPr>
            <a:xfrm>
              <a:off x="4420236" y="3204016"/>
              <a:ext cx="35570" cy="84691"/>
            </a:xfrm>
            <a:custGeom>
              <a:avLst/>
              <a:pathLst>
                <a:path w="35570" h="84691">
                  <a:moveTo>
                    <a:pt x="0" y="17785"/>
                  </a:moveTo>
                  <a:lnTo>
                    <a:pt x="13550" y="17785"/>
                  </a:lnTo>
                  <a:lnTo>
                    <a:pt x="13550" y="0"/>
                  </a:lnTo>
                  <a:lnTo>
                    <a:pt x="22019" y="0"/>
                  </a:lnTo>
                  <a:lnTo>
                    <a:pt x="22019" y="17785"/>
                  </a:lnTo>
                  <a:lnTo>
                    <a:pt x="35570" y="17785"/>
                  </a:lnTo>
                  <a:lnTo>
                    <a:pt x="35570" y="25407"/>
                  </a:lnTo>
                  <a:lnTo>
                    <a:pt x="22019" y="25407"/>
                  </a:lnTo>
                  <a:lnTo>
                    <a:pt x="22019" y="43192"/>
                  </a:lnTo>
                  <a:lnTo>
                    <a:pt x="31759" y="43192"/>
                  </a:lnTo>
                  <a:lnTo>
                    <a:pt x="31759" y="78339"/>
                  </a:lnTo>
                  <a:lnTo>
                    <a:pt x="10162" y="78339"/>
                  </a:lnTo>
                  <a:lnTo>
                    <a:pt x="10162" y="84691"/>
                  </a:lnTo>
                  <a:lnTo>
                    <a:pt x="2540" y="84691"/>
                  </a:lnTo>
                  <a:lnTo>
                    <a:pt x="2540" y="43192"/>
                  </a:lnTo>
                  <a:lnTo>
                    <a:pt x="13550" y="43192"/>
                  </a:lnTo>
                  <a:lnTo>
                    <a:pt x="13550" y="25407"/>
                  </a:lnTo>
                  <a:lnTo>
                    <a:pt x="0" y="2540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g108"/>
            <p:cNvSpPr/>
            <p:nvPr/>
          </p:nvSpPr>
          <p:spPr>
            <a:xfrm>
              <a:off x="4430399" y="3254831"/>
              <a:ext cx="13974" cy="19902"/>
            </a:xfrm>
            <a:custGeom>
              <a:avLst/>
              <a:pathLst>
                <a:path w="13974" h="19902">
                  <a:moveTo>
                    <a:pt x="0" y="19902"/>
                  </a:moveTo>
                  <a:lnTo>
                    <a:pt x="13974" y="19902"/>
                  </a:lnTo>
                  <a:lnTo>
                    <a:pt x="139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g109"/>
            <p:cNvSpPr/>
            <p:nvPr/>
          </p:nvSpPr>
          <p:spPr>
            <a:xfrm>
              <a:off x="4448608" y="3206557"/>
              <a:ext cx="43616" cy="94430"/>
            </a:xfrm>
            <a:custGeom>
              <a:avLst/>
              <a:pathLst>
                <a:path w="43616" h="94430">
                  <a:moveTo>
                    <a:pt x="43616" y="0"/>
                  </a:moveTo>
                  <a:lnTo>
                    <a:pt x="43616" y="85114"/>
                  </a:lnTo>
                  <a:lnTo>
                    <a:pt x="43594" y="86023"/>
                  </a:lnTo>
                  <a:lnTo>
                    <a:pt x="43531" y="86884"/>
                  </a:lnTo>
                  <a:lnTo>
                    <a:pt x="43425" y="87700"/>
                  </a:lnTo>
                  <a:lnTo>
                    <a:pt x="43277" y="88468"/>
                  </a:lnTo>
                  <a:lnTo>
                    <a:pt x="43086" y="89190"/>
                  </a:lnTo>
                  <a:lnTo>
                    <a:pt x="42853" y="89866"/>
                  </a:lnTo>
                  <a:lnTo>
                    <a:pt x="42578" y="90494"/>
                  </a:lnTo>
                  <a:lnTo>
                    <a:pt x="42261" y="91077"/>
                  </a:lnTo>
                  <a:lnTo>
                    <a:pt x="41901" y="91612"/>
                  </a:lnTo>
                  <a:lnTo>
                    <a:pt x="41498" y="92101"/>
                  </a:lnTo>
                  <a:lnTo>
                    <a:pt x="41054" y="92544"/>
                  </a:lnTo>
                  <a:lnTo>
                    <a:pt x="40567" y="92940"/>
                  </a:lnTo>
                  <a:lnTo>
                    <a:pt x="40037" y="93289"/>
                  </a:lnTo>
                  <a:lnTo>
                    <a:pt x="39466" y="93592"/>
                  </a:lnTo>
                  <a:lnTo>
                    <a:pt x="38852" y="93848"/>
                  </a:lnTo>
                  <a:lnTo>
                    <a:pt x="38195" y="94058"/>
                  </a:lnTo>
                  <a:lnTo>
                    <a:pt x="37497" y="94221"/>
                  </a:lnTo>
                  <a:lnTo>
                    <a:pt x="36756" y="94337"/>
                  </a:lnTo>
                  <a:lnTo>
                    <a:pt x="35972" y="94407"/>
                  </a:lnTo>
                  <a:lnTo>
                    <a:pt x="35146" y="94430"/>
                  </a:lnTo>
                  <a:lnTo>
                    <a:pt x="34100" y="94422"/>
                  </a:lnTo>
                  <a:lnTo>
                    <a:pt x="32995" y="94397"/>
                  </a:lnTo>
                  <a:lnTo>
                    <a:pt x="31831" y="94354"/>
                  </a:lnTo>
                  <a:lnTo>
                    <a:pt x="30607" y="94295"/>
                  </a:lnTo>
                  <a:lnTo>
                    <a:pt x="29324" y="94219"/>
                  </a:lnTo>
                  <a:lnTo>
                    <a:pt x="27982" y="94126"/>
                  </a:lnTo>
                  <a:lnTo>
                    <a:pt x="26580" y="94015"/>
                  </a:lnTo>
                  <a:lnTo>
                    <a:pt x="25119" y="93888"/>
                  </a:lnTo>
                  <a:lnTo>
                    <a:pt x="23599" y="93744"/>
                  </a:lnTo>
                  <a:lnTo>
                    <a:pt x="22019" y="93584"/>
                  </a:lnTo>
                  <a:lnTo>
                    <a:pt x="20325" y="85961"/>
                  </a:lnTo>
                  <a:lnTo>
                    <a:pt x="22049" y="86122"/>
                  </a:lnTo>
                  <a:lnTo>
                    <a:pt x="23662" y="86266"/>
                  </a:lnTo>
                  <a:lnTo>
                    <a:pt x="25166" y="86393"/>
                  </a:lnTo>
                  <a:lnTo>
                    <a:pt x="26559" y="86503"/>
                  </a:lnTo>
                  <a:lnTo>
                    <a:pt x="27842" y="86596"/>
                  </a:lnTo>
                  <a:lnTo>
                    <a:pt x="29015" y="86673"/>
                  </a:lnTo>
                  <a:lnTo>
                    <a:pt x="30078" y="86732"/>
                  </a:lnTo>
                  <a:lnTo>
                    <a:pt x="31030" y="86774"/>
                  </a:lnTo>
                  <a:lnTo>
                    <a:pt x="31873" y="86800"/>
                  </a:lnTo>
                  <a:lnTo>
                    <a:pt x="32606" y="86808"/>
                  </a:lnTo>
                  <a:lnTo>
                    <a:pt x="33088" y="86783"/>
                  </a:lnTo>
                  <a:lnTo>
                    <a:pt x="33520" y="86707"/>
                  </a:lnTo>
                  <a:lnTo>
                    <a:pt x="33901" y="86580"/>
                  </a:lnTo>
                  <a:lnTo>
                    <a:pt x="34232" y="86402"/>
                  </a:lnTo>
                  <a:lnTo>
                    <a:pt x="34511" y="86173"/>
                  </a:lnTo>
                  <a:lnTo>
                    <a:pt x="34740" y="85894"/>
                  </a:lnTo>
                  <a:lnTo>
                    <a:pt x="34918" y="85563"/>
                  </a:lnTo>
                  <a:lnTo>
                    <a:pt x="35045" y="85182"/>
                  </a:lnTo>
                  <a:lnTo>
                    <a:pt x="35121" y="84750"/>
                  </a:lnTo>
                  <a:lnTo>
                    <a:pt x="35146" y="84267"/>
                  </a:lnTo>
                  <a:lnTo>
                    <a:pt x="35146" y="57590"/>
                  </a:lnTo>
                  <a:lnTo>
                    <a:pt x="18208" y="57590"/>
                  </a:lnTo>
                  <a:lnTo>
                    <a:pt x="17717" y="61536"/>
                  </a:lnTo>
                  <a:lnTo>
                    <a:pt x="17090" y="65415"/>
                  </a:lnTo>
                  <a:lnTo>
                    <a:pt x="16328" y="69226"/>
                  </a:lnTo>
                  <a:lnTo>
                    <a:pt x="15430" y="72970"/>
                  </a:lnTo>
                  <a:lnTo>
                    <a:pt x="14397" y="76645"/>
                  </a:lnTo>
                  <a:lnTo>
                    <a:pt x="13228" y="80253"/>
                  </a:lnTo>
                  <a:lnTo>
                    <a:pt x="11924" y="83793"/>
                  </a:lnTo>
                  <a:lnTo>
                    <a:pt x="10484" y="87266"/>
                  </a:lnTo>
                  <a:lnTo>
                    <a:pt x="8909" y="90670"/>
                  </a:lnTo>
                  <a:lnTo>
                    <a:pt x="7198" y="94007"/>
                  </a:lnTo>
                  <a:lnTo>
                    <a:pt x="0" y="88925"/>
                  </a:lnTo>
                  <a:lnTo>
                    <a:pt x="1930" y="85411"/>
                  </a:lnTo>
                  <a:lnTo>
                    <a:pt x="3658" y="81811"/>
                  </a:lnTo>
                  <a:lnTo>
                    <a:pt x="5183" y="78127"/>
                  </a:lnTo>
                  <a:lnTo>
                    <a:pt x="6504" y="74359"/>
                  </a:lnTo>
                  <a:lnTo>
                    <a:pt x="7622" y="70505"/>
                  </a:lnTo>
                  <a:lnTo>
                    <a:pt x="8536" y="66567"/>
                  </a:lnTo>
                  <a:lnTo>
                    <a:pt x="9248" y="62544"/>
                  </a:lnTo>
                  <a:lnTo>
                    <a:pt x="9756" y="58437"/>
                  </a:lnTo>
                  <a:lnTo>
                    <a:pt x="10061" y="54244"/>
                  </a:lnTo>
                  <a:lnTo>
                    <a:pt x="10162" y="49967"/>
                  </a:lnTo>
                  <a:lnTo>
                    <a:pt x="1016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g110"/>
            <p:cNvSpPr/>
            <p:nvPr/>
          </p:nvSpPr>
          <p:spPr>
            <a:xfrm>
              <a:off x="4467240" y="3214603"/>
              <a:ext cx="16514" cy="16938"/>
            </a:xfrm>
            <a:custGeom>
              <a:avLst/>
              <a:pathLst>
                <a:path w="16514" h="16938">
                  <a:moveTo>
                    <a:pt x="0" y="16938"/>
                  </a:moveTo>
                  <a:lnTo>
                    <a:pt x="16514" y="16938"/>
                  </a:lnTo>
                  <a:lnTo>
                    <a:pt x="165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g111"/>
            <p:cNvSpPr/>
            <p:nvPr/>
          </p:nvSpPr>
          <p:spPr>
            <a:xfrm>
              <a:off x="4467240" y="3239163"/>
              <a:ext cx="16514" cy="17361"/>
            </a:xfrm>
            <a:custGeom>
              <a:avLst/>
              <a:pathLst>
                <a:path w="16514" h="17361">
                  <a:moveTo>
                    <a:pt x="0" y="17361"/>
                  </a:moveTo>
                  <a:lnTo>
                    <a:pt x="16514" y="17361"/>
                  </a:lnTo>
                  <a:lnTo>
                    <a:pt x="165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g112"/>
            <p:cNvSpPr/>
            <p:nvPr/>
          </p:nvSpPr>
          <p:spPr>
            <a:xfrm>
              <a:off x="4399910" y="3205710"/>
              <a:ext cx="19902" cy="18632"/>
            </a:xfrm>
            <a:custGeom>
              <a:avLst/>
              <a:pathLst>
                <a:path w="19902" h="18632">
                  <a:moveTo>
                    <a:pt x="6351" y="0"/>
                  </a:moveTo>
                  <a:lnTo>
                    <a:pt x="7859" y="1189"/>
                  </a:lnTo>
                  <a:lnTo>
                    <a:pt x="9332" y="2388"/>
                  </a:lnTo>
                  <a:lnTo>
                    <a:pt x="10772" y="3595"/>
                  </a:lnTo>
                  <a:lnTo>
                    <a:pt x="12178" y="4810"/>
                  </a:lnTo>
                  <a:lnTo>
                    <a:pt x="13550" y="6034"/>
                  </a:lnTo>
                  <a:lnTo>
                    <a:pt x="14888" y="7266"/>
                  </a:lnTo>
                  <a:lnTo>
                    <a:pt x="16192" y="8507"/>
                  </a:lnTo>
                  <a:lnTo>
                    <a:pt x="17463" y="9756"/>
                  </a:lnTo>
                  <a:lnTo>
                    <a:pt x="18699" y="11014"/>
                  </a:lnTo>
                  <a:lnTo>
                    <a:pt x="19902" y="12280"/>
                  </a:lnTo>
                  <a:lnTo>
                    <a:pt x="13550" y="18632"/>
                  </a:lnTo>
                  <a:lnTo>
                    <a:pt x="12348" y="17120"/>
                  </a:lnTo>
                  <a:lnTo>
                    <a:pt x="11111" y="15634"/>
                  </a:lnTo>
                  <a:lnTo>
                    <a:pt x="9841" y="14173"/>
                  </a:lnTo>
                  <a:lnTo>
                    <a:pt x="8536" y="12737"/>
                  </a:lnTo>
                  <a:lnTo>
                    <a:pt x="7198" y="11327"/>
                  </a:lnTo>
                  <a:lnTo>
                    <a:pt x="5826" y="9942"/>
                  </a:lnTo>
                  <a:lnTo>
                    <a:pt x="4420" y="8583"/>
                  </a:lnTo>
                  <a:lnTo>
                    <a:pt x="2981" y="7249"/>
                  </a:lnTo>
                  <a:lnTo>
                    <a:pt x="1507" y="5941"/>
                  </a:lnTo>
                  <a:lnTo>
                    <a:pt x="0" y="46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g113"/>
            <p:cNvSpPr/>
            <p:nvPr/>
          </p:nvSpPr>
          <p:spPr>
            <a:xfrm>
              <a:off x="4397369" y="3231118"/>
              <a:ext cx="20325" cy="18632"/>
            </a:xfrm>
            <a:custGeom>
              <a:avLst/>
              <a:pathLst>
                <a:path w="20325" h="18632">
                  <a:moveTo>
                    <a:pt x="5504" y="0"/>
                  </a:moveTo>
                  <a:lnTo>
                    <a:pt x="7101" y="1033"/>
                  </a:lnTo>
                  <a:lnTo>
                    <a:pt x="8672" y="2100"/>
                  </a:lnTo>
                  <a:lnTo>
                    <a:pt x="10218" y="3201"/>
                  </a:lnTo>
                  <a:lnTo>
                    <a:pt x="11738" y="4336"/>
                  </a:lnTo>
                  <a:lnTo>
                    <a:pt x="13233" y="5504"/>
                  </a:lnTo>
                  <a:lnTo>
                    <a:pt x="14702" y="6707"/>
                  </a:lnTo>
                  <a:lnTo>
                    <a:pt x="16146" y="7944"/>
                  </a:lnTo>
                  <a:lnTo>
                    <a:pt x="17564" y="9214"/>
                  </a:lnTo>
                  <a:lnTo>
                    <a:pt x="18958" y="10518"/>
                  </a:lnTo>
                  <a:lnTo>
                    <a:pt x="20325" y="11856"/>
                  </a:lnTo>
                  <a:lnTo>
                    <a:pt x="14397" y="18632"/>
                  </a:lnTo>
                  <a:lnTo>
                    <a:pt x="13034" y="17128"/>
                  </a:lnTo>
                  <a:lnTo>
                    <a:pt x="11653" y="15667"/>
                  </a:lnTo>
                  <a:lnTo>
                    <a:pt x="10256" y="14249"/>
                  </a:lnTo>
                  <a:lnTo>
                    <a:pt x="8841" y="12873"/>
                  </a:lnTo>
                  <a:lnTo>
                    <a:pt x="7410" y="11539"/>
                  </a:lnTo>
                  <a:lnTo>
                    <a:pt x="5962" y="10247"/>
                  </a:lnTo>
                  <a:lnTo>
                    <a:pt x="4497" y="8998"/>
                  </a:lnTo>
                  <a:lnTo>
                    <a:pt x="3015" y="7791"/>
                  </a:lnTo>
                  <a:lnTo>
                    <a:pt x="1515" y="6627"/>
                  </a:lnTo>
                  <a:lnTo>
                    <a:pt x="0" y="550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g114"/>
            <p:cNvSpPr/>
            <p:nvPr/>
          </p:nvSpPr>
          <p:spPr>
            <a:xfrm>
              <a:off x="4397369" y="3259489"/>
              <a:ext cx="20749" cy="42345"/>
            </a:xfrm>
            <a:custGeom>
              <a:avLst/>
              <a:pathLst>
                <a:path w="20749" h="42345">
                  <a:moveTo>
                    <a:pt x="13974" y="0"/>
                  </a:moveTo>
                  <a:lnTo>
                    <a:pt x="20749" y="4658"/>
                  </a:lnTo>
                  <a:lnTo>
                    <a:pt x="19775" y="8541"/>
                  </a:lnTo>
                  <a:lnTo>
                    <a:pt x="18716" y="12398"/>
                  </a:lnTo>
                  <a:lnTo>
                    <a:pt x="17573" y="16231"/>
                  </a:lnTo>
                  <a:lnTo>
                    <a:pt x="16345" y="20037"/>
                  </a:lnTo>
                  <a:lnTo>
                    <a:pt x="15032" y="23819"/>
                  </a:lnTo>
                  <a:lnTo>
                    <a:pt x="13635" y="27575"/>
                  </a:lnTo>
                  <a:lnTo>
                    <a:pt x="12153" y="31306"/>
                  </a:lnTo>
                  <a:lnTo>
                    <a:pt x="10586" y="35011"/>
                  </a:lnTo>
                  <a:lnTo>
                    <a:pt x="8934" y="38691"/>
                  </a:lnTo>
                  <a:lnTo>
                    <a:pt x="7198" y="42345"/>
                  </a:lnTo>
                  <a:lnTo>
                    <a:pt x="0" y="36840"/>
                  </a:lnTo>
                  <a:lnTo>
                    <a:pt x="1740" y="33347"/>
                  </a:lnTo>
                  <a:lnTo>
                    <a:pt x="3404" y="29811"/>
                  </a:lnTo>
                  <a:lnTo>
                    <a:pt x="4992" y="26233"/>
                  </a:lnTo>
                  <a:lnTo>
                    <a:pt x="6504" y="22612"/>
                  </a:lnTo>
                  <a:lnTo>
                    <a:pt x="7939" y="18949"/>
                  </a:lnTo>
                  <a:lnTo>
                    <a:pt x="9299" y="15244"/>
                  </a:lnTo>
                  <a:lnTo>
                    <a:pt x="10582" y="11496"/>
                  </a:lnTo>
                  <a:lnTo>
                    <a:pt x="11789" y="7706"/>
                  </a:lnTo>
                  <a:lnTo>
                    <a:pt x="12919" y="387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g115"/>
            <p:cNvSpPr/>
            <p:nvPr/>
          </p:nvSpPr>
          <p:spPr>
            <a:xfrm>
              <a:off x="4507045" y="3204863"/>
              <a:ext cx="38111" cy="95277"/>
            </a:xfrm>
            <a:custGeom>
              <a:avLst/>
              <a:pathLst>
                <a:path w="38111" h="95277">
                  <a:moveTo>
                    <a:pt x="29641" y="0"/>
                  </a:moveTo>
                  <a:lnTo>
                    <a:pt x="38111" y="0"/>
                  </a:lnTo>
                  <a:lnTo>
                    <a:pt x="38111" y="95277"/>
                  </a:lnTo>
                  <a:lnTo>
                    <a:pt x="29641" y="95277"/>
                  </a:lnTo>
                  <a:lnTo>
                    <a:pt x="29641" y="71987"/>
                  </a:lnTo>
                  <a:lnTo>
                    <a:pt x="27245" y="73660"/>
                  </a:lnTo>
                  <a:lnTo>
                    <a:pt x="24797" y="75290"/>
                  </a:lnTo>
                  <a:lnTo>
                    <a:pt x="22299" y="76878"/>
                  </a:lnTo>
                  <a:lnTo>
                    <a:pt x="19750" y="78424"/>
                  </a:lnTo>
                  <a:lnTo>
                    <a:pt x="17150" y="79927"/>
                  </a:lnTo>
                  <a:lnTo>
                    <a:pt x="14499" y="81388"/>
                  </a:lnTo>
                  <a:lnTo>
                    <a:pt x="11797" y="82807"/>
                  </a:lnTo>
                  <a:lnTo>
                    <a:pt x="9045" y="84183"/>
                  </a:lnTo>
                  <a:lnTo>
                    <a:pt x="6241" y="85517"/>
                  </a:lnTo>
                  <a:lnTo>
                    <a:pt x="3387" y="86808"/>
                  </a:lnTo>
                  <a:lnTo>
                    <a:pt x="0" y="77492"/>
                  </a:lnTo>
                  <a:lnTo>
                    <a:pt x="3192" y="76040"/>
                  </a:lnTo>
                  <a:lnTo>
                    <a:pt x="6334" y="74562"/>
                  </a:lnTo>
                  <a:lnTo>
                    <a:pt x="9426" y="73059"/>
                  </a:lnTo>
                  <a:lnTo>
                    <a:pt x="12466" y="71530"/>
                  </a:lnTo>
                  <a:lnTo>
                    <a:pt x="15456" y="69976"/>
                  </a:lnTo>
                  <a:lnTo>
                    <a:pt x="18394" y="68396"/>
                  </a:lnTo>
                  <a:lnTo>
                    <a:pt x="21282" y="66791"/>
                  </a:lnTo>
                  <a:lnTo>
                    <a:pt x="24120" y="65161"/>
                  </a:lnTo>
                  <a:lnTo>
                    <a:pt x="26906" y="63505"/>
                  </a:lnTo>
                  <a:lnTo>
                    <a:pt x="29641" y="61824"/>
                  </a:lnTo>
                  <a:lnTo>
                    <a:pt x="29641" y="33029"/>
                  </a:lnTo>
                  <a:lnTo>
                    <a:pt x="1270" y="33029"/>
                  </a:lnTo>
                  <a:lnTo>
                    <a:pt x="1270" y="24560"/>
                  </a:lnTo>
                  <a:lnTo>
                    <a:pt x="29641" y="2456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g116"/>
            <p:cNvSpPr/>
            <p:nvPr/>
          </p:nvSpPr>
          <p:spPr>
            <a:xfrm>
              <a:off x="4561671" y="3204863"/>
              <a:ext cx="42769" cy="93584"/>
            </a:xfrm>
            <a:custGeom>
              <a:avLst/>
              <a:pathLst>
                <a:path w="42769" h="93584">
                  <a:moveTo>
                    <a:pt x="0" y="0"/>
                  </a:moveTo>
                  <a:lnTo>
                    <a:pt x="8469" y="0"/>
                  </a:lnTo>
                  <a:lnTo>
                    <a:pt x="8469" y="31759"/>
                  </a:lnTo>
                  <a:lnTo>
                    <a:pt x="11331" y="30298"/>
                  </a:lnTo>
                  <a:lnTo>
                    <a:pt x="14160" y="28795"/>
                  </a:lnTo>
                  <a:lnTo>
                    <a:pt x="16955" y="27249"/>
                  </a:lnTo>
                  <a:lnTo>
                    <a:pt x="19716" y="25661"/>
                  </a:lnTo>
                  <a:lnTo>
                    <a:pt x="22443" y="24031"/>
                  </a:lnTo>
                  <a:lnTo>
                    <a:pt x="25136" y="22358"/>
                  </a:lnTo>
                  <a:lnTo>
                    <a:pt x="27795" y="20643"/>
                  </a:lnTo>
                  <a:lnTo>
                    <a:pt x="30421" y="18886"/>
                  </a:lnTo>
                  <a:lnTo>
                    <a:pt x="33012" y="17086"/>
                  </a:lnTo>
                  <a:lnTo>
                    <a:pt x="35570" y="15244"/>
                  </a:lnTo>
                  <a:lnTo>
                    <a:pt x="41075" y="22866"/>
                  </a:lnTo>
                  <a:lnTo>
                    <a:pt x="38081" y="24954"/>
                  </a:lnTo>
                  <a:lnTo>
                    <a:pt x="35028" y="26982"/>
                  </a:lnTo>
                  <a:lnTo>
                    <a:pt x="31915" y="28951"/>
                  </a:lnTo>
                  <a:lnTo>
                    <a:pt x="28744" y="30861"/>
                  </a:lnTo>
                  <a:lnTo>
                    <a:pt x="25513" y="32712"/>
                  </a:lnTo>
                  <a:lnTo>
                    <a:pt x="22223" y="34503"/>
                  </a:lnTo>
                  <a:lnTo>
                    <a:pt x="18873" y="36235"/>
                  </a:lnTo>
                  <a:lnTo>
                    <a:pt x="15464" y="37907"/>
                  </a:lnTo>
                  <a:lnTo>
                    <a:pt x="11996" y="39521"/>
                  </a:lnTo>
                  <a:lnTo>
                    <a:pt x="8469" y="41075"/>
                  </a:lnTo>
                  <a:lnTo>
                    <a:pt x="8469" y="82150"/>
                  </a:lnTo>
                  <a:lnTo>
                    <a:pt x="8488" y="82480"/>
                  </a:lnTo>
                  <a:lnTo>
                    <a:pt x="8545" y="82794"/>
                  </a:lnTo>
                  <a:lnTo>
                    <a:pt x="8640" y="83090"/>
                  </a:lnTo>
                  <a:lnTo>
                    <a:pt x="8774" y="83370"/>
                  </a:lnTo>
                  <a:lnTo>
                    <a:pt x="8945" y="83632"/>
                  </a:lnTo>
                  <a:lnTo>
                    <a:pt x="9155" y="83878"/>
                  </a:lnTo>
                  <a:lnTo>
                    <a:pt x="9402" y="84107"/>
                  </a:lnTo>
                  <a:lnTo>
                    <a:pt x="9688" y="84318"/>
                  </a:lnTo>
                  <a:lnTo>
                    <a:pt x="10012" y="84513"/>
                  </a:lnTo>
                  <a:lnTo>
                    <a:pt x="10374" y="84691"/>
                  </a:lnTo>
                  <a:lnTo>
                    <a:pt x="10817" y="84852"/>
                  </a:lnTo>
                  <a:lnTo>
                    <a:pt x="11382" y="84996"/>
                  </a:lnTo>
                  <a:lnTo>
                    <a:pt x="12070" y="85123"/>
                  </a:lnTo>
                  <a:lnTo>
                    <a:pt x="12881" y="85233"/>
                  </a:lnTo>
                  <a:lnTo>
                    <a:pt x="13815" y="85326"/>
                  </a:lnTo>
                  <a:lnTo>
                    <a:pt x="14871" y="85402"/>
                  </a:lnTo>
                  <a:lnTo>
                    <a:pt x="16051" y="85462"/>
                  </a:lnTo>
                  <a:lnTo>
                    <a:pt x="17353" y="85504"/>
                  </a:lnTo>
                  <a:lnTo>
                    <a:pt x="18778" y="85529"/>
                  </a:lnTo>
                  <a:lnTo>
                    <a:pt x="20325" y="85538"/>
                  </a:lnTo>
                  <a:lnTo>
                    <a:pt x="21871" y="85527"/>
                  </a:lnTo>
                  <a:lnTo>
                    <a:pt x="23290" y="85495"/>
                  </a:lnTo>
                  <a:lnTo>
                    <a:pt x="24581" y="85443"/>
                  </a:lnTo>
                  <a:lnTo>
                    <a:pt x="25746" y="85368"/>
                  </a:lnTo>
                  <a:lnTo>
                    <a:pt x="26783" y="85273"/>
                  </a:lnTo>
                  <a:lnTo>
                    <a:pt x="27694" y="85157"/>
                  </a:lnTo>
                  <a:lnTo>
                    <a:pt x="28477" y="85019"/>
                  </a:lnTo>
                  <a:lnTo>
                    <a:pt x="29133" y="84860"/>
                  </a:lnTo>
                  <a:lnTo>
                    <a:pt x="29663" y="84680"/>
                  </a:lnTo>
                  <a:lnTo>
                    <a:pt x="30065" y="84479"/>
                  </a:lnTo>
                  <a:lnTo>
                    <a:pt x="30395" y="84248"/>
                  </a:lnTo>
                  <a:lnTo>
                    <a:pt x="30709" y="83979"/>
                  </a:lnTo>
                  <a:lnTo>
                    <a:pt x="31005" y="83672"/>
                  </a:lnTo>
                  <a:lnTo>
                    <a:pt x="31285" y="83327"/>
                  </a:lnTo>
                  <a:lnTo>
                    <a:pt x="31547" y="82944"/>
                  </a:lnTo>
                  <a:lnTo>
                    <a:pt x="31793" y="82523"/>
                  </a:lnTo>
                  <a:lnTo>
                    <a:pt x="32021" y="82063"/>
                  </a:lnTo>
                  <a:lnTo>
                    <a:pt x="32233" y="81566"/>
                  </a:lnTo>
                  <a:lnTo>
                    <a:pt x="32428" y="81030"/>
                  </a:lnTo>
                  <a:lnTo>
                    <a:pt x="32606" y="80456"/>
                  </a:lnTo>
                  <a:lnTo>
                    <a:pt x="32771" y="79775"/>
                  </a:lnTo>
                  <a:lnTo>
                    <a:pt x="32928" y="78915"/>
                  </a:lnTo>
                  <a:lnTo>
                    <a:pt x="33076" y="77877"/>
                  </a:lnTo>
                  <a:lnTo>
                    <a:pt x="33215" y="76662"/>
                  </a:lnTo>
                  <a:lnTo>
                    <a:pt x="33347" y="75269"/>
                  </a:lnTo>
                  <a:lnTo>
                    <a:pt x="33470" y="73698"/>
                  </a:lnTo>
                  <a:lnTo>
                    <a:pt x="33584" y="71949"/>
                  </a:lnTo>
                  <a:lnTo>
                    <a:pt x="33690" y="70022"/>
                  </a:lnTo>
                  <a:lnTo>
                    <a:pt x="33787" y="67918"/>
                  </a:lnTo>
                  <a:lnTo>
                    <a:pt x="33876" y="65635"/>
                  </a:lnTo>
                  <a:lnTo>
                    <a:pt x="42769" y="68176"/>
                  </a:lnTo>
                  <a:lnTo>
                    <a:pt x="42671" y="70793"/>
                  </a:lnTo>
                  <a:lnTo>
                    <a:pt x="42548" y="73224"/>
                  </a:lnTo>
                  <a:lnTo>
                    <a:pt x="42400" y="75468"/>
                  </a:lnTo>
                  <a:lnTo>
                    <a:pt x="42227" y="77526"/>
                  </a:lnTo>
                  <a:lnTo>
                    <a:pt x="42028" y="79398"/>
                  </a:lnTo>
                  <a:lnTo>
                    <a:pt x="41803" y="81083"/>
                  </a:lnTo>
                  <a:lnTo>
                    <a:pt x="41553" y="82582"/>
                  </a:lnTo>
                  <a:lnTo>
                    <a:pt x="41278" y="83895"/>
                  </a:lnTo>
                  <a:lnTo>
                    <a:pt x="40977" y="85021"/>
                  </a:lnTo>
                  <a:lnTo>
                    <a:pt x="40651" y="85961"/>
                  </a:lnTo>
                  <a:lnTo>
                    <a:pt x="40298" y="86783"/>
                  </a:lnTo>
                  <a:lnTo>
                    <a:pt x="39915" y="87553"/>
                  </a:lnTo>
                  <a:lnTo>
                    <a:pt x="39502" y="88273"/>
                  </a:lnTo>
                  <a:lnTo>
                    <a:pt x="39059" y="88942"/>
                  </a:lnTo>
                  <a:lnTo>
                    <a:pt x="38587" y="89561"/>
                  </a:lnTo>
                  <a:lnTo>
                    <a:pt x="38085" y="90128"/>
                  </a:lnTo>
                  <a:lnTo>
                    <a:pt x="37554" y="90645"/>
                  </a:lnTo>
                  <a:lnTo>
                    <a:pt x="36993" y="91111"/>
                  </a:lnTo>
                  <a:lnTo>
                    <a:pt x="36402" y="91526"/>
                  </a:lnTo>
                  <a:lnTo>
                    <a:pt x="35782" y="91890"/>
                  </a:lnTo>
                  <a:lnTo>
                    <a:pt x="35055" y="92212"/>
                  </a:lnTo>
                  <a:lnTo>
                    <a:pt x="34147" y="92499"/>
                  </a:lnTo>
                  <a:lnTo>
                    <a:pt x="33057" y="92754"/>
                  </a:lnTo>
                  <a:lnTo>
                    <a:pt x="31784" y="92974"/>
                  </a:lnTo>
                  <a:lnTo>
                    <a:pt x="30330" y="93160"/>
                  </a:lnTo>
                  <a:lnTo>
                    <a:pt x="28693" y="93312"/>
                  </a:lnTo>
                  <a:lnTo>
                    <a:pt x="26874" y="93431"/>
                  </a:lnTo>
                  <a:lnTo>
                    <a:pt x="24873" y="93516"/>
                  </a:lnTo>
                  <a:lnTo>
                    <a:pt x="22690" y="93567"/>
                  </a:lnTo>
                  <a:lnTo>
                    <a:pt x="20325" y="93584"/>
                  </a:lnTo>
                  <a:lnTo>
                    <a:pt x="17795" y="93564"/>
                  </a:lnTo>
                  <a:lnTo>
                    <a:pt x="15456" y="93507"/>
                  </a:lnTo>
                  <a:lnTo>
                    <a:pt x="13307" y="93412"/>
                  </a:lnTo>
                  <a:lnTo>
                    <a:pt x="11348" y="93279"/>
                  </a:lnTo>
                  <a:lnTo>
                    <a:pt x="9580" y="93107"/>
                  </a:lnTo>
                  <a:lnTo>
                    <a:pt x="8003" y="92898"/>
                  </a:lnTo>
                  <a:lnTo>
                    <a:pt x="6616" y="92650"/>
                  </a:lnTo>
                  <a:lnTo>
                    <a:pt x="5420" y="92364"/>
                  </a:lnTo>
                  <a:lnTo>
                    <a:pt x="4414" y="92040"/>
                  </a:lnTo>
                  <a:lnTo>
                    <a:pt x="3599" y="91678"/>
                  </a:lnTo>
                  <a:lnTo>
                    <a:pt x="2915" y="91269"/>
                  </a:lnTo>
                  <a:lnTo>
                    <a:pt x="2303" y="90806"/>
                  </a:lnTo>
                  <a:lnTo>
                    <a:pt x="1763" y="90287"/>
                  </a:lnTo>
                  <a:lnTo>
                    <a:pt x="1295" y="89713"/>
                  </a:lnTo>
                  <a:lnTo>
                    <a:pt x="899" y="89084"/>
                  </a:lnTo>
                  <a:lnTo>
                    <a:pt x="575" y="88400"/>
                  </a:lnTo>
                  <a:lnTo>
                    <a:pt x="323" y="87661"/>
                  </a:lnTo>
                  <a:lnTo>
                    <a:pt x="143" y="86867"/>
                  </a:lnTo>
                  <a:lnTo>
                    <a:pt x="35" y="86018"/>
                  </a:lnTo>
                  <a:lnTo>
                    <a:pt x="0" y="851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g117"/>
            <p:cNvSpPr/>
            <p:nvPr/>
          </p:nvSpPr>
          <p:spPr>
            <a:xfrm>
              <a:off x="3870149" y="3393821"/>
              <a:ext cx="97395" cy="97395"/>
            </a:xfrm>
            <a:custGeom>
              <a:avLst/>
              <a:pathLst>
                <a:path w="97395" h="97395">
                  <a:moveTo>
                    <a:pt x="0" y="17785"/>
                  </a:moveTo>
                  <a:lnTo>
                    <a:pt x="17785" y="17785"/>
                  </a:lnTo>
                  <a:lnTo>
                    <a:pt x="17785" y="0"/>
                  </a:lnTo>
                  <a:lnTo>
                    <a:pt x="26254" y="0"/>
                  </a:lnTo>
                  <a:lnTo>
                    <a:pt x="26254" y="17785"/>
                  </a:lnTo>
                  <a:lnTo>
                    <a:pt x="70293" y="17785"/>
                  </a:lnTo>
                  <a:lnTo>
                    <a:pt x="70293" y="0"/>
                  </a:lnTo>
                  <a:lnTo>
                    <a:pt x="78763" y="0"/>
                  </a:lnTo>
                  <a:lnTo>
                    <a:pt x="78763" y="17785"/>
                  </a:lnTo>
                  <a:lnTo>
                    <a:pt x="97395" y="17785"/>
                  </a:lnTo>
                  <a:lnTo>
                    <a:pt x="97395" y="25830"/>
                  </a:lnTo>
                  <a:lnTo>
                    <a:pt x="78763" y="25830"/>
                  </a:lnTo>
                  <a:lnTo>
                    <a:pt x="78763" y="97395"/>
                  </a:lnTo>
                  <a:lnTo>
                    <a:pt x="70293" y="97395"/>
                  </a:lnTo>
                  <a:lnTo>
                    <a:pt x="70293" y="89349"/>
                  </a:lnTo>
                  <a:lnTo>
                    <a:pt x="26254" y="89349"/>
                  </a:lnTo>
                  <a:lnTo>
                    <a:pt x="26254" y="97395"/>
                  </a:lnTo>
                  <a:lnTo>
                    <a:pt x="17785" y="97395"/>
                  </a:lnTo>
                  <a:lnTo>
                    <a:pt x="17785" y="25830"/>
                  </a:lnTo>
                  <a:lnTo>
                    <a:pt x="0" y="2583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g118"/>
            <p:cNvSpPr/>
            <p:nvPr/>
          </p:nvSpPr>
          <p:spPr>
            <a:xfrm>
              <a:off x="3896403" y="3419652"/>
              <a:ext cx="44039" cy="23713"/>
            </a:xfrm>
            <a:custGeom>
              <a:avLst/>
              <a:pathLst>
                <a:path w="44039" h="23713">
                  <a:moveTo>
                    <a:pt x="0" y="23713"/>
                  </a:moveTo>
                  <a:lnTo>
                    <a:pt x="44039" y="23713"/>
                  </a:lnTo>
                  <a:lnTo>
                    <a:pt x="440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g119"/>
            <p:cNvSpPr/>
            <p:nvPr/>
          </p:nvSpPr>
          <p:spPr>
            <a:xfrm>
              <a:off x="3896403" y="3451412"/>
              <a:ext cx="44039" cy="23713"/>
            </a:xfrm>
            <a:custGeom>
              <a:avLst/>
              <a:pathLst>
                <a:path w="44039" h="23713">
                  <a:moveTo>
                    <a:pt x="0" y="23713"/>
                  </a:moveTo>
                  <a:lnTo>
                    <a:pt x="44039" y="23713"/>
                  </a:lnTo>
                  <a:lnTo>
                    <a:pt x="440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g120"/>
            <p:cNvSpPr/>
            <p:nvPr/>
          </p:nvSpPr>
          <p:spPr>
            <a:xfrm>
              <a:off x="3978977" y="3393821"/>
              <a:ext cx="96971" cy="97395"/>
            </a:xfrm>
            <a:custGeom>
              <a:avLst/>
              <a:pathLst>
                <a:path w="96971" h="97395">
                  <a:moveTo>
                    <a:pt x="11433" y="7198"/>
                  </a:moveTo>
                  <a:lnTo>
                    <a:pt x="43192" y="7198"/>
                  </a:lnTo>
                  <a:lnTo>
                    <a:pt x="43192" y="0"/>
                  </a:lnTo>
                  <a:lnTo>
                    <a:pt x="51661" y="0"/>
                  </a:lnTo>
                  <a:lnTo>
                    <a:pt x="51661" y="7198"/>
                  </a:lnTo>
                  <a:lnTo>
                    <a:pt x="84267" y="7198"/>
                  </a:lnTo>
                  <a:lnTo>
                    <a:pt x="84267" y="24137"/>
                  </a:lnTo>
                  <a:lnTo>
                    <a:pt x="96971" y="24137"/>
                  </a:lnTo>
                  <a:lnTo>
                    <a:pt x="96971" y="32182"/>
                  </a:lnTo>
                  <a:lnTo>
                    <a:pt x="84267" y="32182"/>
                  </a:lnTo>
                  <a:lnTo>
                    <a:pt x="84267" y="49544"/>
                  </a:lnTo>
                  <a:lnTo>
                    <a:pt x="51661" y="49544"/>
                  </a:lnTo>
                  <a:lnTo>
                    <a:pt x="51661" y="97395"/>
                  </a:lnTo>
                  <a:lnTo>
                    <a:pt x="43192" y="97395"/>
                  </a:lnTo>
                  <a:lnTo>
                    <a:pt x="43192" y="49544"/>
                  </a:lnTo>
                  <a:lnTo>
                    <a:pt x="11009" y="49544"/>
                  </a:lnTo>
                  <a:lnTo>
                    <a:pt x="11009" y="41498"/>
                  </a:lnTo>
                  <a:lnTo>
                    <a:pt x="43192" y="41498"/>
                  </a:lnTo>
                  <a:lnTo>
                    <a:pt x="43192" y="32182"/>
                  </a:lnTo>
                  <a:lnTo>
                    <a:pt x="0" y="32182"/>
                  </a:lnTo>
                  <a:lnTo>
                    <a:pt x="0" y="24137"/>
                  </a:lnTo>
                  <a:lnTo>
                    <a:pt x="43192" y="24137"/>
                  </a:lnTo>
                  <a:lnTo>
                    <a:pt x="43192" y="15244"/>
                  </a:lnTo>
                  <a:lnTo>
                    <a:pt x="11433" y="1524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g121"/>
            <p:cNvSpPr/>
            <p:nvPr/>
          </p:nvSpPr>
          <p:spPr>
            <a:xfrm>
              <a:off x="4030639" y="3409066"/>
              <a:ext cx="24137" cy="8892"/>
            </a:xfrm>
            <a:custGeom>
              <a:avLst/>
              <a:pathLst>
                <a:path w="24137" h="8892">
                  <a:moveTo>
                    <a:pt x="0" y="0"/>
                  </a:moveTo>
                  <a:lnTo>
                    <a:pt x="0" y="8892"/>
                  </a:lnTo>
                  <a:lnTo>
                    <a:pt x="24137" y="8892"/>
                  </a:lnTo>
                  <a:lnTo>
                    <a:pt x="2413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g122"/>
            <p:cNvSpPr/>
            <p:nvPr/>
          </p:nvSpPr>
          <p:spPr>
            <a:xfrm>
              <a:off x="4030639" y="3426004"/>
              <a:ext cx="24137" cy="9316"/>
            </a:xfrm>
            <a:custGeom>
              <a:avLst/>
              <a:pathLst>
                <a:path w="24137" h="9316">
                  <a:moveTo>
                    <a:pt x="0" y="0"/>
                  </a:moveTo>
                  <a:lnTo>
                    <a:pt x="0" y="9316"/>
                  </a:lnTo>
                  <a:lnTo>
                    <a:pt x="24137" y="9316"/>
                  </a:lnTo>
                  <a:lnTo>
                    <a:pt x="2413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g123"/>
            <p:cNvSpPr/>
            <p:nvPr/>
          </p:nvSpPr>
          <p:spPr>
            <a:xfrm>
              <a:off x="3978554" y="3449294"/>
              <a:ext cx="17785" cy="42769"/>
            </a:xfrm>
            <a:custGeom>
              <a:avLst/>
              <a:pathLst>
                <a:path w="17785" h="42769">
                  <a:moveTo>
                    <a:pt x="9739" y="0"/>
                  </a:moveTo>
                  <a:lnTo>
                    <a:pt x="17785" y="0"/>
                  </a:lnTo>
                  <a:lnTo>
                    <a:pt x="17785" y="11433"/>
                  </a:lnTo>
                  <a:lnTo>
                    <a:pt x="17666" y="15862"/>
                  </a:lnTo>
                  <a:lnTo>
                    <a:pt x="17310" y="20004"/>
                  </a:lnTo>
                  <a:lnTo>
                    <a:pt x="16718" y="23857"/>
                  </a:lnTo>
                  <a:lnTo>
                    <a:pt x="15888" y="27423"/>
                  </a:lnTo>
                  <a:lnTo>
                    <a:pt x="14820" y="30700"/>
                  </a:lnTo>
                  <a:lnTo>
                    <a:pt x="13516" y="33690"/>
                  </a:lnTo>
                  <a:lnTo>
                    <a:pt x="11975" y="36391"/>
                  </a:lnTo>
                  <a:lnTo>
                    <a:pt x="10196" y="38805"/>
                  </a:lnTo>
                  <a:lnTo>
                    <a:pt x="8181" y="40931"/>
                  </a:lnTo>
                  <a:lnTo>
                    <a:pt x="5928" y="42769"/>
                  </a:lnTo>
                  <a:lnTo>
                    <a:pt x="0" y="36840"/>
                  </a:lnTo>
                  <a:lnTo>
                    <a:pt x="1850" y="35278"/>
                  </a:lnTo>
                  <a:lnTo>
                    <a:pt x="3506" y="33470"/>
                  </a:lnTo>
                  <a:lnTo>
                    <a:pt x="4967" y="31416"/>
                  </a:lnTo>
                  <a:lnTo>
                    <a:pt x="6233" y="29116"/>
                  </a:lnTo>
                  <a:lnTo>
                    <a:pt x="7304" y="26571"/>
                  </a:lnTo>
                  <a:lnTo>
                    <a:pt x="8181" y="23781"/>
                  </a:lnTo>
                  <a:lnTo>
                    <a:pt x="8862" y="20745"/>
                  </a:lnTo>
                  <a:lnTo>
                    <a:pt x="9349" y="17463"/>
                  </a:lnTo>
                  <a:lnTo>
                    <a:pt x="9642" y="13935"/>
                  </a:lnTo>
                  <a:lnTo>
                    <a:pt x="9739" y="1016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g124"/>
            <p:cNvSpPr/>
            <p:nvPr/>
          </p:nvSpPr>
          <p:spPr>
            <a:xfrm>
              <a:off x="4057317" y="3449294"/>
              <a:ext cx="8469" cy="41922"/>
            </a:xfrm>
            <a:custGeom>
              <a:avLst/>
              <a:pathLst>
                <a:path w="8469" h="41922">
                  <a:moveTo>
                    <a:pt x="0" y="0"/>
                  </a:moveTo>
                  <a:lnTo>
                    <a:pt x="8469" y="0"/>
                  </a:lnTo>
                  <a:lnTo>
                    <a:pt x="8469" y="41922"/>
                  </a:lnTo>
                  <a:lnTo>
                    <a:pt x="0" y="4192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g125"/>
            <p:cNvSpPr/>
            <p:nvPr/>
          </p:nvSpPr>
          <p:spPr>
            <a:xfrm>
              <a:off x="4034874" y="3452259"/>
              <a:ext cx="17361" cy="26677"/>
            </a:xfrm>
            <a:custGeom>
              <a:avLst/>
              <a:pathLst>
                <a:path w="17361" h="26677">
                  <a:moveTo>
                    <a:pt x="6775" y="0"/>
                  </a:moveTo>
                  <a:lnTo>
                    <a:pt x="8024" y="2129"/>
                  </a:lnTo>
                  <a:lnTo>
                    <a:pt x="9231" y="4285"/>
                  </a:lnTo>
                  <a:lnTo>
                    <a:pt x="10395" y="6466"/>
                  </a:lnTo>
                  <a:lnTo>
                    <a:pt x="11518" y="8672"/>
                  </a:lnTo>
                  <a:lnTo>
                    <a:pt x="12597" y="10904"/>
                  </a:lnTo>
                  <a:lnTo>
                    <a:pt x="13635" y="13161"/>
                  </a:lnTo>
                  <a:lnTo>
                    <a:pt x="14630" y="15443"/>
                  </a:lnTo>
                  <a:lnTo>
                    <a:pt x="15583" y="17751"/>
                  </a:lnTo>
                  <a:lnTo>
                    <a:pt x="16493" y="20084"/>
                  </a:lnTo>
                  <a:lnTo>
                    <a:pt x="17361" y="22443"/>
                  </a:lnTo>
                  <a:lnTo>
                    <a:pt x="10162" y="26677"/>
                  </a:lnTo>
                  <a:lnTo>
                    <a:pt x="9375" y="24319"/>
                  </a:lnTo>
                  <a:lnTo>
                    <a:pt x="8536" y="21985"/>
                  </a:lnTo>
                  <a:lnTo>
                    <a:pt x="7647" y="19678"/>
                  </a:lnTo>
                  <a:lnTo>
                    <a:pt x="6707" y="17395"/>
                  </a:lnTo>
                  <a:lnTo>
                    <a:pt x="5716" y="15138"/>
                  </a:lnTo>
                  <a:lnTo>
                    <a:pt x="4674" y="12906"/>
                  </a:lnTo>
                  <a:lnTo>
                    <a:pt x="3582" y="10700"/>
                  </a:lnTo>
                  <a:lnTo>
                    <a:pt x="2439" y="8519"/>
                  </a:lnTo>
                  <a:lnTo>
                    <a:pt x="1244" y="6364"/>
                  </a:lnTo>
                  <a:lnTo>
                    <a:pt x="0" y="423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g126"/>
            <p:cNvSpPr/>
            <p:nvPr/>
          </p:nvSpPr>
          <p:spPr>
            <a:xfrm>
              <a:off x="4000150" y="3453105"/>
              <a:ext cx="16091" cy="27948"/>
            </a:xfrm>
            <a:custGeom>
              <a:avLst/>
              <a:pathLst>
                <a:path w="16091" h="27948">
                  <a:moveTo>
                    <a:pt x="8469" y="0"/>
                  </a:moveTo>
                  <a:lnTo>
                    <a:pt x="16091" y="2540"/>
                  </a:lnTo>
                  <a:lnTo>
                    <a:pt x="15320" y="5538"/>
                  </a:lnTo>
                  <a:lnTo>
                    <a:pt x="14533" y="8435"/>
                  </a:lnTo>
                  <a:lnTo>
                    <a:pt x="13728" y="11230"/>
                  </a:lnTo>
                  <a:lnTo>
                    <a:pt x="12906" y="13923"/>
                  </a:lnTo>
                  <a:lnTo>
                    <a:pt x="12068" y="16514"/>
                  </a:lnTo>
                  <a:lnTo>
                    <a:pt x="11213" y="19004"/>
                  </a:lnTo>
                  <a:lnTo>
                    <a:pt x="10340" y="21393"/>
                  </a:lnTo>
                  <a:lnTo>
                    <a:pt x="9451" y="23679"/>
                  </a:lnTo>
                  <a:lnTo>
                    <a:pt x="8545" y="25864"/>
                  </a:lnTo>
                  <a:lnTo>
                    <a:pt x="7622" y="27948"/>
                  </a:lnTo>
                  <a:lnTo>
                    <a:pt x="0" y="23713"/>
                  </a:lnTo>
                  <a:lnTo>
                    <a:pt x="1075" y="21342"/>
                  </a:lnTo>
                  <a:lnTo>
                    <a:pt x="2100" y="18970"/>
                  </a:lnTo>
                  <a:lnTo>
                    <a:pt x="3074" y="16599"/>
                  </a:lnTo>
                  <a:lnTo>
                    <a:pt x="3997" y="14228"/>
                  </a:lnTo>
                  <a:lnTo>
                    <a:pt x="4869" y="11856"/>
                  </a:lnTo>
                  <a:lnTo>
                    <a:pt x="5691" y="9485"/>
                  </a:lnTo>
                  <a:lnTo>
                    <a:pt x="6461" y="7114"/>
                  </a:lnTo>
                  <a:lnTo>
                    <a:pt x="7181" y="4742"/>
                  </a:lnTo>
                  <a:lnTo>
                    <a:pt x="7850" y="237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g127"/>
            <p:cNvSpPr/>
            <p:nvPr/>
          </p:nvSpPr>
          <p:spPr>
            <a:xfrm>
              <a:off x="3844452" y="3583203"/>
              <a:ext cx="96548" cy="98242"/>
            </a:xfrm>
            <a:custGeom>
              <a:avLst/>
              <a:pathLst>
                <a:path w="96548" h="98242">
                  <a:moveTo>
                    <a:pt x="96548" y="12703"/>
                  </a:moveTo>
                  <a:lnTo>
                    <a:pt x="96548" y="20749"/>
                  </a:lnTo>
                  <a:lnTo>
                    <a:pt x="19479" y="20749"/>
                  </a:lnTo>
                  <a:lnTo>
                    <a:pt x="19479" y="52085"/>
                  </a:lnTo>
                  <a:lnTo>
                    <a:pt x="19364" y="57348"/>
                  </a:lnTo>
                  <a:lnTo>
                    <a:pt x="19021" y="62468"/>
                  </a:lnTo>
                  <a:lnTo>
                    <a:pt x="18450" y="67444"/>
                  </a:lnTo>
                  <a:lnTo>
                    <a:pt x="17649" y="72275"/>
                  </a:lnTo>
                  <a:lnTo>
                    <a:pt x="16620" y="76963"/>
                  </a:lnTo>
                  <a:lnTo>
                    <a:pt x="15363" y="81507"/>
                  </a:lnTo>
                  <a:lnTo>
                    <a:pt x="13876" y="85906"/>
                  </a:lnTo>
                  <a:lnTo>
                    <a:pt x="12161" y="90162"/>
                  </a:lnTo>
                  <a:lnTo>
                    <a:pt x="10218" y="94274"/>
                  </a:lnTo>
                  <a:lnTo>
                    <a:pt x="8045" y="98242"/>
                  </a:lnTo>
                  <a:lnTo>
                    <a:pt x="0" y="93584"/>
                  </a:lnTo>
                  <a:lnTo>
                    <a:pt x="1151" y="91155"/>
                  </a:lnTo>
                  <a:lnTo>
                    <a:pt x="2235" y="88782"/>
                  </a:lnTo>
                  <a:lnTo>
                    <a:pt x="3252" y="86463"/>
                  </a:lnTo>
                  <a:lnTo>
                    <a:pt x="4200" y="84200"/>
                  </a:lnTo>
                  <a:lnTo>
                    <a:pt x="5081" y="81991"/>
                  </a:lnTo>
                  <a:lnTo>
                    <a:pt x="5894" y="79838"/>
                  </a:lnTo>
                  <a:lnTo>
                    <a:pt x="6639" y="77740"/>
                  </a:lnTo>
                  <a:lnTo>
                    <a:pt x="7317" y="75697"/>
                  </a:lnTo>
                  <a:lnTo>
                    <a:pt x="7927" y="73709"/>
                  </a:lnTo>
                  <a:lnTo>
                    <a:pt x="8469" y="71775"/>
                  </a:lnTo>
                  <a:lnTo>
                    <a:pt x="8951" y="69834"/>
                  </a:lnTo>
                  <a:lnTo>
                    <a:pt x="9383" y="67820"/>
                  </a:lnTo>
                  <a:lnTo>
                    <a:pt x="9764" y="65735"/>
                  </a:lnTo>
                  <a:lnTo>
                    <a:pt x="10095" y="63577"/>
                  </a:lnTo>
                  <a:lnTo>
                    <a:pt x="10374" y="61348"/>
                  </a:lnTo>
                  <a:lnTo>
                    <a:pt x="10603" y="59046"/>
                  </a:lnTo>
                  <a:lnTo>
                    <a:pt x="10781" y="56673"/>
                  </a:lnTo>
                  <a:lnTo>
                    <a:pt x="10908" y="54227"/>
                  </a:lnTo>
                  <a:lnTo>
                    <a:pt x="10984" y="51710"/>
                  </a:lnTo>
                  <a:lnTo>
                    <a:pt x="11009" y="49121"/>
                  </a:lnTo>
                  <a:lnTo>
                    <a:pt x="11009" y="12703"/>
                  </a:lnTo>
                  <a:lnTo>
                    <a:pt x="51238" y="12703"/>
                  </a:lnTo>
                  <a:lnTo>
                    <a:pt x="50886" y="11691"/>
                  </a:lnTo>
                  <a:lnTo>
                    <a:pt x="50509" y="10688"/>
                  </a:lnTo>
                  <a:lnTo>
                    <a:pt x="50107" y="9692"/>
                  </a:lnTo>
                  <a:lnTo>
                    <a:pt x="49679" y="8706"/>
                  </a:lnTo>
                  <a:lnTo>
                    <a:pt x="49226" y="7728"/>
                  </a:lnTo>
                  <a:lnTo>
                    <a:pt x="48748" y="6758"/>
                  </a:lnTo>
                  <a:lnTo>
                    <a:pt x="48244" y="5797"/>
                  </a:lnTo>
                  <a:lnTo>
                    <a:pt x="47715" y="4844"/>
                  </a:lnTo>
                  <a:lnTo>
                    <a:pt x="47160" y="3900"/>
                  </a:lnTo>
                  <a:lnTo>
                    <a:pt x="46580" y="2964"/>
                  </a:lnTo>
                  <a:lnTo>
                    <a:pt x="55049" y="0"/>
                  </a:lnTo>
                  <a:lnTo>
                    <a:pt x="55790" y="1194"/>
                  </a:lnTo>
                  <a:lnTo>
                    <a:pt x="56489" y="2405"/>
                  </a:lnTo>
                  <a:lnTo>
                    <a:pt x="57145" y="3633"/>
                  </a:lnTo>
                  <a:lnTo>
                    <a:pt x="57759" y="4878"/>
                  </a:lnTo>
                  <a:lnTo>
                    <a:pt x="58331" y="6140"/>
                  </a:lnTo>
                  <a:lnTo>
                    <a:pt x="58860" y="7418"/>
                  </a:lnTo>
                  <a:lnTo>
                    <a:pt x="59347" y="8714"/>
                  </a:lnTo>
                  <a:lnTo>
                    <a:pt x="59792" y="10027"/>
                  </a:lnTo>
                  <a:lnTo>
                    <a:pt x="60194" y="11357"/>
                  </a:lnTo>
                  <a:lnTo>
                    <a:pt x="60554" y="1270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g128"/>
            <p:cNvSpPr/>
            <p:nvPr/>
          </p:nvSpPr>
          <p:spPr>
            <a:xfrm>
              <a:off x="3957092" y="3583627"/>
              <a:ext cx="91890" cy="96971"/>
            </a:xfrm>
            <a:custGeom>
              <a:avLst/>
              <a:pathLst>
                <a:path w="91890" h="96971">
                  <a:moveTo>
                    <a:pt x="45733" y="28795"/>
                  </a:moveTo>
                  <a:lnTo>
                    <a:pt x="54202" y="28795"/>
                  </a:lnTo>
                  <a:lnTo>
                    <a:pt x="54202" y="48274"/>
                  </a:lnTo>
                  <a:lnTo>
                    <a:pt x="89772" y="48274"/>
                  </a:lnTo>
                  <a:lnTo>
                    <a:pt x="89772" y="56319"/>
                  </a:lnTo>
                  <a:lnTo>
                    <a:pt x="54202" y="56319"/>
                  </a:lnTo>
                  <a:lnTo>
                    <a:pt x="54202" y="85961"/>
                  </a:lnTo>
                  <a:lnTo>
                    <a:pt x="54181" y="87191"/>
                  </a:lnTo>
                  <a:lnTo>
                    <a:pt x="54117" y="88341"/>
                  </a:lnTo>
                  <a:lnTo>
                    <a:pt x="54011" y="89410"/>
                  </a:lnTo>
                  <a:lnTo>
                    <a:pt x="53863" y="90399"/>
                  </a:lnTo>
                  <a:lnTo>
                    <a:pt x="53673" y="91307"/>
                  </a:lnTo>
                  <a:lnTo>
                    <a:pt x="53440" y="92135"/>
                  </a:lnTo>
                  <a:lnTo>
                    <a:pt x="53165" y="92883"/>
                  </a:lnTo>
                  <a:lnTo>
                    <a:pt x="52847" y="93550"/>
                  </a:lnTo>
                  <a:lnTo>
                    <a:pt x="52487" y="94136"/>
                  </a:lnTo>
                  <a:lnTo>
                    <a:pt x="52085" y="94642"/>
                  </a:lnTo>
                  <a:lnTo>
                    <a:pt x="51623" y="95085"/>
                  </a:lnTo>
                  <a:lnTo>
                    <a:pt x="51085" y="95481"/>
                  </a:lnTo>
                  <a:lnTo>
                    <a:pt x="50471" y="95830"/>
                  </a:lnTo>
                  <a:lnTo>
                    <a:pt x="49781" y="96133"/>
                  </a:lnTo>
                  <a:lnTo>
                    <a:pt x="49015" y="96389"/>
                  </a:lnTo>
                  <a:lnTo>
                    <a:pt x="48172" y="96599"/>
                  </a:lnTo>
                  <a:lnTo>
                    <a:pt x="47253" y="96762"/>
                  </a:lnTo>
                  <a:lnTo>
                    <a:pt x="46258" y="96878"/>
                  </a:lnTo>
                  <a:lnTo>
                    <a:pt x="45187" y="96948"/>
                  </a:lnTo>
                  <a:lnTo>
                    <a:pt x="44039" y="96971"/>
                  </a:lnTo>
                  <a:lnTo>
                    <a:pt x="42942" y="96963"/>
                  </a:lnTo>
                  <a:lnTo>
                    <a:pt x="41854" y="96937"/>
                  </a:lnTo>
                  <a:lnTo>
                    <a:pt x="40774" y="96895"/>
                  </a:lnTo>
                  <a:lnTo>
                    <a:pt x="39703" y="96836"/>
                  </a:lnTo>
                  <a:lnTo>
                    <a:pt x="38640" y="96759"/>
                  </a:lnTo>
                  <a:lnTo>
                    <a:pt x="37586" y="96666"/>
                  </a:lnTo>
                  <a:lnTo>
                    <a:pt x="36540" y="96556"/>
                  </a:lnTo>
                  <a:lnTo>
                    <a:pt x="35502" y="96429"/>
                  </a:lnTo>
                  <a:lnTo>
                    <a:pt x="34473" y="96285"/>
                  </a:lnTo>
                  <a:lnTo>
                    <a:pt x="33453" y="96124"/>
                  </a:lnTo>
                  <a:lnTo>
                    <a:pt x="31759" y="88079"/>
                  </a:lnTo>
                  <a:lnTo>
                    <a:pt x="32860" y="88239"/>
                  </a:lnTo>
                  <a:lnTo>
                    <a:pt x="33961" y="88383"/>
                  </a:lnTo>
                  <a:lnTo>
                    <a:pt x="35062" y="88510"/>
                  </a:lnTo>
                  <a:lnTo>
                    <a:pt x="36163" y="88621"/>
                  </a:lnTo>
                  <a:lnTo>
                    <a:pt x="37264" y="88714"/>
                  </a:lnTo>
                  <a:lnTo>
                    <a:pt x="38365" y="88790"/>
                  </a:lnTo>
                  <a:lnTo>
                    <a:pt x="39466" y="88849"/>
                  </a:lnTo>
                  <a:lnTo>
                    <a:pt x="40567" y="88892"/>
                  </a:lnTo>
                  <a:lnTo>
                    <a:pt x="41668" y="88917"/>
                  </a:lnTo>
                  <a:lnTo>
                    <a:pt x="42769" y="88925"/>
                  </a:lnTo>
                  <a:lnTo>
                    <a:pt x="43332" y="88879"/>
                  </a:lnTo>
                  <a:lnTo>
                    <a:pt x="43836" y="88739"/>
                  </a:lnTo>
                  <a:lnTo>
                    <a:pt x="44280" y="88506"/>
                  </a:lnTo>
                  <a:lnTo>
                    <a:pt x="44666" y="88180"/>
                  </a:lnTo>
                  <a:lnTo>
                    <a:pt x="44992" y="87761"/>
                  </a:lnTo>
                  <a:lnTo>
                    <a:pt x="45259" y="87249"/>
                  </a:lnTo>
                  <a:lnTo>
                    <a:pt x="45466" y="86643"/>
                  </a:lnTo>
                  <a:lnTo>
                    <a:pt x="45614" y="85944"/>
                  </a:lnTo>
                  <a:lnTo>
                    <a:pt x="45703" y="85152"/>
                  </a:lnTo>
                  <a:lnTo>
                    <a:pt x="45733" y="84267"/>
                  </a:lnTo>
                  <a:lnTo>
                    <a:pt x="45733" y="56319"/>
                  </a:lnTo>
                  <a:lnTo>
                    <a:pt x="8045" y="56319"/>
                  </a:lnTo>
                  <a:lnTo>
                    <a:pt x="5928" y="48274"/>
                  </a:lnTo>
                  <a:lnTo>
                    <a:pt x="8100" y="46029"/>
                  </a:lnTo>
                  <a:lnTo>
                    <a:pt x="10213" y="43700"/>
                  </a:lnTo>
                  <a:lnTo>
                    <a:pt x="12267" y="41287"/>
                  </a:lnTo>
                  <a:lnTo>
                    <a:pt x="14262" y="38788"/>
                  </a:lnTo>
                  <a:lnTo>
                    <a:pt x="16197" y="36205"/>
                  </a:lnTo>
                  <a:lnTo>
                    <a:pt x="18073" y="33537"/>
                  </a:lnTo>
                  <a:lnTo>
                    <a:pt x="19889" y="30785"/>
                  </a:lnTo>
                  <a:lnTo>
                    <a:pt x="21647" y="27948"/>
                  </a:lnTo>
                  <a:lnTo>
                    <a:pt x="23345" y="25026"/>
                  </a:lnTo>
                  <a:lnTo>
                    <a:pt x="24983" y="22019"/>
                  </a:lnTo>
                  <a:lnTo>
                    <a:pt x="0" y="22019"/>
                  </a:lnTo>
                  <a:lnTo>
                    <a:pt x="0" y="13974"/>
                  </a:lnTo>
                  <a:lnTo>
                    <a:pt x="29218" y="13974"/>
                  </a:lnTo>
                  <a:lnTo>
                    <a:pt x="29887" y="12614"/>
                  </a:lnTo>
                  <a:lnTo>
                    <a:pt x="30539" y="11247"/>
                  </a:lnTo>
                  <a:lnTo>
                    <a:pt x="31174" y="9870"/>
                  </a:lnTo>
                  <a:lnTo>
                    <a:pt x="31793" y="8486"/>
                  </a:lnTo>
                  <a:lnTo>
                    <a:pt x="32394" y="7092"/>
                  </a:lnTo>
                  <a:lnTo>
                    <a:pt x="32978" y="5691"/>
                  </a:lnTo>
                  <a:lnTo>
                    <a:pt x="33546" y="4281"/>
                  </a:lnTo>
                  <a:lnTo>
                    <a:pt x="34096" y="2862"/>
                  </a:lnTo>
                  <a:lnTo>
                    <a:pt x="34630" y="1435"/>
                  </a:lnTo>
                  <a:lnTo>
                    <a:pt x="35146" y="0"/>
                  </a:lnTo>
                  <a:lnTo>
                    <a:pt x="44039" y="1693"/>
                  </a:lnTo>
                  <a:lnTo>
                    <a:pt x="38958" y="13974"/>
                  </a:lnTo>
                  <a:lnTo>
                    <a:pt x="91890" y="13974"/>
                  </a:lnTo>
                  <a:lnTo>
                    <a:pt x="91890" y="22019"/>
                  </a:lnTo>
                  <a:lnTo>
                    <a:pt x="35146" y="22019"/>
                  </a:lnTo>
                  <a:lnTo>
                    <a:pt x="33601" y="25026"/>
                  </a:lnTo>
                  <a:lnTo>
                    <a:pt x="32013" y="27948"/>
                  </a:lnTo>
                  <a:lnTo>
                    <a:pt x="30383" y="30785"/>
                  </a:lnTo>
                  <a:lnTo>
                    <a:pt x="28710" y="33537"/>
                  </a:lnTo>
                  <a:lnTo>
                    <a:pt x="26995" y="36205"/>
                  </a:lnTo>
                  <a:lnTo>
                    <a:pt x="25238" y="38788"/>
                  </a:lnTo>
                  <a:lnTo>
                    <a:pt x="23438" y="41287"/>
                  </a:lnTo>
                  <a:lnTo>
                    <a:pt x="21596" y="43700"/>
                  </a:lnTo>
                  <a:lnTo>
                    <a:pt x="19711" y="46029"/>
                  </a:lnTo>
                  <a:lnTo>
                    <a:pt x="17785" y="48274"/>
                  </a:lnTo>
                  <a:lnTo>
                    <a:pt x="45733" y="4827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g129"/>
            <p:cNvSpPr/>
            <p:nvPr/>
          </p:nvSpPr>
          <p:spPr>
            <a:xfrm>
              <a:off x="4021881" y="3645451"/>
              <a:ext cx="30488" cy="31335"/>
            </a:xfrm>
            <a:custGeom>
              <a:avLst/>
              <a:pathLst>
                <a:path w="30488" h="31335">
                  <a:moveTo>
                    <a:pt x="5504" y="0"/>
                  </a:moveTo>
                  <a:lnTo>
                    <a:pt x="8193" y="2070"/>
                  </a:lnTo>
                  <a:lnTo>
                    <a:pt x="10840" y="4217"/>
                  </a:lnTo>
                  <a:lnTo>
                    <a:pt x="13444" y="6440"/>
                  </a:lnTo>
                  <a:lnTo>
                    <a:pt x="16006" y="8740"/>
                  </a:lnTo>
                  <a:lnTo>
                    <a:pt x="18526" y="11115"/>
                  </a:lnTo>
                  <a:lnTo>
                    <a:pt x="21003" y="13567"/>
                  </a:lnTo>
                  <a:lnTo>
                    <a:pt x="23438" y="16095"/>
                  </a:lnTo>
                  <a:lnTo>
                    <a:pt x="25830" y="18699"/>
                  </a:lnTo>
                  <a:lnTo>
                    <a:pt x="28181" y="21380"/>
                  </a:lnTo>
                  <a:lnTo>
                    <a:pt x="30488" y="24137"/>
                  </a:lnTo>
                  <a:lnTo>
                    <a:pt x="24560" y="31335"/>
                  </a:lnTo>
                  <a:lnTo>
                    <a:pt x="22256" y="28409"/>
                  </a:lnTo>
                  <a:lnTo>
                    <a:pt x="19919" y="25559"/>
                  </a:lnTo>
                  <a:lnTo>
                    <a:pt x="17548" y="22786"/>
                  </a:lnTo>
                  <a:lnTo>
                    <a:pt x="15142" y="20088"/>
                  </a:lnTo>
                  <a:lnTo>
                    <a:pt x="12703" y="17467"/>
                  </a:lnTo>
                  <a:lnTo>
                    <a:pt x="10230" y="14922"/>
                  </a:lnTo>
                  <a:lnTo>
                    <a:pt x="7723" y="12453"/>
                  </a:lnTo>
                  <a:lnTo>
                    <a:pt x="5183" y="10061"/>
                  </a:lnTo>
                  <a:lnTo>
                    <a:pt x="2608" y="7745"/>
                  </a:lnTo>
                  <a:lnTo>
                    <a:pt x="0" y="550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g130"/>
            <p:cNvSpPr/>
            <p:nvPr/>
          </p:nvSpPr>
          <p:spPr>
            <a:xfrm>
              <a:off x="3956245" y="3645875"/>
              <a:ext cx="31759" cy="30912"/>
            </a:xfrm>
            <a:custGeom>
              <a:avLst/>
              <a:pathLst>
                <a:path w="31759" h="30912">
                  <a:moveTo>
                    <a:pt x="24560" y="0"/>
                  </a:moveTo>
                  <a:lnTo>
                    <a:pt x="31759" y="4234"/>
                  </a:lnTo>
                  <a:lnTo>
                    <a:pt x="29972" y="7169"/>
                  </a:lnTo>
                  <a:lnTo>
                    <a:pt x="27998" y="10044"/>
                  </a:lnTo>
                  <a:lnTo>
                    <a:pt x="25839" y="12860"/>
                  </a:lnTo>
                  <a:lnTo>
                    <a:pt x="23493" y="15617"/>
                  </a:lnTo>
                  <a:lnTo>
                    <a:pt x="20961" y="18314"/>
                  </a:lnTo>
                  <a:lnTo>
                    <a:pt x="18242" y="20952"/>
                  </a:lnTo>
                  <a:lnTo>
                    <a:pt x="15337" y="23531"/>
                  </a:lnTo>
                  <a:lnTo>
                    <a:pt x="12246" y="26051"/>
                  </a:lnTo>
                  <a:lnTo>
                    <a:pt x="8968" y="28511"/>
                  </a:lnTo>
                  <a:lnTo>
                    <a:pt x="5504" y="30912"/>
                  </a:lnTo>
                  <a:lnTo>
                    <a:pt x="0" y="24137"/>
                  </a:lnTo>
                  <a:lnTo>
                    <a:pt x="3294" y="21913"/>
                  </a:lnTo>
                  <a:lnTo>
                    <a:pt x="6402" y="19648"/>
                  </a:lnTo>
                  <a:lnTo>
                    <a:pt x="9324" y="17340"/>
                  </a:lnTo>
                  <a:lnTo>
                    <a:pt x="12060" y="14990"/>
                  </a:lnTo>
                  <a:lnTo>
                    <a:pt x="14609" y="12597"/>
                  </a:lnTo>
                  <a:lnTo>
                    <a:pt x="16972" y="10162"/>
                  </a:lnTo>
                  <a:lnTo>
                    <a:pt x="19148" y="7685"/>
                  </a:lnTo>
                  <a:lnTo>
                    <a:pt x="21138" y="5166"/>
                  </a:lnTo>
                  <a:lnTo>
                    <a:pt x="22942" y="260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g131"/>
            <p:cNvSpPr/>
            <p:nvPr/>
          </p:nvSpPr>
          <p:spPr>
            <a:xfrm>
              <a:off x="3681935" y="3774279"/>
              <a:ext cx="20749" cy="16938"/>
            </a:xfrm>
            <a:custGeom>
              <a:avLst/>
              <a:pathLst>
                <a:path w="20749" h="16938">
                  <a:moveTo>
                    <a:pt x="5928" y="0"/>
                  </a:moveTo>
                  <a:lnTo>
                    <a:pt x="7524" y="863"/>
                  </a:lnTo>
                  <a:lnTo>
                    <a:pt x="9095" y="1761"/>
                  </a:lnTo>
                  <a:lnTo>
                    <a:pt x="10641" y="2693"/>
                  </a:lnTo>
                  <a:lnTo>
                    <a:pt x="12161" y="3658"/>
                  </a:lnTo>
                  <a:lnTo>
                    <a:pt x="13656" y="4658"/>
                  </a:lnTo>
                  <a:lnTo>
                    <a:pt x="15125" y="5691"/>
                  </a:lnTo>
                  <a:lnTo>
                    <a:pt x="16569" y="6758"/>
                  </a:lnTo>
                  <a:lnTo>
                    <a:pt x="17988" y="7859"/>
                  </a:lnTo>
                  <a:lnTo>
                    <a:pt x="19381" y="8994"/>
                  </a:lnTo>
                  <a:lnTo>
                    <a:pt x="20749" y="10162"/>
                  </a:lnTo>
                  <a:lnTo>
                    <a:pt x="14820" y="16938"/>
                  </a:lnTo>
                  <a:lnTo>
                    <a:pt x="13377" y="15684"/>
                  </a:lnTo>
                  <a:lnTo>
                    <a:pt x="11924" y="14465"/>
                  </a:lnTo>
                  <a:lnTo>
                    <a:pt x="10463" y="13279"/>
                  </a:lnTo>
                  <a:lnTo>
                    <a:pt x="8994" y="12127"/>
                  </a:lnTo>
                  <a:lnTo>
                    <a:pt x="7516" y="11009"/>
                  </a:lnTo>
                  <a:lnTo>
                    <a:pt x="6030" y="9925"/>
                  </a:lnTo>
                  <a:lnTo>
                    <a:pt x="4535" y="8875"/>
                  </a:lnTo>
                  <a:lnTo>
                    <a:pt x="3031" y="7859"/>
                  </a:lnTo>
                  <a:lnTo>
                    <a:pt x="1520" y="6876"/>
                  </a:lnTo>
                  <a:lnTo>
                    <a:pt x="0" y="59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g132"/>
            <p:cNvSpPr/>
            <p:nvPr/>
          </p:nvSpPr>
          <p:spPr>
            <a:xfrm>
              <a:off x="3677701" y="3800533"/>
              <a:ext cx="21596" cy="17785"/>
            </a:xfrm>
            <a:custGeom>
              <a:avLst/>
              <a:pathLst>
                <a:path w="21596" h="17785">
                  <a:moveTo>
                    <a:pt x="5928" y="0"/>
                  </a:moveTo>
                  <a:lnTo>
                    <a:pt x="7609" y="944"/>
                  </a:lnTo>
                  <a:lnTo>
                    <a:pt x="9265" y="1914"/>
                  </a:lnTo>
                  <a:lnTo>
                    <a:pt x="10895" y="2909"/>
                  </a:lnTo>
                  <a:lnTo>
                    <a:pt x="12500" y="3929"/>
                  </a:lnTo>
                  <a:lnTo>
                    <a:pt x="14079" y="4975"/>
                  </a:lnTo>
                  <a:lnTo>
                    <a:pt x="15634" y="6046"/>
                  </a:lnTo>
                  <a:lnTo>
                    <a:pt x="17162" y="7143"/>
                  </a:lnTo>
                  <a:lnTo>
                    <a:pt x="18665" y="8265"/>
                  </a:lnTo>
                  <a:lnTo>
                    <a:pt x="20143" y="9413"/>
                  </a:lnTo>
                  <a:lnTo>
                    <a:pt x="21596" y="10586"/>
                  </a:lnTo>
                  <a:lnTo>
                    <a:pt x="15667" y="17785"/>
                  </a:lnTo>
                  <a:lnTo>
                    <a:pt x="14215" y="16370"/>
                  </a:lnTo>
                  <a:lnTo>
                    <a:pt x="12737" y="15007"/>
                  </a:lnTo>
                  <a:lnTo>
                    <a:pt x="11234" y="13694"/>
                  </a:lnTo>
                  <a:lnTo>
                    <a:pt x="9705" y="12432"/>
                  </a:lnTo>
                  <a:lnTo>
                    <a:pt x="8151" y="11221"/>
                  </a:lnTo>
                  <a:lnTo>
                    <a:pt x="6572" y="10061"/>
                  </a:lnTo>
                  <a:lnTo>
                    <a:pt x="4967" y="8951"/>
                  </a:lnTo>
                  <a:lnTo>
                    <a:pt x="3336" y="7893"/>
                  </a:lnTo>
                  <a:lnTo>
                    <a:pt x="1681" y="6885"/>
                  </a:lnTo>
                  <a:lnTo>
                    <a:pt x="0" y="59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g133"/>
            <p:cNvSpPr/>
            <p:nvPr/>
          </p:nvSpPr>
          <p:spPr>
            <a:xfrm>
              <a:off x="3678548" y="3826364"/>
              <a:ext cx="27101" cy="44039"/>
            </a:xfrm>
            <a:custGeom>
              <a:avLst/>
              <a:pathLst>
                <a:path w="27101" h="44039">
                  <a:moveTo>
                    <a:pt x="19902" y="0"/>
                  </a:moveTo>
                  <a:lnTo>
                    <a:pt x="27101" y="4658"/>
                  </a:lnTo>
                  <a:lnTo>
                    <a:pt x="25691" y="8710"/>
                  </a:lnTo>
                  <a:lnTo>
                    <a:pt x="24170" y="12737"/>
                  </a:lnTo>
                  <a:lnTo>
                    <a:pt x="22540" y="16739"/>
                  </a:lnTo>
                  <a:lnTo>
                    <a:pt x="20800" y="20715"/>
                  </a:lnTo>
                  <a:lnTo>
                    <a:pt x="18949" y="24666"/>
                  </a:lnTo>
                  <a:lnTo>
                    <a:pt x="16989" y="28591"/>
                  </a:lnTo>
                  <a:lnTo>
                    <a:pt x="14918" y="32491"/>
                  </a:lnTo>
                  <a:lnTo>
                    <a:pt x="12737" y="36366"/>
                  </a:lnTo>
                  <a:lnTo>
                    <a:pt x="10446" y="40215"/>
                  </a:lnTo>
                  <a:lnTo>
                    <a:pt x="8045" y="44039"/>
                  </a:lnTo>
                  <a:lnTo>
                    <a:pt x="0" y="38111"/>
                  </a:lnTo>
                  <a:lnTo>
                    <a:pt x="2409" y="34452"/>
                  </a:lnTo>
                  <a:lnTo>
                    <a:pt x="4725" y="30759"/>
                  </a:lnTo>
                  <a:lnTo>
                    <a:pt x="6948" y="27033"/>
                  </a:lnTo>
                  <a:lnTo>
                    <a:pt x="9078" y="23273"/>
                  </a:lnTo>
                  <a:lnTo>
                    <a:pt x="11115" y="19479"/>
                  </a:lnTo>
                  <a:lnTo>
                    <a:pt x="13059" y="15650"/>
                  </a:lnTo>
                  <a:lnTo>
                    <a:pt x="14909" y="11789"/>
                  </a:lnTo>
                  <a:lnTo>
                    <a:pt x="16667" y="7893"/>
                  </a:lnTo>
                  <a:lnTo>
                    <a:pt x="18331" y="396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g134"/>
            <p:cNvSpPr/>
            <p:nvPr/>
          </p:nvSpPr>
          <p:spPr>
            <a:xfrm>
              <a:off x="3708613" y="3779360"/>
              <a:ext cx="67329" cy="88079"/>
            </a:xfrm>
            <a:custGeom>
              <a:avLst/>
              <a:pathLst>
                <a:path w="67329" h="88079">
                  <a:moveTo>
                    <a:pt x="2540" y="0"/>
                  </a:moveTo>
                  <a:lnTo>
                    <a:pt x="65212" y="0"/>
                  </a:lnTo>
                  <a:lnTo>
                    <a:pt x="65212" y="8045"/>
                  </a:lnTo>
                  <a:lnTo>
                    <a:pt x="38111" y="8045"/>
                  </a:lnTo>
                  <a:lnTo>
                    <a:pt x="38111" y="80033"/>
                  </a:lnTo>
                  <a:lnTo>
                    <a:pt x="67329" y="80033"/>
                  </a:lnTo>
                  <a:lnTo>
                    <a:pt x="67329" y="88079"/>
                  </a:lnTo>
                  <a:lnTo>
                    <a:pt x="0" y="88079"/>
                  </a:lnTo>
                  <a:lnTo>
                    <a:pt x="0" y="80033"/>
                  </a:lnTo>
                  <a:lnTo>
                    <a:pt x="29641" y="80033"/>
                  </a:lnTo>
                  <a:lnTo>
                    <a:pt x="29641" y="8045"/>
                  </a:lnTo>
                  <a:lnTo>
                    <a:pt x="2540" y="804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g135"/>
            <p:cNvSpPr/>
            <p:nvPr/>
          </p:nvSpPr>
          <p:spPr>
            <a:xfrm>
              <a:off x="3787376" y="3776819"/>
              <a:ext cx="95701" cy="94007"/>
            </a:xfrm>
            <a:custGeom>
              <a:avLst/>
              <a:pathLst>
                <a:path w="95701" h="94007">
                  <a:moveTo>
                    <a:pt x="89772" y="25830"/>
                  </a:moveTo>
                  <a:lnTo>
                    <a:pt x="89772" y="94007"/>
                  </a:lnTo>
                  <a:lnTo>
                    <a:pt x="81303" y="94007"/>
                  </a:lnTo>
                  <a:lnTo>
                    <a:pt x="81303" y="85961"/>
                  </a:lnTo>
                  <a:lnTo>
                    <a:pt x="14397" y="85961"/>
                  </a:lnTo>
                  <a:lnTo>
                    <a:pt x="14397" y="94007"/>
                  </a:lnTo>
                  <a:lnTo>
                    <a:pt x="5928" y="94007"/>
                  </a:lnTo>
                  <a:lnTo>
                    <a:pt x="5928" y="25830"/>
                  </a:lnTo>
                  <a:lnTo>
                    <a:pt x="32182" y="25830"/>
                  </a:lnTo>
                  <a:lnTo>
                    <a:pt x="32182" y="8045"/>
                  </a:lnTo>
                  <a:lnTo>
                    <a:pt x="0" y="8045"/>
                  </a:lnTo>
                  <a:lnTo>
                    <a:pt x="0" y="0"/>
                  </a:lnTo>
                  <a:lnTo>
                    <a:pt x="95701" y="0"/>
                  </a:lnTo>
                  <a:lnTo>
                    <a:pt x="95701" y="8045"/>
                  </a:lnTo>
                  <a:lnTo>
                    <a:pt x="63942" y="8045"/>
                  </a:lnTo>
                  <a:lnTo>
                    <a:pt x="63942" y="2583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g136"/>
            <p:cNvSpPr/>
            <p:nvPr/>
          </p:nvSpPr>
          <p:spPr>
            <a:xfrm>
              <a:off x="3828028" y="3784865"/>
              <a:ext cx="14820" cy="17785"/>
            </a:xfrm>
            <a:custGeom>
              <a:avLst/>
              <a:pathLst>
                <a:path w="14820" h="17785">
                  <a:moveTo>
                    <a:pt x="14820" y="0"/>
                  </a:moveTo>
                  <a:lnTo>
                    <a:pt x="0" y="0"/>
                  </a:lnTo>
                  <a:lnTo>
                    <a:pt x="0" y="17785"/>
                  </a:lnTo>
                  <a:lnTo>
                    <a:pt x="14820" y="177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g137"/>
            <p:cNvSpPr/>
            <p:nvPr/>
          </p:nvSpPr>
          <p:spPr>
            <a:xfrm>
              <a:off x="3801774" y="3810696"/>
              <a:ext cx="66906" cy="44039"/>
            </a:xfrm>
            <a:custGeom>
              <a:avLst/>
              <a:pathLst>
                <a:path w="66906" h="44039">
                  <a:moveTo>
                    <a:pt x="0" y="44039"/>
                  </a:moveTo>
                  <a:lnTo>
                    <a:pt x="66906" y="44039"/>
                  </a:lnTo>
                  <a:lnTo>
                    <a:pt x="66906" y="27524"/>
                  </a:lnTo>
                  <a:lnTo>
                    <a:pt x="66228" y="27605"/>
                  </a:lnTo>
                  <a:lnTo>
                    <a:pt x="65551" y="27677"/>
                  </a:lnTo>
                  <a:lnTo>
                    <a:pt x="64873" y="27740"/>
                  </a:lnTo>
                  <a:lnTo>
                    <a:pt x="64196" y="27795"/>
                  </a:lnTo>
                  <a:lnTo>
                    <a:pt x="63518" y="27842"/>
                  </a:lnTo>
                  <a:lnTo>
                    <a:pt x="62841" y="27880"/>
                  </a:lnTo>
                  <a:lnTo>
                    <a:pt x="62163" y="27910"/>
                  </a:lnTo>
                  <a:lnTo>
                    <a:pt x="61485" y="27931"/>
                  </a:lnTo>
                  <a:lnTo>
                    <a:pt x="60808" y="27943"/>
                  </a:lnTo>
                  <a:lnTo>
                    <a:pt x="60130" y="27948"/>
                  </a:lnTo>
                  <a:lnTo>
                    <a:pt x="57687" y="27931"/>
                  </a:lnTo>
                  <a:lnTo>
                    <a:pt x="55438" y="27880"/>
                  </a:lnTo>
                  <a:lnTo>
                    <a:pt x="53385" y="27795"/>
                  </a:lnTo>
                  <a:lnTo>
                    <a:pt x="51526" y="27677"/>
                  </a:lnTo>
                  <a:lnTo>
                    <a:pt x="49862" y="27524"/>
                  </a:lnTo>
                  <a:lnTo>
                    <a:pt x="48392" y="27338"/>
                  </a:lnTo>
                  <a:lnTo>
                    <a:pt x="47118" y="27118"/>
                  </a:lnTo>
                  <a:lnTo>
                    <a:pt x="46038" y="26864"/>
                  </a:lnTo>
                  <a:lnTo>
                    <a:pt x="45153" y="26576"/>
                  </a:lnTo>
                  <a:lnTo>
                    <a:pt x="44462" y="26254"/>
                  </a:lnTo>
                  <a:lnTo>
                    <a:pt x="43819" y="25712"/>
                  </a:lnTo>
                  <a:lnTo>
                    <a:pt x="43243" y="25102"/>
                  </a:lnTo>
                  <a:lnTo>
                    <a:pt x="42735" y="24425"/>
                  </a:lnTo>
                  <a:lnTo>
                    <a:pt x="42294" y="23679"/>
                  </a:lnTo>
                  <a:lnTo>
                    <a:pt x="41922" y="22866"/>
                  </a:lnTo>
                  <a:lnTo>
                    <a:pt x="41617" y="21985"/>
                  </a:lnTo>
                  <a:lnTo>
                    <a:pt x="41380" y="21037"/>
                  </a:lnTo>
                  <a:lnTo>
                    <a:pt x="41210" y="20021"/>
                  </a:lnTo>
                  <a:lnTo>
                    <a:pt x="41109" y="18936"/>
                  </a:lnTo>
                  <a:lnTo>
                    <a:pt x="41075" y="17785"/>
                  </a:lnTo>
                  <a:lnTo>
                    <a:pt x="41075" y="0"/>
                  </a:lnTo>
                  <a:lnTo>
                    <a:pt x="26254" y="0"/>
                  </a:lnTo>
                  <a:lnTo>
                    <a:pt x="26254" y="846"/>
                  </a:lnTo>
                  <a:lnTo>
                    <a:pt x="26063" y="4416"/>
                  </a:lnTo>
                  <a:lnTo>
                    <a:pt x="25492" y="7842"/>
                  </a:lnTo>
                  <a:lnTo>
                    <a:pt x="24539" y="11124"/>
                  </a:lnTo>
                  <a:lnTo>
                    <a:pt x="23205" y="14262"/>
                  </a:lnTo>
                  <a:lnTo>
                    <a:pt x="21490" y="17255"/>
                  </a:lnTo>
                  <a:lnTo>
                    <a:pt x="19394" y="20105"/>
                  </a:lnTo>
                  <a:lnTo>
                    <a:pt x="16917" y="22811"/>
                  </a:lnTo>
                  <a:lnTo>
                    <a:pt x="14058" y="25373"/>
                  </a:lnTo>
                  <a:lnTo>
                    <a:pt x="10819" y="27791"/>
                  </a:lnTo>
                  <a:lnTo>
                    <a:pt x="7198" y="30065"/>
                  </a:lnTo>
                  <a:lnTo>
                    <a:pt x="2117" y="22019"/>
                  </a:lnTo>
                  <a:lnTo>
                    <a:pt x="5094" y="20283"/>
                  </a:lnTo>
                  <a:lnTo>
                    <a:pt x="7757" y="18462"/>
                  </a:lnTo>
                  <a:lnTo>
                    <a:pt x="10107" y="16557"/>
                  </a:lnTo>
                  <a:lnTo>
                    <a:pt x="12144" y="14566"/>
                  </a:lnTo>
                  <a:lnTo>
                    <a:pt x="13868" y="12491"/>
                  </a:lnTo>
                  <a:lnTo>
                    <a:pt x="15278" y="10332"/>
                  </a:lnTo>
                  <a:lnTo>
                    <a:pt x="16375" y="8088"/>
                  </a:lnTo>
                  <a:lnTo>
                    <a:pt x="17158" y="5759"/>
                  </a:lnTo>
                  <a:lnTo>
                    <a:pt x="17628" y="3345"/>
                  </a:lnTo>
                  <a:lnTo>
                    <a:pt x="17785" y="846"/>
                  </a:lnTo>
                  <a:lnTo>
                    <a:pt x="1778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g138"/>
            <p:cNvSpPr/>
            <p:nvPr/>
          </p:nvSpPr>
          <p:spPr>
            <a:xfrm>
              <a:off x="3851318" y="3810696"/>
              <a:ext cx="17361" cy="19479"/>
            </a:xfrm>
            <a:custGeom>
              <a:avLst/>
              <a:pathLst>
                <a:path w="17361" h="19479">
                  <a:moveTo>
                    <a:pt x="0" y="0"/>
                  </a:moveTo>
                  <a:lnTo>
                    <a:pt x="0" y="15667"/>
                  </a:lnTo>
                  <a:lnTo>
                    <a:pt x="16" y="16157"/>
                  </a:lnTo>
                  <a:lnTo>
                    <a:pt x="67" y="16607"/>
                  </a:lnTo>
                  <a:lnTo>
                    <a:pt x="152" y="17020"/>
                  </a:lnTo>
                  <a:lnTo>
                    <a:pt x="271" y="17395"/>
                  </a:lnTo>
                  <a:lnTo>
                    <a:pt x="423" y="17732"/>
                  </a:lnTo>
                  <a:lnTo>
                    <a:pt x="609" y="18030"/>
                  </a:lnTo>
                  <a:lnTo>
                    <a:pt x="829" y="18291"/>
                  </a:lnTo>
                  <a:lnTo>
                    <a:pt x="1084" y="18513"/>
                  </a:lnTo>
                  <a:lnTo>
                    <a:pt x="1372" y="18697"/>
                  </a:lnTo>
                  <a:lnTo>
                    <a:pt x="1693" y="18843"/>
                  </a:lnTo>
                  <a:lnTo>
                    <a:pt x="2087" y="18964"/>
                  </a:lnTo>
                  <a:lnTo>
                    <a:pt x="2591" y="19072"/>
                  </a:lnTo>
                  <a:lnTo>
                    <a:pt x="3205" y="19167"/>
                  </a:lnTo>
                  <a:lnTo>
                    <a:pt x="3929" y="19250"/>
                  </a:lnTo>
                  <a:lnTo>
                    <a:pt x="4763" y="19320"/>
                  </a:lnTo>
                  <a:lnTo>
                    <a:pt x="5708" y="19377"/>
                  </a:lnTo>
                  <a:lnTo>
                    <a:pt x="6762" y="19421"/>
                  </a:lnTo>
                  <a:lnTo>
                    <a:pt x="7927" y="19453"/>
                  </a:lnTo>
                  <a:lnTo>
                    <a:pt x="9201" y="19472"/>
                  </a:lnTo>
                  <a:lnTo>
                    <a:pt x="10586" y="19479"/>
                  </a:lnTo>
                  <a:lnTo>
                    <a:pt x="11263" y="19474"/>
                  </a:lnTo>
                  <a:lnTo>
                    <a:pt x="11941" y="19462"/>
                  </a:lnTo>
                  <a:lnTo>
                    <a:pt x="12619" y="19440"/>
                  </a:lnTo>
                  <a:lnTo>
                    <a:pt x="13296" y="19411"/>
                  </a:lnTo>
                  <a:lnTo>
                    <a:pt x="13974" y="19373"/>
                  </a:lnTo>
                  <a:lnTo>
                    <a:pt x="14651" y="19326"/>
                  </a:lnTo>
                  <a:lnTo>
                    <a:pt x="15329" y="19271"/>
                  </a:lnTo>
                  <a:lnTo>
                    <a:pt x="16006" y="19208"/>
                  </a:lnTo>
                  <a:lnTo>
                    <a:pt x="16684" y="19136"/>
                  </a:lnTo>
                  <a:lnTo>
                    <a:pt x="17361" y="19055"/>
                  </a:lnTo>
                  <a:lnTo>
                    <a:pt x="17361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g139"/>
            <p:cNvSpPr/>
            <p:nvPr/>
          </p:nvSpPr>
          <p:spPr>
            <a:xfrm>
              <a:off x="3584653" y="3962390"/>
              <a:ext cx="92313" cy="29641"/>
            </a:xfrm>
            <a:custGeom>
              <a:avLst/>
              <a:pathLst>
                <a:path w="92313" h="29641">
                  <a:moveTo>
                    <a:pt x="47003" y="0"/>
                  </a:moveTo>
                  <a:lnTo>
                    <a:pt x="47583" y="940"/>
                  </a:lnTo>
                  <a:lnTo>
                    <a:pt x="48138" y="1897"/>
                  </a:lnTo>
                  <a:lnTo>
                    <a:pt x="48667" y="2871"/>
                  </a:lnTo>
                  <a:lnTo>
                    <a:pt x="49171" y="3861"/>
                  </a:lnTo>
                  <a:lnTo>
                    <a:pt x="49650" y="4869"/>
                  </a:lnTo>
                  <a:lnTo>
                    <a:pt x="50103" y="5894"/>
                  </a:lnTo>
                  <a:lnTo>
                    <a:pt x="50531" y="6936"/>
                  </a:lnTo>
                  <a:lnTo>
                    <a:pt x="50933" y="7994"/>
                  </a:lnTo>
                  <a:lnTo>
                    <a:pt x="51310" y="9070"/>
                  </a:lnTo>
                  <a:lnTo>
                    <a:pt x="51661" y="10162"/>
                  </a:lnTo>
                  <a:lnTo>
                    <a:pt x="92313" y="10162"/>
                  </a:lnTo>
                  <a:lnTo>
                    <a:pt x="92313" y="29641"/>
                  </a:lnTo>
                  <a:lnTo>
                    <a:pt x="83844" y="29641"/>
                  </a:lnTo>
                  <a:lnTo>
                    <a:pt x="83844" y="17785"/>
                  </a:lnTo>
                  <a:lnTo>
                    <a:pt x="8469" y="17785"/>
                  </a:lnTo>
                  <a:lnTo>
                    <a:pt x="8469" y="29641"/>
                  </a:lnTo>
                  <a:lnTo>
                    <a:pt x="0" y="29641"/>
                  </a:lnTo>
                  <a:lnTo>
                    <a:pt x="0" y="10162"/>
                  </a:lnTo>
                  <a:lnTo>
                    <a:pt x="42345" y="10162"/>
                  </a:lnTo>
                  <a:lnTo>
                    <a:pt x="41922" y="9324"/>
                  </a:lnTo>
                  <a:lnTo>
                    <a:pt x="41498" y="8503"/>
                  </a:lnTo>
                  <a:lnTo>
                    <a:pt x="41075" y="7698"/>
                  </a:lnTo>
                  <a:lnTo>
                    <a:pt x="40651" y="6910"/>
                  </a:lnTo>
                  <a:lnTo>
                    <a:pt x="40228" y="6140"/>
                  </a:lnTo>
                  <a:lnTo>
                    <a:pt x="39804" y="5386"/>
                  </a:lnTo>
                  <a:lnTo>
                    <a:pt x="39381" y="4649"/>
                  </a:lnTo>
                  <a:lnTo>
                    <a:pt x="38958" y="3929"/>
                  </a:lnTo>
                  <a:lnTo>
                    <a:pt x="38534" y="3226"/>
                  </a:lnTo>
                  <a:lnTo>
                    <a:pt x="38111" y="254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g140"/>
            <p:cNvSpPr/>
            <p:nvPr/>
          </p:nvSpPr>
          <p:spPr>
            <a:xfrm>
              <a:off x="3583382" y="3985257"/>
              <a:ext cx="94430" cy="75798"/>
            </a:xfrm>
            <a:custGeom>
              <a:avLst/>
              <a:pathLst>
                <a:path w="94430" h="75798">
                  <a:moveTo>
                    <a:pt x="0" y="18208"/>
                  </a:moveTo>
                  <a:lnTo>
                    <a:pt x="28795" y="18208"/>
                  </a:lnTo>
                  <a:lnTo>
                    <a:pt x="29713" y="16349"/>
                  </a:lnTo>
                  <a:lnTo>
                    <a:pt x="30607" y="14499"/>
                  </a:lnTo>
                  <a:lnTo>
                    <a:pt x="31475" y="12657"/>
                  </a:lnTo>
                  <a:lnTo>
                    <a:pt x="32318" y="10823"/>
                  </a:lnTo>
                  <a:lnTo>
                    <a:pt x="33135" y="8998"/>
                  </a:lnTo>
                  <a:lnTo>
                    <a:pt x="33927" y="7181"/>
                  </a:lnTo>
                  <a:lnTo>
                    <a:pt x="34693" y="5373"/>
                  </a:lnTo>
                  <a:lnTo>
                    <a:pt x="35434" y="3573"/>
                  </a:lnTo>
                  <a:lnTo>
                    <a:pt x="36150" y="1782"/>
                  </a:lnTo>
                  <a:lnTo>
                    <a:pt x="36840" y="0"/>
                  </a:lnTo>
                  <a:lnTo>
                    <a:pt x="46156" y="846"/>
                  </a:lnTo>
                  <a:lnTo>
                    <a:pt x="45475" y="2697"/>
                  </a:lnTo>
                  <a:lnTo>
                    <a:pt x="44784" y="4522"/>
                  </a:lnTo>
                  <a:lnTo>
                    <a:pt x="44086" y="6322"/>
                  </a:lnTo>
                  <a:lnTo>
                    <a:pt x="43378" y="8096"/>
                  </a:lnTo>
                  <a:lnTo>
                    <a:pt x="42663" y="9845"/>
                  </a:lnTo>
                  <a:lnTo>
                    <a:pt x="41939" y="11568"/>
                  </a:lnTo>
                  <a:lnTo>
                    <a:pt x="41206" y="13266"/>
                  </a:lnTo>
                  <a:lnTo>
                    <a:pt x="40465" y="14939"/>
                  </a:lnTo>
                  <a:lnTo>
                    <a:pt x="39716" y="16586"/>
                  </a:lnTo>
                  <a:lnTo>
                    <a:pt x="38958" y="18208"/>
                  </a:lnTo>
                  <a:lnTo>
                    <a:pt x="94430" y="18208"/>
                  </a:lnTo>
                  <a:lnTo>
                    <a:pt x="94430" y="26677"/>
                  </a:lnTo>
                  <a:lnTo>
                    <a:pt x="73681" y="26677"/>
                  </a:lnTo>
                  <a:lnTo>
                    <a:pt x="72944" y="29756"/>
                  </a:lnTo>
                  <a:lnTo>
                    <a:pt x="72089" y="32724"/>
                  </a:lnTo>
                  <a:lnTo>
                    <a:pt x="71115" y="35583"/>
                  </a:lnTo>
                  <a:lnTo>
                    <a:pt x="70022" y="38331"/>
                  </a:lnTo>
                  <a:lnTo>
                    <a:pt x="68811" y="40969"/>
                  </a:lnTo>
                  <a:lnTo>
                    <a:pt x="67482" y="43497"/>
                  </a:lnTo>
                  <a:lnTo>
                    <a:pt x="66033" y="45915"/>
                  </a:lnTo>
                  <a:lnTo>
                    <a:pt x="64467" y="48223"/>
                  </a:lnTo>
                  <a:lnTo>
                    <a:pt x="62781" y="50421"/>
                  </a:lnTo>
                  <a:lnTo>
                    <a:pt x="60977" y="52508"/>
                  </a:lnTo>
                  <a:lnTo>
                    <a:pt x="64183" y="53952"/>
                  </a:lnTo>
                  <a:lnTo>
                    <a:pt x="67363" y="55405"/>
                  </a:lnTo>
                  <a:lnTo>
                    <a:pt x="70518" y="56866"/>
                  </a:lnTo>
                  <a:lnTo>
                    <a:pt x="73647" y="58335"/>
                  </a:lnTo>
                  <a:lnTo>
                    <a:pt x="76751" y="59813"/>
                  </a:lnTo>
                  <a:lnTo>
                    <a:pt x="79830" y="61299"/>
                  </a:lnTo>
                  <a:lnTo>
                    <a:pt x="82883" y="62794"/>
                  </a:lnTo>
                  <a:lnTo>
                    <a:pt x="85910" y="64297"/>
                  </a:lnTo>
                  <a:lnTo>
                    <a:pt x="88913" y="65809"/>
                  </a:lnTo>
                  <a:lnTo>
                    <a:pt x="91890" y="67329"/>
                  </a:lnTo>
                  <a:lnTo>
                    <a:pt x="85961" y="75798"/>
                  </a:lnTo>
                  <a:lnTo>
                    <a:pt x="83429" y="74181"/>
                  </a:lnTo>
                  <a:lnTo>
                    <a:pt x="80744" y="72546"/>
                  </a:lnTo>
                  <a:lnTo>
                    <a:pt x="77907" y="70895"/>
                  </a:lnTo>
                  <a:lnTo>
                    <a:pt x="74918" y="69226"/>
                  </a:lnTo>
                  <a:lnTo>
                    <a:pt x="71775" y="67541"/>
                  </a:lnTo>
                  <a:lnTo>
                    <a:pt x="68481" y="65839"/>
                  </a:lnTo>
                  <a:lnTo>
                    <a:pt x="65034" y="64119"/>
                  </a:lnTo>
                  <a:lnTo>
                    <a:pt x="61435" y="62383"/>
                  </a:lnTo>
                  <a:lnTo>
                    <a:pt x="57683" y="60630"/>
                  </a:lnTo>
                  <a:lnTo>
                    <a:pt x="53779" y="58860"/>
                  </a:lnTo>
                  <a:lnTo>
                    <a:pt x="50179" y="61240"/>
                  </a:lnTo>
                  <a:lnTo>
                    <a:pt x="46326" y="63467"/>
                  </a:lnTo>
                  <a:lnTo>
                    <a:pt x="42218" y="65542"/>
                  </a:lnTo>
                  <a:lnTo>
                    <a:pt x="37857" y="67465"/>
                  </a:lnTo>
                  <a:lnTo>
                    <a:pt x="33241" y="69235"/>
                  </a:lnTo>
                  <a:lnTo>
                    <a:pt x="28371" y="70852"/>
                  </a:lnTo>
                  <a:lnTo>
                    <a:pt x="23247" y="72317"/>
                  </a:lnTo>
                  <a:lnTo>
                    <a:pt x="17869" y="73630"/>
                  </a:lnTo>
                  <a:lnTo>
                    <a:pt x="12237" y="74790"/>
                  </a:lnTo>
                  <a:lnTo>
                    <a:pt x="6351" y="75798"/>
                  </a:lnTo>
                  <a:lnTo>
                    <a:pt x="2117" y="67329"/>
                  </a:lnTo>
                  <a:lnTo>
                    <a:pt x="7338" y="66516"/>
                  </a:lnTo>
                  <a:lnTo>
                    <a:pt x="12331" y="65601"/>
                  </a:lnTo>
                  <a:lnTo>
                    <a:pt x="17094" y="64585"/>
                  </a:lnTo>
                  <a:lnTo>
                    <a:pt x="21630" y="63467"/>
                  </a:lnTo>
                  <a:lnTo>
                    <a:pt x="25936" y="62248"/>
                  </a:lnTo>
                  <a:lnTo>
                    <a:pt x="30014" y="60926"/>
                  </a:lnTo>
                  <a:lnTo>
                    <a:pt x="33863" y="59504"/>
                  </a:lnTo>
                  <a:lnTo>
                    <a:pt x="37484" y="57979"/>
                  </a:lnTo>
                  <a:lnTo>
                    <a:pt x="40876" y="56353"/>
                  </a:lnTo>
                  <a:lnTo>
                    <a:pt x="44039" y="54625"/>
                  </a:lnTo>
                  <a:lnTo>
                    <a:pt x="41308" y="53520"/>
                  </a:lnTo>
                  <a:lnTo>
                    <a:pt x="38534" y="52407"/>
                  </a:lnTo>
                  <a:lnTo>
                    <a:pt x="35718" y="51284"/>
                  </a:lnTo>
                  <a:lnTo>
                    <a:pt x="32860" y="50154"/>
                  </a:lnTo>
                  <a:lnTo>
                    <a:pt x="29959" y="49015"/>
                  </a:lnTo>
                  <a:lnTo>
                    <a:pt x="27016" y="47867"/>
                  </a:lnTo>
                  <a:lnTo>
                    <a:pt x="24031" y="46711"/>
                  </a:lnTo>
                  <a:lnTo>
                    <a:pt x="21003" y="45547"/>
                  </a:lnTo>
                  <a:lnTo>
                    <a:pt x="17933" y="44374"/>
                  </a:lnTo>
                  <a:lnTo>
                    <a:pt x="14820" y="43192"/>
                  </a:lnTo>
                  <a:lnTo>
                    <a:pt x="24560" y="26677"/>
                  </a:lnTo>
                  <a:lnTo>
                    <a:pt x="0" y="2667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g141"/>
            <p:cNvSpPr/>
            <p:nvPr/>
          </p:nvSpPr>
          <p:spPr>
            <a:xfrm>
              <a:off x="3610060" y="4011934"/>
              <a:ext cx="37687" cy="22443"/>
            </a:xfrm>
            <a:custGeom>
              <a:avLst/>
              <a:pathLst>
                <a:path w="37687" h="22443">
                  <a:moveTo>
                    <a:pt x="8045" y="0"/>
                  </a:moveTo>
                  <a:lnTo>
                    <a:pt x="7279" y="1422"/>
                  </a:lnTo>
                  <a:lnTo>
                    <a:pt x="6504" y="2811"/>
                  </a:lnTo>
                  <a:lnTo>
                    <a:pt x="5720" y="4166"/>
                  </a:lnTo>
                  <a:lnTo>
                    <a:pt x="4929" y="5488"/>
                  </a:lnTo>
                  <a:lnTo>
                    <a:pt x="4128" y="6775"/>
                  </a:lnTo>
                  <a:lnTo>
                    <a:pt x="3319" y="8028"/>
                  </a:lnTo>
                  <a:lnTo>
                    <a:pt x="2502" y="9248"/>
                  </a:lnTo>
                  <a:lnTo>
                    <a:pt x="1676" y="10433"/>
                  </a:lnTo>
                  <a:lnTo>
                    <a:pt x="842" y="11585"/>
                  </a:lnTo>
                  <a:lnTo>
                    <a:pt x="0" y="12703"/>
                  </a:lnTo>
                  <a:lnTo>
                    <a:pt x="2616" y="13639"/>
                  </a:lnTo>
                  <a:lnTo>
                    <a:pt x="5216" y="14583"/>
                  </a:lnTo>
                  <a:lnTo>
                    <a:pt x="7800" y="15536"/>
                  </a:lnTo>
                  <a:lnTo>
                    <a:pt x="10366" y="16497"/>
                  </a:lnTo>
                  <a:lnTo>
                    <a:pt x="12915" y="17467"/>
                  </a:lnTo>
                  <a:lnTo>
                    <a:pt x="15447" y="18445"/>
                  </a:lnTo>
                  <a:lnTo>
                    <a:pt x="17963" y="19432"/>
                  </a:lnTo>
                  <a:lnTo>
                    <a:pt x="20461" y="20427"/>
                  </a:lnTo>
                  <a:lnTo>
                    <a:pt x="22942" y="21431"/>
                  </a:lnTo>
                  <a:lnTo>
                    <a:pt x="25407" y="22443"/>
                  </a:lnTo>
                  <a:lnTo>
                    <a:pt x="27130" y="20694"/>
                  </a:lnTo>
                  <a:lnTo>
                    <a:pt x="28744" y="18835"/>
                  </a:lnTo>
                  <a:lnTo>
                    <a:pt x="30247" y="16866"/>
                  </a:lnTo>
                  <a:lnTo>
                    <a:pt x="31640" y="14787"/>
                  </a:lnTo>
                  <a:lnTo>
                    <a:pt x="32923" y="12597"/>
                  </a:lnTo>
                  <a:lnTo>
                    <a:pt x="34096" y="10298"/>
                  </a:lnTo>
                  <a:lnTo>
                    <a:pt x="35159" y="7889"/>
                  </a:lnTo>
                  <a:lnTo>
                    <a:pt x="36112" y="5369"/>
                  </a:lnTo>
                  <a:lnTo>
                    <a:pt x="36955" y="2739"/>
                  </a:lnTo>
                  <a:lnTo>
                    <a:pt x="3768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g142"/>
            <p:cNvSpPr/>
            <p:nvPr/>
          </p:nvSpPr>
          <p:spPr>
            <a:xfrm>
              <a:off x="3690517" y="3963237"/>
              <a:ext cx="24983" cy="31335"/>
            </a:xfrm>
            <a:custGeom>
              <a:avLst/>
              <a:pathLst>
                <a:path w="24983" h="31335">
                  <a:moveTo>
                    <a:pt x="17785" y="0"/>
                  </a:moveTo>
                  <a:lnTo>
                    <a:pt x="24983" y="3811"/>
                  </a:lnTo>
                  <a:lnTo>
                    <a:pt x="23412" y="7135"/>
                  </a:lnTo>
                  <a:lnTo>
                    <a:pt x="21748" y="10332"/>
                  </a:lnTo>
                  <a:lnTo>
                    <a:pt x="19991" y="13402"/>
                  </a:lnTo>
                  <a:lnTo>
                    <a:pt x="18140" y="16345"/>
                  </a:lnTo>
                  <a:lnTo>
                    <a:pt x="16197" y="19161"/>
                  </a:lnTo>
                  <a:lnTo>
                    <a:pt x="14160" y="21850"/>
                  </a:lnTo>
                  <a:lnTo>
                    <a:pt x="12030" y="24412"/>
                  </a:lnTo>
                  <a:lnTo>
                    <a:pt x="9807" y="26847"/>
                  </a:lnTo>
                  <a:lnTo>
                    <a:pt x="7490" y="29155"/>
                  </a:lnTo>
                  <a:lnTo>
                    <a:pt x="5081" y="31335"/>
                  </a:lnTo>
                  <a:lnTo>
                    <a:pt x="0" y="24560"/>
                  </a:lnTo>
                  <a:lnTo>
                    <a:pt x="2312" y="22333"/>
                  </a:lnTo>
                  <a:lnTo>
                    <a:pt x="4505" y="20054"/>
                  </a:lnTo>
                  <a:lnTo>
                    <a:pt x="6580" y="17725"/>
                  </a:lnTo>
                  <a:lnTo>
                    <a:pt x="8536" y="15346"/>
                  </a:lnTo>
                  <a:lnTo>
                    <a:pt x="10374" y="12915"/>
                  </a:lnTo>
                  <a:lnTo>
                    <a:pt x="12093" y="10433"/>
                  </a:lnTo>
                  <a:lnTo>
                    <a:pt x="13694" y="7901"/>
                  </a:lnTo>
                  <a:lnTo>
                    <a:pt x="15176" y="5318"/>
                  </a:lnTo>
                  <a:lnTo>
                    <a:pt x="16540" y="268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g143"/>
            <p:cNvSpPr/>
            <p:nvPr/>
          </p:nvSpPr>
          <p:spPr>
            <a:xfrm>
              <a:off x="3689670" y="3991609"/>
              <a:ext cx="27101" cy="69023"/>
            </a:xfrm>
            <a:custGeom>
              <a:avLst/>
              <a:pathLst>
                <a:path w="27101" h="69023">
                  <a:moveTo>
                    <a:pt x="19902" y="0"/>
                  </a:moveTo>
                  <a:lnTo>
                    <a:pt x="27101" y="3811"/>
                  </a:lnTo>
                  <a:lnTo>
                    <a:pt x="26491" y="5085"/>
                  </a:lnTo>
                  <a:lnTo>
                    <a:pt x="25847" y="6368"/>
                  </a:lnTo>
                  <a:lnTo>
                    <a:pt x="25170" y="7660"/>
                  </a:lnTo>
                  <a:lnTo>
                    <a:pt x="24458" y="8960"/>
                  </a:lnTo>
                  <a:lnTo>
                    <a:pt x="23713" y="10268"/>
                  </a:lnTo>
                  <a:lnTo>
                    <a:pt x="22934" y="11585"/>
                  </a:lnTo>
                  <a:lnTo>
                    <a:pt x="22121" y="12911"/>
                  </a:lnTo>
                  <a:lnTo>
                    <a:pt x="21274" y="14245"/>
                  </a:lnTo>
                  <a:lnTo>
                    <a:pt x="20393" y="15587"/>
                  </a:lnTo>
                  <a:lnTo>
                    <a:pt x="19479" y="16938"/>
                  </a:lnTo>
                  <a:lnTo>
                    <a:pt x="19479" y="69023"/>
                  </a:lnTo>
                  <a:lnTo>
                    <a:pt x="11433" y="69023"/>
                  </a:lnTo>
                  <a:lnTo>
                    <a:pt x="11433" y="26254"/>
                  </a:lnTo>
                  <a:lnTo>
                    <a:pt x="10760" y="26999"/>
                  </a:lnTo>
                  <a:lnTo>
                    <a:pt x="10095" y="27711"/>
                  </a:lnTo>
                  <a:lnTo>
                    <a:pt x="9438" y="28388"/>
                  </a:lnTo>
                  <a:lnTo>
                    <a:pt x="8790" y="29032"/>
                  </a:lnTo>
                  <a:lnTo>
                    <a:pt x="8151" y="29641"/>
                  </a:lnTo>
                  <a:lnTo>
                    <a:pt x="7520" y="30217"/>
                  </a:lnTo>
                  <a:lnTo>
                    <a:pt x="6898" y="30759"/>
                  </a:lnTo>
                  <a:lnTo>
                    <a:pt x="6284" y="31268"/>
                  </a:lnTo>
                  <a:lnTo>
                    <a:pt x="5678" y="31742"/>
                  </a:lnTo>
                  <a:lnTo>
                    <a:pt x="5081" y="32182"/>
                  </a:lnTo>
                  <a:lnTo>
                    <a:pt x="0" y="25407"/>
                  </a:lnTo>
                  <a:lnTo>
                    <a:pt x="2638" y="23019"/>
                  </a:lnTo>
                  <a:lnTo>
                    <a:pt x="5132" y="20596"/>
                  </a:lnTo>
                  <a:lnTo>
                    <a:pt x="7482" y="18140"/>
                  </a:lnTo>
                  <a:lnTo>
                    <a:pt x="9688" y="15650"/>
                  </a:lnTo>
                  <a:lnTo>
                    <a:pt x="11750" y="13127"/>
                  </a:lnTo>
                  <a:lnTo>
                    <a:pt x="13669" y="10569"/>
                  </a:lnTo>
                  <a:lnTo>
                    <a:pt x="15443" y="7977"/>
                  </a:lnTo>
                  <a:lnTo>
                    <a:pt x="17073" y="5352"/>
                  </a:lnTo>
                  <a:lnTo>
                    <a:pt x="18560" y="269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g144"/>
            <p:cNvSpPr/>
            <p:nvPr/>
          </p:nvSpPr>
          <p:spPr>
            <a:xfrm>
              <a:off x="3753612" y="3962813"/>
              <a:ext cx="35146" cy="98242"/>
            </a:xfrm>
            <a:custGeom>
              <a:avLst/>
              <a:pathLst>
                <a:path w="35146" h="98242">
                  <a:moveTo>
                    <a:pt x="10586" y="0"/>
                  </a:moveTo>
                  <a:lnTo>
                    <a:pt x="17785" y="2540"/>
                  </a:lnTo>
                  <a:lnTo>
                    <a:pt x="15244" y="18632"/>
                  </a:lnTo>
                  <a:lnTo>
                    <a:pt x="35146" y="18632"/>
                  </a:lnTo>
                  <a:lnTo>
                    <a:pt x="35146" y="26254"/>
                  </a:lnTo>
                  <a:lnTo>
                    <a:pt x="30488" y="26254"/>
                  </a:lnTo>
                  <a:lnTo>
                    <a:pt x="30116" y="31170"/>
                  </a:lnTo>
                  <a:lnTo>
                    <a:pt x="29675" y="35926"/>
                  </a:lnTo>
                  <a:lnTo>
                    <a:pt x="29167" y="40520"/>
                  </a:lnTo>
                  <a:lnTo>
                    <a:pt x="28591" y="44954"/>
                  </a:lnTo>
                  <a:lnTo>
                    <a:pt x="27948" y="49226"/>
                  </a:lnTo>
                  <a:lnTo>
                    <a:pt x="27236" y="53338"/>
                  </a:lnTo>
                  <a:lnTo>
                    <a:pt x="26457" y="57289"/>
                  </a:lnTo>
                  <a:lnTo>
                    <a:pt x="25610" y="61079"/>
                  </a:lnTo>
                  <a:lnTo>
                    <a:pt x="24696" y="64708"/>
                  </a:lnTo>
                  <a:lnTo>
                    <a:pt x="23713" y="68176"/>
                  </a:lnTo>
                  <a:lnTo>
                    <a:pt x="24590" y="70615"/>
                  </a:lnTo>
                  <a:lnTo>
                    <a:pt x="25525" y="73020"/>
                  </a:lnTo>
                  <a:lnTo>
                    <a:pt x="26521" y="75392"/>
                  </a:lnTo>
                  <a:lnTo>
                    <a:pt x="27575" y="77729"/>
                  </a:lnTo>
                  <a:lnTo>
                    <a:pt x="28689" y="80033"/>
                  </a:lnTo>
                  <a:lnTo>
                    <a:pt x="29862" y="82303"/>
                  </a:lnTo>
                  <a:lnTo>
                    <a:pt x="31094" y="84538"/>
                  </a:lnTo>
                  <a:lnTo>
                    <a:pt x="32385" y="86740"/>
                  </a:lnTo>
                  <a:lnTo>
                    <a:pt x="33736" y="88909"/>
                  </a:lnTo>
                  <a:lnTo>
                    <a:pt x="35146" y="91043"/>
                  </a:lnTo>
                  <a:lnTo>
                    <a:pt x="29641" y="98242"/>
                  </a:lnTo>
                  <a:lnTo>
                    <a:pt x="28549" y="96442"/>
                  </a:lnTo>
                  <a:lnTo>
                    <a:pt x="27473" y="94600"/>
                  </a:lnTo>
                  <a:lnTo>
                    <a:pt x="26415" y="92715"/>
                  </a:lnTo>
                  <a:lnTo>
                    <a:pt x="25373" y="90789"/>
                  </a:lnTo>
                  <a:lnTo>
                    <a:pt x="24348" y="88820"/>
                  </a:lnTo>
                  <a:lnTo>
                    <a:pt x="23340" y="86808"/>
                  </a:lnTo>
                  <a:lnTo>
                    <a:pt x="22350" y="84754"/>
                  </a:lnTo>
                  <a:lnTo>
                    <a:pt x="21376" y="82658"/>
                  </a:lnTo>
                  <a:lnTo>
                    <a:pt x="20419" y="80520"/>
                  </a:lnTo>
                  <a:lnTo>
                    <a:pt x="19479" y="78339"/>
                  </a:lnTo>
                  <a:lnTo>
                    <a:pt x="18348" y="80672"/>
                  </a:lnTo>
                  <a:lnTo>
                    <a:pt x="17158" y="82929"/>
                  </a:lnTo>
                  <a:lnTo>
                    <a:pt x="15909" y="85110"/>
                  </a:lnTo>
                  <a:lnTo>
                    <a:pt x="14600" y="87215"/>
                  </a:lnTo>
                  <a:lnTo>
                    <a:pt x="13233" y="89243"/>
                  </a:lnTo>
                  <a:lnTo>
                    <a:pt x="11805" y="91195"/>
                  </a:lnTo>
                  <a:lnTo>
                    <a:pt x="10319" y="93071"/>
                  </a:lnTo>
                  <a:lnTo>
                    <a:pt x="8774" y="94871"/>
                  </a:lnTo>
                  <a:lnTo>
                    <a:pt x="7169" y="96594"/>
                  </a:lnTo>
                  <a:lnTo>
                    <a:pt x="5504" y="98242"/>
                  </a:lnTo>
                  <a:lnTo>
                    <a:pt x="0" y="91043"/>
                  </a:lnTo>
                  <a:lnTo>
                    <a:pt x="1986" y="89201"/>
                  </a:lnTo>
                  <a:lnTo>
                    <a:pt x="3878" y="87232"/>
                  </a:lnTo>
                  <a:lnTo>
                    <a:pt x="5678" y="85136"/>
                  </a:lnTo>
                  <a:lnTo>
                    <a:pt x="7385" y="82912"/>
                  </a:lnTo>
                  <a:lnTo>
                    <a:pt x="8998" y="80562"/>
                  </a:lnTo>
                  <a:lnTo>
                    <a:pt x="10518" y="78085"/>
                  </a:lnTo>
                  <a:lnTo>
                    <a:pt x="11945" y="75481"/>
                  </a:lnTo>
                  <a:lnTo>
                    <a:pt x="13279" y="72749"/>
                  </a:lnTo>
                  <a:lnTo>
                    <a:pt x="14520" y="69891"/>
                  </a:lnTo>
                  <a:lnTo>
                    <a:pt x="15667" y="66906"/>
                  </a:lnTo>
                  <a:lnTo>
                    <a:pt x="14998" y="64928"/>
                  </a:lnTo>
                  <a:lnTo>
                    <a:pt x="14346" y="62891"/>
                  </a:lnTo>
                  <a:lnTo>
                    <a:pt x="13711" y="60795"/>
                  </a:lnTo>
                  <a:lnTo>
                    <a:pt x="13093" y="58640"/>
                  </a:lnTo>
                  <a:lnTo>
                    <a:pt x="12491" y="56425"/>
                  </a:lnTo>
                  <a:lnTo>
                    <a:pt x="11907" y="54151"/>
                  </a:lnTo>
                  <a:lnTo>
                    <a:pt x="11340" y="51818"/>
                  </a:lnTo>
                  <a:lnTo>
                    <a:pt x="10789" y="49425"/>
                  </a:lnTo>
                  <a:lnTo>
                    <a:pt x="10256" y="46974"/>
                  </a:lnTo>
                  <a:lnTo>
                    <a:pt x="9739" y="44462"/>
                  </a:lnTo>
                  <a:lnTo>
                    <a:pt x="7198" y="51661"/>
                  </a:lnTo>
                  <a:lnTo>
                    <a:pt x="846" y="47003"/>
                  </a:lnTo>
                  <a:lnTo>
                    <a:pt x="2163" y="42722"/>
                  </a:lnTo>
                  <a:lnTo>
                    <a:pt x="3404" y="38348"/>
                  </a:lnTo>
                  <a:lnTo>
                    <a:pt x="4569" y="33880"/>
                  </a:lnTo>
                  <a:lnTo>
                    <a:pt x="5657" y="29320"/>
                  </a:lnTo>
                  <a:lnTo>
                    <a:pt x="6669" y="24666"/>
                  </a:lnTo>
                  <a:lnTo>
                    <a:pt x="7605" y="19919"/>
                  </a:lnTo>
                  <a:lnTo>
                    <a:pt x="8464" y="15079"/>
                  </a:lnTo>
                  <a:lnTo>
                    <a:pt x="9248" y="10146"/>
                  </a:lnTo>
                  <a:lnTo>
                    <a:pt x="9955" y="51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g145"/>
            <p:cNvSpPr/>
            <p:nvPr/>
          </p:nvSpPr>
          <p:spPr>
            <a:xfrm>
              <a:off x="3767447" y="3989068"/>
              <a:ext cx="9032" cy="27948"/>
            </a:xfrm>
            <a:custGeom>
              <a:avLst/>
              <a:pathLst>
                <a:path w="9032" h="27948">
                  <a:moveTo>
                    <a:pt x="5221" y="27948"/>
                  </a:moveTo>
                  <a:lnTo>
                    <a:pt x="5792" y="25534"/>
                  </a:lnTo>
                  <a:lnTo>
                    <a:pt x="6322" y="23036"/>
                  </a:lnTo>
                  <a:lnTo>
                    <a:pt x="6809" y="20452"/>
                  </a:lnTo>
                  <a:lnTo>
                    <a:pt x="7253" y="17785"/>
                  </a:lnTo>
                  <a:lnTo>
                    <a:pt x="7656" y="15032"/>
                  </a:lnTo>
                  <a:lnTo>
                    <a:pt x="8016" y="12195"/>
                  </a:lnTo>
                  <a:lnTo>
                    <a:pt x="8333" y="9273"/>
                  </a:lnTo>
                  <a:lnTo>
                    <a:pt x="8608" y="6267"/>
                  </a:lnTo>
                  <a:lnTo>
                    <a:pt x="8841" y="3175"/>
                  </a:lnTo>
                  <a:lnTo>
                    <a:pt x="9032" y="0"/>
                  </a:lnTo>
                  <a:lnTo>
                    <a:pt x="67" y="114"/>
                  </a:lnTo>
                  <a:lnTo>
                    <a:pt x="21" y="287"/>
                  </a:lnTo>
                  <a:lnTo>
                    <a:pt x="0" y="520"/>
                  </a:lnTo>
                  <a:lnTo>
                    <a:pt x="4" y="813"/>
                  </a:lnTo>
                  <a:lnTo>
                    <a:pt x="33" y="1164"/>
                  </a:lnTo>
                  <a:lnTo>
                    <a:pt x="88" y="1575"/>
                  </a:lnTo>
                  <a:lnTo>
                    <a:pt x="169" y="2045"/>
                  </a:lnTo>
                  <a:lnTo>
                    <a:pt x="275" y="2574"/>
                  </a:lnTo>
                  <a:lnTo>
                    <a:pt x="406" y="3163"/>
                  </a:lnTo>
                  <a:lnTo>
                    <a:pt x="563" y="3811"/>
                  </a:lnTo>
                  <a:lnTo>
                    <a:pt x="914" y="6339"/>
                  </a:lnTo>
                  <a:lnTo>
                    <a:pt x="1291" y="8841"/>
                  </a:lnTo>
                  <a:lnTo>
                    <a:pt x="1693" y="11319"/>
                  </a:lnTo>
                  <a:lnTo>
                    <a:pt x="2121" y="13770"/>
                  </a:lnTo>
                  <a:lnTo>
                    <a:pt x="2574" y="16197"/>
                  </a:lnTo>
                  <a:lnTo>
                    <a:pt x="3053" y="18598"/>
                  </a:lnTo>
                  <a:lnTo>
                    <a:pt x="3557" y="20973"/>
                  </a:lnTo>
                  <a:lnTo>
                    <a:pt x="4086" y="23324"/>
                  </a:lnTo>
                  <a:lnTo>
                    <a:pt x="4641" y="256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g146"/>
            <p:cNvSpPr/>
            <p:nvPr/>
          </p:nvSpPr>
          <p:spPr>
            <a:xfrm>
              <a:off x="3718465" y="3963237"/>
              <a:ext cx="36417" cy="25830"/>
            </a:xfrm>
            <a:custGeom>
              <a:avLst/>
              <a:pathLst>
                <a:path w="36417" h="25830">
                  <a:moveTo>
                    <a:pt x="0" y="5504"/>
                  </a:moveTo>
                  <a:lnTo>
                    <a:pt x="8045" y="5504"/>
                  </a:lnTo>
                  <a:lnTo>
                    <a:pt x="8045" y="18208"/>
                  </a:lnTo>
                  <a:lnTo>
                    <a:pt x="14397" y="18208"/>
                  </a:lnTo>
                  <a:lnTo>
                    <a:pt x="14397" y="0"/>
                  </a:lnTo>
                  <a:lnTo>
                    <a:pt x="22019" y="0"/>
                  </a:lnTo>
                  <a:lnTo>
                    <a:pt x="22019" y="18208"/>
                  </a:lnTo>
                  <a:lnTo>
                    <a:pt x="28371" y="18208"/>
                  </a:lnTo>
                  <a:lnTo>
                    <a:pt x="28371" y="5081"/>
                  </a:lnTo>
                  <a:lnTo>
                    <a:pt x="36417" y="5081"/>
                  </a:lnTo>
                  <a:lnTo>
                    <a:pt x="36417" y="25830"/>
                  </a:lnTo>
                  <a:lnTo>
                    <a:pt x="0" y="2583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g147"/>
            <p:cNvSpPr/>
            <p:nvPr/>
          </p:nvSpPr>
          <p:spPr>
            <a:xfrm>
              <a:off x="3714231" y="3994996"/>
              <a:ext cx="44886" cy="64788"/>
            </a:xfrm>
            <a:custGeom>
              <a:avLst/>
              <a:pathLst>
                <a:path w="44886" h="64788">
                  <a:moveTo>
                    <a:pt x="3811" y="0"/>
                  </a:moveTo>
                  <a:lnTo>
                    <a:pt x="41075" y="0"/>
                  </a:lnTo>
                  <a:lnTo>
                    <a:pt x="41075" y="7198"/>
                  </a:lnTo>
                  <a:lnTo>
                    <a:pt x="23290" y="7198"/>
                  </a:lnTo>
                  <a:lnTo>
                    <a:pt x="22426" y="8693"/>
                  </a:lnTo>
                  <a:lnTo>
                    <a:pt x="21528" y="10129"/>
                  </a:lnTo>
                  <a:lnTo>
                    <a:pt x="20596" y="11505"/>
                  </a:lnTo>
                  <a:lnTo>
                    <a:pt x="19631" y="12822"/>
                  </a:lnTo>
                  <a:lnTo>
                    <a:pt x="18632" y="14079"/>
                  </a:lnTo>
                  <a:lnTo>
                    <a:pt x="17598" y="15278"/>
                  </a:lnTo>
                  <a:lnTo>
                    <a:pt x="16531" y="16417"/>
                  </a:lnTo>
                  <a:lnTo>
                    <a:pt x="15430" y="17497"/>
                  </a:lnTo>
                  <a:lnTo>
                    <a:pt x="14295" y="18517"/>
                  </a:lnTo>
                  <a:lnTo>
                    <a:pt x="13127" y="19479"/>
                  </a:lnTo>
                  <a:lnTo>
                    <a:pt x="14300" y="19470"/>
                  </a:lnTo>
                  <a:lnTo>
                    <a:pt x="15447" y="19445"/>
                  </a:lnTo>
                  <a:lnTo>
                    <a:pt x="16569" y="19402"/>
                  </a:lnTo>
                  <a:lnTo>
                    <a:pt x="17666" y="19343"/>
                  </a:lnTo>
                  <a:lnTo>
                    <a:pt x="18737" y="19267"/>
                  </a:lnTo>
                  <a:lnTo>
                    <a:pt x="19783" y="19174"/>
                  </a:lnTo>
                  <a:lnTo>
                    <a:pt x="20804" y="19064"/>
                  </a:lnTo>
                  <a:lnTo>
                    <a:pt x="21799" y="18936"/>
                  </a:lnTo>
                  <a:lnTo>
                    <a:pt x="22769" y="18793"/>
                  </a:lnTo>
                  <a:lnTo>
                    <a:pt x="23713" y="18632"/>
                  </a:lnTo>
                  <a:lnTo>
                    <a:pt x="24310" y="18115"/>
                  </a:lnTo>
                  <a:lnTo>
                    <a:pt x="24916" y="17581"/>
                  </a:lnTo>
                  <a:lnTo>
                    <a:pt x="25530" y="17031"/>
                  </a:lnTo>
                  <a:lnTo>
                    <a:pt x="26152" y="16464"/>
                  </a:lnTo>
                  <a:lnTo>
                    <a:pt x="26783" y="15879"/>
                  </a:lnTo>
                  <a:lnTo>
                    <a:pt x="27423" y="15278"/>
                  </a:lnTo>
                  <a:lnTo>
                    <a:pt x="28070" y="14660"/>
                  </a:lnTo>
                  <a:lnTo>
                    <a:pt x="28727" y="14024"/>
                  </a:lnTo>
                  <a:lnTo>
                    <a:pt x="29392" y="13372"/>
                  </a:lnTo>
                  <a:lnTo>
                    <a:pt x="30065" y="12703"/>
                  </a:lnTo>
                  <a:lnTo>
                    <a:pt x="36840" y="15244"/>
                  </a:lnTo>
                  <a:lnTo>
                    <a:pt x="34778" y="17327"/>
                  </a:lnTo>
                  <a:lnTo>
                    <a:pt x="32657" y="19343"/>
                  </a:lnTo>
                  <a:lnTo>
                    <a:pt x="30476" y="21291"/>
                  </a:lnTo>
                  <a:lnTo>
                    <a:pt x="28236" y="23171"/>
                  </a:lnTo>
                  <a:lnTo>
                    <a:pt x="25936" y="24983"/>
                  </a:lnTo>
                  <a:lnTo>
                    <a:pt x="23578" y="26728"/>
                  </a:lnTo>
                  <a:lnTo>
                    <a:pt x="21160" y="28405"/>
                  </a:lnTo>
                  <a:lnTo>
                    <a:pt x="18682" y="30014"/>
                  </a:lnTo>
                  <a:lnTo>
                    <a:pt x="16146" y="31556"/>
                  </a:lnTo>
                  <a:lnTo>
                    <a:pt x="13550" y="33029"/>
                  </a:lnTo>
                  <a:lnTo>
                    <a:pt x="15642" y="32771"/>
                  </a:lnTo>
                  <a:lnTo>
                    <a:pt x="17683" y="32504"/>
                  </a:lnTo>
                  <a:lnTo>
                    <a:pt x="19673" y="32229"/>
                  </a:lnTo>
                  <a:lnTo>
                    <a:pt x="21613" y="31945"/>
                  </a:lnTo>
                  <a:lnTo>
                    <a:pt x="23501" y="31653"/>
                  </a:lnTo>
                  <a:lnTo>
                    <a:pt x="25339" y="31352"/>
                  </a:lnTo>
                  <a:lnTo>
                    <a:pt x="27126" y="31043"/>
                  </a:lnTo>
                  <a:lnTo>
                    <a:pt x="28862" y="30726"/>
                  </a:lnTo>
                  <a:lnTo>
                    <a:pt x="30548" y="30399"/>
                  </a:lnTo>
                  <a:lnTo>
                    <a:pt x="32182" y="30065"/>
                  </a:lnTo>
                  <a:lnTo>
                    <a:pt x="32009" y="29726"/>
                  </a:lnTo>
                  <a:lnTo>
                    <a:pt x="31827" y="29387"/>
                  </a:lnTo>
                  <a:lnTo>
                    <a:pt x="31636" y="29049"/>
                  </a:lnTo>
                  <a:lnTo>
                    <a:pt x="31437" y="28710"/>
                  </a:lnTo>
                  <a:lnTo>
                    <a:pt x="31229" y="28371"/>
                  </a:lnTo>
                  <a:lnTo>
                    <a:pt x="31013" y="28032"/>
                  </a:lnTo>
                  <a:lnTo>
                    <a:pt x="30789" y="27694"/>
                  </a:lnTo>
                  <a:lnTo>
                    <a:pt x="30556" y="27355"/>
                  </a:lnTo>
                  <a:lnTo>
                    <a:pt x="30315" y="27016"/>
                  </a:lnTo>
                  <a:lnTo>
                    <a:pt x="30065" y="26677"/>
                  </a:lnTo>
                  <a:lnTo>
                    <a:pt x="35993" y="24137"/>
                  </a:lnTo>
                  <a:lnTo>
                    <a:pt x="36997" y="25424"/>
                  </a:lnTo>
                  <a:lnTo>
                    <a:pt x="37975" y="26745"/>
                  </a:lnTo>
                  <a:lnTo>
                    <a:pt x="38928" y="28100"/>
                  </a:lnTo>
                  <a:lnTo>
                    <a:pt x="39855" y="29489"/>
                  </a:lnTo>
                  <a:lnTo>
                    <a:pt x="40757" y="30912"/>
                  </a:lnTo>
                  <a:lnTo>
                    <a:pt x="41634" y="32369"/>
                  </a:lnTo>
                  <a:lnTo>
                    <a:pt x="42485" y="33859"/>
                  </a:lnTo>
                  <a:lnTo>
                    <a:pt x="43311" y="35384"/>
                  </a:lnTo>
                  <a:lnTo>
                    <a:pt x="44111" y="36942"/>
                  </a:lnTo>
                  <a:lnTo>
                    <a:pt x="44886" y="38534"/>
                  </a:lnTo>
                  <a:lnTo>
                    <a:pt x="38111" y="41498"/>
                  </a:lnTo>
                  <a:lnTo>
                    <a:pt x="37937" y="40910"/>
                  </a:lnTo>
                  <a:lnTo>
                    <a:pt x="37755" y="40330"/>
                  </a:lnTo>
                  <a:lnTo>
                    <a:pt x="37564" y="39758"/>
                  </a:lnTo>
                  <a:lnTo>
                    <a:pt x="37365" y="39195"/>
                  </a:lnTo>
                  <a:lnTo>
                    <a:pt x="37158" y="38640"/>
                  </a:lnTo>
                  <a:lnTo>
                    <a:pt x="36942" y="38094"/>
                  </a:lnTo>
                  <a:lnTo>
                    <a:pt x="36717" y="37556"/>
                  </a:lnTo>
                  <a:lnTo>
                    <a:pt x="36485" y="37027"/>
                  </a:lnTo>
                  <a:lnTo>
                    <a:pt x="36243" y="36506"/>
                  </a:lnTo>
                  <a:lnTo>
                    <a:pt x="35993" y="35993"/>
                  </a:lnTo>
                  <a:lnTo>
                    <a:pt x="35062" y="36239"/>
                  </a:lnTo>
                  <a:lnTo>
                    <a:pt x="34130" y="36468"/>
                  </a:lnTo>
                  <a:lnTo>
                    <a:pt x="33199" y="36679"/>
                  </a:lnTo>
                  <a:lnTo>
                    <a:pt x="32267" y="36874"/>
                  </a:lnTo>
                  <a:lnTo>
                    <a:pt x="31335" y="37052"/>
                  </a:lnTo>
                  <a:lnTo>
                    <a:pt x="30404" y="37213"/>
                  </a:lnTo>
                  <a:lnTo>
                    <a:pt x="29472" y="37357"/>
                  </a:lnTo>
                  <a:lnTo>
                    <a:pt x="28541" y="37484"/>
                  </a:lnTo>
                  <a:lnTo>
                    <a:pt x="27609" y="37594"/>
                  </a:lnTo>
                  <a:lnTo>
                    <a:pt x="26677" y="37687"/>
                  </a:lnTo>
                  <a:lnTo>
                    <a:pt x="26677" y="56319"/>
                  </a:lnTo>
                  <a:lnTo>
                    <a:pt x="26658" y="57223"/>
                  </a:lnTo>
                  <a:lnTo>
                    <a:pt x="26601" y="58072"/>
                  </a:lnTo>
                  <a:lnTo>
                    <a:pt x="26506" y="58866"/>
                  </a:lnTo>
                  <a:lnTo>
                    <a:pt x="26372" y="59605"/>
                  </a:lnTo>
                  <a:lnTo>
                    <a:pt x="26201" y="60289"/>
                  </a:lnTo>
                  <a:lnTo>
                    <a:pt x="25991" y="60918"/>
                  </a:lnTo>
                  <a:lnTo>
                    <a:pt x="25744" y="61492"/>
                  </a:lnTo>
                  <a:lnTo>
                    <a:pt x="25458" y="62011"/>
                  </a:lnTo>
                  <a:lnTo>
                    <a:pt x="25134" y="62474"/>
                  </a:lnTo>
                  <a:lnTo>
                    <a:pt x="24772" y="62883"/>
                  </a:lnTo>
                  <a:lnTo>
                    <a:pt x="24350" y="63245"/>
                  </a:lnTo>
                  <a:lnTo>
                    <a:pt x="23849" y="63569"/>
                  </a:lnTo>
                  <a:lnTo>
                    <a:pt x="23266" y="63855"/>
                  </a:lnTo>
                  <a:lnTo>
                    <a:pt x="22604" y="64102"/>
                  </a:lnTo>
                  <a:lnTo>
                    <a:pt x="21860" y="64312"/>
                  </a:lnTo>
                  <a:lnTo>
                    <a:pt x="21037" y="64484"/>
                  </a:lnTo>
                  <a:lnTo>
                    <a:pt x="20133" y="64617"/>
                  </a:lnTo>
                  <a:lnTo>
                    <a:pt x="19148" y="64712"/>
                  </a:lnTo>
                  <a:lnTo>
                    <a:pt x="18083" y="64769"/>
                  </a:lnTo>
                  <a:lnTo>
                    <a:pt x="16938" y="64788"/>
                  </a:lnTo>
                  <a:lnTo>
                    <a:pt x="16264" y="64780"/>
                  </a:lnTo>
                  <a:lnTo>
                    <a:pt x="15600" y="64755"/>
                  </a:lnTo>
                  <a:lnTo>
                    <a:pt x="14943" y="64712"/>
                  </a:lnTo>
                  <a:lnTo>
                    <a:pt x="14295" y="64653"/>
                  </a:lnTo>
                  <a:lnTo>
                    <a:pt x="13656" y="64577"/>
                  </a:lnTo>
                  <a:lnTo>
                    <a:pt x="13025" y="64484"/>
                  </a:lnTo>
                  <a:lnTo>
                    <a:pt x="12403" y="64373"/>
                  </a:lnTo>
                  <a:lnTo>
                    <a:pt x="11789" y="64246"/>
                  </a:lnTo>
                  <a:lnTo>
                    <a:pt x="11183" y="64102"/>
                  </a:lnTo>
                  <a:lnTo>
                    <a:pt x="10586" y="63942"/>
                  </a:lnTo>
                  <a:lnTo>
                    <a:pt x="9316" y="57166"/>
                  </a:lnTo>
                  <a:lnTo>
                    <a:pt x="10078" y="57327"/>
                  </a:lnTo>
                  <a:lnTo>
                    <a:pt x="10840" y="57471"/>
                  </a:lnTo>
                  <a:lnTo>
                    <a:pt x="11602" y="57598"/>
                  </a:lnTo>
                  <a:lnTo>
                    <a:pt x="12364" y="57708"/>
                  </a:lnTo>
                  <a:lnTo>
                    <a:pt x="13127" y="57801"/>
                  </a:lnTo>
                  <a:lnTo>
                    <a:pt x="13889" y="57878"/>
                  </a:lnTo>
                  <a:lnTo>
                    <a:pt x="14651" y="57937"/>
                  </a:lnTo>
                  <a:lnTo>
                    <a:pt x="15413" y="57979"/>
                  </a:lnTo>
                  <a:lnTo>
                    <a:pt x="16176" y="58005"/>
                  </a:lnTo>
                  <a:lnTo>
                    <a:pt x="16938" y="58013"/>
                  </a:lnTo>
                  <a:lnTo>
                    <a:pt x="17340" y="57983"/>
                  </a:lnTo>
                  <a:lnTo>
                    <a:pt x="17700" y="57895"/>
                  </a:lnTo>
                  <a:lnTo>
                    <a:pt x="18018" y="57746"/>
                  </a:lnTo>
                  <a:lnTo>
                    <a:pt x="18293" y="57539"/>
                  </a:lnTo>
                  <a:lnTo>
                    <a:pt x="18526" y="57272"/>
                  </a:lnTo>
                  <a:lnTo>
                    <a:pt x="18716" y="56946"/>
                  </a:lnTo>
                  <a:lnTo>
                    <a:pt x="18865" y="56561"/>
                  </a:lnTo>
                  <a:lnTo>
                    <a:pt x="18970" y="56116"/>
                  </a:lnTo>
                  <a:lnTo>
                    <a:pt x="19034" y="55612"/>
                  </a:lnTo>
                  <a:lnTo>
                    <a:pt x="19055" y="55049"/>
                  </a:lnTo>
                  <a:lnTo>
                    <a:pt x="19055" y="38958"/>
                  </a:lnTo>
                  <a:lnTo>
                    <a:pt x="17437" y="39207"/>
                  </a:lnTo>
                  <a:lnTo>
                    <a:pt x="15803" y="39449"/>
                  </a:lnTo>
                  <a:lnTo>
                    <a:pt x="14151" y="39682"/>
                  </a:lnTo>
                  <a:lnTo>
                    <a:pt x="12483" y="39906"/>
                  </a:lnTo>
                  <a:lnTo>
                    <a:pt x="10798" y="40122"/>
                  </a:lnTo>
                  <a:lnTo>
                    <a:pt x="9095" y="40330"/>
                  </a:lnTo>
                  <a:lnTo>
                    <a:pt x="7376" y="40529"/>
                  </a:lnTo>
                  <a:lnTo>
                    <a:pt x="5640" y="40719"/>
                  </a:lnTo>
                  <a:lnTo>
                    <a:pt x="3887" y="40901"/>
                  </a:lnTo>
                  <a:lnTo>
                    <a:pt x="2117" y="41075"/>
                  </a:lnTo>
                  <a:lnTo>
                    <a:pt x="0" y="35146"/>
                  </a:lnTo>
                  <a:lnTo>
                    <a:pt x="1689" y="34202"/>
                  </a:lnTo>
                  <a:lnTo>
                    <a:pt x="3370" y="33232"/>
                  </a:lnTo>
                  <a:lnTo>
                    <a:pt x="5043" y="32237"/>
                  </a:lnTo>
                  <a:lnTo>
                    <a:pt x="6707" y="31217"/>
                  </a:lnTo>
                  <a:lnTo>
                    <a:pt x="8363" y="30171"/>
                  </a:lnTo>
                  <a:lnTo>
                    <a:pt x="10010" y="29099"/>
                  </a:lnTo>
                  <a:lnTo>
                    <a:pt x="11649" y="28003"/>
                  </a:lnTo>
                  <a:lnTo>
                    <a:pt x="13279" y="26881"/>
                  </a:lnTo>
                  <a:lnTo>
                    <a:pt x="14901" y="25733"/>
                  </a:lnTo>
                  <a:lnTo>
                    <a:pt x="16514" y="24560"/>
                  </a:lnTo>
                  <a:lnTo>
                    <a:pt x="15405" y="24725"/>
                  </a:lnTo>
                  <a:lnTo>
                    <a:pt x="14278" y="24882"/>
                  </a:lnTo>
                  <a:lnTo>
                    <a:pt x="13135" y="25030"/>
                  </a:lnTo>
                  <a:lnTo>
                    <a:pt x="11975" y="25170"/>
                  </a:lnTo>
                  <a:lnTo>
                    <a:pt x="10798" y="25301"/>
                  </a:lnTo>
                  <a:lnTo>
                    <a:pt x="9604" y="25424"/>
                  </a:lnTo>
                  <a:lnTo>
                    <a:pt x="8392" y="25538"/>
                  </a:lnTo>
                  <a:lnTo>
                    <a:pt x="7164" y="25644"/>
                  </a:lnTo>
                  <a:lnTo>
                    <a:pt x="5919" y="25741"/>
                  </a:lnTo>
                  <a:lnTo>
                    <a:pt x="4658" y="25830"/>
                  </a:lnTo>
                  <a:lnTo>
                    <a:pt x="3387" y="19902"/>
                  </a:lnTo>
                  <a:lnTo>
                    <a:pt x="4802" y="18860"/>
                  </a:lnTo>
                  <a:lnTo>
                    <a:pt x="6165" y="17768"/>
                  </a:lnTo>
                  <a:lnTo>
                    <a:pt x="7478" y="16624"/>
                  </a:lnTo>
                  <a:lnTo>
                    <a:pt x="8740" y="15430"/>
                  </a:lnTo>
                  <a:lnTo>
                    <a:pt x="9951" y="14185"/>
                  </a:lnTo>
                  <a:lnTo>
                    <a:pt x="11111" y="12890"/>
                  </a:lnTo>
                  <a:lnTo>
                    <a:pt x="12220" y="11543"/>
                  </a:lnTo>
                  <a:lnTo>
                    <a:pt x="13279" y="10146"/>
                  </a:lnTo>
                  <a:lnTo>
                    <a:pt x="14287" y="8697"/>
                  </a:lnTo>
                  <a:lnTo>
                    <a:pt x="15244" y="7198"/>
                  </a:lnTo>
                  <a:lnTo>
                    <a:pt x="3811" y="719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g148"/>
            <p:cNvSpPr/>
            <p:nvPr/>
          </p:nvSpPr>
          <p:spPr>
            <a:xfrm>
              <a:off x="3743873" y="4037342"/>
              <a:ext cx="11009" cy="12280"/>
            </a:xfrm>
            <a:custGeom>
              <a:avLst/>
              <a:pathLst>
                <a:path w="11009" h="12280">
                  <a:moveTo>
                    <a:pt x="5928" y="0"/>
                  </a:moveTo>
                  <a:lnTo>
                    <a:pt x="6512" y="859"/>
                  </a:lnTo>
                  <a:lnTo>
                    <a:pt x="7080" y="1744"/>
                  </a:lnTo>
                  <a:lnTo>
                    <a:pt x="7630" y="2655"/>
                  </a:lnTo>
                  <a:lnTo>
                    <a:pt x="8164" y="3590"/>
                  </a:lnTo>
                  <a:lnTo>
                    <a:pt x="8680" y="4552"/>
                  </a:lnTo>
                  <a:lnTo>
                    <a:pt x="9180" y="5538"/>
                  </a:lnTo>
                  <a:lnTo>
                    <a:pt x="9663" y="6550"/>
                  </a:lnTo>
                  <a:lnTo>
                    <a:pt x="10129" y="7588"/>
                  </a:lnTo>
                  <a:lnTo>
                    <a:pt x="10577" y="8651"/>
                  </a:lnTo>
                  <a:lnTo>
                    <a:pt x="11009" y="9739"/>
                  </a:lnTo>
                  <a:lnTo>
                    <a:pt x="5081" y="12280"/>
                  </a:lnTo>
                  <a:lnTo>
                    <a:pt x="4649" y="11191"/>
                  </a:lnTo>
                  <a:lnTo>
                    <a:pt x="4200" y="10129"/>
                  </a:lnTo>
                  <a:lnTo>
                    <a:pt x="3734" y="9091"/>
                  </a:lnTo>
                  <a:lnTo>
                    <a:pt x="3252" y="8079"/>
                  </a:lnTo>
                  <a:lnTo>
                    <a:pt x="2752" y="7092"/>
                  </a:lnTo>
                  <a:lnTo>
                    <a:pt x="2235" y="6131"/>
                  </a:lnTo>
                  <a:lnTo>
                    <a:pt x="1702" y="5195"/>
                  </a:lnTo>
                  <a:lnTo>
                    <a:pt x="1151" y="4285"/>
                  </a:lnTo>
                  <a:lnTo>
                    <a:pt x="584" y="3400"/>
                  </a:lnTo>
                  <a:lnTo>
                    <a:pt x="0" y="254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g149"/>
            <p:cNvSpPr/>
            <p:nvPr/>
          </p:nvSpPr>
          <p:spPr>
            <a:xfrm>
              <a:off x="3713807" y="4037765"/>
              <a:ext cx="13550" cy="16938"/>
            </a:xfrm>
            <a:custGeom>
              <a:avLst/>
              <a:pathLst>
                <a:path w="13550" h="16938">
                  <a:moveTo>
                    <a:pt x="7198" y="0"/>
                  </a:moveTo>
                  <a:lnTo>
                    <a:pt x="13550" y="2117"/>
                  </a:lnTo>
                  <a:lnTo>
                    <a:pt x="12868" y="3866"/>
                  </a:lnTo>
                  <a:lnTo>
                    <a:pt x="12178" y="5555"/>
                  </a:lnTo>
                  <a:lnTo>
                    <a:pt x="11479" y="7186"/>
                  </a:lnTo>
                  <a:lnTo>
                    <a:pt x="10772" y="8757"/>
                  </a:lnTo>
                  <a:lnTo>
                    <a:pt x="10057" y="10268"/>
                  </a:lnTo>
                  <a:lnTo>
                    <a:pt x="9332" y="11721"/>
                  </a:lnTo>
                  <a:lnTo>
                    <a:pt x="8600" y="13114"/>
                  </a:lnTo>
                  <a:lnTo>
                    <a:pt x="7859" y="14448"/>
                  </a:lnTo>
                  <a:lnTo>
                    <a:pt x="7109" y="15722"/>
                  </a:lnTo>
                  <a:lnTo>
                    <a:pt x="6351" y="16938"/>
                  </a:lnTo>
                  <a:lnTo>
                    <a:pt x="0" y="13550"/>
                  </a:lnTo>
                  <a:lnTo>
                    <a:pt x="910" y="12119"/>
                  </a:lnTo>
                  <a:lnTo>
                    <a:pt x="1778" y="10704"/>
                  </a:lnTo>
                  <a:lnTo>
                    <a:pt x="2604" y="9307"/>
                  </a:lnTo>
                  <a:lnTo>
                    <a:pt x="3387" y="7927"/>
                  </a:lnTo>
                  <a:lnTo>
                    <a:pt x="4128" y="6563"/>
                  </a:lnTo>
                  <a:lnTo>
                    <a:pt x="4827" y="5216"/>
                  </a:lnTo>
                  <a:lnTo>
                    <a:pt x="5483" y="3887"/>
                  </a:lnTo>
                  <a:lnTo>
                    <a:pt x="6097" y="2574"/>
                  </a:lnTo>
                  <a:lnTo>
                    <a:pt x="6669" y="127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g150"/>
            <p:cNvSpPr/>
            <p:nvPr/>
          </p:nvSpPr>
          <p:spPr>
            <a:xfrm>
              <a:off x="3486523" y="4158124"/>
              <a:ext cx="96971" cy="92737"/>
            </a:xfrm>
            <a:custGeom>
              <a:avLst/>
              <a:pathLst>
                <a:path w="96971" h="92737">
                  <a:moveTo>
                    <a:pt x="8045" y="0"/>
                  </a:moveTo>
                  <a:lnTo>
                    <a:pt x="87655" y="0"/>
                  </a:lnTo>
                  <a:lnTo>
                    <a:pt x="87655" y="8045"/>
                  </a:lnTo>
                  <a:lnTo>
                    <a:pt x="51661" y="8045"/>
                  </a:lnTo>
                  <a:lnTo>
                    <a:pt x="51657" y="12254"/>
                  </a:lnTo>
                  <a:lnTo>
                    <a:pt x="51644" y="16074"/>
                  </a:lnTo>
                  <a:lnTo>
                    <a:pt x="51623" y="19504"/>
                  </a:lnTo>
                  <a:lnTo>
                    <a:pt x="51594" y="22544"/>
                  </a:lnTo>
                  <a:lnTo>
                    <a:pt x="51555" y="25195"/>
                  </a:lnTo>
                  <a:lnTo>
                    <a:pt x="51509" y="27456"/>
                  </a:lnTo>
                  <a:lnTo>
                    <a:pt x="51454" y="29328"/>
                  </a:lnTo>
                  <a:lnTo>
                    <a:pt x="51390" y="30810"/>
                  </a:lnTo>
                  <a:lnTo>
                    <a:pt x="51318" y="31903"/>
                  </a:lnTo>
                  <a:lnTo>
                    <a:pt x="51238" y="32606"/>
                  </a:lnTo>
                  <a:lnTo>
                    <a:pt x="93584" y="32606"/>
                  </a:lnTo>
                  <a:lnTo>
                    <a:pt x="93584" y="40651"/>
                  </a:lnTo>
                  <a:lnTo>
                    <a:pt x="52085" y="40651"/>
                  </a:lnTo>
                  <a:lnTo>
                    <a:pt x="54668" y="46495"/>
                  </a:lnTo>
                  <a:lnTo>
                    <a:pt x="57674" y="52000"/>
                  </a:lnTo>
                  <a:lnTo>
                    <a:pt x="61104" y="57166"/>
                  </a:lnTo>
                  <a:lnTo>
                    <a:pt x="64958" y="61994"/>
                  </a:lnTo>
                  <a:lnTo>
                    <a:pt x="69235" y="66482"/>
                  </a:lnTo>
                  <a:lnTo>
                    <a:pt x="73935" y="70632"/>
                  </a:lnTo>
                  <a:lnTo>
                    <a:pt x="79059" y="74443"/>
                  </a:lnTo>
                  <a:lnTo>
                    <a:pt x="84606" y="77916"/>
                  </a:lnTo>
                  <a:lnTo>
                    <a:pt x="90577" y="81049"/>
                  </a:lnTo>
                  <a:lnTo>
                    <a:pt x="96971" y="83844"/>
                  </a:lnTo>
                  <a:lnTo>
                    <a:pt x="91043" y="92737"/>
                  </a:lnTo>
                  <a:lnTo>
                    <a:pt x="85055" y="89671"/>
                  </a:lnTo>
                  <a:lnTo>
                    <a:pt x="79457" y="86402"/>
                  </a:lnTo>
                  <a:lnTo>
                    <a:pt x="74248" y="82929"/>
                  </a:lnTo>
                  <a:lnTo>
                    <a:pt x="69430" y="79254"/>
                  </a:lnTo>
                  <a:lnTo>
                    <a:pt x="65000" y="75375"/>
                  </a:lnTo>
                  <a:lnTo>
                    <a:pt x="60960" y="71293"/>
                  </a:lnTo>
                  <a:lnTo>
                    <a:pt x="57310" y="67007"/>
                  </a:lnTo>
                  <a:lnTo>
                    <a:pt x="54050" y="62519"/>
                  </a:lnTo>
                  <a:lnTo>
                    <a:pt x="51179" y="57827"/>
                  </a:lnTo>
                  <a:lnTo>
                    <a:pt x="48697" y="52932"/>
                  </a:lnTo>
                  <a:lnTo>
                    <a:pt x="46889" y="58132"/>
                  </a:lnTo>
                  <a:lnTo>
                    <a:pt x="44513" y="63061"/>
                  </a:lnTo>
                  <a:lnTo>
                    <a:pt x="41570" y="67719"/>
                  </a:lnTo>
                  <a:lnTo>
                    <a:pt x="38060" y="72106"/>
                  </a:lnTo>
                  <a:lnTo>
                    <a:pt x="33982" y="76222"/>
                  </a:lnTo>
                  <a:lnTo>
                    <a:pt x="29337" y="80067"/>
                  </a:lnTo>
                  <a:lnTo>
                    <a:pt x="24124" y="83641"/>
                  </a:lnTo>
                  <a:lnTo>
                    <a:pt x="18344" y="86944"/>
                  </a:lnTo>
                  <a:lnTo>
                    <a:pt x="11996" y="89976"/>
                  </a:lnTo>
                  <a:lnTo>
                    <a:pt x="5081" y="92737"/>
                  </a:lnTo>
                  <a:lnTo>
                    <a:pt x="0" y="84267"/>
                  </a:lnTo>
                  <a:lnTo>
                    <a:pt x="4039" y="82794"/>
                  </a:lnTo>
                  <a:lnTo>
                    <a:pt x="7859" y="81252"/>
                  </a:lnTo>
                  <a:lnTo>
                    <a:pt x="11458" y="79643"/>
                  </a:lnTo>
                  <a:lnTo>
                    <a:pt x="14837" y="77966"/>
                  </a:lnTo>
                  <a:lnTo>
                    <a:pt x="17996" y="76222"/>
                  </a:lnTo>
                  <a:lnTo>
                    <a:pt x="20935" y="74409"/>
                  </a:lnTo>
                  <a:lnTo>
                    <a:pt x="23654" y="72529"/>
                  </a:lnTo>
                  <a:lnTo>
                    <a:pt x="26152" y="70581"/>
                  </a:lnTo>
                  <a:lnTo>
                    <a:pt x="28430" y="68566"/>
                  </a:lnTo>
                  <a:lnTo>
                    <a:pt x="30488" y="66482"/>
                  </a:lnTo>
                  <a:lnTo>
                    <a:pt x="32356" y="64318"/>
                  </a:lnTo>
                  <a:lnTo>
                    <a:pt x="34062" y="62061"/>
                  </a:lnTo>
                  <a:lnTo>
                    <a:pt x="35608" y="59711"/>
                  </a:lnTo>
                  <a:lnTo>
                    <a:pt x="36993" y="57268"/>
                  </a:lnTo>
                  <a:lnTo>
                    <a:pt x="38216" y="54731"/>
                  </a:lnTo>
                  <a:lnTo>
                    <a:pt x="39279" y="52102"/>
                  </a:lnTo>
                  <a:lnTo>
                    <a:pt x="40181" y="49379"/>
                  </a:lnTo>
                  <a:lnTo>
                    <a:pt x="40922" y="46563"/>
                  </a:lnTo>
                  <a:lnTo>
                    <a:pt x="41503" y="43654"/>
                  </a:lnTo>
                  <a:lnTo>
                    <a:pt x="41922" y="40651"/>
                  </a:lnTo>
                  <a:lnTo>
                    <a:pt x="2117" y="40651"/>
                  </a:lnTo>
                  <a:lnTo>
                    <a:pt x="2117" y="32606"/>
                  </a:lnTo>
                  <a:lnTo>
                    <a:pt x="42769" y="32606"/>
                  </a:lnTo>
                  <a:lnTo>
                    <a:pt x="42849" y="31369"/>
                  </a:lnTo>
                  <a:lnTo>
                    <a:pt x="42921" y="29862"/>
                  </a:lnTo>
                  <a:lnTo>
                    <a:pt x="42985" y="28083"/>
                  </a:lnTo>
                  <a:lnTo>
                    <a:pt x="43040" y="26034"/>
                  </a:lnTo>
                  <a:lnTo>
                    <a:pt x="43086" y="23713"/>
                  </a:lnTo>
                  <a:lnTo>
                    <a:pt x="43124" y="21122"/>
                  </a:lnTo>
                  <a:lnTo>
                    <a:pt x="43154" y="18259"/>
                  </a:lnTo>
                  <a:lnTo>
                    <a:pt x="43175" y="15125"/>
                  </a:lnTo>
                  <a:lnTo>
                    <a:pt x="43188" y="11721"/>
                  </a:lnTo>
                  <a:lnTo>
                    <a:pt x="43192" y="8045"/>
                  </a:lnTo>
                  <a:lnTo>
                    <a:pt x="8045" y="804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g151"/>
            <p:cNvSpPr/>
            <p:nvPr/>
          </p:nvSpPr>
          <p:spPr>
            <a:xfrm>
              <a:off x="3598316" y="4153889"/>
              <a:ext cx="22866" cy="19479"/>
            </a:xfrm>
            <a:custGeom>
              <a:avLst/>
              <a:pathLst>
                <a:path w="22866" h="19479">
                  <a:moveTo>
                    <a:pt x="5928" y="0"/>
                  </a:moveTo>
                  <a:lnTo>
                    <a:pt x="7774" y="1037"/>
                  </a:lnTo>
                  <a:lnTo>
                    <a:pt x="9587" y="2117"/>
                  </a:lnTo>
                  <a:lnTo>
                    <a:pt x="11365" y="3239"/>
                  </a:lnTo>
                  <a:lnTo>
                    <a:pt x="13110" y="4403"/>
                  </a:lnTo>
                  <a:lnTo>
                    <a:pt x="14820" y="5610"/>
                  </a:lnTo>
                  <a:lnTo>
                    <a:pt x="16497" y="6860"/>
                  </a:lnTo>
                  <a:lnTo>
                    <a:pt x="18140" y="8151"/>
                  </a:lnTo>
                  <a:lnTo>
                    <a:pt x="19750" y="9485"/>
                  </a:lnTo>
                  <a:lnTo>
                    <a:pt x="21325" y="10861"/>
                  </a:lnTo>
                  <a:lnTo>
                    <a:pt x="22866" y="12280"/>
                  </a:lnTo>
                  <a:lnTo>
                    <a:pt x="17361" y="19479"/>
                  </a:lnTo>
                  <a:lnTo>
                    <a:pt x="15663" y="17895"/>
                  </a:lnTo>
                  <a:lnTo>
                    <a:pt x="13957" y="16362"/>
                  </a:lnTo>
                  <a:lnTo>
                    <a:pt x="12242" y="14880"/>
                  </a:lnTo>
                  <a:lnTo>
                    <a:pt x="10518" y="13448"/>
                  </a:lnTo>
                  <a:lnTo>
                    <a:pt x="8786" y="12068"/>
                  </a:lnTo>
                  <a:lnTo>
                    <a:pt x="7046" y="10738"/>
                  </a:lnTo>
                  <a:lnTo>
                    <a:pt x="5297" y="9460"/>
                  </a:lnTo>
                  <a:lnTo>
                    <a:pt x="3540" y="8232"/>
                  </a:lnTo>
                  <a:lnTo>
                    <a:pt x="1774" y="7054"/>
                  </a:lnTo>
                  <a:lnTo>
                    <a:pt x="0" y="59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g152"/>
            <p:cNvSpPr/>
            <p:nvPr/>
          </p:nvSpPr>
          <p:spPr>
            <a:xfrm>
              <a:off x="3594081" y="4180143"/>
              <a:ext cx="21596" cy="17785"/>
            </a:xfrm>
            <a:custGeom>
              <a:avLst/>
              <a:pathLst>
                <a:path w="21596" h="17785">
                  <a:moveTo>
                    <a:pt x="5928" y="0"/>
                  </a:moveTo>
                  <a:lnTo>
                    <a:pt x="7609" y="944"/>
                  </a:lnTo>
                  <a:lnTo>
                    <a:pt x="9265" y="1914"/>
                  </a:lnTo>
                  <a:lnTo>
                    <a:pt x="10895" y="2909"/>
                  </a:lnTo>
                  <a:lnTo>
                    <a:pt x="12500" y="3929"/>
                  </a:lnTo>
                  <a:lnTo>
                    <a:pt x="14079" y="4975"/>
                  </a:lnTo>
                  <a:lnTo>
                    <a:pt x="15634" y="6046"/>
                  </a:lnTo>
                  <a:lnTo>
                    <a:pt x="17162" y="7143"/>
                  </a:lnTo>
                  <a:lnTo>
                    <a:pt x="18665" y="8265"/>
                  </a:lnTo>
                  <a:lnTo>
                    <a:pt x="20143" y="9413"/>
                  </a:lnTo>
                  <a:lnTo>
                    <a:pt x="21596" y="10586"/>
                  </a:lnTo>
                  <a:lnTo>
                    <a:pt x="15667" y="17785"/>
                  </a:lnTo>
                  <a:lnTo>
                    <a:pt x="14215" y="16370"/>
                  </a:lnTo>
                  <a:lnTo>
                    <a:pt x="12737" y="15007"/>
                  </a:lnTo>
                  <a:lnTo>
                    <a:pt x="11234" y="13694"/>
                  </a:lnTo>
                  <a:lnTo>
                    <a:pt x="9705" y="12432"/>
                  </a:lnTo>
                  <a:lnTo>
                    <a:pt x="8151" y="11221"/>
                  </a:lnTo>
                  <a:lnTo>
                    <a:pt x="6572" y="10061"/>
                  </a:lnTo>
                  <a:lnTo>
                    <a:pt x="4967" y="8951"/>
                  </a:lnTo>
                  <a:lnTo>
                    <a:pt x="3336" y="7893"/>
                  </a:lnTo>
                  <a:lnTo>
                    <a:pt x="1681" y="6885"/>
                  </a:lnTo>
                  <a:lnTo>
                    <a:pt x="0" y="59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g153"/>
            <p:cNvSpPr/>
            <p:nvPr/>
          </p:nvSpPr>
          <p:spPr>
            <a:xfrm>
              <a:off x="3593658" y="4206821"/>
              <a:ext cx="23290" cy="43616"/>
            </a:xfrm>
            <a:custGeom>
              <a:avLst/>
              <a:pathLst>
                <a:path w="23290" h="43616">
                  <a:moveTo>
                    <a:pt x="16091" y="0"/>
                  </a:moveTo>
                  <a:lnTo>
                    <a:pt x="23290" y="5081"/>
                  </a:lnTo>
                  <a:lnTo>
                    <a:pt x="22227" y="9049"/>
                  </a:lnTo>
                  <a:lnTo>
                    <a:pt x="21071" y="12991"/>
                  </a:lnTo>
                  <a:lnTo>
                    <a:pt x="19822" y="16908"/>
                  </a:lnTo>
                  <a:lnTo>
                    <a:pt x="18479" y="20800"/>
                  </a:lnTo>
                  <a:lnTo>
                    <a:pt x="17044" y="24666"/>
                  </a:lnTo>
                  <a:lnTo>
                    <a:pt x="15515" y="28507"/>
                  </a:lnTo>
                  <a:lnTo>
                    <a:pt x="13893" y="32322"/>
                  </a:lnTo>
                  <a:lnTo>
                    <a:pt x="12178" y="36112"/>
                  </a:lnTo>
                  <a:lnTo>
                    <a:pt x="10370" y="39876"/>
                  </a:lnTo>
                  <a:lnTo>
                    <a:pt x="8469" y="43616"/>
                  </a:lnTo>
                  <a:lnTo>
                    <a:pt x="0" y="37687"/>
                  </a:lnTo>
                  <a:lnTo>
                    <a:pt x="1990" y="34109"/>
                  </a:lnTo>
                  <a:lnTo>
                    <a:pt x="3895" y="30488"/>
                  </a:lnTo>
                  <a:lnTo>
                    <a:pt x="5716" y="26826"/>
                  </a:lnTo>
                  <a:lnTo>
                    <a:pt x="7452" y="23120"/>
                  </a:lnTo>
                  <a:lnTo>
                    <a:pt x="9104" y="19373"/>
                  </a:lnTo>
                  <a:lnTo>
                    <a:pt x="10671" y="15583"/>
                  </a:lnTo>
                  <a:lnTo>
                    <a:pt x="12153" y="11750"/>
                  </a:lnTo>
                  <a:lnTo>
                    <a:pt x="13550" y="7876"/>
                  </a:lnTo>
                  <a:lnTo>
                    <a:pt x="14863" y="395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g154"/>
            <p:cNvSpPr/>
            <p:nvPr/>
          </p:nvSpPr>
          <p:spPr>
            <a:xfrm>
              <a:off x="3618218" y="4152619"/>
              <a:ext cx="74951" cy="97818"/>
            </a:xfrm>
            <a:custGeom>
              <a:avLst/>
              <a:pathLst>
                <a:path w="74951" h="97818">
                  <a:moveTo>
                    <a:pt x="8045" y="8469"/>
                  </a:moveTo>
                  <a:lnTo>
                    <a:pt x="31759" y="8469"/>
                  </a:lnTo>
                  <a:lnTo>
                    <a:pt x="31759" y="0"/>
                  </a:lnTo>
                  <a:lnTo>
                    <a:pt x="39804" y="0"/>
                  </a:lnTo>
                  <a:lnTo>
                    <a:pt x="39804" y="8469"/>
                  </a:lnTo>
                  <a:lnTo>
                    <a:pt x="66059" y="8469"/>
                  </a:lnTo>
                  <a:lnTo>
                    <a:pt x="66059" y="24983"/>
                  </a:lnTo>
                  <a:lnTo>
                    <a:pt x="74104" y="24983"/>
                  </a:lnTo>
                  <a:lnTo>
                    <a:pt x="74104" y="32182"/>
                  </a:lnTo>
                  <a:lnTo>
                    <a:pt x="66059" y="32182"/>
                  </a:lnTo>
                  <a:lnTo>
                    <a:pt x="66059" y="49121"/>
                  </a:lnTo>
                  <a:lnTo>
                    <a:pt x="39804" y="49121"/>
                  </a:lnTo>
                  <a:lnTo>
                    <a:pt x="39804" y="57590"/>
                  </a:lnTo>
                  <a:lnTo>
                    <a:pt x="69870" y="57590"/>
                  </a:lnTo>
                  <a:lnTo>
                    <a:pt x="69870" y="64788"/>
                  </a:lnTo>
                  <a:lnTo>
                    <a:pt x="39804" y="64788"/>
                  </a:lnTo>
                  <a:lnTo>
                    <a:pt x="39804" y="73258"/>
                  </a:lnTo>
                  <a:lnTo>
                    <a:pt x="74951" y="73258"/>
                  </a:lnTo>
                  <a:lnTo>
                    <a:pt x="74951" y="80880"/>
                  </a:lnTo>
                  <a:lnTo>
                    <a:pt x="39804" y="80880"/>
                  </a:lnTo>
                  <a:lnTo>
                    <a:pt x="39804" y="97818"/>
                  </a:lnTo>
                  <a:lnTo>
                    <a:pt x="31759" y="97818"/>
                  </a:lnTo>
                  <a:lnTo>
                    <a:pt x="31759" y="80880"/>
                  </a:lnTo>
                  <a:lnTo>
                    <a:pt x="0" y="80880"/>
                  </a:lnTo>
                  <a:lnTo>
                    <a:pt x="0" y="73258"/>
                  </a:lnTo>
                  <a:lnTo>
                    <a:pt x="31759" y="73258"/>
                  </a:lnTo>
                  <a:lnTo>
                    <a:pt x="31759" y="64788"/>
                  </a:lnTo>
                  <a:lnTo>
                    <a:pt x="6775" y="64788"/>
                  </a:lnTo>
                  <a:lnTo>
                    <a:pt x="6775" y="57590"/>
                  </a:lnTo>
                  <a:lnTo>
                    <a:pt x="31759" y="57590"/>
                  </a:lnTo>
                  <a:lnTo>
                    <a:pt x="31759" y="49121"/>
                  </a:lnTo>
                  <a:lnTo>
                    <a:pt x="7622" y="49121"/>
                  </a:lnTo>
                  <a:lnTo>
                    <a:pt x="7622" y="41075"/>
                  </a:lnTo>
                  <a:lnTo>
                    <a:pt x="31759" y="41075"/>
                  </a:lnTo>
                  <a:lnTo>
                    <a:pt x="31759" y="32182"/>
                  </a:lnTo>
                  <a:lnTo>
                    <a:pt x="1693" y="32182"/>
                  </a:lnTo>
                  <a:lnTo>
                    <a:pt x="1693" y="24983"/>
                  </a:lnTo>
                  <a:lnTo>
                    <a:pt x="31759" y="24983"/>
                  </a:lnTo>
                  <a:lnTo>
                    <a:pt x="31759" y="16514"/>
                  </a:lnTo>
                  <a:lnTo>
                    <a:pt x="8045" y="165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g155"/>
            <p:cNvSpPr/>
            <p:nvPr/>
          </p:nvSpPr>
          <p:spPr>
            <a:xfrm>
              <a:off x="3658023" y="4169133"/>
              <a:ext cx="18208" cy="8469"/>
            </a:xfrm>
            <a:custGeom>
              <a:avLst/>
              <a:pathLst>
                <a:path w="18208" h="8469">
                  <a:moveTo>
                    <a:pt x="0" y="0"/>
                  </a:moveTo>
                  <a:lnTo>
                    <a:pt x="0" y="8469"/>
                  </a:lnTo>
                  <a:lnTo>
                    <a:pt x="18208" y="8469"/>
                  </a:lnTo>
                  <a:lnTo>
                    <a:pt x="18208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g156"/>
            <p:cNvSpPr/>
            <p:nvPr/>
          </p:nvSpPr>
          <p:spPr>
            <a:xfrm>
              <a:off x="3658023" y="4184801"/>
              <a:ext cx="18208" cy="8892"/>
            </a:xfrm>
            <a:custGeom>
              <a:avLst/>
              <a:pathLst>
                <a:path w="18208" h="8892">
                  <a:moveTo>
                    <a:pt x="0" y="0"/>
                  </a:moveTo>
                  <a:lnTo>
                    <a:pt x="0" y="8892"/>
                  </a:lnTo>
                  <a:lnTo>
                    <a:pt x="18208" y="8892"/>
                  </a:lnTo>
                  <a:lnTo>
                    <a:pt x="18208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g157"/>
            <p:cNvSpPr/>
            <p:nvPr/>
          </p:nvSpPr>
          <p:spPr>
            <a:xfrm>
              <a:off x="3418325" y="4346235"/>
              <a:ext cx="88925" cy="94007"/>
            </a:xfrm>
            <a:custGeom>
              <a:avLst/>
              <a:pathLst>
                <a:path w="88925" h="94007">
                  <a:moveTo>
                    <a:pt x="88925" y="0"/>
                  </a:moveTo>
                  <a:lnTo>
                    <a:pt x="88925" y="94007"/>
                  </a:lnTo>
                  <a:lnTo>
                    <a:pt x="80456" y="94007"/>
                  </a:lnTo>
                  <a:lnTo>
                    <a:pt x="80456" y="88079"/>
                  </a:lnTo>
                  <a:lnTo>
                    <a:pt x="8469" y="88079"/>
                  </a:lnTo>
                  <a:lnTo>
                    <a:pt x="8469" y="94007"/>
                  </a:lnTo>
                  <a:lnTo>
                    <a:pt x="0" y="940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g158"/>
            <p:cNvSpPr/>
            <p:nvPr/>
          </p:nvSpPr>
          <p:spPr>
            <a:xfrm>
              <a:off x="3426794" y="4354281"/>
              <a:ext cx="71987" cy="71987"/>
            </a:xfrm>
            <a:custGeom>
              <a:avLst/>
              <a:pathLst>
                <a:path w="71987" h="71987">
                  <a:moveTo>
                    <a:pt x="0" y="71987"/>
                  </a:moveTo>
                  <a:lnTo>
                    <a:pt x="71987" y="71987"/>
                  </a:lnTo>
                  <a:lnTo>
                    <a:pt x="7198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g159"/>
            <p:cNvSpPr/>
            <p:nvPr/>
          </p:nvSpPr>
          <p:spPr>
            <a:xfrm>
              <a:off x="3428488" y="4350469"/>
              <a:ext cx="25407" cy="66059"/>
            </a:xfrm>
            <a:custGeom>
              <a:avLst/>
              <a:pathLst>
                <a:path w="25407" h="66059">
                  <a:moveTo>
                    <a:pt x="17361" y="0"/>
                  </a:moveTo>
                  <a:lnTo>
                    <a:pt x="25407" y="0"/>
                  </a:lnTo>
                  <a:lnTo>
                    <a:pt x="25358" y="6324"/>
                  </a:lnTo>
                  <a:lnTo>
                    <a:pt x="25212" y="12254"/>
                  </a:lnTo>
                  <a:lnTo>
                    <a:pt x="24969" y="17791"/>
                  </a:lnTo>
                  <a:lnTo>
                    <a:pt x="24628" y="22934"/>
                  </a:lnTo>
                  <a:lnTo>
                    <a:pt x="24189" y="27683"/>
                  </a:lnTo>
                  <a:lnTo>
                    <a:pt x="23654" y="32038"/>
                  </a:lnTo>
                  <a:lnTo>
                    <a:pt x="23021" y="36000"/>
                  </a:lnTo>
                  <a:lnTo>
                    <a:pt x="22290" y="39567"/>
                  </a:lnTo>
                  <a:lnTo>
                    <a:pt x="21462" y="42741"/>
                  </a:lnTo>
                  <a:lnTo>
                    <a:pt x="20537" y="45521"/>
                  </a:lnTo>
                  <a:lnTo>
                    <a:pt x="19498" y="48051"/>
                  </a:lnTo>
                  <a:lnTo>
                    <a:pt x="18327" y="50476"/>
                  </a:lnTo>
                  <a:lnTo>
                    <a:pt x="17025" y="52794"/>
                  </a:lnTo>
                  <a:lnTo>
                    <a:pt x="15591" y="55007"/>
                  </a:lnTo>
                  <a:lnTo>
                    <a:pt x="14027" y="57113"/>
                  </a:lnTo>
                  <a:lnTo>
                    <a:pt x="12331" y="59114"/>
                  </a:lnTo>
                  <a:lnTo>
                    <a:pt x="10503" y="61009"/>
                  </a:lnTo>
                  <a:lnTo>
                    <a:pt x="8545" y="62798"/>
                  </a:lnTo>
                  <a:lnTo>
                    <a:pt x="6455" y="64481"/>
                  </a:lnTo>
                  <a:lnTo>
                    <a:pt x="4234" y="66059"/>
                  </a:lnTo>
                  <a:lnTo>
                    <a:pt x="0" y="58437"/>
                  </a:lnTo>
                  <a:lnTo>
                    <a:pt x="1810" y="57037"/>
                  </a:lnTo>
                  <a:lnTo>
                    <a:pt x="3514" y="55549"/>
                  </a:lnTo>
                  <a:lnTo>
                    <a:pt x="5113" y="53971"/>
                  </a:lnTo>
                  <a:lnTo>
                    <a:pt x="6605" y="52305"/>
                  </a:lnTo>
                  <a:lnTo>
                    <a:pt x="7992" y="50550"/>
                  </a:lnTo>
                  <a:lnTo>
                    <a:pt x="9273" y="48706"/>
                  </a:lnTo>
                  <a:lnTo>
                    <a:pt x="10448" y="46772"/>
                  </a:lnTo>
                  <a:lnTo>
                    <a:pt x="11518" y="44750"/>
                  </a:lnTo>
                  <a:lnTo>
                    <a:pt x="12481" y="42640"/>
                  </a:lnTo>
                  <a:lnTo>
                    <a:pt x="13338" y="40440"/>
                  </a:lnTo>
                  <a:lnTo>
                    <a:pt x="14103" y="38015"/>
                  </a:lnTo>
                  <a:lnTo>
                    <a:pt x="14787" y="35231"/>
                  </a:lnTo>
                  <a:lnTo>
                    <a:pt x="15390" y="32087"/>
                  </a:lnTo>
                  <a:lnTo>
                    <a:pt x="15913" y="28583"/>
                  </a:lnTo>
                  <a:lnTo>
                    <a:pt x="16356" y="24719"/>
                  </a:lnTo>
                  <a:lnTo>
                    <a:pt x="16718" y="20495"/>
                  </a:lnTo>
                  <a:lnTo>
                    <a:pt x="16999" y="15911"/>
                  </a:lnTo>
                  <a:lnTo>
                    <a:pt x="17200" y="10967"/>
                  </a:lnTo>
                  <a:lnTo>
                    <a:pt x="17321" y="566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g160"/>
            <p:cNvSpPr/>
            <p:nvPr/>
          </p:nvSpPr>
          <p:spPr>
            <a:xfrm>
              <a:off x="3469140" y="4350469"/>
              <a:ext cx="24137" cy="59283"/>
            </a:xfrm>
            <a:custGeom>
              <a:avLst/>
              <a:pathLst>
                <a:path w="24137" h="59283">
                  <a:moveTo>
                    <a:pt x="24137" y="50814"/>
                  </a:moveTo>
                  <a:lnTo>
                    <a:pt x="24137" y="58437"/>
                  </a:lnTo>
                  <a:lnTo>
                    <a:pt x="23370" y="58597"/>
                  </a:lnTo>
                  <a:lnTo>
                    <a:pt x="22595" y="58741"/>
                  </a:lnTo>
                  <a:lnTo>
                    <a:pt x="21812" y="58868"/>
                  </a:lnTo>
                  <a:lnTo>
                    <a:pt x="21020" y="58979"/>
                  </a:lnTo>
                  <a:lnTo>
                    <a:pt x="20220" y="59072"/>
                  </a:lnTo>
                  <a:lnTo>
                    <a:pt x="19411" y="59148"/>
                  </a:lnTo>
                  <a:lnTo>
                    <a:pt x="18593" y="59207"/>
                  </a:lnTo>
                  <a:lnTo>
                    <a:pt x="17768" y="59250"/>
                  </a:lnTo>
                  <a:lnTo>
                    <a:pt x="16934" y="59275"/>
                  </a:lnTo>
                  <a:lnTo>
                    <a:pt x="16091" y="59283"/>
                  </a:lnTo>
                  <a:lnTo>
                    <a:pt x="14058" y="59267"/>
                  </a:lnTo>
                  <a:lnTo>
                    <a:pt x="12195" y="59216"/>
                  </a:lnTo>
                  <a:lnTo>
                    <a:pt x="10501" y="59131"/>
                  </a:lnTo>
                  <a:lnTo>
                    <a:pt x="8977" y="59012"/>
                  </a:lnTo>
                  <a:lnTo>
                    <a:pt x="7622" y="58860"/>
                  </a:lnTo>
                  <a:lnTo>
                    <a:pt x="6436" y="58674"/>
                  </a:lnTo>
                  <a:lnTo>
                    <a:pt x="5420" y="58454"/>
                  </a:lnTo>
                  <a:lnTo>
                    <a:pt x="4573" y="58199"/>
                  </a:lnTo>
                  <a:lnTo>
                    <a:pt x="3895" y="57911"/>
                  </a:lnTo>
                  <a:lnTo>
                    <a:pt x="3387" y="57590"/>
                  </a:lnTo>
                  <a:lnTo>
                    <a:pt x="2744" y="57132"/>
                  </a:lnTo>
                  <a:lnTo>
                    <a:pt x="2168" y="56607"/>
                  </a:lnTo>
                  <a:lnTo>
                    <a:pt x="1659" y="56014"/>
                  </a:lnTo>
                  <a:lnTo>
                    <a:pt x="1219" y="55354"/>
                  </a:lnTo>
                  <a:lnTo>
                    <a:pt x="846" y="54625"/>
                  </a:lnTo>
                  <a:lnTo>
                    <a:pt x="542" y="53829"/>
                  </a:lnTo>
                  <a:lnTo>
                    <a:pt x="304" y="52966"/>
                  </a:lnTo>
                  <a:lnTo>
                    <a:pt x="135" y="52034"/>
                  </a:lnTo>
                  <a:lnTo>
                    <a:pt x="33" y="51035"/>
                  </a:lnTo>
                  <a:lnTo>
                    <a:pt x="0" y="49967"/>
                  </a:lnTo>
                  <a:lnTo>
                    <a:pt x="0" y="0"/>
                  </a:lnTo>
                  <a:lnTo>
                    <a:pt x="8045" y="0"/>
                  </a:lnTo>
                  <a:lnTo>
                    <a:pt x="8045" y="48274"/>
                  </a:lnTo>
                  <a:lnTo>
                    <a:pt x="8058" y="48604"/>
                  </a:lnTo>
                  <a:lnTo>
                    <a:pt x="8096" y="48917"/>
                  </a:lnTo>
                  <a:lnTo>
                    <a:pt x="8160" y="49214"/>
                  </a:lnTo>
                  <a:lnTo>
                    <a:pt x="8248" y="49493"/>
                  </a:lnTo>
                  <a:lnTo>
                    <a:pt x="8363" y="49756"/>
                  </a:lnTo>
                  <a:lnTo>
                    <a:pt x="8503" y="50001"/>
                  </a:lnTo>
                  <a:lnTo>
                    <a:pt x="8668" y="50230"/>
                  </a:lnTo>
                  <a:lnTo>
                    <a:pt x="8858" y="50442"/>
                  </a:lnTo>
                  <a:lnTo>
                    <a:pt x="9074" y="50636"/>
                  </a:lnTo>
                  <a:lnTo>
                    <a:pt x="9316" y="50814"/>
                  </a:lnTo>
                  <a:lnTo>
                    <a:pt x="9612" y="50975"/>
                  </a:lnTo>
                  <a:lnTo>
                    <a:pt x="9993" y="51119"/>
                  </a:lnTo>
                  <a:lnTo>
                    <a:pt x="10459" y="51246"/>
                  </a:lnTo>
                  <a:lnTo>
                    <a:pt x="11009" y="51356"/>
                  </a:lnTo>
                  <a:lnTo>
                    <a:pt x="11645" y="51450"/>
                  </a:lnTo>
                  <a:lnTo>
                    <a:pt x="12364" y="51526"/>
                  </a:lnTo>
                  <a:lnTo>
                    <a:pt x="13169" y="51585"/>
                  </a:lnTo>
                  <a:lnTo>
                    <a:pt x="14058" y="51627"/>
                  </a:lnTo>
                  <a:lnTo>
                    <a:pt x="15032" y="51653"/>
                  </a:lnTo>
                  <a:lnTo>
                    <a:pt x="16091" y="51661"/>
                  </a:lnTo>
                  <a:lnTo>
                    <a:pt x="16934" y="51653"/>
                  </a:lnTo>
                  <a:lnTo>
                    <a:pt x="17768" y="51627"/>
                  </a:lnTo>
                  <a:lnTo>
                    <a:pt x="18593" y="51585"/>
                  </a:lnTo>
                  <a:lnTo>
                    <a:pt x="19411" y="51526"/>
                  </a:lnTo>
                  <a:lnTo>
                    <a:pt x="20220" y="51450"/>
                  </a:lnTo>
                  <a:lnTo>
                    <a:pt x="21020" y="51356"/>
                  </a:lnTo>
                  <a:lnTo>
                    <a:pt x="21812" y="51246"/>
                  </a:lnTo>
                  <a:lnTo>
                    <a:pt x="22595" y="51119"/>
                  </a:lnTo>
                  <a:lnTo>
                    <a:pt x="23370" y="5097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g161"/>
            <p:cNvSpPr/>
            <p:nvPr/>
          </p:nvSpPr>
          <p:spPr>
            <a:xfrm>
              <a:off x="3601682" y="4344964"/>
              <a:ext cx="8469" cy="94007"/>
            </a:xfrm>
            <a:custGeom>
              <a:avLst/>
              <a:pathLst>
                <a:path w="8469" h="94007">
                  <a:moveTo>
                    <a:pt x="0" y="0"/>
                  </a:moveTo>
                  <a:lnTo>
                    <a:pt x="8469" y="0"/>
                  </a:lnTo>
                  <a:lnTo>
                    <a:pt x="8469" y="94007"/>
                  </a:lnTo>
                  <a:lnTo>
                    <a:pt x="0" y="9400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g162"/>
            <p:cNvSpPr/>
            <p:nvPr/>
          </p:nvSpPr>
          <p:spPr>
            <a:xfrm>
              <a:off x="3522919" y="4347082"/>
              <a:ext cx="21596" cy="92737"/>
            </a:xfrm>
            <a:custGeom>
              <a:avLst/>
              <a:pathLst>
                <a:path w="21596" h="92737">
                  <a:moveTo>
                    <a:pt x="13127" y="0"/>
                  </a:moveTo>
                  <a:lnTo>
                    <a:pt x="21596" y="0"/>
                  </a:lnTo>
                  <a:lnTo>
                    <a:pt x="21596" y="37687"/>
                  </a:lnTo>
                  <a:lnTo>
                    <a:pt x="21452" y="44335"/>
                  </a:lnTo>
                  <a:lnTo>
                    <a:pt x="21020" y="50730"/>
                  </a:lnTo>
                  <a:lnTo>
                    <a:pt x="20300" y="56870"/>
                  </a:lnTo>
                  <a:lnTo>
                    <a:pt x="19292" y="62756"/>
                  </a:lnTo>
                  <a:lnTo>
                    <a:pt x="17996" y="68388"/>
                  </a:lnTo>
                  <a:lnTo>
                    <a:pt x="16413" y="73766"/>
                  </a:lnTo>
                  <a:lnTo>
                    <a:pt x="14541" y="78890"/>
                  </a:lnTo>
                  <a:lnTo>
                    <a:pt x="12381" y="83759"/>
                  </a:lnTo>
                  <a:lnTo>
                    <a:pt x="9934" y="88375"/>
                  </a:lnTo>
                  <a:lnTo>
                    <a:pt x="7198" y="92737"/>
                  </a:lnTo>
                  <a:lnTo>
                    <a:pt x="0" y="87232"/>
                  </a:lnTo>
                  <a:lnTo>
                    <a:pt x="2494" y="83078"/>
                  </a:lnTo>
                  <a:lnTo>
                    <a:pt x="4725" y="78746"/>
                  </a:lnTo>
                  <a:lnTo>
                    <a:pt x="6694" y="74236"/>
                  </a:lnTo>
                  <a:lnTo>
                    <a:pt x="8401" y="69548"/>
                  </a:lnTo>
                  <a:lnTo>
                    <a:pt x="9845" y="64683"/>
                  </a:lnTo>
                  <a:lnTo>
                    <a:pt x="11026" y="59639"/>
                  </a:lnTo>
                  <a:lnTo>
                    <a:pt x="11945" y="54418"/>
                  </a:lnTo>
                  <a:lnTo>
                    <a:pt x="12602" y="49019"/>
                  </a:lnTo>
                  <a:lnTo>
                    <a:pt x="12995" y="43442"/>
                  </a:lnTo>
                  <a:lnTo>
                    <a:pt x="13127" y="3768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g163"/>
            <p:cNvSpPr/>
            <p:nvPr/>
          </p:nvSpPr>
          <p:spPr>
            <a:xfrm>
              <a:off x="3568229" y="4349623"/>
              <a:ext cx="8469" cy="78339"/>
            </a:xfrm>
            <a:custGeom>
              <a:avLst/>
              <a:pathLst>
                <a:path w="8469" h="78339">
                  <a:moveTo>
                    <a:pt x="0" y="0"/>
                  </a:moveTo>
                  <a:lnTo>
                    <a:pt x="8469" y="0"/>
                  </a:lnTo>
                  <a:lnTo>
                    <a:pt x="8469" y="78339"/>
                  </a:lnTo>
                  <a:lnTo>
                    <a:pt x="0" y="7833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g164"/>
            <p:cNvSpPr/>
            <p:nvPr/>
          </p:nvSpPr>
          <p:spPr>
            <a:xfrm>
              <a:off x="3391358" y="4531805"/>
              <a:ext cx="49967" cy="98242"/>
            </a:xfrm>
            <a:custGeom>
              <a:avLst/>
              <a:pathLst>
                <a:path w="49967" h="98242">
                  <a:moveTo>
                    <a:pt x="2540" y="10162"/>
                  </a:moveTo>
                  <a:lnTo>
                    <a:pt x="21172" y="10162"/>
                  </a:lnTo>
                  <a:lnTo>
                    <a:pt x="20821" y="9320"/>
                  </a:lnTo>
                  <a:lnTo>
                    <a:pt x="20444" y="8486"/>
                  </a:lnTo>
                  <a:lnTo>
                    <a:pt x="20042" y="7660"/>
                  </a:lnTo>
                  <a:lnTo>
                    <a:pt x="19614" y="6843"/>
                  </a:lnTo>
                  <a:lnTo>
                    <a:pt x="19161" y="6034"/>
                  </a:lnTo>
                  <a:lnTo>
                    <a:pt x="18682" y="5233"/>
                  </a:lnTo>
                  <a:lnTo>
                    <a:pt x="18179" y="4442"/>
                  </a:lnTo>
                  <a:lnTo>
                    <a:pt x="17649" y="3658"/>
                  </a:lnTo>
                  <a:lnTo>
                    <a:pt x="17094" y="2883"/>
                  </a:lnTo>
                  <a:lnTo>
                    <a:pt x="16514" y="2117"/>
                  </a:lnTo>
                  <a:lnTo>
                    <a:pt x="24137" y="0"/>
                  </a:lnTo>
                  <a:lnTo>
                    <a:pt x="24806" y="940"/>
                  </a:lnTo>
                  <a:lnTo>
                    <a:pt x="25458" y="1897"/>
                  </a:lnTo>
                  <a:lnTo>
                    <a:pt x="26093" y="2871"/>
                  </a:lnTo>
                  <a:lnTo>
                    <a:pt x="26711" y="3861"/>
                  </a:lnTo>
                  <a:lnTo>
                    <a:pt x="27312" y="4869"/>
                  </a:lnTo>
                  <a:lnTo>
                    <a:pt x="27897" y="5894"/>
                  </a:lnTo>
                  <a:lnTo>
                    <a:pt x="28464" y="6936"/>
                  </a:lnTo>
                  <a:lnTo>
                    <a:pt x="29015" y="7994"/>
                  </a:lnTo>
                  <a:lnTo>
                    <a:pt x="29548" y="9070"/>
                  </a:lnTo>
                  <a:lnTo>
                    <a:pt x="30065" y="10162"/>
                  </a:lnTo>
                  <a:lnTo>
                    <a:pt x="49121" y="10162"/>
                  </a:lnTo>
                  <a:lnTo>
                    <a:pt x="49121" y="17361"/>
                  </a:lnTo>
                  <a:lnTo>
                    <a:pt x="44462" y="17361"/>
                  </a:lnTo>
                  <a:lnTo>
                    <a:pt x="43776" y="19288"/>
                  </a:lnTo>
                  <a:lnTo>
                    <a:pt x="43074" y="21172"/>
                  </a:lnTo>
                  <a:lnTo>
                    <a:pt x="42354" y="23014"/>
                  </a:lnTo>
                  <a:lnTo>
                    <a:pt x="41617" y="24814"/>
                  </a:lnTo>
                  <a:lnTo>
                    <a:pt x="40863" y="26571"/>
                  </a:lnTo>
                  <a:lnTo>
                    <a:pt x="40092" y="28286"/>
                  </a:lnTo>
                  <a:lnTo>
                    <a:pt x="39305" y="29959"/>
                  </a:lnTo>
                  <a:lnTo>
                    <a:pt x="38500" y="31589"/>
                  </a:lnTo>
                  <a:lnTo>
                    <a:pt x="37679" y="33177"/>
                  </a:lnTo>
                  <a:lnTo>
                    <a:pt x="36840" y="34723"/>
                  </a:lnTo>
                  <a:lnTo>
                    <a:pt x="49967" y="34723"/>
                  </a:lnTo>
                  <a:lnTo>
                    <a:pt x="49967" y="41922"/>
                  </a:lnTo>
                  <a:lnTo>
                    <a:pt x="29218" y="41922"/>
                  </a:lnTo>
                  <a:lnTo>
                    <a:pt x="29218" y="52508"/>
                  </a:lnTo>
                  <a:lnTo>
                    <a:pt x="47003" y="52508"/>
                  </a:lnTo>
                  <a:lnTo>
                    <a:pt x="47003" y="59707"/>
                  </a:lnTo>
                  <a:lnTo>
                    <a:pt x="29218" y="59707"/>
                  </a:lnTo>
                  <a:lnTo>
                    <a:pt x="29218" y="88079"/>
                  </a:lnTo>
                  <a:lnTo>
                    <a:pt x="29197" y="89226"/>
                  </a:lnTo>
                  <a:lnTo>
                    <a:pt x="29133" y="90297"/>
                  </a:lnTo>
                  <a:lnTo>
                    <a:pt x="29027" y="91293"/>
                  </a:lnTo>
                  <a:lnTo>
                    <a:pt x="28879" y="92212"/>
                  </a:lnTo>
                  <a:lnTo>
                    <a:pt x="28689" y="93054"/>
                  </a:lnTo>
                  <a:lnTo>
                    <a:pt x="28456" y="93821"/>
                  </a:lnTo>
                  <a:lnTo>
                    <a:pt x="28181" y="94511"/>
                  </a:lnTo>
                  <a:lnTo>
                    <a:pt x="27863" y="95125"/>
                  </a:lnTo>
                  <a:lnTo>
                    <a:pt x="27503" y="95663"/>
                  </a:lnTo>
                  <a:lnTo>
                    <a:pt x="27101" y="96124"/>
                  </a:lnTo>
                  <a:lnTo>
                    <a:pt x="26635" y="96527"/>
                  </a:lnTo>
                  <a:lnTo>
                    <a:pt x="26084" y="96886"/>
                  </a:lnTo>
                  <a:lnTo>
                    <a:pt x="25449" y="97204"/>
                  </a:lnTo>
                  <a:lnTo>
                    <a:pt x="24729" y="97479"/>
                  </a:lnTo>
                  <a:lnTo>
                    <a:pt x="23925" y="97712"/>
                  </a:lnTo>
                  <a:lnTo>
                    <a:pt x="23036" y="97903"/>
                  </a:lnTo>
                  <a:lnTo>
                    <a:pt x="22062" y="98051"/>
                  </a:lnTo>
                  <a:lnTo>
                    <a:pt x="21003" y="98157"/>
                  </a:lnTo>
                  <a:lnTo>
                    <a:pt x="19860" y="98220"/>
                  </a:lnTo>
                  <a:lnTo>
                    <a:pt x="18632" y="98242"/>
                  </a:lnTo>
                  <a:lnTo>
                    <a:pt x="17793" y="98229"/>
                  </a:lnTo>
                  <a:lnTo>
                    <a:pt x="16972" y="98191"/>
                  </a:lnTo>
                  <a:lnTo>
                    <a:pt x="16167" y="98127"/>
                  </a:lnTo>
                  <a:lnTo>
                    <a:pt x="15379" y="98038"/>
                  </a:lnTo>
                  <a:lnTo>
                    <a:pt x="14609" y="97924"/>
                  </a:lnTo>
                  <a:lnTo>
                    <a:pt x="13855" y="97784"/>
                  </a:lnTo>
                  <a:lnTo>
                    <a:pt x="13118" y="97619"/>
                  </a:lnTo>
                  <a:lnTo>
                    <a:pt x="12398" y="97428"/>
                  </a:lnTo>
                  <a:lnTo>
                    <a:pt x="11695" y="97213"/>
                  </a:lnTo>
                  <a:lnTo>
                    <a:pt x="11009" y="96971"/>
                  </a:lnTo>
                  <a:lnTo>
                    <a:pt x="9316" y="88925"/>
                  </a:lnTo>
                  <a:lnTo>
                    <a:pt x="10247" y="89247"/>
                  </a:lnTo>
                  <a:lnTo>
                    <a:pt x="11179" y="89535"/>
                  </a:lnTo>
                  <a:lnTo>
                    <a:pt x="12110" y="89789"/>
                  </a:lnTo>
                  <a:lnTo>
                    <a:pt x="13042" y="90010"/>
                  </a:lnTo>
                  <a:lnTo>
                    <a:pt x="13974" y="90196"/>
                  </a:lnTo>
                  <a:lnTo>
                    <a:pt x="14905" y="90348"/>
                  </a:lnTo>
                  <a:lnTo>
                    <a:pt x="15837" y="90467"/>
                  </a:lnTo>
                  <a:lnTo>
                    <a:pt x="16768" y="90552"/>
                  </a:lnTo>
                  <a:lnTo>
                    <a:pt x="17700" y="90602"/>
                  </a:lnTo>
                  <a:lnTo>
                    <a:pt x="18632" y="90619"/>
                  </a:lnTo>
                  <a:lnTo>
                    <a:pt x="19034" y="90581"/>
                  </a:lnTo>
                  <a:lnTo>
                    <a:pt x="19394" y="90467"/>
                  </a:lnTo>
                  <a:lnTo>
                    <a:pt x="19711" y="90276"/>
                  </a:lnTo>
                  <a:lnTo>
                    <a:pt x="19987" y="90010"/>
                  </a:lnTo>
                  <a:lnTo>
                    <a:pt x="20220" y="89667"/>
                  </a:lnTo>
                  <a:lnTo>
                    <a:pt x="20410" y="89247"/>
                  </a:lnTo>
                  <a:lnTo>
                    <a:pt x="20558" y="88752"/>
                  </a:lnTo>
                  <a:lnTo>
                    <a:pt x="20664" y="88180"/>
                  </a:lnTo>
                  <a:lnTo>
                    <a:pt x="20728" y="87532"/>
                  </a:lnTo>
                  <a:lnTo>
                    <a:pt x="20749" y="86808"/>
                  </a:lnTo>
                  <a:lnTo>
                    <a:pt x="20749" y="59707"/>
                  </a:lnTo>
                  <a:lnTo>
                    <a:pt x="2117" y="59707"/>
                  </a:lnTo>
                  <a:lnTo>
                    <a:pt x="2117" y="52508"/>
                  </a:lnTo>
                  <a:lnTo>
                    <a:pt x="20749" y="52508"/>
                  </a:lnTo>
                  <a:lnTo>
                    <a:pt x="20749" y="41922"/>
                  </a:lnTo>
                  <a:lnTo>
                    <a:pt x="0" y="41922"/>
                  </a:lnTo>
                  <a:lnTo>
                    <a:pt x="0" y="34723"/>
                  </a:lnTo>
                  <a:lnTo>
                    <a:pt x="14397" y="34723"/>
                  </a:lnTo>
                  <a:lnTo>
                    <a:pt x="13961" y="32872"/>
                  </a:lnTo>
                  <a:lnTo>
                    <a:pt x="13499" y="31047"/>
                  </a:lnTo>
                  <a:lnTo>
                    <a:pt x="13012" y="29248"/>
                  </a:lnTo>
                  <a:lnTo>
                    <a:pt x="12500" y="27473"/>
                  </a:lnTo>
                  <a:lnTo>
                    <a:pt x="11962" y="25725"/>
                  </a:lnTo>
                  <a:lnTo>
                    <a:pt x="11399" y="24001"/>
                  </a:lnTo>
                  <a:lnTo>
                    <a:pt x="10810" y="22303"/>
                  </a:lnTo>
                  <a:lnTo>
                    <a:pt x="10196" y="20630"/>
                  </a:lnTo>
                  <a:lnTo>
                    <a:pt x="9557" y="18983"/>
                  </a:lnTo>
                  <a:lnTo>
                    <a:pt x="8892" y="17361"/>
                  </a:lnTo>
                  <a:lnTo>
                    <a:pt x="2540" y="1736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g165"/>
            <p:cNvSpPr/>
            <p:nvPr/>
          </p:nvSpPr>
          <p:spPr>
            <a:xfrm>
              <a:off x="3408296" y="4549167"/>
              <a:ext cx="18632" cy="17361"/>
            </a:xfrm>
            <a:custGeom>
              <a:avLst/>
              <a:pathLst>
                <a:path w="18632" h="17361">
                  <a:moveTo>
                    <a:pt x="5081" y="17361"/>
                  </a:moveTo>
                  <a:lnTo>
                    <a:pt x="12280" y="17361"/>
                  </a:lnTo>
                  <a:lnTo>
                    <a:pt x="12953" y="15739"/>
                  </a:lnTo>
                  <a:lnTo>
                    <a:pt x="13618" y="14092"/>
                  </a:lnTo>
                  <a:lnTo>
                    <a:pt x="14274" y="12419"/>
                  </a:lnTo>
                  <a:lnTo>
                    <a:pt x="14922" y="10721"/>
                  </a:lnTo>
                  <a:lnTo>
                    <a:pt x="15562" y="8998"/>
                  </a:lnTo>
                  <a:lnTo>
                    <a:pt x="16192" y="7249"/>
                  </a:lnTo>
                  <a:lnTo>
                    <a:pt x="16815" y="5475"/>
                  </a:lnTo>
                  <a:lnTo>
                    <a:pt x="17429" y="3675"/>
                  </a:lnTo>
                  <a:lnTo>
                    <a:pt x="18035" y="1850"/>
                  </a:lnTo>
                  <a:lnTo>
                    <a:pt x="18632" y="0"/>
                  </a:lnTo>
                  <a:lnTo>
                    <a:pt x="0" y="0"/>
                  </a:lnTo>
                  <a:lnTo>
                    <a:pt x="584" y="1621"/>
                  </a:lnTo>
                  <a:lnTo>
                    <a:pt x="1151" y="3269"/>
                  </a:lnTo>
                  <a:lnTo>
                    <a:pt x="1702" y="4941"/>
                  </a:lnTo>
                  <a:lnTo>
                    <a:pt x="2235" y="6639"/>
                  </a:lnTo>
                  <a:lnTo>
                    <a:pt x="2752" y="8363"/>
                  </a:lnTo>
                  <a:lnTo>
                    <a:pt x="3252" y="10112"/>
                  </a:lnTo>
                  <a:lnTo>
                    <a:pt x="3734" y="11886"/>
                  </a:lnTo>
                  <a:lnTo>
                    <a:pt x="4200" y="13686"/>
                  </a:lnTo>
                  <a:lnTo>
                    <a:pt x="4649" y="155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g166"/>
            <p:cNvSpPr/>
            <p:nvPr/>
          </p:nvSpPr>
          <p:spPr>
            <a:xfrm>
              <a:off x="3389241" y="4596171"/>
              <a:ext cx="19055" cy="23290"/>
            </a:xfrm>
            <a:custGeom>
              <a:avLst/>
              <a:pathLst>
                <a:path w="19055" h="23290">
                  <a:moveTo>
                    <a:pt x="12280" y="0"/>
                  </a:moveTo>
                  <a:lnTo>
                    <a:pt x="19055" y="3387"/>
                  </a:lnTo>
                  <a:lnTo>
                    <a:pt x="17857" y="5949"/>
                  </a:lnTo>
                  <a:lnTo>
                    <a:pt x="16633" y="8384"/>
                  </a:lnTo>
                  <a:lnTo>
                    <a:pt x="15384" y="10692"/>
                  </a:lnTo>
                  <a:lnTo>
                    <a:pt x="14109" y="12873"/>
                  </a:lnTo>
                  <a:lnTo>
                    <a:pt x="12809" y="14926"/>
                  </a:lnTo>
                  <a:lnTo>
                    <a:pt x="11484" y="16853"/>
                  </a:lnTo>
                  <a:lnTo>
                    <a:pt x="10133" y="18653"/>
                  </a:lnTo>
                  <a:lnTo>
                    <a:pt x="8757" y="20325"/>
                  </a:lnTo>
                  <a:lnTo>
                    <a:pt x="7355" y="21871"/>
                  </a:lnTo>
                  <a:lnTo>
                    <a:pt x="5928" y="23290"/>
                  </a:lnTo>
                  <a:lnTo>
                    <a:pt x="0" y="18208"/>
                  </a:lnTo>
                  <a:lnTo>
                    <a:pt x="1494" y="16578"/>
                  </a:lnTo>
                  <a:lnTo>
                    <a:pt x="2930" y="14905"/>
                  </a:lnTo>
                  <a:lnTo>
                    <a:pt x="4306" y="13190"/>
                  </a:lnTo>
                  <a:lnTo>
                    <a:pt x="5623" y="11433"/>
                  </a:lnTo>
                  <a:lnTo>
                    <a:pt x="6881" y="9633"/>
                  </a:lnTo>
                  <a:lnTo>
                    <a:pt x="8079" y="7791"/>
                  </a:lnTo>
                  <a:lnTo>
                    <a:pt x="9218" y="5907"/>
                  </a:lnTo>
                  <a:lnTo>
                    <a:pt x="10298" y="3980"/>
                  </a:lnTo>
                  <a:lnTo>
                    <a:pt x="11319" y="20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g167"/>
            <p:cNvSpPr/>
            <p:nvPr/>
          </p:nvSpPr>
          <p:spPr>
            <a:xfrm>
              <a:off x="3423117" y="4596594"/>
              <a:ext cx="16091" cy="18208"/>
            </a:xfrm>
            <a:custGeom>
              <a:avLst/>
              <a:pathLst>
                <a:path w="16091" h="18208">
                  <a:moveTo>
                    <a:pt x="6351" y="0"/>
                  </a:moveTo>
                  <a:lnTo>
                    <a:pt x="7516" y="1363"/>
                  </a:lnTo>
                  <a:lnTo>
                    <a:pt x="8638" y="2744"/>
                  </a:lnTo>
                  <a:lnTo>
                    <a:pt x="9718" y="4141"/>
                  </a:lnTo>
                  <a:lnTo>
                    <a:pt x="10755" y="5555"/>
                  </a:lnTo>
                  <a:lnTo>
                    <a:pt x="11750" y="6987"/>
                  </a:lnTo>
                  <a:lnTo>
                    <a:pt x="12703" y="8435"/>
                  </a:lnTo>
                  <a:lnTo>
                    <a:pt x="13614" y="9900"/>
                  </a:lnTo>
                  <a:lnTo>
                    <a:pt x="14482" y="11382"/>
                  </a:lnTo>
                  <a:lnTo>
                    <a:pt x="15307" y="12881"/>
                  </a:lnTo>
                  <a:lnTo>
                    <a:pt x="16091" y="14397"/>
                  </a:lnTo>
                  <a:lnTo>
                    <a:pt x="9316" y="18208"/>
                  </a:lnTo>
                  <a:lnTo>
                    <a:pt x="8613" y="16692"/>
                  </a:lnTo>
                  <a:lnTo>
                    <a:pt x="7859" y="15193"/>
                  </a:lnTo>
                  <a:lnTo>
                    <a:pt x="7054" y="13711"/>
                  </a:lnTo>
                  <a:lnTo>
                    <a:pt x="6199" y="12246"/>
                  </a:lnTo>
                  <a:lnTo>
                    <a:pt x="5293" y="10798"/>
                  </a:lnTo>
                  <a:lnTo>
                    <a:pt x="4336" y="9366"/>
                  </a:lnTo>
                  <a:lnTo>
                    <a:pt x="3328" y="7952"/>
                  </a:lnTo>
                  <a:lnTo>
                    <a:pt x="2269" y="6555"/>
                  </a:lnTo>
                  <a:lnTo>
                    <a:pt x="1160" y="5174"/>
                  </a:lnTo>
                  <a:lnTo>
                    <a:pt x="0" y="38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g168"/>
            <p:cNvSpPr/>
            <p:nvPr/>
          </p:nvSpPr>
          <p:spPr>
            <a:xfrm>
              <a:off x="3435397" y="4534346"/>
              <a:ext cx="52085" cy="95277"/>
            </a:xfrm>
            <a:custGeom>
              <a:avLst/>
              <a:pathLst>
                <a:path w="52085" h="95277">
                  <a:moveTo>
                    <a:pt x="47427" y="0"/>
                  </a:moveTo>
                  <a:lnTo>
                    <a:pt x="51661" y="7198"/>
                  </a:lnTo>
                  <a:lnTo>
                    <a:pt x="48816" y="7944"/>
                  </a:lnTo>
                  <a:lnTo>
                    <a:pt x="45868" y="8655"/>
                  </a:lnTo>
                  <a:lnTo>
                    <a:pt x="42819" y="9332"/>
                  </a:lnTo>
                  <a:lnTo>
                    <a:pt x="39669" y="9976"/>
                  </a:lnTo>
                  <a:lnTo>
                    <a:pt x="36417" y="10586"/>
                  </a:lnTo>
                  <a:lnTo>
                    <a:pt x="33063" y="11162"/>
                  </a:lnTo>
                  <a:lnTo>
                    <a:pt x="29608" y="11704"/>
                  </a:lnTo>
                  <a:lnTo>
                    <a:pt x="26051" y="12212"/>
                  </a:lnTo>
                  <a:lnTo>
                    <a:pt x="22392" y="12686"/>
                  </a:lnTo>
                  <a:lnTo>
                    <a:pt x="18632" y="13127"/>
                  </a:lnTo>
                  <a:lnTo>
                    <a:pt x="18632" y="32606"/>
                  </a:lnTo>
                  <a:lnTo>
                    <a:pt x="52085" y="32606"/>
                  </a:lnTo>
                  <a:lnTo>
                    <a:pt x="52085" y="39804"/>
                  </a:lnTo>
                  <a:lnTo>
                    <a:pt x="41922" y="39804"/>
                  </a:lnTo>
                  <a:lnTo>
                    <a:pt x="41922" y="94430"/>
                  </a:lnTo>
                  <a:lnTo>
                    <a:pt x="34300" y="94430"/>
                  </a:lnTo>
                  <a:lnTo>
                    <a:pt x="34300" y="39804"/>
                  </a:lnTo>
                  <a:lnTo>
                    <a:pt x="18632" y="39804"/>
                  </a:lnTo>
                  <a:lnTo>
                    <a:pt x="18524" y="44740"/>
                  </a:lnTo>
                  <a:lnTo>
                    <a:pt x="18369" y="49383"/>
                  </a:lnTo>
                  <a:lnTo>
                    <a:pt x="18168" y="53734"/>
                  </a:lnTo>
                  <a:lnTo>
                    <a:pt x="17920" y="57793"/>
                  </a:lnTo>
                  <a:lnTo>
                    <a:pt x="17626" y="61560"/>
                  </a:lnTo>
                  <a:lnTo>
                    <a:pt x="17285" y="65034"/>
                  </a:lnTo>
                  <a:lnTo>
                    <a:pt x="16898" y="68216"/>
                  </a:lnTo>
                  <a:lnTo>
                    <a:pt x="16464" y="71106"/>
                  </a:lnTo>
                  <a:lnTo>
                    <a:pt x="15983" y="73704"/>
                  </a:lnTo>
                  <a:lnTo>
                    <a:pt x="15456" y="76010"/>
                  </a:lnTo>
                  <a:lnTo>
                    <a:pt x="14873" y="78146"/>
                  </a:lnTo>
                  <a:lnTo>
                    <a:pt x="14228" y="80236"/>
                  </a:lnTo>
                  <a:lnTo>
                    <a:pt x="13518" y="82279"/>
                  </a:lnTo>
                  <a:lnTo>
                    <a:pt x="12746" y="84276"/>
                  </a:lnTo>
                  <a:lnTo>
                    <a:pt x="11909" y="86226"/>
                  </a:lnTo>
                  <a:lnTo>
                    <a:pt x="11009" y="88129"/>
                  </a:lnTo>
                  <a:lnTo>
                    <a:pt x="10046" y="89986"/>
                  </a:lnTo>
                  <a:lnTo>
                    <a:pt x="9019" y="91797"/>
                  </a:lnTo>
                  <a:lnTo>
                    <a:pt x="7929" y="93560"/>
                  </a:lnTo>
                  <a:lnTo>
                    <a:pt x="6775" y="95277"/>
                  </a:lnTo>
                  <a:lnTo>
                    <a:pt x="0" y="89772"/>
                  </a:lnTo>
                  <a:lnTo>
                    <a:pt x="1071" y="88212"/>
                  </a:lnTo>
                  <a:lnTo>
                    <a:pt x="2083" y="86580"/>
                  </a:lnTo>
                  <a:lnTo>
                    <a:pt x="3036" y="84875"/>
                  </a:lnTo>
                  <a:lnTo>
                    <a:pt x="3929" y="83099"/>
                  </a:lnTo>
                  <a:lnTo>
                    <a:pt x="4763" y="81250"/>
                  </a:lnTo>
                  <a:lnTo>
                    <a:pt x="5538" y="79330"/>
                  </a:lnTo>
                  <a:lnTo>
                    <a:pt x="6254" y="77338"/>
                  </a:lnTo>
                  <a:lnTo>
                    <a:pt x="6910" y="75273"/>
                  </a:lnTo>
                  <a:lnTo>
                    <a:pt x="7507" y="73137"/>
                  </a:lnTo>
                  <a:lnTo>
                    <a:pt x="8045" y="70929"/>
                  </a:lnTo>
                  <a:lnTo>
                    <a:pt x="8528" y="68504"/>
                  </a:lnTo>
                  <a:lnTo>
                    <a:pt x="8960" y="65720"/>
                  </a:lnTo>
                  <a:lnTo>
                    <a:pt x="9341" y="62576"/>
                  </a:lnTo>
                  <a:lnTo>
                    <a:pt x="9671" y="59072"/>
                  </a:lnTo>
                  <a:lnTo>
                    <a:pt x="9951" y="55208"/>
                  </a:lnTo>
                  <a:lnTo>
                    <a:pt x="10179" y="50984"/>
                  </a:lnTo>
                  <a:lnTo>
                    <a:pt x="10357" y="46400"/>
                  </a:lnTo>
                  <a:lnTo>
                    <a:pt x="10484" y="41456"/>
                  </a:lnTo>
                  <a:lnTo>
                    <a:pt x="10561" y="36152"/>
                  </a:lnTo>
                  <a:lnTo>
                    <a:pt x="10586" y="30488"/>
                  </a:lnTo>
                  <a:lnTo>
                    <a:pt x="10586" y="6351"/>
                  </a:lnTo>
                  <a:lnTo>
                    <a:pt x="15070" y="5907"/>
                  </a:lnTo>
                  <a:lnTo>
                    <a:pt x="19377" y="5420"/>
                  </a:lnTo>
                  <a:lnTo>
                    <a:pt x="23506" y="4890"/>
                  </a:lnTo>
                  <a:lnTo>
                    <a:pt x="27456" y="4319"/>
                  </a:lnTo>
                  <a:lnTo>
                    <a:pt x="31229" y="3705"/>
                  </a:lnTo>
                  <a:lnTo>
                    <a:pt x="34825" y="3048"/>
                  </a:lnTo>
                  <a:lnTo>
                    <a:pt x="38242" y="2350"/>
                  </a:lnTo>
                  <a:lnTo>
                    <a:pt x="41481" y="1609"/>
                  </a:lnTo>
                  <a:lnTo>
                    <a:pt x="44543" y="82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g169"/>
            <p:cNvSpPr/>
            <p:nvPr/>
          </p:nvSpPr>
          <p:spPr>
            <a:xfrm>
              <a:off x="3537874" y="4535617"/>
              <a:ext cx="56319" cy="6351"/>
            </a:xfrm>
            <a:custGeom>
              <a:avLst/>
              <a:pathLst>
                <a:path w="56319" h="6351">
                  <a:moveTo>
                    <a:pt x="0" y="0"/>
                  </a:moveTo>
                  <a:lnTo>
                    <a:pt x="56319" y="0"/>
                  </a:lnTo>
                  <a:lnTo>
                    <a:pt x="56319" y="6351"/>
                  </a:lnTo>
                  <a:lnTo>
                    <a:pt x="0" y="63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pg170"/>
            <p:cNvSpPr/>
            <p:nvPr/>
          </p:nvSpPr>
          <p:spPr>
            <a:xfrm>
              <a:off x="3540415" y="4546626"/>
              <a:ext cx="49967" cy="27101"/>
            </a:xfrm>
            <a:custGeom>
              <a:avLst/>
              <a:pathLst>
                <a:path w="49967" h="27101">
                  <a:moveTo>
                    <a:pt x="0" y="0"/>
                  </a:moveTo>
                  <a:lnTo>
                    <a:pt x="49967" y="0"/>
                  </a:lnTo>
                  <a:lnTo>
                    <a:pt x="49967" y="27101"/>
                  </a:lnTo>
                  <a:lnTo>
                    <a:pt x="0" y="2710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g171"/>
            <p:cNvSpPr/>
            <p:nvPr/>
          </p:nvSpPr>
          <p:spPr>
            <a:xfrm>
              <a:off x="3548037" y="4552978"/>
              <a:ext cx="13550" cy="4234"/>
            </a:xfrm>
            <a:custGeom>
              <a:avLst/>
              <a:pathLst>
                <a:path w="13550" h="4234">
                  <a:moveTo>
                    <a:pt x="0" y="4234"/>
                  </a:moveTo>
                  <a:lnTo>
                    <a:pt x="13550" y="4234"/>
                  </a:lnTo>
                  <a:lnTo>
                    <a:pt x="135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g172"/>
            <p:cNvSpPr/>
            <p:nvPr/>
          </p:nvSpPr>
          <p:spPr>
            <a:xfrm>
              <a:off x="3569210" y="4552978"/>
              <a:ext cx="13550" cy="4234"/>
            </a:xfrm>
            <a:custGeom>
              <a:avLst/>
              <a:pathLst>
                <a:path w="13550" h="4234">
                  <a:moveTo>
                    <a:pt x="0" y="0"/>
                  </a:moveTo>
                  <a:lnTo>
                    <a:pt x="0" y="4234"/>
                  </a:lnTo>
                  <a:lnTo>
                    <a:pt x="13550" y="4234"/>
                  </a:lnTo>
                  <a:lnTo>
                    <a:pt x="1355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g173"/>
            <p:cNvSpPr/>
            <p:nvPr/>
          </p:nvSpPr>
          <p:spPr>
            <a:xfrm>
              <a:off x="3548037" y="4563141"/>
              <a:ext cx="13550" cy="4658"/>
            </a:xfrm>
            <a:custGeom>
              <a:avLst/>
              <a:pathLst>
                <a:path w="13550" h="4658">
                  <a:moveTo>
                    <a:pt x="0" y="4658"/>
                  </a:moveTo>
                  <a:lnTo>
                    <a:pt x="13550" y="4658"/>
                  </a:lnTo>
                  <a:lnTo>
                    <a:pt x="135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pg174"/>
            <p:cNvSpPr/>
            <p:nvPr/>
          </p:nvSpPr>
          <p:spPr>
            <a:xfrm>
              <a:off x="3569210" y="4563141"/>
              <a:ext cx="13550" cy="4658"/>
            </a:xfrm>
            <a:custGeom>
              <a:avLst/>
              <a:pathLst>
                <a:path w="13550" h="4658">
                  <a:moveTo>
                    <a:pt x="0" y="0"/>
                  </a:moveTo>
                  <a:lnTo>
                    <a:pt x="0" y="4658"/>
                  </a:lnTo>
                  <a:lnTo>
                    <a:pt x="13550" y="4658"/>
                  </a:lnTo>
                  <a:lnTo>
                    <a:pt x="1355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pg175"/>
            <p:cNvSpPr/>
            <p:nvPr/>
          </p:nvSpPr>
          <p:spPr>
            <a:xfrm>
              <a:off x="3537874" y="4578386"/>
              <a:ext cx="57166" cy="6351"/>
            </a:xfrm>
            <a:custGeom>
              <a:avLst/>
              <a:pathLst>
                <a:path w="57166" h="6351">
                  <a:moveTo>
                    <a:pt x="0" y="0"/>
                  </a:moveTo>
                  <a:lnTo>
                    <a:pt x="57166" y="0"/>
                  </a:lnTo>
                  <a:lnTo>
                    <a:pt x="57166" y="6351"/>
                  </a:lnTo>
                  <a:lnTo>
                    <a:pt x="0" y="63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pg176"/>
            <p:cNvSpPr/>
            <p:nvPr/>
          </p:nvSpPr>
          <p:spPr>
            <a:xfrm>
              <a:off x="3540415" y="4589396"/>
              <a:ext cx="51238" cy="27524"/>
            </a:xfrm>
            <a:custGeom>
              <a:avLst/>
              <a:pathLst>
                <a:path w="51238" h="27524">
                  <a:moveTo>
                    <a:pt x="0" y="0"/>
                  </a:moveTo>
                  <a:lnTo>
                    <a:pt x="51238" y="0"/>
                  </a:lnTo>
                  <a:lnTo>
                    <a:pt x="51238" y="27524"/>
                  </a:lnTo>
                  <a:lnTo>
                    <a:pt x="0" y="275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pg177"/>
            <p:cNvSpPr/>
            <p:nvPr/>
          </p:nvSpPr>
          <p:spPr>
            <a:xfrm>
              <a:off x="3548037" y="4595324"/>
              <a:ext cx="14397" cy="5081"/>
            </a:xfrm>
            <a:custGeom>
              <a:avLst/>
              <a:pathLst>
                <a:path w="14397" h="5081">
                  <a:moveTo>
                    <a:pt x="0" y="5081"/>
                  </a:moveTo>
                  <a:lnTo>
                    <a:pt x="14397" y="5081"/>
                  </a:lnTo>
                  <a:lnTo>
                    <a:pt x="1439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" name="pg178"/>
            <p:cNvSpPr/>
            <p:nvPr/>
          </p:nvSpPr>
          <p:spPr>
            <a:xfrm>
              <a:off x="3569633" y="4595324"/>
              <a:ext cx="14397" cy="5081"/>
            </a:xfrm>
            <a:custGeom>
              <a:avLst/>
              <a:pathLst>
                <a:path w="14397" h="5081">
                  <a:moveTo>
                    <a:pt x="0" y="0"/>
                  </a:moveTo>
                  <a:lnTo>
                    <a:pt x="0" y="5081"/>
                  </a:lnTo>
                  <a:lnTo>
                    <a:pt x="14397" y="5081"/>
                  </a:lnTo>
                  <a:lnTo>
                    <a:pt x="1439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pg179"/>
            <p:cNvSpPr/>
            <p:nvPr/>
          </p:nvSpPr>
          <p:spPr>
            <a:xfrm>
              <a:off x="3548037" y="4605910"/>
              <a:ext cx="14397" cy="5081"/>
            </a:xfrm>
            <a:custGeom>
              <a:avLst/>
              <a:pathLst>
                <a:path w="14397" h="5081">
                  <a:moveTo>
                    <a:pt x="0" y="5081"/>
                  </a:moveTo>
                  <a:lnTo>
                    <a:pt x="14397" y="5081"/>
                  </a:lnTo>
                  <a:lnTo>
                    <a:pt x="1439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pg180"/>
            <p:cNvSpPr/>
            <p:nvPr/>
          </p:nvSpPr>
          <p:spPr>
            <a:xfrm>
              <a:off x="3569633" y="4605910"/>
              <a:ext cx="14397" cy="5081"/>
            </a:xfrm>
            <a:custGeom>
              <a:avLst/>
              <a:pathLst>
                <a:path w="14397" h="5081">
                  <a:moveTo>
                    <a:pt x="0" y="0"/>
                  </a:moveTo>
                  <a:lnTo>
                    <a:pt x="0" y="5081"/>
                  </a:lnTo>
                  <a:lnTo>
                    <a:pt x="14397" y="5081"/>
                  </a:lnTo>
                  <a:lnTo>
                    <a:pt x="1439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pg181"/>
            <p:cNvSpPr/>
            <p:nvPr/>
          </p:nvSpPr>
          <p:spPr>
            <a:xfrm>
              <a:off x="3536180" y="4621578"/>
              <a:ext cx="60130" cy="6351"/>
            </a:xfrm>
            <a:custGeom>
              <a:avLst/>
              <a:pathLst>
                <a:path w="60130" h="6351">
                  <a:moveTo>
                    <a:pt x="0" y="0"/>
                  </a:moveTo>
                  <a:lnTo>
                    <a:pt x="60130" y="0"/>
                  </a:lnTo>
                  <a:lnTo>
                    <a:pt x="60130" y="6351"/>
                  </a:lnTo>
                  <a:lnTo>
                    <a:pt x="0" y="63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" name="pg182"/>
            <p:cNvSpPr/>
            <p:nvPr/>
          </p:nvSpPr>
          <p:spPr>
            <a:xfrm>
              <a:off x="3500186" y="4535617"/>
              <a:ext cx="33029" cy="94430"/>
            </a:xfrm>
            <a:custGeom>
              <a:avLst/>
              <a:pathLst>
                <a:path w="33029" h="94430">
                  <a:moveTo>
                    <a:pt x="22443" y="18208"/>
                  </a:moveTo>
                  <a:lnTo>
                    <a:pt x="22443" y="7622"/>
                  </a:lnTo>
                  <a:lnTo>
                    <a:pt x="0" y="7622"/>
                  </a:lnTo>
                  <a:lnTo>
                    <a:pt x="0" y="0"/>
                  </a:lnTo>
                  <a:lnTo>
                    <a:pt x="30488" y="0"/>
                  </a:lnTo>
                  <a:lnTo>
                    <a:pt x="30488" y="25830"/>
                  </a:lnTo>
                  <a:lnTo>
                    <a:pt x="10586" y="25830"/>
                  </a:lnTo>
                  <a:lnTo>
                    <a:pt x="9316" y="37687"/>
                  </a:lnTo>
                  <a:lnTo>
                    <a:pt x="33029" y="37687"/>
                  </a:lnTo>
                  <a:lnTo>
                    <a:pt x="33000" y="45491"/>
                  </a:lnTo>
                  <a:lnTo>
                    <a:pt x="32911" y="52644"/>
                  </a:lnTo>
                  <a:lnTo>
                    <a:pt x="32762" y="59144"/>
                  </a:lnTo>
                  <a:lnTo>
                    <a:pt x="32555" y="64992"/>
                  </a:lnTo>
                  <a:lnTo>
                    <a:pt x="32288" y="70188"/>
                  </a:lnTo>
                  <a:lnTo>
                    <a:pt x="31962" y="74731"/>
                  </a:lnTo>
                  <a:lnTo>
                    <a:pt x="31577" y="78623"/>
                  </a:lnTo>
                  <a:lnTo>
                    <a:pt x="31132" y="81862"/>
                  </a:lnTo>
                  <a:lnTo>
                    <a:pt x="30628" y="84450"/>
                  </a:lnTo>
                  <a:lnTo>
                    <a:pt x="30065" y="86385"/>
                  </a:lnTo>
                  <a:lnTo>
                    <a:pt x="29409" y="87913"/>
                  </a:lnTo>
                  <a:lnTo>
                    <a:pt x="28625" y="89281"/>
                  </a:lnTo>
                  <a:lnTo>
                    <a:pt x="27715" y="90488"/>
                  </a:lnTo>
                  <a:lnTo>
                    <a:pt x="26677" y="91534"/>
                  </a:lnTo>
                  <a:lnTo>
                    <a:pt x="25513" y="92419"/>
                  </a:lnTo>
                  <a:lnTo>
                    <a:pt x="24221" y="93143"/>
                  </a:lnTo>
                  <a:lnTo>
                    <a:pt x="22803" y="93706"/>
                  </a:lnTo>
                  <a:lnTo>
                    <a:pt x="21257" y="94109"/>
                  </a:lnTo>
                  <a:lnTo>
                    <a:pt x="19584" y="94350"/>
                  </a:lnTo>
                  <a:lnTo>
                    <a:pt x="17785" y="94430"/>
                  </a:lnTo>
                  <a:lnTo>
                    <a:pt x="16663" y="94413"/>
                  </a:lnTo>
                  <a:lnTo>
                    <a:pt x="15498" y="94363"/>
                  </a:lnTo>
                  <a:lnTo>
                    <a:pt x="14291" y="94278"/>
                  </a:lnTo>
                  <a:lnTo>
                    <a:pt x="13042" y="94159"/>
                  </a:lnTo>
                  <a:lnTo>
                    <a:pt x="11750" y="94007"/>
                  </a:lnTo>
                  <a:lnTo>
                    <a:pt x="10417" y="93821"/>
                  </a:lnTo>
                  <a:lnTo>
                    <a:pt x="9040" y="93600"/>
                  </a:lnTo>
                  <a:lnTo>
                    <a:pt x="7622" y="93346"/>
                  </a:lnTo>
                  <a:lnTo>
                    <a:pt x="6161" y="93058"/>
                  </a:lnTo>
                  <a:lnTo>
                    <a:pt x="4658" y="92737"/>
                  </a:lnTo>
                  <a:lnTo>
                    <a:pt x="2964" y="85114"/>
                  </a:lnTo>
                  <a:lnTo>
                    <a:pt x="4552" y="85436"/>
                  </a:lnTo>
                  <a:lnTo>
                    <a:pt x="6097" y="85724"/>
                  </a:lnTo>
                  <a:lnTo>
                    <a:pt x="7601" y="85978"/>
                  </a:lnTo>
                  <a:lnTo>
                    <a:pt x="9061" y="86198"/>
                  </a:lnTo>
                  <a:lnTo>
                    <a:pt x="10480" y="86385"/>
                  </a:lnTo>
                  <a:lnTo>
                    <a:pt x="11856" y="86537"/>
                  </a:lnTo>
                  <a:lnTo>
                    <a:pt x="13190" y="86656"/>
                  </a:lnTo>
                  <a:lnTo>
                    <a:pt x="14482" y="86740"/>
                  </a:lnTo>
                  <a:lnTo>
                    <a:pt x="15731" y="86791"/>
                  </a:lnTo>
                  <a:lnTo>
                    <a:pt x="16938" y="86808"/>
                  </a:lnTo>
                  <a:lnTo>
                    <a:pt x="17679" y="86759"/>
                  </a:lnTo>
                  <a:lnTo>
                    <a:pt x="18378" y="86613"/>
                  </a:lnTo>
                  <a:lnTo>
                    <a:pt x="19034" y="86370"/>
                  </a:lnTo>
                  <a:lnTo>
                    <a:pt x="19648" y="86029"/>
                  </a:lnTo>
                  <a:lnTo>
                    <a:pt x="20220" y="85591"/>
                  </a:lnTo>
                  <a:lnTo>
                    <a:pt x="20749" y="85055"/>
                  </a:lnTo>
                  <a:lnTo>
                    <a:pt x="21236" y="84422"/>
                  </a:lnTo>
                  <a:lnTo>
                    <a:pt x="21680" y="83692"/>
                  </a:lnTo>
                  <a:lnTo>
                    <a:pt x="22083" y="82864"/>
                  </a:lnTo>
                  <a:lnTo>
                    <a:pt x="22443" y="81938"/>
                  </a:lnTo>
                  <a:lnTo>
                    <a:pt x="22773" y="80696"/>
                  </a:lnTo>
                  <a:lnTo>
                    <a:pt x="23086" y="78915"/>
                  </a:lnTo>
                  <a:lnTo>
                    <a:pt x="23383" y="76597"/>
                  </a:lnTo>
                  <a:lnTo>
                    <a:pt x="23662" y="73740"/>
                  </a:lnTo>
                  <a:lnTo>
                    <a:pt x="23925" y="70346"/>
                  </a:lnTo>
                  <a:lnTo>
                    <a:pt x="24170" y="66415"/>
                  </a:lnTo>
                  <a:lnTo>
                    <a:pt x="24399" y="61945"/>
                  </a:lnTo>
                  <a:lnTo>
                    <a:pt x="24611" y="56938"/>
                  </a:lnTo>
                  <a:lnTo>
                    <a:pt x="24806" y="51392"/>
                  </a:lnTo>
                  <a:lnTo>
                    <a:pt x="24983" y="45309"/>
                  </a:lnTo>
                  <a:lnTo>
                    <a:pt x="0" y="45309"/>
                  </a:lnTo>
                  <a:lnTo>
                    <a:pt x="3387" y="1820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pg183"/>
            <p:cNvSpPr/>
            <p:nvPr/>
          </p:nvSpPr>
          <p:spPr>
            <a:xfrm>
              <a:off x="3498493" y="4584738"/>
              <a:ext cx="23290" cy="32606"/>
            </a:xfrm>
            <a:custGeom>
              <a:avLst/>
              <a:pathLst>
                <a:path w="23290" h="32606">
                  <a:moveTo>
                    <a:pt x="846" y="6775"/>
                  </a:moveTo>
                  <a:lnTo>
                    <a:pt x="8045" y="6775"/>
                  </a:lnTo>
                  <a:lnTo>
                    <a:pt x="8045" y="0"/>
                  </a:lnTo>
                  <a:lnTo>
                    <a:pt x="14820" y="0"/>
                  </a:lnTo>
                  <a:lnTo>
                    <a:pt x="14820" y="6775"/>
                  </a:lnTo>
                  <a:lnTo>
                    <a:pt x="22443" y="6775"/>
                  </a:lnTo>
                  <a:lnTo>
                    <a:pt x="22443" y="13127"/>
                  </a:lnTo>
                  <a:lnTo>
                    <a:pt x="14820" y="13127"/>
                  </a:lnTo>
                  <a:lnTo>
                    <a:pt x="14820" y="21596"/>
                  </a:lnTo>
                  <a:lnTo>
                    <a:pt x="15578" y="21422"/>
                  </a:lnTo>
                  <a:lnTo>
                    <a:pt x="16328" y="21240"/>
                  </a:lnTo>
                  <a:lnTo>
                    <a:pt x="17069" y="21050"/>
                  </a:lnTo>
                  <a:lnTo>
                    <a:pt x="17802" y="20851"/>
                  </a:lnTo>
                  <a:lnTo>
                    <a:pt x="18526" y="20643"/>
                  </a:lnTo>
                  <a:lnTo>
                    <a:pt x="19241" y="20427"/>
                  </a:lnTo>
                  <a:lnTo>
                    <a:pt x="19949" y="20203"/>
                  </a:lnTo>
                  <a:lnTo>
                    <a:pt x="20647" y="19970"/>
                  </a:lnTo>
                  <a:lnTo>
                    <a:pt x="21337" y="19728"/>
                  </a:lnTo>
                  <a:lnTo>
                    <a:pt x="22019" y="19479"/>
                  </a:lnTo>
                  <a:lnTo>
                    <a:pt x="23290" y="25830"/>
                  </a:lnTo>
                  <a:lnTo>
                    <a:pt x="21316" y="26584"/>
                  </a:lnTo>
                  <a:lnTo>
                    <a:pt x="19292" y="27321"/>
                  </a:lnTo>
                  <a:lnTo>
                    <a:pt x="17217" y="28041"/>
                  </a:lnTo>
                  <a:lnTo>
                    <a:pt x="15092" y="28744"/>
                  </a:lnTo>
                  <a:lnTo>
                    <a:pt x="12915" y="29430"/>
                  </a:lnTo>
                  <a:lnTo>
                    <a:pt x="10688" y="30099"/>
                  </a:lnTo>
                  <a:lnTo>
                    <a:pt x="8409" y="30751"/>
                  </a:lnTo>
                  <a:lnTo>
                    <a:pt x="6080" y="31386"/>
                  </a:lnTo>
                  <a:lnTo>
                    <a:pt x="3701" y="32004"/>
                  </a:lnTo>
                  <a:lnTo>
                    <a:pt x="1270" y="32606"/>
                  </a:lnTo>
                  <a:lnTo>
                    <a:pt x="0" y="25407"/>
                  </a:lnTo>
                  <a:lnTo>
                    <a:pt x="8045" y="23713"/>
                  </a:lnTo>
                  <a:lnTo>
                    <a:pt x="8045" y="13127"/>
                  </a:lnTo>
                  <a:lnTo>
                    <a:pt x="846" y="1312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pg184"/>
            <p:cNvSpPr/>
            <p:nvPr/>
          </p:nvSpPr>
          <p:spPr>
            <a:xfrm>
              <a:off x="3294075" y="4723728"/>
              <a:ext cx="97395" cy="43616"/>
            </a:xfrm>
            <a:custGeom>
              <a:avLst/>
              <a:pathLst>
                <a:path w="97395" h="43616">
                  <a:moveTo>
                    <a:pt x="0" y="13550"/>
                  </a:moveTo>
                  <a:lnTo>
                    <a:pt x="44462" y="13550"/>
                  </a:lnTo>
                  <a:lnTo>
                    <a:pt x="44462" y="0"/>
                  </a:lnTo>
                  <a:lnTo>
                    <a:pt x="52932" y="0"/>
                  </a:lnTo>
                  <a:lnTo>
                    <a:pt x="52932" y="13550"/>
                  </a:lnTo>
                  <a:lnTo>
                    <a:pt x="97395" y="13550"/>
                  </a:lnTo>
                  <a:lnTo>
                    <a:pt x="97395" y="21596"/>
                  </a:lnTo>
                  <a:lnTo>
                    <a:pt x="52932" y="21596"/>
                  </a:lnTo>
                  <a:lnTo>
                    <a:pt x="52932" y="35146"/>
                  </a:lnTo>
                  <a:lnTo>
                    <a:pt x="90196" y="35146"/>
                  </a:lnTo>
                  <a:lnTo>
                    <a:pt x="90196" y="43616"/>
                  </a:lnTo>
                  <a:lnTo>
                    <a:pt x="6351" y="43616"/>
                  </a:lnTo>
                  <a:lnTo>
                    <a:pt x="6351" y="35146"/>
                  </a:lnTo>
                  <a:lnTo>
                    <a:pt x="44462" y="35146"/>
                  </a:lnTo>
                  <a:lnTo>
                    <a:pt x="44462" y="21596"/>
                  </a:lnTo>
                  <a:lnTo>
                    <a:pt x="0" y="2159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pg185"/>
            <p:cNvSpPr/>
            <p:nvPr/>
          </p:nvSpPr>
          <p:spPr>
            <a:xfrm>
              <a:off x="3305932" y="4777930"/>
              <a:ext cx="73258" cy="41922"/>
            </a:xfrm>
            <a:custGeom>
              <a:avLst/>
              <a:pathLst>
                <a:path w="73258" h="41922">
                  <a:moveTo>
                    <a:pt x="73258" y="0"/>
                  </a:moveTo>
                  <a:lnTo>
                    <a:pt x="73258" y="41922"/>
                  </a:lnTo>
                  <a:lnTo>
                    <a:pt x="64788" y="41922"/>
                  </a:lnTo>
                  <a:lnTo>
                    <a:pt x="64788" y="35146"/>
                  </a:lnTo>
                  <a:lnTo>
                    <a:pt x="8469" y="35146"/>
                  </a:lnTo>
                  <a:lnTo>
                    <a:pt x="8469" y="41922"/>
                  </a:lnTo>
                  <a:lnTo>
                    <a:pt x="0" y="419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pg186"/>
            <p:cNvSpPr/>
            <p:nvPr/>
          </p:nvSpPr>
          <p:spPr>
            <a:xfrm>
              <a:off x="3314401" y="4785976"/>
              <a:ext cx="56319" cy="19055"/>
            </a:xfrm>
            <a:custGeom>
              <a:avLst/>
              <a:pathLst>
                <a:path w="56319" h="19055">
                  <a:moveTo>
                    <a:pt x="0" y="19055"/>
                  </a:moveTo>
                  <a:lnTo>
                    <a:pt x="56319" y="19055"/>
                  </a:lnTo>
                  <a:lnTo>
                    <a:pt x="563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pg187"/>
            <p:cNvSpPr/>
            <p:nvPr/>
          </p:nvSpPr>
          <p:spPr>
            <a:xfrm>
              <a:off x="3400786" y="4722457"/>
              <a:ext cx="47850" cy="97395"/>
            </a:xfrm>
            <a:custGeom>
              <a:avLst/>
              <a:pathLst>
                <a:path w="47850" h="97395">
                  <a:moveTo>
                    <a:pt x="20325" y="27524"/>
                  </a:moveTo>
                  <a:lnTo>
                    <a:pt x="3387" y="27524"/>
                  </a:lnTo>
                  <a:lnTo>
                    <a:pt x="3387" y="19479"/>
                  </a:lnTo>
                  <a:lnTo>
                    <a:pt x="21596" y="19479"/>
                  </a:lnTo>
                  <a:lnTo>
                    <a:pt x="21596" y="0"/>
                  </a:lnTo>
                  <a:lnTo>
                    <a:pt x="30065" y="0"/>
                  </a:lnTo>
                  <a:lnTo>
                    <a:pt x="30065" y="19479"/>
                  </a:lnTo>
                  <a:lnTo>
                    <a:pt x="46580" y="19479"/>
                  </a:lnTo>
                  <a:lnTo>
                    <a:pt x="46580" y="27524"/>
                  </a:lnTo>
                  <a:lnTo>
                    <a:pt x="30065" y="27524"/>
                  </a:lnTo>
                  <a:lnTo>
                    <a:pt x="30065" y="35993"/>
                  </a:lnTo>
                  <a:lnTo>
                    <a:pt x="32148" y="37598"/>
                  </a:lnTo>
                  <a:lnTo>
                    <a:pt x="34164" y="39195"/>
                  </a:lnTo>
                  <a:lnTo>
                    <a:pt x="36112" y="40783"/>
                  </a:lnTo>
                  <a:lnTo>
                    <a:pt x="37992" y="42362"/>
                  </a:lnTo>
                  <a:lnTo>
                    <a:pt x="39804" y="43933"/>
                  </a:lnTo>
                  <a:lnTo>
                    <a:pt x="41549" y="45496"/>
                  </a:lnTo>
                  <a:lnTo>
                    <a:pt x="43226" y="47050"/>
                  </a:lnTo>
                  <a:lnTo>
                    <a:pt x="44835" y="48595"/>
                  </a:lnTo>
                  <a:lnTo>
                    <a:pt x="46377" y="50133"/>
                  </a:lnTo>
                  <a:lnTo>
                    <a:pt x="47850" y="51661"/>
                  </a:lnTo>
                  <a:lnTo>
                    <a:pt x="42345" y="59707"/>
                  </a:lnTo>
                  <a:lnTo>
                    <a:pt x="41155" y="58280"/>
                  </a:lnTo>
                  <a:lnTo>
                    <a:pt x="39957" y="56878"/>
                  </a:lnTo>
                  <a:lnTo>
                    <a:pt x="38750" y="55502"/>
                  </a:lnTo>
                  <a:lnTo>
                    <a:pt x="37535" y="54151"/>
                  </a:lnTo>
                  <a:lnTo>
                    <a:pt x="36311" y="52826"/>
                  </a:lnTo>
                  <a:lnTo>
                    <a:pt x="35079" y="51526"/>
                  </a:lnTo>
                  <a:lnTo>
                    <a:pt x="33838" y="50251"/>
                  </a:lnTo>
                  <a:lnTo>
                    <a:pt x="32589" y="49002"/>
                  </a:lnTo>
                  <a:lnTo>
                    <a:pt x="31331" y="47778"/>
                  </a:lnTo>
                  <a:lnTo>
                    <a:pt x="30065" y="46580"/>
                  </a:lnTo>
                  <a:lnTo>
                    <a:pt x="30065" y="97395"/>
                  </a:lnTo>
                  <a:lnTo>
                    <a:pt x="21596" y="97395"/>
                  </a:lnTo>
                  <a:lnTo>
                    <a:pt x="21596" y="48274"/>
                  </a:lnTo>
                  <a:lnTo>
                    <a:pt x="20372" y="51369"/>
                  </a:lnTo>
                  <a:lnTo>
                    <a:pt x="19072" y="54388"/>
                  </a:lnTo>
                  <a:lnTo>
                    <a:pt x="17696" y="57331"/>
                  </a:lnTo>
                  <a:lnTo>
                    <a:pt x="16243" y="60198"/>
                  </a:lnTo>
                  <a:lnTo>
                    <a:pt x="14715" y="62989"/>
                  </a:lnTo>
                  <a:lnTo>
                    <a:pt x="13110" y="65703"/>
                  </a:lnTo>
                  <a:lnTo>
                    <a:pt x="11429" y="68341"/>
                  </a:lnTo>
                  <a:lnTo>
                    <a:pt x="9671" y="70903"/>
                  </a:lnTo>
                  <a:lnTo>
                    <a:pt x="7838" y="73389"/>
                  </a:lnTo>
                  <a:lnTo>
                    <a:pt x="5928" y="75798"/>
                  </a:lnTo>
                  <a:lnTo>
                    <a:pt x="0" y="70293"/>
                  </a:lnTo>
                  <a:lnTo>
                    <a:pt x="3023" y="66359"/>
                  </a:lnTo>
                  <a:lnTo>
                    <a:pt x="5826" y="62349"/>
                  </a:lnTo>
                  <a:lnTo>
                    <a:pt x="8409" y="58263"/>
                  </a:lnTo>
                  <a:lnTo>
                    <a:pt x="10772" y="54100"/>
                  </a:lnTo>
                  <a:lnTo>
                    <a:pt x="12915" y="49862"/>
                  </a:lnTo>
                  <a:lnTo>
                    <a:pt x="14837" y="45547"/>
                  </a:lnTo>
                  <a:lnTo>
                    <a:pt x="16540" y="41155"/>
                  </a:lnTo>
                  <a:lnTo>
                    <a:pt x="18022" y="36688"/>
                  </a:lnTo>
                  <a:lnTo>
                    <a:pt x="19284" y="3214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pg188"/>
            <p:cNvSpPr/>
            <p:nvPr/>
          </p:nvSpPr>
          <p:spPr>
            <a:xfrm>
              <a:off x="3442285" y="4722457"/>
              <a:ext cx="58437" cy="97395"/>
            </a:xfrm>
            <a:custGeom>
              <a:avLst/>
              <a:pathLst>
                <a:path w="58437" h="97395">
                  <a:moveTo>
                    <a:pt x="9316" y="19479"/>
                  </a:moveTo>
                  <a:lnTo>
                    <a:pt x="24983" y="19479"/>
                  </a:lnTo>
                  <a:lnTo>
                    <a:pt x="24983" y="0"/>
                  </a:lnTo>
                  <a:lnTo>
                    <a:pt x="33453" y="0"/>
                  </a:lnTo>
                  <a:lnTo>
                    <a:pt x="33453" y="19479"/>
                  </a:lnTo>
                  <a:lnTo>
                    <a:pt x="51661" y="19479"/>
                  </a:lnTo>
                  <a:lnTo>
                    <a:pt x="51661" y="27524"/>
                  </a:lnTo>
                  <a:lnTo>
                    <a:pt x="35146" y="27524"/>
                  </a:lnTo>
                  <a:lnTo>
                    <a:pt x="36142" y="32110"/>
                  </a:lnTo>
                  <a:lnTo>
                    <a:pt x="37433" y="36722"/>
                  </a:lnTo>
                  <a:lnTo>
                    <a:pt x="39021" y="41359"/>
                  </a:lnTo>
                  <a:lnTo>
                    <a:pt x="40905" y="46021"/>
                  </a:lnTo>
                  <a:lnTo>
                    <a:pt x="43086" y="50708"/>
                  </a:lnTo>
                  <a:lnTo>
                    <a:pt x="45563" y="55422"/>
                  </a:lnTo>
                  <a:lnTo>
                    <a:pt x="48337" y="60160"/>
                  </a:lnTo>
                  <a:lnTo>
                    <a:pt x="51407" y="64924"/>
                  </a:lnTo>
                  <a:lnTo>
                    <a:pt x="54774" y="69713"/>
                  </a:lnTo>
                  <a:lnTo>
                    <a:pt x="58437" y="74528"/>
                  </a:lnTo>
                  <a:lnTo>
                    <a:pt x="51661" y="80880"/>
                  </a:lnTo>
                  <a:lnTo>
                    <a:pt x="49345" y="77814"/>
                  </a:lnTo>
                  <a:lnTo>
                    <a:pt x="47139" y="74714"/>
                  </a:lnTo>
                  <a:lnTo>
                    <a:pt x="45043" y="71581"/>
                  </a:lnTo>
                  <a:lnTo>
                    <a:pt x="43057" y="68413"/>
                  </a:lnTo>
                  <a:lnTo>
                    <a:pt x="41181" y="65212"/>
                  </a:lnTo>
                  <a:lnTo>
                    <a:pt x="39415" y="61977"/>
                  </a:lnTo>
                  <a:lnTo>
                    <a:pt x="37759" y="58708"/>
                  </a:lnTo>
                  <a:lnTo>
                    <a:pt x="36214" y="55405"/>
                  </a:lnTo>
                  <a:lnTo>
                    <a:pt x="34778" y="52068"/>
                  </a:lnTo>
                  <a:lnTo>
                    <a:pt x="33453" y="48697"/>
                  </a:lnTo>
                  <a:lnTo>
                    <a:pt x="33453" y="97395"/>
                  </a:lnTo>
                  <a:lnTo>
                    <a:pt x="24983" y="97395"/>
                  </a:lnTo>
                  <a:lnTo>
                    <a:pt x="24983" y="48274"/>
                  </a:lnTo>
                  <a:lnTo>
                    <a:pt x="23273" y="52411"/>
                  </a:lnTo>
                  <a:lnTo>
                    <a:pt x="21528" y="56353"/>
                  </a:lnTo>
                  <a:lnTo>
                    <a:pt x="19750" y="60101"/>
                  </a:lnTo>
                  <a:lnTo>
                    <a:pt x="17937" y="63654"/>
                  </a:lnTo>
                  <a:lnTo>
                    <a:pt x="16091" y="67012"/>
                  </a:lnTo>
                  <a:lnTo>
                    <a:pt x="14211" y="70175"/>
                  </a:lnTo>
                  <a:lnTo>
                    <a:pt x="12297" y="73143"/>
                  </a:lnTo>
                  <a:lnTo>
                    <a:pt x="10349" y="75917"/>
                  </a:lnTo>
                  <a:lnTo>
                    <a:pt x="8367" y="78496"/>
                  </a:lnTo>
                  <a:lnTo>
                    <a:pt x="6351" y="80880"/>
                  </a:lnTo>
                  <a:lnTo>
                    <a:pt x="0" y="73258"/>
                  </a:lnTo>
                  <a:lnTo>
                    <a:pt x="2985" y="69751"/>
                  </a:lnTo>
                  <a:lnTo>
                    <a:pt x="5843" y="66008"/>
                  </a:lnTo>
                  <a:lnTo>
                    <a:pt x="8575" y="62027"/>
                  </a:lnTo>
                  <a:lnTo>
                    <a:pt x="11179" y="57810"/>
                  </a:lnTo>
                  <a:lnTo>
                    <a:pt x="13656" y="53355"/>
                  </a:lnTo>
                  <a:lnTo>
                    <a:pt x="16006" y="48663"/>
                  </a:lnTo>
                  <a:lnTo>
                    <a:pt x="18229" y="43734"/>
                  </a:lnTo>
                  <a:lnTo>
                    <a:pt x="20325" y="38568"/>
                  </a:lnTo>
                  <a:lnTo>
                    <a:pt x="22295" y="33165"/>
                  </a:lnTo>
                  <a:lnTo>
                    <a:pt x="24137" y="27524"/>
                  </a:lnTo>
                  <a:lnTo>
                    <a:pt x="9316" y="275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pg189"/>
            <p:cNvSpPr/>
            <p:nvPr/>
          </p:nvSpPr>
          <p:spPr>
            <a:xfrm>
              <a:off x="3277271" y="4911839"/>
              <a:ext cx="83421" cy="97818"/>
            </a:xfrm>
            <a:custGeom>
              <a:avLst/>
              <a:pathLst>
                <a:path w="83421" h="97818">
                  <a:moveTo>
                    <a:pt x="36840" y="0"/>
                  </a:moveTo>
                  <a:lnTo>
                    <a:pt x="45309" y="0"/>
                  </a:lnTo>
                  <a:lnTo>
                    <a:pt x="45309" y="19055"/>
                  </a:lnTo>
                  <a:lnTo>
                    <a:pt x="83421" y="19055"/>
                  </a:lnTo>
                  <a:lnTo>
                    <a:pt x="83421" y="85538"/>
                  </a:lnTo>
                  <a:lnTo>
                    <a:pt x="83389" y="86692"/>
                  </a:lnTo>
                  <a:lnTo>
                    <a:pt x="83293" y="87782"/>
                  </a:lnTo>
                  <a:lnTo>
                    <a:pt x="83135" y="88809"/>
                  </a:lnTo>
                  <a:lnTo>
                    <a:pt x="82912" y="89772"/>
                  </a:lnTo>
                  <a:lnTo>
                    <a:pt x="82627" y="90672"/>
                  </a:lnTo>
                  <a:lnTo>
                    <a:pt x="82277" y="91509"/>
                  </a:lnTo>
                  <a:lnTo>
                    <a:pt x="81864" y="92281"/>
                  </a:lnTo>
                  <a:lnTo>
                    <a:pt x="81388" y="92991"/>
                  </a:lnTo>
                  <a:lnTo>
                    <a:pt x="80848" y="93636"/>
                  </a:lnTo>
                  <a:lnTo>
                    <a:pt x="80245" y="94219"/>
                  </a:lnTo>
                  <a:lnTo>
                    <a:pt x="79582" y="94742"/>
                  </a:lnTo>
                  <a:lnTo>
                    <a:pt x="78864" y="95210"/>
                  </a:lnTo>
                  <a:lnTo>
                    <a:pt x="78091" y="95622"/>
                  </a:lnTo>
                  <a:lnTo>
                    <a:pt x="77263" y="95980"/>
                  </a:lnTo>
                  <a:lnTo>
                    <a:pt x="76381" y="96283"/>
                  </a:lnTo>
                  <a:lnTo>
                    <a:pt x="75443" y="96531"/>
                  </a:lnTo>
                  <a:lnTo>
                    <a:pt x="74450" y="96723"/>
                  </a:lnTo>
                  <a:lnTo>
                    <a:pt x="73402" y="96861"/>
                  </a:lnTo>
                  <a:lnTo>
                    <a:pt x="72298" y="96944"/>
                  </a:lnTo>
                  <a:lnTo>
                    <a:pt x="71140" y="96971"/>
                  </a:lnTo>
                  <a:lnTo>
                    <a:pt x="69845" y="96954"/>
                  </a:lnTo>
                  <a:lnTo>
                    <a:pt x="68498" y="96903"/>
                  </a:lnTo>
                  <a:lnTo>
                    <a:pt x="67101" y="96819"/>
                  </a:lnTo>
                  <a:lnTo>
                    <a:pt x="65652" y="96700"/>
                  </a:lnTo>
                  <a:lnTo>
                    <a:pt x="64153" y="96548"/>
                  </a:lnTo>
                  <a:lnTo>
                    <a:pt x="62603" y="96361"/>
                  </a:lnTo>
                  <a:lnTo>
                    <a:pt x="61003" y="96141"/>
                  </a:lnTo>
                  <a:lnTo>
                    <a:pt x="59351" y="95887"/>
                  </a:lnTo>
                  <a:lnTo>
                    <a:pt x="57649" y="95599"/>
                  </a:lnTo>
                  <a:lnTo>
                    <a:pt x="55896" y="95277"/>
                  </a:lnTo>
                  <a:lnTo>
                    <a:pt x="53779" y="86385"/>
                  </a:lnTo>
                  <a:lnTo>
                    <a:pt x="56006" y="86707"/>
                  </a:lnTo>
                  <a:lnTo>
                    <a:pt x="58115" y="86995"/>
                  </a:lnTo>
                  <a:lnTo>
                    <a:pt x="60105" y="87249"/>
                  </a:lnTo>
                  <a:lnTo>
                    <a:pt x="61977" y="87469"/>
                  </a:lnTo>
                  <a:lnTo>
                    <a:pt x="63730" y="87655"/>
                  </a:lnTo>
                  <a:lnTo>
                    <a:pt x="65364" y="87808"/>
                  </a:lnTo>
                  <a:lnTo>
                    <a:pt x="66880" y="87926"/>
                  </a:lnTo>
                  <a:lnTo>
                    <a:pt x="68278" y="88011"/>
                  </a:lnTo>
                  <a:lnTo>
                    <a:pt x="69557" y="88062"/>
                  </a:lnTo>
                  <a:lnTo>
                    <a:pt x="70717" y="88079"/>
                  </a:lnTo>
                  <a:lnTo>
                    <a:pt x="71521" y="88032"/>
                  </a:lnTo>
                  <a:lnTo>
                    <a:pt x="72241" y="87892"/>
                  </a:lnTo>
                  <a:lnTo>
                    <a:pt x="72876" y="87659"/>
                  </a:lnTo>
                  <a:lnTo>
                    <a:pt x="73427" y="87333"/>
                  </a:lnTo>
                  <a:lnTo>
                    <a:pt x="73893" y="86914"/>
                  </a:lnTo>
                  <a:lnTo>
                    <a:pt x="74274" y="86402"/>
                  </a:lnTo>
                  <a:lnTo>
                    <a:pt x="74570" y="85796"/>
                  </a:lnTo>
                  <a:lnTo>
                    <a:pt x="74782" y="85097"/>
                  </a:lnTo>
                  <a:lnTo>
                    <a:pt x="74909" y="84306"/>
                  </a:lnTo>
                  <a:lnTo>
                    <a:pt x="74951" y="83421"/>
                  </a:lnTo>
                  <a:lnTo>
                    <a:pt x="74951" y="27101"/>
                  </a:lnTo>
                  <a:lnTo>
                    <a:pt x="44886" y="27101"/>
                  </a:lnTo>
                  <a:lnTo>
                    <a:pt x="44793" y="28198"/>
                  </a:lnTo>
                  <a:lnTo>
                    <a:pt x="44683" y="29286"/>
                  </a:lnTo>
                  <a:lnTo>
                    <a:pt x="44556" y="30366"/>
                  </a:lnTo>
                  <a:lnTo>
                    <a:pt x="44412" y="31437"/>
                  </a:lnTo>
                  <a:lnTo>
                    <a:pt x="44251" y="32500"/>
                  </a:lnTo>
                  <a:lnTo>
                    <a:pt x="44073" y="33554"/>
                  </a:lnTo>
                  <a:lnTo>
                    <a:pt x="43878" y="34600"/>
                  </a:lnTo>
                  <a:lnTo>
                    <a:pt x="43666" y="35638"/>
                  </a:lnTo>
                  <a:lnTo>
                    <a:pt x="43438" y="36667"/>
                  </a:lnTo>
                  <a:lnTo>
                    <a:pt x="43192" y="37687"/>
                  </a:lnTo>
                  <a:lnTo>
                    <a:pt x="46300" y="40266"/>
                  </a:lnTo>
                  <a:lnTo>
                    <a:pt x="49358" y="42921"/>
                  </a:lnTo>
                  <a:lnTo>
                    <a:pt x="52364" y="45652"/>
                  </a:lnTo>
                  <a:lnTo>
                    <a:pt x="55320" y="48460"/>
                  </a:lnTo>
                  <a:lnTo>
                    <a:pt x="58225" y="51344"/>
                  </a:lnTo>
                  <a:lnTo>
                    <a:pt x="61079" y="54304"/>
                  </a:lnTo>
                  <a:lnTo>
                    <a:pt x="63882" y="57340"/>
                  </a:lnTo>
                  <a:lnTo>
                    <a:pt x="66635" y="60452"/>
                  </a:lnTo>
                  <a:lnTo>
                    <a:pt x="69336" y="63641"/>
                  </a:lnTo>
                  <a:lnTo>
                    <a:pt x="71987" y="66906"/>
                  </a:lnTo>
                  <a:lnTo>
                    <a:pt x="66059" y="74104"/>
                  </a:lnTo>
                  <a:lnTo>
                    <a:pt x="63675" y="70848"/>
                  </a:lnTo>
                  <a:lnTo>
                    <a:pt x="61265" y="67685"/>
                  </a:lnTo>
                  <a:lnTo>
                    <a:pt x="58830" y="64615"/>
                  </a:lnTo>
                  <a:lnTo>
                    <a:pt x="56370" y="61638"/>
                  </a:lnTo>
                  <a:lnTo>
                    <a:pt x="53884" y="58754"/>
                  </a:lnTo>
                  <a:lnTo>
                    <a:pt x="51373" y="55964"/>
                  </a:lnTo>
                  <a:lnTo>
                    <a:pt x="48837" y="53266"/>
                  </a:lnTo>
                  <a:lnTo>
                    <a:pt x="46275" y="50662"/>
                  </a:lnTo>
                  <a:lnTo>
                    <a:pt x="43688" y="48151"/>
                  </a:lnTo>
                  <a:lnTo>
                    <a:pt x="41075" y="45733"/>
                  </a:lnTo>
                  <a:lnTo>
                    <a:pt x="39453" y="49320"/>
                  </a:lnTo>
                  <a:lnTo>
                    <a:pt x="37636" y="52796"/>
                  </a:lnTo>
                  <a:lnTo>
                    <a:pt x="35625" y="56163"/>
                  </a:lnTo>
                  <a:lnTo>
                    <a:pt x="33419" y="59419"/>
                  </a:lnTo>
                  <a:lnTo>
                    <a:pt x="31018" y="62565"/>
                  </a:lnTo>
                  <a:lnTo>
                    <a:pt x="28422" y="65601"/>
                  </a:lnTo>
                  <a:lnTo>
                    <a:pt x="25631" y="68528"/>
                  </a:lnTo>
                  <a:lnTo>
                    <a:pt x="22646" y="71344"/>
                  </a:lnTo>
                  <a:lnTo>
                    <a:pt x="19466" y="74049"/>
                  </a:lnTo>
                  <a:lnTo>
                    <a:pt x="16091" y="76645"/>
                  </a:lnTo>
                  <a:lnTo>
                    <a:pt x="11856" y="68600"/>
                  </a:lnTo>
                  <a:lnTo>
                    <a:pt x="16222" y="65136"/>
                  </a:lnTo>
                  <a:lnTo>
                    <a:pt x="20173" y="61519"/>
                  </a:lnTo>
                  <a:lnTo>
                    <a:pt x="23709" y="57751"/>
                  </a:lnTo>
                  <a:lnTo>
                    <a:pt x="26830" y="53829"/>
                  </a:lnTo>
                  <a:lnTo>
                    <a:pt x="29536" y="49756"/>
                  </a:lnTo>
                  <a:lnTo>
                    <a:pt x="31827" y="45530"/>
                  </a:lnTo>
                  <a:lnTo>
                    <a:pt x="33702" y="41151"/>
                  </a:lnTo>
                  <a:lnTo>
                    <a:pt x="35163" y="36620"/>
                  </a:lnTo>
                  <a:lnTo>
                    <a:pt x="36209" y="31937"/>
                  </a:lnTo>
                  <a:lnTo>
                    <a:pt x="36840" y="27101"/>
                  </a:lnTo>
                  <a:lnTo>
                    <a:pt x="8469" y="27101"/>
                  </a:lnTo>
                  <a:lnTo>
                    <a:pt x="8469" y="97818"/>
                  </a:lnTo>
                  <a:lnTo>
                    <a:pt x="0" y="97818"/>
                  </a:lnTo>
                  <a:lnTo>
                    <a:pt x="0" y="19055"/>
                  </a:lnTo>
                  <a:lnTo>
                    <a:pt x="36840" y="190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pg190"/>
            <p:cNvSpPr/>
            <p:nvPr/>
          </p:nvSpPr>
          <p:spPr>
            <a:xfrm>
              <a:off x="3379324" y="4911839"/>
              <a:ext cx="95701" cy="39381"/>
            </a:xfrm>
            <a:custGeom>
              <a:avLst/>
              <a:pathLst>
                <a:path w="95701" h="39381">
                  <a:moveTo>
                    <a:pt x="0" y="7198"/>
                  </a:moveTo>
                  <a:lnTo>
                    <a:pt x="25407" y="7198"/>
                  </a:lnTo>
                  <a:lnTo>
                    <a:pt x="25407" y="0"/>
                  </a:lnTo>
                  <a:lnTo>
                    <a:pt x="33876" y="0"/>
                  </a:lnTo>
                  <a:lnTo>
                    <a:pt x="33876" y="7198"/>
                  </a:lnTo>
                  <a:lnTo>
                    <a:pt x="61824" y="7198"/>
                  </a:lnTo>
                  <a:lnTo>
                    <a:pt x="61824" y="0"/>
                  </a:lnTo>
                  <a:lnTo>
                    <a:pt x="70293" y="0"/>
                  </a:lnTo>
                  <a:lnTo>
                    <a:pt x="70293" y="7198"/>
                  </a:lnTo>
                  <a:lnTo>
                    <a:pt x="95701" y="7198"/>
                  </a:lnTo>
                  <a:lnTo>
                    <a:pt x="95701" y="14397"/>
                  </a:lnTo>
                  <a:lnTo>
                    <a:pt x="70293" y="14397"/>
                  </a:lnTo>
                  <a:lnTo>
                    <a:pt x="70293" y="20749"/>
                  </a:lnTo>
                  <a:lnTo>
                    <a:pt x="91043" y="20749"/>
                  </a:lnTo>
                  <a:lnTo>
                    <a:pt x="91043" y="39381"/>
                  </a:lnTo>
                  <a:lnTo>
                    <a:pt x="82574" y="39381"/>
                  </a:lnTo>
                  <a:lnTo>
                    <a:pt x="82574" y="27948"/>
                  </a:lnTo>
                  <a:lnTo>
                    <a:pt x="12703" y="27948"/>
                  </a:lnTo>
                  <a:lnTo>
                    <a:pt x="12703" y="39381"/>
                  </a:lnTo>
                  <a:lnTo>
                    <a:pt x="4234" y="39381"/>
                  </a:lnTo>
                  <a:lnTo>
                    <a:pt x="4234" y="20749"/>
                  </a:lnTo>
                  <a:lnTo>
                    <a:pt x="25407" y="20749"/>
                  </a:lnTo>
                  <a:lnTo>
                    <a:pt x="25407" y="14397"/>
                  </a:lnTo>
                  <a:lnTo>
                    <a:pt x="0" y="1439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" name="pg191"/>
            <p:cNvSpPr/>
            <p:nvPr/>
          </p:nvSpPr>
          <p:spPr>
            <a:xfrm>
              <a:off x="3413201" y="4926237"/>
              <a:ext cx="27948" cy="6351"/>
            </a:xfrm>
            <a:custGeom>
              <a:avLst/>
              <a:pathLst>
                <a:path w="27948" h="6351">
                  <a:moveTo>
                    <a:pt x="0" y="6351"/>
                  </a:moveTo>
                  <a:lnTo>
                    <a:pt x="27948" y="6351"/>
                  </a:lnTo>
                  <a:lnTo>
                    <a:pt x="279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pg192"/>
            <p:cNvSpPr/>
            <p:nvPr/>
          </p:nvSpPr>
          <p:spPr>
            <a:xfrm>
              <a:off x="3398380" y="4944869"/>
              <a:ext cx="56743" cy="6775"/>
            </a:xfrm>
            <a:custGeom>
              <a:avLst/>
              <a:pathLst>
                <a:path w="56743" h="6775">
                  <a:moveTo>
                    <a:pt x="0" y="0"/>
                  </a:moveTo>
                  <a:lnTo>
                    <a:pt x="56743" y="0"/>
                  </a:lnTo>
                  <a:lnTo>
                    <a:pt x="56743" y="6775"/>
                  </a:lnTo>
                  <a:lnTo>
                    <a:pt x="0" y="677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" name="pg193"/>
            <p:cNvSpPr/>
            <p:nvPr/>
          </p:nvSpPr>
          <p:spPr>
            <a:xfrm>
              <a:off x="3380595" y="4956726"/>
              <a:ext cx="95701" cy="52932"/>
            </a:xfrm>
            <a:custGeom>
              <a:avLst/>
              <a:pathLst>
                <a:path w="95701" h="52932">
                  <a:moveTo>
                    <a:pt x="846" y="0"/>
                  </a:moveTo>
                  <a:lnTo>
                    <a:pt x="92313" y="0"/>
                  </a:lnTo>
                  <a:lnTo>
                    <a:pt x="92313" y="7198"/>
                  </a:lnTo>
                  <a:lnTo>
                    <a:pt x="47850" y="7198"/>
                  </a:lnTo>
                  <a:lnTo>
                    <a:pt x="49010" y="8240"/>
                  </a:lnTo>
                  <a:lnTo>
                    <a:pt x="50120" y="9332"/>
                  </a:lnTo>
                  <a:lnTo>
                    <a:pt x="51179" y="10476"/>
                  </a:lnTo>
                  <a:lnTo>
                    <a:pt x="52186" y="11670"/>
                  </a:lnTo>
                  <a:lnTo>
                    <a:pt x="53143" y="12915"/>
                  </a:lnTo>
                  <a:lnTo>
                    <a:pt x="54050" y="14211"/>
                  </a:lnTo>
                  <a:lnTo>
                    <a:pt x="54905" y="15557"/>
                  </a:lnTo>
                  <a:lnTo>
                    <a:pt x="55710" y="16955"/>
                  </a:lnTo>
                  <a:lnTo>
                    <a:pt x="56463" y="18403"/>
                  </a:lnTo>
                  <a:lnTo>
                    <a:pt x="57166" y="19902"/>
                  </a:lnTo>
                  <a:lnTo>
                    <a:pt x="59601" y="19203"/>
                  </a:lnTo>
                  <a:lnTo>
                    <a:pt x="61994" y="18462"/>
                  </a:lnTo>
                  <a:lnTo>
                    <a:pt x="64344" y="17679"/>
                  </a:lnTo>
                  <a:lnTo>
                    <a:pt x="66652" y="16853"/>
                  </a:lnTo>
                  <a:lnTo>
                    <a:pt x="68917" y="15985"/>
                  </a:lnTo>
                  <a:lnTo>
                    <a:pt x="71140" y="15075"/>
                  </a:lnTo>
                  <a:lnTo>
                    <a:pt x="73321" y="14122"/>
                  </a:lnTo>
                  <a:lnTo>
                    <a:pt x="75460" y="13127"/>
                  </a:lnTo>
                  <a:lnTo>
                    <a:pt x="77556" y="12089"/>
                  </a:lnTo>
                  <a:lnTo>
                    <a:pt x="79609" y="11009"/>
                  </a:lnTo>
                  <a:lnTo>
                    <a:pt x="84691" y="16938"/>
                  </a:lnTo>
                  <a:lnTo>
                    <a:pt x="83336" y="17607"/>
                  </a:lnTo>
                  <a:lnTo>
                    <a:pt x="81981" y="18259"/>
                  </a:lnTo>
                  <a:lnTo>
                    <a:pt x="80626" y="18894"/>
                  </a:lnTo>
                  <a:lnTo>
                    <a:pt x="79271" y="19512"/>
                  </a:lnTo>
                  <a:lnTo>
                    <a:pt x="77916" y="20114"/>
                  </a:lnTo>
                  <a:lnTo>
                    <a:pt x="76561" y="20698"/>
                  </a:lnTo>
                  <a:lnTo>
                    <a:pt x="75205" y="21266"/>
                  </a:lnTo>
                  <a:lnTo>
                    <a:pt x="73850" y="21816"/>
                  </a:lnTo>
                  <a:lnTo>
                    <a:pt x="72495" y="22350"/>
                  </a:lnTo>
                  <a:lnTo>
                    <a:pt x="71140" y="22866"/>
                  </a:lnTo>
                  <a:lnTo>
                    <a:pt x="72605" y="25496"/>
                  </a:lnTo>
                  <a:lnTo>
                    <a:pt x="74291" y="27965"/>
                  </a:lnTo>
                  <a:lnTo>
                    <a:pt x="76196" y="30272"/>
                  </a:lnTo>
                  <a:lnTo>
                    <a:pt x="78322" y="32419"/>
                  </a:lnTo>
                  <a:lnTo>
                    <a:pt x="80668" y="34405"/>
                  </a:lnTo>
                  <a:lnTo>
                    <a:pt x="83234" y="36230"/>
                  </a:lnTo>
                  <a:lnTo>
                    <a:pt x="86021" y="37895"/>
                  </a:lnTo>
                  <a:lnTo>
                    <a:pt x="89027" y="39398"/>
                  </a:lnTo>
                  <a:lnTo>
                    <a:pt x="92254" y="40740"/>
                  </a:lnTo>
                  <a:lnTo>
                    <a:pt x="95701" y="41922"/>
                  </a:lnTo>
                  <a:lnTo>
                    <a:pt x="89349" y="49121"/>
                  </a:lnTo>
                  <a:lnTo>
                    <a:pt x="85656" y="47588"/>
                  </a:lnTo>
                  <a:lnTo>
                    <a:pt x="82201" y="45868"/>
                  </a:lnTo>
                  <a:lnTo>
                    <a:pt x="78983" y="43963"/>
                  </a:lnTo>
                  <a:lnTo>
                    <a:pt x="76002" y="41871"/>
                  </a:lnTo>
                  <a:lnTo>
                    <a:pt x="73258" y="39593"/>
                  </a:lnTo>
                  <a:lnTo>
                    <a:pt x="70751" y="37128"/>
                  </a:lnTo>
                  <a:lnTo>
                    <a:pt x="68481" y="34477"/>
                  </a:lnTo>
                  <a:lnTo>
                    <a:pt x="66448" y="31640"/>
                  </a:lnTo>
                  <a:lnTo>
                    <a:pt x="64653" y="28617"/>
                  </a:lnTo>
                  <a:lnTo>
                    <a:pt x="63095" y="25407"/>
                  </a:lnTo>
                  <a:lnTo>
                    <a:pt x="62675" y="25572"/>
                  </a:lnTo>
                  <a:lnTo>
                    <a:pt x="62265" y="25729"/>
                  </a:lnTo>
                  <a:lnTo>
                    <a:pt x="61862" y="25877"/>
                  </a:lnTo>
                  <a:lnTo>
                    <a:pt x="61469" y="26017"/>
                  </a:lnTo>
                  <a:lnTo>
                    <a:pt x="61083" y="26148"/>
                  </a:lnTo>
                  <a:lnTo>
                    <a:pt x="60706" y="26271"/>
                  </a:lnTo>
                  <a:lnTo>
                    <a:pt x="60338" y="26385"/>
                  </a:lnTo>
                  <a:lnTo>
                    <a:pt x="59978" y="26491"/>
                  </a:lnTo>
                  <a:lnTo>
                    <a:pt x="59626" y="26588"/>
                  </a:lnTo>
                  <a:lnTo>
                    <a:pt x="59283" y="26677"/>
                  </a:lnTo>
                  <a:lnTo>
                    <a:pt x="59444" y="27613"/>
                  </a:lnTo>
                  <a:lnTo>
                    <a:pt x="59588" y="28557"/>
                  </a:lnTo>
                  <a:lnTo>
                    <a:pt x="59715" y="29510"/>
                  </a:lnTo>
                  <a:lnTo>
                    <a:pt x="59826" y="30471"/>
                  </a:lnTo>
                  <a:lnTo>
                    <a:pt x="59919" y="31441"/>
                  </a:lnTo>
                  <a:lnTo>
                    <a:pt x="59995" y="32419"/>
                  </a:lnTo>
                  <a:lnTo>
                    <a:pt x="60054" y="33406"/>
                  </a:lnTo>
                  <a:lnTo>
                    <a:pt x="60097" y="34401"/>
                  </a:lnTo>
                  <a:lnTo>
                    <a:pt x="60122" y="35405"/>
                  </a:lnTo>
                  <a:lnTo>
                    <a:pt x="60130" y="36417"/>
                  </a:lnTo>
                  <a:lnTo>
                    <a:pt x="60097" y="37988"/>
                  </a:lnTo>
                  <a:lnTo>
                    <a:pt x="59995" y="39483"/>
                  </a:lnTo>
                  <a:lnTo>
                    <a:pt x="59826" y="40901"/>
                  </a:lnTo>
                  <a:lnTo>
                    <a:pt x="59588" y="42244"/>
                  </a:lnTo>
                  <a:lnTo>
                    <a:pt x="59283" y="43510"/>
                  </a:lnTo>
                  <a:lnTo>
                    <a:pt x="58911" y="44700"/>
                  </a:lnTo>
                  <a:lnTo>
                    <a:pt x="58470" y="45813"/>
                  </a:lnTo>
                  <a:lnTo>
                    <a:pt x="57962" y="46851"/>
                  </a:lnTo>
                  <a:lnTo>
                    <a:pt x="57386" y="47812"/>
                  </a:lnTo>
                  <a:lnTo>
                    <a:pt x="56743" y="48697"/>
                  </a:lnTo>
                  <a:lnTo>
                    <a:pt x="56031" y="49502"/>
                  </a:lnTo>
                  <a:lnTo>
                    <a:pt x="55252" y="50222"/>
                  </a:lnTo>
                  <a:lnTo>
                    <a:pt x="54405" y="50857"/>
                  </a:lnTo>
                  <a:lnTo>
                    <a:pt x="53491" y="51407"/>
                  </a:lnTo>
                  <a:lnTo>
                    <a:pt x="52508" y="51873"/>
                  </a:lnTo>
                  <a:lnTo>
                    <a:pt x="51458" y="52254"/>
                  </a:lnTo>
                  <a:lnTo>
                    <a:pt x="50340" y="52551"/>
                  </a:lnTo>
                  <a:lnTo>
                    <a:pt x="49154" y="52762"/>
                  </a:lnTo>
                  <a:lnTo>
                    <a:pt x="47901" y="52889"/>
                  </a:lnTo>
                  <a:lnTo>
                    <a:pt x="46580" y="52932"/>
                  </a:lnTo>
                  <a:lnTo>
                    <a:pt x="45877" y="52919"/>
                  </a:lnTo>
                  <a:lnTo>
                    <a:pt x="45123" y="52881"/>
                  </a:lnTo>
                  <a:lnTo>
                    <a:pt x="44319" y="52817"/>
                  </a:lnTo>
                  <a:lnTo>
                    <a:pt x="43463" y="52728"/>
                  </a:lnTo>
                  <a:lnTo>
                    <a:pt x="42557" y="52614"/>
                  </a:lnTo>
                  <a:lnTo>
                    <a:pt x="41600" y="52474"/>
                  </a:lnTo>
                  <a:lnTo>
                    <a:pt x="40592" y="52309"/>
                  </a:lnTo>
                  <a:lnTo>
                    <a:pt x="39533" y="52119"/>
                  </a:lnTo>
                  <a:lnTo>
                    <a:pt x="38424" y="51903"/>
                  </a:lnTo>
                  <a:lnTo>
                    <a:pt x="37264" y="51661"/>
                  </a:lnTo>
                  <a:lnTo>
                    <a:pt x="35146" y="43616"/>
                  </a:lnTo>
                  <a:lnTo>
                    <a:pt x="36404" y="43937"/>
                  </a:lnTo>
                  <a:lnTo>
                    <a:pt x="37636" y="44225"/>
                  </a:lnTo>
                  <a:lnTo>
                    <a:pt x="38843" y="44479"/>
                  </a:lnTo>
                  <a:lnTo>
                    <a:pt x="40025" y="44700"/>
                  </a:lnTo>
                  <a:lnTo>
                    <a:pt x="41181" y="44886"/>
                  </a:lnTo>
                  <a:lnTo>
                    <a:pt x="42311" y="45038"/>
                  </a:lnTo>
                  <a:lnTo>
                    <a:pt x="43417" y="45157"/>
                  </a:lnTo>
                  <a:lnTo>
                    <a:pt x="44496" y="45242"/>
                  </a:lnTo>
                  <a:lnTo>
                    <a:pt x="45551" y="45292"/>
                  </a:lnTo>
                  <a:lnTo>
                    <a:pt x="46580" y="45309"/>
                  </a:lnTo>
                  <a:lnTo>
                    <a:pt x="47073" y="45286"/>
                  </a:lnTo>
                  <a:lnTo>
                    <a:pt x="47537" y="45216"/>
                  </a:lnTo>
                  <a:lnTo>
                    <a:pt x="47971" y="45100"/>
                  </a:lnTo>
                  <a:lnTo>
                    <a:pt x="48375" y="44937"/>
                  </a:lnTo>
                  <a:lnTo>
                    <a:pt x="48750" y="44727"/>
                  </a:lnTo>
                  <a:lnTo>
                    <a:pt x="49095" y="44471"/>
                  </a:lnTo>
                  <a:lnTo>
                    <a:pt x="49411" y="44168"/>
                  </a:lnTo>
                  <a:lnTo>
                    <a:pt x="49696" y="43819"/>
                  </a:lnTo>
                  <a:lnTo>
                    <a:pt x="49953" y="43423"/>
                  </a:lnTo>
                  <a:lnTo>
                    <a:pt x="50179" y="42980"/>
                  </a:lnTo>
                  <a:lnTo>
                    <a:pt x="50380" y="42496"/>
                  </a:lnTo>
                  <a:lnTo>
                    <a:pt x="50560" y="41973"/>
                  </a:lnTo>
                  <a:lnTo>
                    <a:pt x="50719" y="41411"/>
                  </a:lnTo>
                  <a:lnTo>
                    <a:pt x="50857" y="40812"/>
                  </a:lnTo>
                  <a:lnTo>
                    <a:pt x="50973" y="40175"/>
                  </a:lnTo>
                  <a:lnTo>
                    <a:pt x="51068" y="39500"/>
                  </a:lnTo>
                  <a:lnTo>
                    <a:pt x="51143" y="38786"/>
                  </a:lnTo>
                  <a:lnTo>
                    <a:pt x="51195" y="38034"/>
                  </a:lnTo>
                  <a:lnTo>
                    <a:pt x="51227" y="37245"/>
                  </a:lnTo>
                  <a:lnTo>
                    <a:pt x="51238" y="36417"/>
                  </a:lnTo>
                  <a:lnTo>
                    <a:pt x="51238" y="31759"/>
                  </a:lnTo>
                  <a:lnTo>
                    <a:pt x="47029" y="34244"/>
                  </a:lnTo>
                  <a:lnTo>
                    <a:pt x="42701" y="36620"/>
                  </a:lnTo>
                  <a:lnTo>
                    <a:pt x="38255" y="38886"/>
                  </a:lnTo>
                  <a:lnTo>
                    <a:pt x="33690" y="41041"/>
                  </a:lnTo>
                  <a:lnTo>
                    <a:pt x="29006" y="43086"/>
                  </a:lnTo>
                  <a:lnTo>
                    <a:pt x="24204" y="45021"/>
                  </a:lnTo>
                  <a:lnTo>
                    <a:pt x="19284" y="46847"/>
                  </a:lnTo>
                  <a:lnTo>
                    <a:pt x="14245" y="48562"/>
                  </a:lnTo>
                  <a:lnTo>
                    <a:pt x="9087" y="50166"/>
                  </a:lnTo>
                  <a:lnTo>
                    <a:pt x="3811" y="51661"/>
                  </a:lnTo>
                  <a:lnTo>
                    <a:pt x="0" y="44886"/>
                  </a:lnTo>
                  <a:lnTo>
                    <a:pt x="5449" y="43383"/>
                  </a:lnTo>
                  <a:lnTo>
                    <a:pt x="10789" y="41752"/>
                  </a:lnTo>
                  <a:lnTo>
                    <a:pt x="16019" y="39995"/>
                  </a:lnTo>
                  <a:lnTo>
                    <a:pt x="21138" y="38111"/>
                  </a:lnTo>
                  <a:lnTo>
                    <a:pt x="26148" y="36099"/>
                  </a:lnTo>
                  <a:lnTo>
                    <a:pt x="31047" y="33961"/>
                  </a:lnTo>
                  <a:lnTo>
                    <a:pt x="35837" y="31695"/>
                  </a:lnTo>
                  <a:lnTo>
                    <a:pt x="40516" y="29303"/>
                  </a:lnTo>
                  <a:lnTo>
                    <a:pt x="45085" y="26783"/>
                  </a:lnTo>
                  <a:lnTo>
                    <a:pt x="49544" y="24137"/>
                  </a:lnTo>
                  <a:lnTo>
                    <a:pt x="49294" y="23396"/>
                  </a:lnTo>
                  <a:lnTo>
                    <a:pt x="49053" y="22697"/>
                  </a:lnTo>
                  <a:lnTo>
                    <a:pt x="48820" y="22040"/>
                  </a:lnTo>
                  <a:lnTo>
                    <a:pt x="48595" y="21426"/>
                  </a:lnTo>
                  <a:lnTo>
                    <a:pt x="48379" y="20855"/>
                  </a:lnTo>
                  <a:lnTo>
                    <a:pt x="48172" y="20325"/>
                  </a:lnTo>
                  <a:lnTo>
                    <a:pt x="47973" y="19838"/>
                  </a:lnTo>
                  <a:lnTo>
                    <a:pt x="47782" y="19394"/>
                  </a:lnTo>
                  <a:lnTo>
                    <a:pt x="47600" y="18992"/>
                  </a:lnTo>
                  <a:lnTo>
                    <a:pt x="47427" y="18632"/>
                  </a:lnTo>
                  <a:lnTo>
                    <a:pt x="43891" y="20952"/>
                  </a:lnTo>
                  <a:lnTo>
                    <a:pt x="40228" y="23171"/>
                  </a:lnTo>
                  <a:lnTo>
                    <a:pt x="36438" y="25288"/>
                  </a:lnTo>
                  <a:lnTo>
                    <a:pt x="32521" y="27304"/>
                  </a:lnTo>
                  <a:lnTo>
                    <a:pt x="28477" y="29218"/>
                  </a:lnTo>
                  <a:lnTo>
                    <a:pt x="24306" y="31030"/>
                  </a:lnTo>
                  <a:lnTo>
                    <a:pt x="20008" y="32741"/>
                  </a:lnTo>
                  <a:lnTo>
                    <a:pt x="15583" y="34350"/>
                  </a:lnTo>
                  <a:lnTo>
                    <a:pt x="11031" y="35858"/>
                  </a:lnTo>
                  <a:lnTo>
                    <a:pt x="6351" y="37264"/>
                  </a:lnTo>
                  <a:lnTo>
                    <a:pt x="2540" y="30912"/>
                  </a:lnTo>
                  <a:lnTo>
                    <a:pt x="6910" y="29671"/>
                  </a:lnTo>
                  <a:lnTo>
                    <a:pt x="11213" y="28320"/>
                  </a:lnTo>
                  <a:lnTo>
                    <a:pt x="15447" y="26859"/>
                  </a:lnTo>
                  <a:lnTo>
                    <a:pt x="19614" y="25288"/>
                  </a:lnTo>
                  <a:lnTo>
                    <a:pt x="23713" y="23607"/>
                  </a:lnTo>
                  <a:lnTo>
                    <a:pt x="27744" y="21816"/>
                  </a:lnTo>
                  <a:lnTo>
                    <a:pt x="31708" y="19915"/>
                  </a:lnTo>
                  <a:lnTo>
                    <a:pt x="35604" y="17903"/>
                  </a:lnTo>
                  <a:lnTo>
                    <a:pt x="39432" y="15782"/>
                  </a:lnTo>
                  <a:lnTo>
                    <a:pt x="43192" y="13550"/>
                  </a:lnTo>
                  <a:lnTo>
                    <a:pt x="42853" y="13292"/>
                  </a:lnTo>
                  <a:lnTo>
                    <a:pt x="42515" y="13025"/>
                  </a:lnTo>
                  <a:lnTo>
                    <a:pt x="42176" y="12750"/>
                  </a:lnTo>
                  <a:lnTo>
                    <a:pt x="41837" y="12466"/>
                  </a:lnTo>
                  <a:lnTo>
                    <a:pt x="41498" y="12174"/>
                  </a:lnTo>
                  <a:lnTo>
                    <a:pt x="41160" y="11873"/>
                  </a:lnTo>
                  <a:lnTo>
                    <a:pt x="40821" y="11564"/>
                  </a:lnTo>
                  <a:lnTo>
                    <a:pt x="40482" y="11247"/>
                  </a:lnTo>
                  <a:lnTo>
                    <a:pt x="40143" y="10920"/>
                  </a:lnTo>
                  <a:lnTo>
                    <a:pt x="39804" y="10586"/>
                  </a:lnTo>
                  <a:lnTo>
                    <a:pt x="37488" y="11928"/>
                  </a:lnTo>
                  <a:lnTo>
                    <a:pt x="34943" y="13245"/>
                  </a:lnTo>
                  <a:lnTo>
                    <a:pt x="32170" y="14537"/>
                  </a:lnTo>
                  <a:lnTo>
                    <a:pt x="29167" y="15803"/>
                  </a:lnTo>
                  <a:lnTo>
                    <a:pt x="25936" y="17044"/>
                  </a:lnTo>
                  <a:lnTo>
                    <a:pt x="22477" y="18259"/>
                  </a:lnTo>
                  <a:lnTo>
                    <a:pt x="18788" y="19449"/>
                  </a:lnTo>
                  <a:lnTo>
                    <a:pt x="14871" y="20613"/>
                  </a:lnTo>
                  <a:lnTo>
                    <a:pt x="10726" y="21752"/>
                  </a:lnTo>
                  <a:lnTo>
                    <a:pt x="6351" y="22866"/>
                  </a:lnTo>
                  <a:lnTo>
                    <a:pt x="2964" y="15667"/>
                  </a:lnTo>
                  <a:lnTo>
                    <a:pt x="6622" y="14897"/>
                  </a:lnTo>
                  <a:lnTo>
                    <a:pt x="10146" y="14109"/>
                  </a:lnTo>
                  <a:lnTo>
                    <a:pt x="13533" y="13305"/>
                  </a:lnTo>
                  <a:lnTo>
                    <a:pt x="16785" y="12483"/>
                  </a:lnTo>
                  <a:lnTo>
                    <a:pt x="19902" y="11645"/>
                  </a:lnTo>
                  <a:lnTo>
                    <a:pt x="22883" y="10789"/>
                  </a:lnTo>
                  <a:lnTo>
                    <a:pt x="25729" y="9917"/>
                  </a:lnTo>
                  <a:lnTo>
                    <a:pt x="28439" y="9028"/>
                  </a:lnTo>
                  <a:lnTo>
                    <a:pt x="31013" y="8121"/>
                  </a:lnTo>
                  <a:lnTo>
                    <a:pt x="33453" y="7198"/>
                  </a:lnTo>
                  <a:lnTo>
                    <a:pt x="846" y="719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g194"/>
            <p:cNvSpPr/>
            <p:nvPr/>
          </p:nvSpPr>
          <p:spPr>
            <a:xfrm>
              <a:off x="3488576" y="4912263"/>
              <a:ext cx="93584" cy="97395"/>
            </a:xfrm>
            <a:custGeom>
              <a:avLst/>
              <a:pathLst>
                <a:path w="93584" h="97395">
                  <a:moveTo>
                    <a:pt x="0" y="21172"/>
                  </a:moveTo>
                  <a:lnTo>
                    <a:pt x="42345" y="21172"/>
                  </a:lnTo>
                  <a:lnTo>
                    <a:pt x="42345" y="0"/>
                  </a:lnTo>
                  <a:lnTo>
                    <a:pt x="51238" y="0"/>
                  </a:lnTo>
                  <a:lnTo>
                    <a:pt x="51238" y="21172"/>
                  </a:lnTo>
                  <a:lnTo>
                    <a:pt x="93584" y="21172"/>
                  </a:lnTo>
                  <a:lnTo>
                    <a:pt x="93584" y="28795"/>
                  </a:lnTo>
                  <a:lnTo>
                    <a:pt x="51238" y="28795"/>
                  </a:lnTo>
                  <a:lnTo>
                    <a:pt x="51238" y="49967"/>
                  </a:lnTo>
                  <a:lnTo>
                    <a:pt x="82574" y="49967"/>
                  </a:lnTo>
                  <a:lnTo>
                    <a:pt x="82574" y="97395"/>
                  </a:lnTo>
                  <a:lnTo>
                    <a:pt x="74104" y="97395"/>
                  </a:lnTo>
                  <a:lnTo>
                    <a:pt x="74104" y="90196"/>
                  </a:lnTo>
                  <a:lnTo>
                    <a:pt x="20749" y="90196"/>
                  </a:lnTo>
                  <a:lnTo>
                    <a:pt x="20749" y="97395"/>
                  </a:lnTo>
                  <a:lnTo>
                    <a:pt x="12280" y="97395"/>
                  </a:lnTo>
                  <a:lnTo>
                    <a:pt x="12280" y="49967"/>
                  </a:lnTo>
                  <a:lnTo>
                    <a:pt x="42345" y="49967"/>
                  </a:lnTo>
                  <a:lnTo>
                    <a:pt x="42345" y="28795"/>
                  </a:lnTo>
                  <a:lnTo>
                    <a:pt x="0" y="2879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" name="pg195"/>
            <p:cNvSpPr/>
            <p:nvPr/>
          </p:nvSpPr>
          <p:spPr>
            <a:xfrm>
              <a:off x="3509325" y="4970276"/>
              <a:ext cx="53355" cy="24137"/>
            </a:xfrm>
            <a:custGeom>
              <a:avLst/>
              <a:pathLst>
                <a:path w="53355" h="24137">
                  <a:moveTo>
                    <a:pt x="0" y="24137"/>
                  </a:moveTo>
                  <a:lnTo>
                    <a:pt x="53355" y="24137"/>
                  </a:lnTo>
                  <a:lnTo>
                    <a:pt x="533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" name="pg196"/>
            <p:cNvSpPr/>
            <p:nvPr/>
          </p:nvSpPr>
          <p:spPr>
            <a:xfrm>
              <a:off x="3244799" y="5101221"/>
              <a:ext cx="37687" cy="98242"/>
            </a:xfrm>
            <a:custGeom>
              <a:avLst/>
              <a:pathLst>
                <a:path w="37687" h="98242">
                  <a:moveTo>
                    <a:pt x="2540" y="13550"/>
                  </a:moveTo>
                  <a:lnTo>
                    <a:pt x="13974" y="13550"/>
                  </a:lnTo>
                  <a:lnTo>
                    <a:pt x="13550" y="12373"/>
                  </a:lnTo>
                  <a:lnTo>
                    <a:pt x="13127" y="11213"/>
                  </a:lnTo>
                  <a:lnTo>
                    <a:pt x="12703" y="10069"/>
                  </a:lnTo>
                  <a:lnTo>
                    <a:pt x="12280" y="8943"/>
                  </a:lnTo>
                  <a:lnTo>
                    <a:pt x="11856" y="7833"/>
                  </a:lnTo>
                  <a:lnTo>
                    <a:pt x="11433" y="6741"/>
                  </a:lnTo>
                  <a:lnTo>
                    <a:pt x="11009" y="5665"/>
                  </a:lnTo>
                  <a:lnTo>
                    <a:pt x="10586" y="4607"/>
                  </a:lnTo>
                  <a:lnTo>
                    <a:pt x="10162" y="3565"/>
                  </a:lnTo>
                  <a:lnTo>
                    <a:pt x="9739" y="2540"/>
                  </a:lnTo>
                  <a:lnTo>
                    <a:pt x="17785" y="0"/>
                  </a:lnTo>
                  <a:lnTo>
                    <a:pt x="18369" y="1278"/>
                  </a:lnTo>
                  <a:lnTo>
                    <a:pt x="18936" y="2574"/>
                  </a:lnTo>
                  <a:lnTo>
                    <a:pt x="19487" y="3887"/>
                  </a:lnTo>
                  <a:lnTo>
                    <a:pt x="20021" y="5216"/>
                  </a:lnTo>
                  <a:lnTo>
                    <a:pt x="20537" y="6563"/>
                  </a:lnTo>
                  <a:lnTo>
                    <a:pt x="21037" y="7927"/>
                  </a:lnTo>
                  <a:lnTo>
                    <a:pt x="21520" y="9307"/>
                  </a:lnTo>
                  <a:lnTo>
                    <a:pt x="21985" y="10704"/>
                  </a:lnTo>
                  <a:lnTo>
                    <a:pt x="22434" y="12119"/>
                  </a:lnTo>
                  <a:lnTo>
                    <a:pt x="22866" y="13550"/>
                  </a:lnTo>
                  <a:lnTo>
                    <a:pt x="34300" y="13550"/>
                  </a:lnTo>
                  <a:lnTo>
                    <a:pt x="34300" y="21596"/>
                  </a:lnTo>
                  <a:lnTo>
                    <a:pt x="33275" y="24353"/>
                  </a:lnTo>
                  <a:lnTo>
                    <a:pt x="32233" y="27033"/>
                  </a:lnTo>
                  <a:lnTo>
                    <a:pt x="31174" y="29637"/>
                  </a:lnTo>
                  <a:lnTo>
                    <a:pt x="30099" y="32165"/>
                  </a:lnTo>
                  <a:lnTo>
                    <a:pt x="29006" y="34617"/>
                  </a:lnTo>
                  <a:lnTo>
                    <a:pt x="27897" y="36993"/>
                  </a:lnTo>
                  <a:lnTo>
                    <a:pt x="26770" y="39292"/>
                  </a:lnTo>
                  <a:lnTo>
                    <a:pt x="25627" y="41515"/>
                  </a:lnTo>
                  <a:lnTo>
                    <a:pt x="24467" y="43662"/>
                  </a:lnTo>
                  <a:lnTo>
                    <a:pt x="23290" y="45733"/>
                  </a:lnTo>
                  <a:lnTo>
                    <a:pt x="24958" y="47249"/>
                  </a:lnTo>
                  <a:lnTo>
                    <a:pt x="26576" y="48748"/>
                  </a:lnTo>
                  <a:lnTo>
                    <a:pt x="28142" y="50230"/>
                  </a:lnTo>
                  <a:lnTo>
                    <a:pt x="29658" y="51695"/>
                  </a:lnTo>
                  <a:lnTo>
                    <a:pt x="31124" y="53143"/>
                  </a:lnTo>
                  <a:lnTo>
                    <a:pt x="32538" y="54575"/>
                  </a:lnTo>
                  <a:lnTo>
                    <a:pt x="33901" y="55989"/>
                  </a:lnTo>
                  <a:lnTo>
                    <a:pt x="35214" y="57386"/>
                  </a:lnTo>
                  <a:lnTo>
                    <a:pt x="36476" y="58767"/>
                  </a:lnTo>
                  <a:lnTo>
                    <a:pt x="37687" y="60130"/>
                  </a:lnTo>
                  <a:lnTo>
                    <a:pt x="32182" y="68176"/>
                  </a:lnTo>
                  <a:lnTo>
                    <a:pt x="31251" y="66749"/>
                  </a:lnTo>
                  <a:lnTo>
                    <a:pt x="30319" y="65347"/>
                  </a:lnTo>
                  <a:lnTo>
                    <a:pt x="29387" y="63971"/>
                  </a:lnTo>
                  <a:lnTo>
                    <a:pt x="28456" y="62620"/>
                  </a:lnTo>
                  <a:lnTo>
                    <a:pt x="27524" y="61295"/>
                  </a:lnTo>
                  <a:lnTo>
                    <a:pt x="26593" y="59995"/>
                  </a:lnTo>
                  <a:lnTo>
                    <a:pt x="25661" y="58720"/>
                  </a:lnTo>
                  <a:lnTo>
                    <a:pt x="24729" y="57471"/>
                  </a:lnTo>
                  <a:lnTo>
                    <a:pt x="23798" y="56247"/>
                  </a:lnTo>
                  <a:lnTo>
                    <a:pt x="22866" y="55049"/>
                  </a:lnTo>
                  <a:lnTo>
                    <a:pt x="22866" y="98242"/>
                  </a:lnTo>
                  <a:lnTo>
                    <a:pt x="14820" y="98242"/>
                  </a:lnTo>
                  <a:lnTo>
                    <a:pt x="14820" y="58437"/>
                  </a:lnTo>
                  <a:lnTo>
                    <a:pt x="13728" y="59677"/>
                  </a:lnTo>
                  <a:lnTo>
                    <a:pt x="12652" y="60859"/>
                  </a:lnTo>
                  <a:lnTo>
                    <a:pt x="11594" y="61981"/>
                  </a:lnTo>
                  <a:lnTo>
                    <a:pt x="10552" y="63044"/>
                  </a:lnTo>
                  <a:lnTo>
                    <a:pt x="9527" y="64047"/>
                  </a:lnTo>
                  <a:lnTo>
                    <a:pt x="8519" y="64992"/>
                  </a:lnTo>
                  <a:lnTo>
                    <a:pt x="7529" y="65877"/>
                  </a:lnTo>
                  <a:lnTo>
                    <a:pt x="6555" y="66702"/>
                  </a:lnTo>
                  <a:lnTo>
                    <a:pt x="5598" y="67469"/>
                  </a:lnTo>
                  <a:lnTo>
                    <a:pt x="4658" y="68176"/>
                  </a:lnTo>
                  <a:lnTo>
                    <a:pt x="0" y="60554"/>
                  </a:lnTo>
                  <a:lnTo>
                    <a:pt x="2998" y="58030"/>
                  </a:lnTo>
                  <a:lnTo>
                    <a:pt x="5894" y="55201"/>
                  </a:lnTo>
                  <a:lnTo>
                    <a:pt x="8689" y="52068"/>
                  </a:lnTo>
                  <a:lnTo>
                    <a:pt x="11382" y="48629"/>
                  </a:lnTo>
                  <a:lnTo>
                    <a:pt x="13974" y="44886"/>
                  </a:lnTo>
                  <a:lnTo>
                    <a:pt x="16464" y="40838"/>
                  </a:lnTo>
                  <a:lnTo>
                    <a:pt x="18852" y="36485"/>
                  </a:lnTo>
                  <a:lnTo>
                    <a:pt x="21138" y="31827"/>
                  </a:lnTo>
                  <a:lnTo>
                    <a:pt x="23324" y="26864"/>
                  </a:lnTo>
                  <a:lnTo>
                    <a:pt x="25407" y="21596"/>
                  </a:lnTo>
                  <a:lnTo>
                    <a:pt x="2540" y="2159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g197"/>
            <p:cNvSpPr/>
            <p:nvPr/>
          </p:nvSpPr>
          <p:spPr>
            <a:xfrm>
              <a:off x="3284604" y="5105455"/>
              <a:ext cx="56319" cy="7622"/>
            </a:xfrm>
            <a:custGeom>
              <a:avLst/>
              <a:pathLst>
                <a:path w="56319" h="7622">
                  <a:moveTo>
                    <a:pt x="0" y="0"/>
                  </a:moveTo>
                  <a:lnTo>
                    <a:pt x="56319" y="0"/>
                  </a:lnTo>
                  <a:lnTo>
                    <a:pt x="56319" y="7622"/>
                  </a:lnTo>
                  <a:lnTo>
                    <a:pt x="0" y="762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" name="pg198"/>
            <p:cNvSpPr/>
            <p:nvPr/>
          </p:nvSpPr>
          <p:spPr>
            <a:xfrm>
              <a:off x="3288415" y="5120700"/>
              <a:ext cx="48697" cy="24137"/>
            </a:xfrm>
            <a:custGeom>
              <a:avLst/>
              <a:pathLst>
                <a:path w="48697" h="24137">
                  <a:moveTo>
                    <a:pt x="0" y="0"/>
                  </a:moveTo>
                  <a:lnTo>
                    <a:pt x="48697" y="0"/>
                  </a:lnTo>
                  <a:lnTo>
                    <a:pt x="48697" y="24137"/>
                  </a:lnTo>
                  <a:lnTo>
                    <a:pt x="0" y="2413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" name="pg199"/>
            <p:cNvSpPr/>
            <p:nvPr/>
          </p:nvSpPr>
          <p:spPr>
            <a:xfrm>
              <a:off x="3296461" y="5127899"/>
              <a:ext cx="32606" cy="9739"/>
            </a:xfrm>
            <a:custGeom>
              <a:avLst/>
              <a:pathLst>
                <a:path w="32606" h="9739">
                  <a:moveTo>
                    <a:pt x="0" y="9739"/>
                  </a:moveTo>
                  <a:lnTo>
                    <a:pt x="32606" y="9739"/>
                  </a:lnTo>
                  <a:lnTo>
                    <a:pt x="3260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g200"/>
            <p:cNvSpPr/>
            <p:nvPr/>
          </p:nvSpPr>
          <p:spPr>
            <a:xfrm>
              <a:off x="3285027" y="5152459"/>
              <a:ext cx="55896" cy="47003"/>
            </a:xfrm>
            <a:custGeom>
              <a:avLst/>
              <a:pathLst>
                <a:path w="55896" h="47003">
                  <a:moveTo>
                    <a:pt x="55896" y="0"/>
                  </a:moveTo>
                  <a:lnTo>
                    <a:pt x="55896" y="47003"/>
                  </a:lnTo>
                  <a:lnTo>
                    <a:pt x="47427" y="47003"/>
                  </a:lnTo>
                  <a:lnTo>
                    <a:pt x="47427" y="41498"/>
                  </a:lnTo>
                  <a:lnTo>
                    <a:pt x="8045" y="41498"/>
                  </a:lnTo>
                  <a:lnTo>
                    <a:pt x="8045" y="47003"/>
                  </a:lnTo>
                  <a:lnTo>
                    <a:pt x="0" y="470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" name="pg201"/>
            <p:cNvSpPr/>
            <p:nvPr/>
          </p:nvSpPr>
          <p:spPr>
            <a:xfrm>
              <a:off x="3293073" y="5160081"/>
              <a:ext cx="16091" cy="10162"/>
            </a:xfrm>
            <a:custGeom>
              <a:avLst/>
              <a:pathLst>
                <a:path w="16091" h="10162">
                  <a:moveTo>
                    <a:pt x="0" y="10162"/>
                  </a:moveTo>
                  <a:lnTo>
                    <a:pt x="16091" y="10162"/>
                  </a:lnTo>
                  <a:lnTo>
                    <a:pt x="1609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" name="pg202"/>
            <p:cNvSpPr/>
            <p:nvPr/>
          </p:nvSpPr>
          <p:spPr>
            <a:xfrm>
              <a:off x="3316787" y="5160081"/>
              <a:ext cx="15667" cy="10162"/>
            </a:xfrm>
            <a:custGeom>
              <a:avLst/>
              <a:pathLst>
                <a:path w="15667" h="10162">
                  <a:moveTo>
                    <a:pt x="0" y="0"/>
                  </a:moveTo>
                  <a:lnTo>
                    <a:pt x="0" y="10162"/>
                  </a:lnTo>
                  <a:lnTo>
                    <a:pt x="15667" y="10162"/>
                  </a:lnTo>
                  <a:lnTo>
                    <a:pt x="156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g203"/>
            <p:cNvSpPr/>
            <p:nvPr/>
          </p:nvSpPr>
          <p:spPr>
            <a:xfrm>
              <a:off x="3293073" y="5177020"/>
              <a:ext cx="16091" cy="9739"/>
            </a:xfrm>
            <a:custGeom>
              <a:avLst/>
              <a:pathLst>
                <a:path w="16091" h="9739">
                  <a:moveTo>
                    <a:pt x="0" y="9739"/>
                  </a:moveTo>
                  <a:lnTo>
                    <a:pt x="16091" y="9739"/>
                  </a:lnTo>
                  <a:lnTo>
                    <a:pt x="1609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" name="pg204"/>
            <p:cNvSpPr/>
            <p:nvPr/>
          </p:nvSpPr>
          <p:spPr>
            <a:xfrm>
              <a:off x="3316787" y="5177020"/>
              <a:ext cx="15667" cy="9739"/>
            </a:xfrm>
            <a:custGeom>
              <a:avLst/>
              <a:pathLst>
                <a:path w="15667" h="9739">
                  <a:moveTo>
                    <a:pt x="0" y="9739"/>
                  </a:moveTo>
                  <a:lnTo>
                    <a:pt x="15667" y="9739"/>
                  </a:lnTo>
                  <a:lnTo>
                    <a:pt x="156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" name="pg205"/>
            <p:cNvSpPr/>
            <p:nvPr/>
          </p:nvSpPr>
          <p:spPr>
            <a:xfrm>
              <a:off x="3355321" y="5107573"/>
              <a:ext cx="97818" cy="91890"/>
            </a:xfrm>
            <a:custGeom>
              <a:avLst/>
              <a:pathLst>
                <a:path w="97818" h="91890">
                  <a:moveTo>
                    <a:pt x="9739" y="47003"/>
                  </a:moveTo>
                  <a:lnTo>
                    <a:pt x="10345" y="49002"/>
                  </a:lnTo>
                  <a:lnTo>
                    <a:pt x="10976" y="50933"/>
                  </a:lnTo>
                  <a:lnTo>
                    <a:pt x="11632" y="52796"/>
                  </a:lnTo>
                  <a:lnTo>
                    <a:pt x="12314" y="54592"/>
                  </a:lnTo>
                  <a:lnTo>
                    <a:pt x="13021" y="56319"/>
                  </a:lnTo>
                  <a:lnTo>
                    <a:pt x="13753" y="57979"/>
                  </a:lnTo>
                  <a:lnTo>
                    <a:pt x="14511" y="59571"/>
                  </a:lnTo>
                  <a:lnTo>
                    <a:pt x="15295" y="61096"/>
                  </a:lnTo>
                  <a:lnTo>
                    <a:pt x="16104" y="62553"/>
                  </a:lnTo>
                  <a:lnTo>
                    <a:pt x="16938" y="63942"/>
                  </a:lnTo>
                  <a:lnTo>
                    <a:pt x="17768" y="62002"/>
                  </a:lnTo>
                  <a:lnTo>
                    <a:pt x="18564" y="59910"/>
                  </a:lnTo>
                  <a:lnTo>
                    <a:pt x="19326" y="57666"/>
                  </a:lnTo>
                  <a:lnTo>
                    <a:pt x="20054" y="55269"/>
                  </a:lnTo>
                  <a:lnTo>
                    <a:pt x="20749" y="52720"/>
                  </a:lnTo>
                  <a:lnTo>
                    <a:pt x="21409" y="50018"/>
                  </a:lnTo>
                  <a:lnTo>
                    <a:pt x="22036" y="47164"/>
                  </a:lnTo>
                  <a:lnTo>
                    <a:pt x="22629" y="44158"/>
                  </a:lnTo>
                  <a:lnTo>
                    <a:pt x="23188" y="40999"/>
                  </a:lnTo>
                  <a:lnTo>
                    <a:pt x="23713" y="37687"/>
                  </a:lnTo>
                  <a:lnTo>
                    <a:pt x="6775" y="37687"/>
                  </a:lnTo>
                  <a:lnTo>
                    <a:pt x="5928" y="30488"/>
                  </a:lnTo>
                  <a:lnTo>
                    <a:pt x="21172" y="8469"/>
                  </a:lnTo>
                  <a:lnTo>
                    <a:pt x="423" y="8469"/>
                  </a:lnTo>
                  <a:lnTo>
                    <a:pt x="423" y="0"/>
                  </a:lnTo>
                  <a:lnTo>
                    <a:pt x="30912" y="0"/>
                  </a:lnTo>
                  <a:lnTo>
                    <a:pt x="30912" y="8045"/>
                  </a:lnTo>
                  <a:lnTo>
                    <a:pt x="29396" y="10476"/>
                  </a:lnTo>
                  <a:lnTo>
                    <a:pt x="27897" y="12856"/>
                  </a:lnTo>
                  <a:lnTo>
                    <a:pt x="26415" y="15185"/>
                  </a:lnTo>
                  <a:lnTo>
                    <a:pt x="24950" y="17463"/>
                  </a:lnTo>
                  <a:lnTo>
                    <a:pt x="23501" y="19690"/>
                  </a:lnTo>
                  <a:lnTo>
                    <a:pt x="22070" y="21867"/>
                  </a:lnTo>
                  <a:lnTo>
                    <a:pt x="20656" y="23993"/>
                  </a:lnTo>
                  <a:lnTo>
                    <a:pt x="19258" y="26068"/>
                  </a:lnTo>
                  <a:lnTo>
                    <a:pt x="17878" y="28092"/>
                  </a:lnTo>
                  <a:lnTo>
                    <a:pt x="16514" y="30065"/>
                  </a:lnTo>
                  <a:lnTo>
                    <a:pt x="31759" y="30065"/>
                  </a:lnTo>
                  <a:lnTo>
                    <a:pt x="31437" y="35201"/>
                  </a:lnTo>
                  <a:lnTo>
                    <a:pt x="30980" y="40109"/>
                  </a:lnTo>
                  <a:lnTo>
                    <a:pt x="30387" y="44789"/>
                  </a:lnTo>
                  <a:lnTo>
                    <a:pt x="29658" y="49239"/>
                  </a:lnTo>
                  <a:lnTo>
                    <a:pt x="28795" y="53461"/>
                  </a:lnTo>
                  <a:lnTo>
                    <a:pt x="27795" y="57454"/>
                  </a:lnTo>
                  <a:lnTo>
                    <a:pt x="26660" y="61219"/>
                  </a:lnTo>
                  <a:lnTo>
                    <a:pt x="25390" y="64755"/>
                  </a:lnTo>
                  <a:lnTo>
                    <a:pt x="23984" y="68062"/>
                  </a:lnTo>
                  <a:lnTo>
                    <a:pt x="22443" y="71140"/>
                  </a:lnTo>
                  <a:lnTo>
                    <a:pt x="24327" y="72995"/>
                  </a:lnTo>
                  <a:lnTo>
                    <a:pt x="26762" y="74663"/>
                  </a:lnTo>
                  <a:lnTo>
                    <a:pt x="29747" y="76146"/>
                  </a:lnTo>
                  <a:lnTo>
                    <a:pt x="33283" y="77441"/>
                  </a:lnTo>
                  <a:lnTo>
                    <a:pt x="37370" y="78551"/>
                  </a:lnTo>
                  <a:lnTo>
                    <a:pt x="42006" y="79474"/>
                  </a:lnTo>
                  <a:lnTo>
                    <a:pt x="47194" y="80211"/>
                  </a:lnTo>
                  <a:lnTo>
                    <a:pt x="52932" y="80761"/>
                  </a:lnTo>
                  <a:lnTo>
                    <a:pt x="59220" y="81125"/>
                  </a:lnTo>
                  <a:lnTo>
                    <a:pt x="66059" y="81303"/>
                  </a:lnTo>
                  <a:lnTo>
                    <a:pt x="97818" y="81303"/>
                  </a:lnTo>
                  <a:lnTo>
                    <a:pt x="94854" y="89772"/>
                  </a:lnTo>
                  <a:lnTo>
                    <a:pt x="66059" y="89772"/>
                  </a:lnTo>
                  <a:lnTo>
                    <a:pt x="59021" y="89658"/>
                  </a:lnTo>
                  <a:lnTo>
                    <a:pt x="52474" y="89315"/>
                  </a:lnTo>
                  <a:lnTo>
                    <a:pt x="46419" y="88743"/>
                  </a:lnTo>
                  <a:lnTo>
                    <a:pt x="40855" y="87943"/>
                  </a:lnTo>
                  <a:lnTo>
                    <a:pt x="35782" y="86914"/>
                  </a:lnTo>
                  <a:lnTo>
                    <a:pt x="31200" y="85656"/>
                  </a:lnTo>
                  <a:lnTo>
                    <a:pt x="27109" y="84170"/>
                  </a:lnTo>
                  <a:lnTo>
                    <a:pt x="23510" y="82455"/>
                  </a:lnTo>
                  <a:lnTo>
                    <a:pt x="20402" y="80511"/>
                  </a:lnTo>
                  <a:lnTo>
                    <a:pt x="17785" y="78339"/>
                  </a:lnTo>
                  <a:lnTo>
                    <a:pt x="16663" y="79847"/>
                  </a:lnTo>
                  <a:lnTo>
                    <a:pt x="15498" y="81320"/>
                  </a:lnTo>
                  <a:lnTo>
                    <a:pt x="14291" y="82760"/>
                  </a:lnTo>
                  <a:lnTo>
                    <a:pt x="13042" y="84166"/>
                  </a:lnTo>
                  <a:lnTo>
                    <a:pt x="11750" y="85538"/>
                  </a:lnTo>
                  <a:lnTo>
                    <a:pt x="10417" y="86876"/>
                  </a:lnTo>
                  <a:lnTo>
                    <a:pt x="9040" y="88180"/>
                  </a:lnTo>
                  <a:lnTo>
                    <a:pt x="7622" y="89451"/>
                  </a:lnTo>
                  <a:lnTo>
                    <a:pt x="6161" y="90687"/>
                  </a:lnTo>
                  <a:lnTo>
                    <a:pt x="4658" y="91890"/>
                  </a:lnTo>
                  <a:lnTo>
                    <a:pt x="0" y="85114"/>
                  </a:lnTo>
                  <a:lnTo>
                    <a:pt x="1418" y="83916"/>
                  </a:lnTo>
                  <a:lnTo>
                    <a:pt x="2794" y="82692"/>
                  </a:lnTo>
                  <a:lnTo>
                    <a:pt x="4128" y="81443"/>
                  </a:lnTo>
                  <a:lnTo>
                    <a:pt x="5420" y="80168"/>
                  </a:lnTo>
                  <a:lnTo>
                    <a:pt x="6669" y="78868"/>
                  </a:lnTo>
                  <a:lnTo>
                    <a:pt x="7876" y="77543"/>
                  </a:lnTo>
                  <a:lnTo>
                    <a:pt x="9040" y="76192"/>
                  </a:lnTo>
                  <a:lnTo>
                    <a:pt x="10162" y="74816"/>
                  </a:lnTo>
                  <a:lnTo>
                    <a:pt x="11242" y="73414"/>
                  </a:lnTo>
                  <a:lnTo>
                    <a:pt x="12280" y="71987"/>
                  </a:lnTo>
                  <a:lnTo>
                    <a:pt x="11039" y="70243"/>
                  </a:lnTo>
                  <a:lnTo>
                    <a:pt x="9858" y="68396"/>
                  </a:lnTo>
                  <a:lnTo>
                    <a:pt x="8735" y="66448"/>
                  </a:lnTo>
                  <a:lnTo>
                    <a:pt x="7673" y="64399"/>
                  </a:lnTo>
                  <a:lnTo>
                    <a:pt x="6669" y="62248"/>
                  </a:lnTo>
                  <a:lnTo>
                    <a:pt x="5725" y="59995"/>
                  </a:lnTo>
                  <a:lnTo>
                    <a:pt x="4840" y="57640"/>
                  </a:lnTo>
                  <a:lnTo>
                    <a:pt x="4014" y="55184"/>
                  </a:lnTo>
                  <a:lnTo>
                    <a:pt x="3247" y="52627"/>
                  </a:lnTo>
                  <a:lnTo>
                    <a:pt x="2540" y="4996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" name="pg206"/>
            <p:cNvSpPr/>
            <p:nvPr/>
          </p:nvSpPr>
          <p:spPr>
            <a:xfrm>
              <a:off x="3385387" y="5102068"/>
              <a:ext cx="66059" cy="82997"/>
            </a:xfrm>
            <a:custGeom>
              <a:avLst/>
              <a:pathLst>
                <a:path w="66059" h="82997">
                  <a:moveTo>
                    <a:pt x="9316" y="7622"/>
                  </a:moveTo>
                  <a:lnTo>
                    <a:pt x="27948" y="7622"/>
                  </a:lnTo>
                  <a:lnTo>
                    <a:pt x="27948" y="0"/>
                  </a:lnTo>
                  <a:lnTo>
                    <a:pt x="35993" y="0"/>
                  </a:lnTo>
                  <a:lnTo>
                    <a:pt x="35993" y="7622"/>
                  </a:lnTo>
                  <a:lnTo>
                    <a:pt x="59283" y="7622"/>
                  </a:lnTo>
                  <a:lnTo>
                    <a:pt x="59283" y="22019"/>
                  </a:lnTo>
                  <a:lnTo>
                    <a:pt x="66059" y="22019"/>
                  </a:lnTo>
                  <a:lnTo>
                    <a:pt x="66059" y="29641"/>
                  </a:lnTo>
                  <a:lnTo>
                    <a:pt x="59283" y="29641"/>
                  </a:lnTo>
                  <a:lnTo>
                    <a:pt x="59283" y="44039"/>
                  </a:lnTo>
                  <a:lnTo>
                    <a:pt x="35993" y="44039"/>
                  </a:lnTo>
                  <a:lnTo>
                    <a:pt x="35993" y="51238"/>
                  </a:lnTo>
                  <a:lnTo>
                    <a:pt x="60130" y="51238"/>
                  </a:lnTo>
                  <a:lnTo>
                    <a:pt x="60130" y="58437"/>
                  </a:lnTo>
                  <a:lnTo>
                    <a:pt x="35993" y="58437"/>
                  </a:lnTo>
                  <a:lnTo>
                    <a:pt x="35993" y="66059"/>
                  </a:lnTo>
                  <a:lnTo>
                    <a:pt x="66059" y="66059"/>
                  </a:lnTo>
                  <a:lnTo>
                    <a:pt x="66059" y="74104"/>
                  </a:lnTo>
                  <a:lnTo>
                    <a:pt x="35993" y="74104"/>
                  </a:lnTo>
                  <a:lnTo>
                    <a:pt x="35993" y="82997"/>
                  </a:lnTo>
                  <a:lnTo>
                    <a:pt x="27948" y="82997"/>
                  </a:lnTo>
                  <a:lnTo>
                    <a:pt x="27948" y="74104"/>
                  </a:lnTo>
                  <a:lnTo>
                    <a:pt x="0" y="74104"/>
                  </a:lnTo>
                  <a:lnTo>
                    <a:pt x="0" y="66059"/>
                  </a:lnTo>
                  <a:lnTo>
                    <a:pt x="27948" y="66059"/>
                  </a:lnTo>
                  <a:lnTo>
                    <a:pt x="27948" y="58437"/>
                  </a:lnTo>
                  <a:lnTo>
                    <a:pt x="5081" y="58437"/>
                  </a:lnTo>
                  <a:lnTo>
                    <a:pt x="5081" y="51238"/>
                  </a:lnTo>
                  <a:lnTo>
                    <a:pt x="27948" y="51238"/>
                  </a:lnTo>
                  <a:lnTo>
                    <a:pt x="27948" y="44039"/>
                  </a:lnTo>
                  <a:lnTo>
                    <a:pt x="8892" y="44039"/>
                  </a:lnTo>
                  <a:lnTo>
                    <a:pt x="8892" y="36840"/>
                  </a:lnTo>
                  <a:lnTo>
                    <a:pt x="27948" y="36840"/>
                  </a:lnTo>
                  <a:lnTo>
                    <a:pt x="27948" y="29641"/>
                  </a:lnTo>
                  <a:lnTo>
                    <a:pt x="1270" y="29641"/>
                  </a:lnTo>
                  <a:lnTo>
                    <a:pt x="1270" y="22019"/>
                  </a:lnTo>
                  <a:lnTo>
                    <a:pt x="27948" y="22019"/>
                  </a:lnTo>
                  <a:lnTo>
                    <a:pt x="27948" y="14820"/>
                  </a:lnTo>
                  <a:lnTo>
                    <a:pt x="9316" y="148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" name="pg207"/>
            <p:cNvSpPr/>
            <p:nvPr/>
          </p:nvSpPr>
          <p:spPr>
            <a:xfrm>
              <a:off x="3421380" y="5116889"/>
              <a:ext cx="15244" cy="7198"/>
            </a:xfrm>
            <a:custGeom>
              <a:avLst/>
              <a:pathLst>
                <a:path w="15244" h="7198">
                  <a:moveTo>
                    <a:pt x="0" y="0"/>
                  </a:moveTo>
                  <a:lnTo>
                    <a:pt x="0" y="7198"/>
                  </a:lnTo>
                  <a:lnTo>
                    <a:pt x="15244" y="7198"/>
                  </a:lnTo>
                  <a:lnTo>
                    <a:pt x="15244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" name="pg208"/>
            <p:cNvSpPr/>
            <p:nvPr/>
          </p:nvSpPr>
          <p:spPr>
            <a:xfrm>
              <a:off x="3421380" y="5131710"/>
              <a:ext cx="15244" cy="7198"/>
            </a:xfrm>
            <a:custGeom>
              <a:avLst/>
              <a:pathLst>
                <a:path w="15244" h="7198">
                  <a:moveTo>
                    <a:pt x="0" y="0"/>
                  </a:moveTo>
                  <a:lnTo>
                    <a:pt x="0" y="7198"/>
                  </a:lnTo>
                  <a:lnTo>
                    <a:pt x="15244" y="7198"/>
                  </a:lnTo>
                  <a:lnTo>
                    <a:pt x="15244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" name="pg209"/>
            <p:cNvSpPr/>
            <p:nvPr/>
          </p:nvSpPr>
          <p:spPr>
            <a:xfrm>
              <a:off x="2936147" y="5294837"/>
              <a:ext cx="93160" cy="71140"/>
            </a:xfrm>
            <a:custGeom>
              <a:avLst/>
              <a:pathLst>
                <a:path w="93160" h="71140">
                  <a:moveTo>
                    <a:pt x="8469" y="0"/>
                  </a:moveTo>
                  <a:lnTo>
                    <a:pt x="84267" y="0"/>
                  </a:lnTo>
                  <a:lnTo>
                    <a:pt x="84267" y="38534"/>
                  </a:lnTo>
                  <a:lnTo>
                    <a:pt x="50391" y="38534"/>
                  </a:lnTo>
                  <a:lnTo>
                    <a:pt x="50391" y="47003"/>
                  </a:lnTo>
                  <a:lnTo>
                    <a:pt x="85114" y="47003"/>
                  </a:lnTo>
                  <a:lnTo>
                    <a:pt x="85114" y="54625"/>
                  </a:lnTo>
                  <a:lnTo>
                    <a:pt x="50391" y="54625"/>
                  </a:lnTo>
                  <a:lnTo>
                    <a:pt x="50391" y="63518"/>
                  </a:lnTo>
                  <a:lnTo>
                    <a:pt x="93160" y="63518"/>
                  </a:lnTo>
                  <a:lnTo>
                    <a:pt x="93160" y="71140"/>
                  </a:lnTo>
                  <a:lnTo>
                    <a:pt x="0" y="71140"/>
                  </a:lnTo>
                  <a:lnTo>
                    <a:pt x="0" y="63518"/>
                  </a:lnTo>
                  <a:lnTo>
                    <a:pt x="42345" y="63518"/>
                  </a:lnTo>
                  <a:lnTo>
                    <a:pt x="42345" y="54625"/>
                  </a:lnTo>
                  <a:lnTo>
                    <a:pt x="7622" y="54625"/>
                  </a:lnTo>
                  <a:lnTo>
                    <a:pt x="7622" y="47003"/>
                  </a:lnTo>
                  <a:lnTo>
                    <a:pt x="42345" y="47003"/>
                  </a:lnTo>
                  <a:lnTo>
                    <a:pt x="42345" y="38534"/>
                  </a:lnTo>
                  <a:lnTo>
                    <a:pt x="8469" y="3853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" name="pg210"/>
            <p:cNvSpPr/>
            <p:nvPr/>
          </p:nvSpPr>
          <p:spPr>
            <a:xfrm>
              <a:off x="2953085" y="5302036"/>
              <a:ext cx="25407" cy="24137"/>
            </a:xfrm>
            <a:custGeom>
              <a:avLst/>
              <a:pathLst>
                <a:path w="25407" h="24137">
                  <a:moveTo>
                    <a:pt x="0" y="24137"/>
                  </a:moveTo>
                  <a:lnTo>
                    <a:pt x="25407" y="24137"/>
                  </a:lnTo>
                  <a:lnTo>
                    <a:pt x="2540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" name="pg211"/>
            <p:cNvSpPr/>
            <p:nvPr/>
          </p:nvSpPr>
          <p:spPr>
            <a:xfrm>
              <a:off x="2958590" y="5305847"/>
              <a:ext cx="13974" cy="16514"/>
            </a:xfrm>
            <a:custGeom>
              <a:avLst/>
              <a:pathLst>
                <a:path w="13974" h="16514">
                  <a:moveTo>
                    <a:pt x="8045" y="0"/>
                  </a:moveTo>
                  <a:lnTo>
                    <a:pt x="8790" y="1283"/>
                  </a:lnTo>
                  <a:lnTo>
                    <a:pt x="9502" y="2591"/>
                  </a:lnTo>
                  <a:lnTo>
                    <a:pt x="10179" y="3925"/>
                  </a:lnTo>
                  <a:lnTo>
                    <a:pt x="10823" y="5284"/>
                  </a:lnTo>
                  <a:lnTo>
                    <a:pt x="11433" y="6669"/>
                  </a:lnTo>
                  <a:lnTo>
                    <a:pt x="12009" y="8079"/>
                  </a:lnTo>
                  <a:lnTo>
                    <a:pt x="12551" y="9515"/>
                  </a:lnTo>
                  <a:lnTo>
                    <a:pt x="13059" y="10976"/>
                  </a:lnTo>
                  <a:lnTo>
                    <a:pt x="13533" y="12462"/>
                  </a:lnTo>
                  <a:lnTo>
                    <a:pt x="13974" y="13974"/>
                  </a:lnTo>
                  <a:lnTo>
                    <a:pt x="6351" y="16514"/>
                  </a:lnTo>
                  <a:lnTo>
                    <a:pt x="5907" y="14926"/>
                  </a:lnTo>
                  <a:lnTo>
                    <a:pt x="5420" y="13381"/>
                  </a:lnTo>
                  <a:lnTo>
                    <a:pt x="4890" y="11877"/>
                  </a:lnTo>
                  <a:lnTo>
                    <a:pt x="4319" y="10417"/>
                  </a:lnTo>
                  <a:lnTo>
                    <a:pt x="3705" y="8998"/>
                  </a:lnTo>
                  <a:lnTo>
                    <a:pt x="3048" y="7622"/>
                  </a:lnTo>
                  <a:lnTo>
                    <a:pt x="2350" y="6288"/>
                  </a:lnTo>
                  <a:lnTo>
                    <a:pt x="1609" y="4996"/>
                  </a:lnTo>
                  <a:lnTo>
                    <a:pt x="825" y="3747"/>
                  </a:lnTo>
                  <a:lnTo>
                    <a:pt x="0" y="254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" name="pg212"/>
            <p:cNvSpPr/>
            <p:nvPr/>
          </p:nvSpPr>
          <p:spPr>
            <a:xfrm>
              <a:off x="2986538" y="5302036"/>
              <a:ext cx="25407" cy="24137"/>
            </a:xfrm>
            <a:custGeom>
              <a:avLst/>
              <a:pathLst>
                <a:path w="25407" h="24137">
                  <a:moveTo>
                    <a:pt x="0" y="0"/>
                  </a:moveTo>
                  <a:lnTo>
                    <a:pt x="0" y="24137"/>
                  </a:lnTo>
                  <a:lnTo>
                    <a:pt x="25407" y="24137"/>
                  </a:lnTo>
                  <a:lnTo>
                    <a:pt x="2540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" name="pg213"/>
            <p:cNvSpPr/>
            <p:nvPr/>
          </p:nvSpPr>
          <p:spPr>
            <a:xfrm>
              <a:off x="2991619" y="5305424"/>
              <a:ext cx="14820" cy="17361"/>
            </a:xfrm>
            <a:custGeom>
              <a:avLst/>
              <a:pathLst>
                <a:path w="14820" h="17361">
                  <a:moveTo>
                    <a:pt x="7198" y="0"/>
                  </a:moveTo>
                  <a:lnTo>
                    <a:pt x="14820" y="2964"/>
                  </a:lnTo>
                  <a:lnTo>
                    <a:pt x="14134" y="4632"/>
                  </a:lnTo>
                  <a:lnTo>
                    <a:pt x="13432" y="6250"/>
                  </a:lnTo>
                  <a:lnTo>
                    <a:pt x="12712" y="7817"/>
                  </a:lnTo>
                  <a:lnTo>
                    <a:pt x="11975" y="9332"/>
                  </a:lnTo>
                  <a:lnTo>
                    <a:pt x="11221" y="10798"/>
                  </a:lnTo>
                  <a:lnTo>
                    <a:pt x="10450" y="12212"/>
                  </a:lnTo>
                  <a:lnTo>
                    <a:pt x="9663" y="13576"/>
                  </a:lnTo>
                  <a:lnTo>
                    <a:pt x="8858" y="14888"/>
                  </a:lnTo>
                  <a:lnTo>
                    <a:pt x="8037" y="16150"/>
                  </a:lnTo>
                  <a:lnTo>
                    <a:pt x="7198" y="17361"/>
                  </a:lnTo>
                  <a:lnTo>
                    <a:pt x="0" y="13550"/>
                  </a:lnTo>
                  <a:lnTo>
                    <a:pt x="910" y="12195"/>
                  </a:lnTo>
                  <a:lnTo>
                    <a:pt x="1778" y="10840"/>
                  </a:lnTo>
                  <a:lnTo>
                    <a:pt x="2604" y="9485"/>
                  </a:lnTo>
                  <a:lnTo>
                    <a:pt x="3387" y="8130"/>
                  </a:lnTo>
                  <a:lnTo>
                    <a:pt x="4128" y="6775"/>
                  </a:lnTo>
                  <a:lnTo>
                    <a:pt x="4827" y="5420"/>
                  </a:lnTo>
                  <a:lnTo>
                    <a:pt x="5483" y="4065"/>
                  </a:lnTo>
                  <a:lnTo>
                    <a:pt x="6097" y="2710"/>
                  </a:lnTo>
                  <a:lnTo>
                    <a:pt x="6669" y="13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" name="pg214"/>
            <p:cNvSpPr/>
            <p:nvPr/>
          </p:nvSpPr>
          <p:spPr>
            <a:xfrm>
              <a:off x="2933606" y="5367248"/>
              <a:ext cx="20325" cy="22443"/>
            </a:xfrm>
            <a:custGeom>
              <a:avLst/>
              <a:pathLst>
                <a:path w="20325" h="22443">
                  <a:moveTo>
                    <a:pt x="12703" y="0"/>
                  </a:moveTo>
                  <a:lnTo>
                    <a:pt x="20325" y="4658"/>
                  </a:lnTo>
                  <a:lnTo>
                    <a:pt x="19051" y="6817"/>
                  </a:lnTo>
                  <a:lnTo>
                    <a:pt x="17768" y="8892"/>
                  </a:lnTo>
                  <a:lnTo>
                    <a:pt x="16476" y="10882"/>
                  </a:lnTo>
                  <a:lnTo>
                    <a:pt x="15176" y="12788"/>
                  </a:lnTo>
                  <a:lnTo>
                    <a:pt x="13868" y="14609"/>
                  </a:lnTo>
                  <a:lnTo>
                    <a:pt x="12551" y="16345"/>
                  </a:lnTo>
                  <a:lnTo>
                    <a:pt x="11225" y="17996"/>
                  </a:lnTo>
                  <a:lnTo>
                    <a:pt x="9891" y="19563"/>
                  </a:lnTo>
                  <a:lnTo>
                    <a:pt x="8549" y="21045"/>
                  </a:lnTo>
                  <a:lnTo>
                    <a:pt x="7198" y="22443"/>
                  </a:lnTo>
                  <a:lnTo>
                    <a:pt x="0" y="16091"/>
                  </a:lnTo>
                  <a:lnTo>
                    <a:pt x="1575" y="14558"/>
                  </a:lnTo>
                  <a:lnTo>
                    <a:pt x="3082" y="13008"/>
                  </a:lnTo>
                  <a:lnTo>
                    <a:pt x="4522" y="11441"/>
                  </a:lnTo>
                  <a:lnTo>
                    <a:pt x="5894" y="9858"/>
                  </a:lnTo>
                  <a:lnTo>
                    <a:pt x="7198" y="8257"/>
                  </a:lnTo>
                  <a:lnTo>
                    <a:pt x="8435" y="6639"/>
                  </a:lnTo>
                  <a:lnTo>
                    <a:pt x="9604" y="5005"/>
                  </a:lnTo>
                  <a:lnTo>
                    <a:pt x="10704" y="3353"/>
                  </a:lnTo>
                  <a:lnTo>
                    <a:pt x="11738" y="16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" name="pg215"/>
            <p:cNvSpPr/>
            <p:nvPr/>
          </p:nvSpPr>
          <p:spPr>
            <a:xfrm>
              <a:off x="3011099" y="5367248"/>
              <a:ext cx="19902" cy="22443"/>
            </a:xfrm>
            <a:custGeom>
              <a:avLst/>
              <a:pathLst>
                <a:path w="19902" h="22443">
                  <a:moveTo>
                    <a:pt x="7198" y="0"/>
                  </a:moveTo>
                  <a:lnTo>
                    <a:pt x="8469" y="1372"/>
                  </a:lnTo>
                  <a:lnTo>
                    <a:pt x="9739" y="2777"/>
                  </a:lnTo>
                  <a:lnTo>
                    <a:pt x="11009" y="4217"/>
                  </a:lnTo>
                  <a:lnTo>
                    <a:pt x="12280" y="5691"/>
                  </a:lnTo>
                  <a:lnTo>
                    <a:pt x="13550" y="7198"/>
                  </a:lnTo>
                  <a:lnTo>
                    <a:pt x="14820" y="8740"/>
                  </a:lnTo>
                  <a:lnTo>
                    <a:pt x="16091" y="10315"/>
                  </a:lnTo>
                  <a:lnTo>
                    <a:pt x="17361" y="11924"/>
                  </a:lnTo>
                  <a:lnTo>
                    <a:pt x="18632" y="13567"/>
                  </a:lnTo>
                  <a:lnTo>
                    <a:pt x="19902" y="15244"/>
                  </a:lnTo>
                  <a:lnTo>
                    <a:pt x="13127" y="22443"/>
                  </a:lnTo>
                  <a:lnTo>
                    <a:pt x="12005" y="20668"/>
                  </a:lnTo>
                  <a:lnTo>
                    <a:pt x="10840" y="18903"/>
                  </a:lnTo>
                  <a:lnTo>
                    <a:pt x="9633" y="17145"/>
                  </a:lnTo>
                  <a:lnTo>
                    <a:pt x="8384" y="15396"/>
                  </a:lnTo>
                  <a:lnTo>
                    <a:pt x="7092" y="13656"/>
                  </a:lnTo>
                  <a:lnTo>
                    <a:pt x="5759" y="11924"/>
                  </a:lnTo>
                  <a:lnTo>
                    <a:pt x="4382" y="10201"/>
                  </a:lnTo>
                  <a:lnTo>
                    <a:pt x="2964" y="8486"/>
                  </a:lnTo>
                  <a:lnTo>
                    <a:pt x="1503" y="6779"/>
                  </a:lnTo>
                  <a:lnTo>
                    <a:pt x="0" y="50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" name="pg216"/>
            <p:cNvSpPr/>
            <p:nvPr/>
          </p:nvSpPr>
          <p:spPr>
            <a:xfrm>
              <a:off x="2962401" y="5368095"/>
              <a:ext cx="15244" cy="20749"/>
            </a:xfrm>
            <a:custGeom>
              <a:avLst/>
              <a:pathLst>
                <a:path w="15244" h="20749">
                  <a:moveTo>
                    <a:pt x="8045" y="0"/>
                  </a:moveTo>
                  <a:lnTo>
                    <a:pt x="8879" y="1541"/>
                  </a:lnTo>
                  <a:lnTo>
                    <a:pt x="9688" y="3116"/>
                  </a:lnTo>
                  <a:lnTo>
                    <a:pt x="10472" y="4725"/>
                  </a:lnTo>
                  <a:lnTo>
                    <a:pt x="11230" y="6368"/>
                  </a:lnTo>
                  <a:lnTo>
                    <a:pt x="11962" y="8045"/>
                  </a:lnTo>
                  <a:lnTo>
                    <a:pt x="12669" y="9756"/>
                  </a:lnTo>
                  <a:lnTo>
                    <a:pt x="13351" y="11501"/>
                  </a:lnTo>
                  <a:lnTo>
                    <a:pt x="14007" y="13279"/>
                  </a:lnTo>
                  <a:lnTo>
                    <a:pt x="14638" y="15092"/>
                  </a:lnTo>
                  <a:lnTo>
                    <a:pt x="15244" y="16938"/>
                  </a:lnTo>
                  <a:lnTo>
                    <a:pt x="6351" y="20749"/>
                  </a:lnTo>
                  <a:lnTo>
                    <a:pt x="5831" y="18826"/>
                  </a:lnTo>
                  <a:lnTo>
                    <a:pt x="5284" y="16955"/>
                  </a:lnTo>
                  <a:lnTo>
                    <a:pt x="4713" y="15134"/>
                  </a:lnTo>
                  <a:lnTo>
                    <a:pt x="4116" y="13364"/>
                  </a:lnTo>
                  <a:lnTo>
                    <a:pt x="3493" y="11645"/>
                  </a:lnTo>
                  <a:lnTo>
                    <a:pt x="2845" y="9976"/>
                  </a:lnTo>
                  <a:lnTo>
                    <a:pt x="2172" y="8359"/>
                  </a:lnTo>
                  <a:lnTo>
                    <a:pt x="1473" y="6792"/>
                  </a:lnTo>
                  <a:lnTo>
                    <a:pt x="749" y="5276"/>
                  </a:lnTo>
                  <a:lnTo>
                    <a:pt x="0" y="38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" name="pg217"/>
            <p:cNvSpPr/>
            <p:nvPr/>
          </p:nvSpPr>
          <p:spPr>
            <a:xfrm>
              <a:off x="2987385" y="5368095"/>
              <a:ext cx="16514" cy="20325"/>
            </a:xfrm>
            <a:custGeom>
              <a:avLst/>
              <a:pathLst>
                <a:path w="16514" h="20325">
                  <a:moveTo>
                    <a:pt x="8045" y="0"/>
                  </a:moveTo>
                  <a:lnTo>
                    <a:pt x="9045" y="1537"/>
                  </a:lnTo>
                  <a:lnTo>
                    <a:pt x="10010" y="3099"/>
                  </a:lnTo>
                  <a:lnTo>
                    <a:pt x="10942" y="4687"/>
                  </a:lnTo>
                  <a:lnTo>
                    <a:pt x="11839" y="6301"/>
                  </a:lnTo>
                  <a:lnTo>
                    <a:pt x="12703" y="7939"/>
                  </a:lnTo>
                  <a:lnTo>
                    <a:pt x="13533" y="9604"/>
                  </a:lnTo>
                  <a:lnTo>
                    <a:pt x="14329" y="11293"/>
                  </a:lnTo>
                  <a:lnTo>
                    <a:pt x="15092" y="13008"/>
                  </a:lnTo>
                  <a:lnTo>
                    <a:pt x="15820" y="14749"/>
                  </a:lnTo>
                  <a:lnTo>
                    <a:pt x="16514" y="16514"/>
                  </a:lnTo>
                  <a:lnTo>
                    <a:pt x="8045" y="20325"/>
                  </a:lnTo>
                  <a:lnTo>
                    <a:pt x="7355" y="18483"/>
                  </a:lnTo>
                  <a:lnTo>
                    <a:pt x="6639" y="16684"/>
                  </a:lnTo>
                  <a:lnTo>
                    <a:pt x="5898" y="14926"/>
                  </a:lnTo>
                  <a:lnTo>
                    <a:pt x="5132" y="13211"/>
                  </a:lnTo>
                  <a:lnTo>
                    <a:pt x="4340" y="11539"/>
                  </a:lnTo>
                  <a:lnTo>
                    <a:pt x="3523" y="9908"/>
                  </a:lnTo>
                  <a:lnTo>
                    <a:pt x="2680" y="8320"/>
                  </a:lnTo>
                  <a:lnTo>
                    <a:pt x="1812" y="6775"/>
                  </a:lnTo>
                  <a:lnTo>
                    <a:pt x="918" y="5272"/>
                  </a:lnTo>
                  <a:lnTo>
                    <a:pt x="0" y="38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" name="pg218"/>
            <p:cNvSpPr/>
            <p:nvPr/>
          </p:nvSpPr>
          <p:spPr>
            <a:xfrm>
              <a:off x="3042011" y="5291873"/>
              <a:ext cx="94854" cy="97395"/>
            </a:xfrm>
            <a:custGeom>
              <a:avLst/>
              <a:pathLst>
                <a:path w="94854" h="97395">
                  <a:moveTo>
                    <a:pt x="2117" y="21172"/>
                  </a:moveTo>
                  <a:lnTo>
                    <a:pt x="35993" y="21172"/>
                  </a:lnTo>
                  <a:lnTo>
                    <a:pt x="36319" y="19208"/>
                  </a:lnTo>
                  <a:lnTo>
                    <a:pt x="36620" y="17209"/>
                  </a:lnTo>
                  <a:lnTo>
                    <a:pt x="36895" y="15176"/>
                  </a:lnTo>
                  <a:lnTo>
                    <a:pt x="37145" y="13110"/>
                  </a:lnTo>
                  <a:lnTo>
                    <a:pt x="37370" y="11009"/>
                  </a:lnTo>
                  <a:lnTo>
                    <a:pt x="37569" y="8875"/>
                  </a:lnTo>
                  <a:lnTo>
                    <a:pt x="37742" y="6707"/>
                  </a:lnTo>
                  <a:lnTo>
                    <a:pt x="37890" y="4505"/>
                  </a:lnTo>
                  <a:lnTo>
                    <a:pt x="38013" y="2269"/>
                  </a:lnTo>
                  <a:lnTo>
                    <a:pt x="38111" y="0"/>
                  </a:lnTo>
                  <a:lnTo>
                    <a:pt x="46580" y="846"/>
                  </a:lnTo>
                  <a:lnTo>
                    <a:pt x="46406" y="3031"/>
                  </a:lnTo>
                  <a:lnTo>
                    <a:pt x="46224" y="5183"/>
                  </a:lnTo>
                  <a:lnTo>
                    <a:pt x="46034" y="7300"/>
                  </a:lnTo>
                  <a:lnTo>
                    <a:pt x="45834" y="9383"/>
                  </a:lnTo>
                  <a:lnTo>
                    <a:pt x="45627" y="11433"/>
                  </a:lnTo>
                  <a:lnTo>
                    <a:pt x="45411" y="13448"/>
                  </a:lnTo>
                  <a:lnTo>
                    <a:pt x="45187" y="15430"/>
                  </a:lnTo>
                  <a:lnTo>
                    <a:pt x="44954" y="17378"/>
                  </a:lnTo>
                  <a:lnTo>
                    <a:pt x="44712" y="19292"/>
                  </a:lnTo>
                  <a:lnTo>
                    <a:pt x="44462" y="21172"/>
                  </a:lnTo>
                  <a:lnTo>
                    <a:pt x="94854" y="21172"/>
                  </a:lnTo>
                  <a:lnTo>
                    <a:pt x="94854" y="29218"/>
                  </a:lnTo>
                  <a:lnTo>
                    <a:pt x="43192" y="29218"/>
                  </a:lnTo>
                  <a:lnTo>
                    <a:pt x="41443" y="37370"/>
                  </a:lnTo>
                  <a:lnTo>
                    <a:pt x="39245" y="45225"/>
                  </a:lnTo>
                  <a:lnTo>
                    <a:pt x="36599" y="52783"/>
                  </a:lnTo>
                  <a:lnTo>
                    <a:pt x="33503" y="60046"/>
                  </a:lnTo>
                  <a:lnTo>
                    <a:pt x="29959" y="67012"/>
                  </a:lnTo>
                  <a:lnTo>
                    <a:pt x="25966" y="73681"/>
                  </a:lnTo>
                  <a:lnTo>
                    <a:pt x="21524" y="80054"/>
                  </a:lnTo>
                  <a:lnTo>
                    <a:pt x="16633" y="86131"/>
                  </a:lnTo>
                  <a:lnTo>
                    <a:pt x="11293" y="91911"/>
                  </a:lnTo>
                  <a:lnTo>
                    <a:pt x="5504" y="97395"/>
                  </a:lnTo>
                  <a:lnTo>
                    <a:pt x="0" y="89772"/>
                  </a:lnTo>
                  <a:lnTo>
                    <a:pt x="5149" y="85051"/>
                  </a:lnTo>
                  <a:lnTo>
                    <a:pt x="9925" y="80033"/>
                  </a:lnTo>
                  <a:lnTo>
                    <a:pt x="14329" y="74718"/>
                  </a:lnTo>
                  <a:lnTo>
                    <a:pt x="18361" y="69108"/>
                  </a:lnTo>
                  <a:lnTo>
                    <a:pt x="22019" y="63200"/>
                  </a:lnTo>
                  <a:lnTo>
                    <a:pt x="25305" y="56997"/>
                  </a:lnTo>
                  <a:lnTo>
                    <a:pt x="28219" y="50497"/>
                  </a:lnTo>
                  <a:lnTo>
                    <a:pt x="30759" y="43700"/>
                  </a:lnTo>
                  <a:lnTo>
                    <a:pt x="32928" y="36607"/>
                  </a:lnTo>
                  <a:lnTo>
                    <a:pt x="34723" y="29218"/>
                  </a:lnTo>
                  <a:lnTo>
                    <a:pt x="2117" y="2921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" name="pg219"/>
            <p:cNvSpPr/>
            <p:nvPr/>
          </p:nvSpPr>
          <p:spPr>
            <a:xfrm>
              <a:off x="3102142" y="5293143"/>
              <a:ext cx="19479" cy="17361"/>
            </a:xfrm>
            <a:custGeom>
              <a:avLst/>
              <a:pathLst>
                <a:path w="19479" h="17361">
                  <a:moveTo>
                    <a:pt x="7198" y="0"/>
                  </a:moveTo>
                  <a:lnTo>
                    <a:pt x="8693" y="1274"/>
                  </a:lnTo>
                  <a:lnTo>
                    <a:pt x="10129" y="2557"/>
                  </a:lnTo>
                  <a:lnTo>
                    <a:pt x="11505" y="3849"/>
                  </a:lnTo>
                  <a:lnTo>
                    <a:pt x="12822" y="5149"/>
                  </a:lnTo>
                  <a:lnTo>
                    <a:pt x="14079" y="6457"/>
                  </a:lnTo>
                  <a:lnTo>
                    <a:pt x="15278" y="7774"/>
                  </a:lnTo>
                  <a:lnTo>
                    <a:pt x="16417" y="9100"/>
                  </a:lnTo>
                  <a:lnTo>
                    <a:pt x="17497" y="10433"/>
                  </a:lnTo>
                  <a:lnTo>
                    <a:pt x="18517" y="11776"/>
                  </a:lnTo>
                  <a:lnTo>
                    <a:pt x="19479" y="13127"/>
                  </a:lnTo>
                  <a:lnTo>
                    <a:pt x="11856" y="17361"/>
                  </a:lnTo>
                  <a:lnTo>
                    <a:pt x="10976" y="16015"/>
                  </a:lnTo>
                  <a:lnTo>
                    <a:pt x="10027" y="14685"/>
                  </a:lnTo>
                  <a:lnTo>
                    <a:pt x="9011" y="13372"/>
                  </a:lnTo>
                  <a:lnTo>
                    <a:pt x="7927" y="12076"/>
                  </a:lnTo>
                  <a:lnTo>
                    <a:pt x="6775" y="10798"/>
                  </a:lnTo>
                  <a:lnTo>
                    <a:pt x="5555" y="9536"/>
                  </a:lnTo>
                  <a:lnTo>
                    <a:pt x="4268" y="8291"/>
                  </a:lnTo>
                  <a:lnTo>
                    <a:pt x="2913" y="7063"/>
                  </a:lnTo>
                  <a:lnTo>
                    <a:pt x="1490" y="5852"/>
                  </a:lnTo>
                  <a:lnTo>
                    <a:pt x="0" y="46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" name="pg220"/>
            <p:cNvSpPr/>
            <p:nvPr/>
          </p:nvSpPr>
          <p:spPr>
            <a:xfrm>
              <a:off x="3067418" y="5326596"/>
              <a:ext cx="70293" cy="60554"/>
            </a:xfrm>
            <a:custGeom>
              <a:avLst/>
              <a:pathLst>
                <a:path w="70293" h="60554">
                  <a:moveTo>
                    <a:pt x="52508" y="4658"/>
                  </a:moveTo>
                  <a:lnTo>
                    <a:pt x="60977" y="7198"/>
                  </a:lnTo>
                  <a:lnTo>
                    <a:pt x="58885" y="11107"/>
                  </a:lnTo>
                  <a:lnTo>
                    <a:pt x="56675" y="14871"/>
                  </a:lnTo>
                  <a:lnTo>
                    <a:pt x="54346" y="18492"/>
                  </a:lnTo>
                  <a:lnTo>
                    <a:pt x="51898" y="21968"/>
                  </a:lnTo>
                  <a:lnTo>
                    <a:pt x="49332" y="25301"/>
                  </a:lnTo>
                  <a:lnTo>
                    <a:pt x="46648" y="28490"/>
                  </a:lnTo>
                  <a:lnTo>
                    <a:pt x="43844" y="31534"/>
                  </a:lnTo>
                  <a:lnTo>
                    <a:pt x="40922" y="34435"/>
                  </a:lnTo>
                  <a:lnTo>
                    <a:pt x="37882" y="37192"/>
                  </a:lnTo>
                  <a:lnTo>
                    <a:pt x="34723" y="39804"/>
                  </a:lnTo>
                  <a:lnTo>
                    <a:pt x="34723" y="49544"/>
                  </a:lnTo>
                  <a:lnTo>
                    <a:pt x="34742" y="49794"/>
                  </a:lnTo>
                  <a:lnTo>
                    <a:pt x="34799" y="50035"/>
                  </a:lnTo>
                  <a:lnTo>
                    <a:pt x="34894" y="50268"/>
                  </a:lnTo>
                  <a:lnTo>
                    <a:pt x="35028" y="50493"/>
                  </a:lnTo>
                  <a:lnTo>
                    <a:pt x="35199" y="50708"/>
                  </a:lnTo>
                  <a:lnTo>
                    <a:pt x="35409" y="50916"/>
                  </a:lnTo>
                  <a:lnTo>
                    <a:pt x="35657" y="51115"/>
                  </a:lnTo>
                  <a:lnTo>
                    <a:pt x="35943" y="51306"/>
                  </a:lnTo>
                  <a:lnTo>
                    <a:pt x="36266" y="51488"/>
                  </a:lnTo>
                  <a:lnTo>
                    <a:pt x="36629" y="51661"/>
                  </a:lnTo>
                  <a:lnTo>
                    <a:pt x="37075" y="51822"/>
                  </a:lnTo>
                  <a:lnTo>
                    <a:pt x="37653" y="51966"/>
                  </a:lnTo>
                  <a:lnTo>
                    <a:pt x="38363" y="52093"/>
                  </a:lnTo>
                  <a:lnTo>
                    <a:pt x="39203" y="52203"/>
                  </a:lnTo>
                  <a:lnTo>
                    <a:pt x="40175" y="52296"/>
                  </a:lnTo>
                  <a:lnTo>
                    <a:pt x="41278" y="52373"/>
                  </a:lnTo>
                  <a:lnTo>
                    <a:pt x="42512" y="52432"/>
                  </a:lnTo>
                  <a:lnTo>
                    <a:pt x="43878" y="52474"/>
                  </a:lnTo>
                  <a:lnTo>
                    <a:pt x="45375" y="52500"/>
                  </a:lnTo>
                  <a:lnTo>
                    <a:pt x="47003" y="52508"/>
                  </a:lnTo>
                  <a:lnTo>
                    <a:pt x="48951" y="52487"/>
                  </a:lnTo>
                  <a:lnTo>
                    <a:pt x="50730" y="52423"/>
                  </a:lnTo>
                  <a:lnTo>
                    <a:pt x="52339" y="52318"/>
                  </a:lnTo>
                  <a:lnTo>
                    <a:pt x="53779" y="52169"/>
                  </a:lnTo>
                  <a:lnTo>
                    <a:pt x="55049" y="51979"/>
                  </a:lnTo>
                  <a:lnTo>
                    <a:pt x="56150" y="51746"/>
                  </a:lnTo>
                  <a:lnTo>
                    <a:pt x="57082" y="51471"/>
                  </a:lnTo>
                  <a:lnTo>
                    <a:pt x="57844" y="51153"/>
                  </a:lnTo>
                  <a:lnTo>
                    <a:pt x="58437" y="50793"/>
                  </a:lnTo>
                  <a:lnTo>
                    <a:pt x="58860" y="50391"/>
                  </a:lnTo>
                  <a:lnTo>
                    <a:pt x="59267" y="49781"/>
                  </a:lnTo>
                  <a:lnTo>
                    <a:pt x="59639" y="48968"/>
                  </a:lnTo>
                  <a:lnTo>
                    <a:pt x="59978" y="47952"/>
                  </a:lnTo>
                  <a:lnTo>
                    <a:pt x="60283" y="46732"/>
                  </a:lnTo>
                  <a:lnTo>
                    <a:pt x="60554" y="45309"/>
                  </a:lnTo>
                  <a:lnTo>
                    <a:pt x="60791" y="43683"/>
                  </a:lnTo>
                  <a:lnTo>
                    <a:pt x="60994" y="41854"/>
                  </a:lnTo>
                  <a:lnTo>
                    <a:pt x="61164" y="39821"/>
                  </a:lnTo>
                  <a:lnTo>
                    <a:pt x="61299" y="37586"/>
                  </a:lnTo>
                  <a:lnTo>
                    <a:pt x="61401" y="35146"/>
                  </a:lnTo>
                  <a:lnTo>
                    <a:pt x="70293" y="37687"/>
                  </a:lnTo>
                  <a:lnTo>
                    <a:pt x="70094" y="40778"/>
                  </a:lnTo>
                  <a:lnTo>
                    <a:pt x="69836" y="43616"/>
                  </a:lnTo>
                  <a:lnTo>
                    <a:pt x="69518" y="46199"/>
                  </a:lnTo>
                  <a:lnTo>
                    <a:pt x="69142" y="48528"/>
                  </a:lnTo>
                  <a:lnTo>
                    <a:pt x="68705" y="50603"/>
                  </a:lnTo>
                  <a:lnTo>
                    <a:pt x="68210" y="52423"/>
                  </a:lnTo>
                  <a:lnTo>
                    <a:pt x="67655" y="53990"/>
                  </a:lnTo>
                  <a:lnTo>
                    <a:pt x="67041" y="55303"/>
                  </a:lnTo>
                  <a:lnTo>
                    <a:pt x="66368" y="56362"/>
                  </a:lnTo>
                  <a:lnTo>
                    <a:pt x="65635" y="57166"/>
                  </a:lnTo>
                  <a:lnTo>
                    <a:pt x="64839" y="57810"/>
                  </a:lnTo>
                  <a:lnTo>
                    <a:pt x="63806" y="58386"/>
                  </a:lnTo>
                  <a:lnTo>
                    <a:pt x="62536" y="58894"/>
                  </a:lnTo>
                  <a:lnTo>
                    <a:pt x="61028" y="59334"/>
                  </a:lnTo>
                  <a:lnTo>
                    <a:pt x="59283" y="59707"/>
                  </a:lnTo>
                  <a:lnTo>
                    <a:pt x="57302" y="60012"/>
                  </a:lnTo>
                  <a:lnTo>
                    <a:pt x="55083" y="60249"/>
                  </a:lnTo>
                  <a:lnTo>
                    <a:pt x="52627" y="60418"/>
                  </a:lnTo>
                  <a:lnTo>
                    <a:pt x="49934" y="60520"/>
                  </a:lnTo>
                  <a:lnTo>
                    <a:pt x="47003" y="60554"/>
                  </a:lnTo>
                  <a:lnTo>
                    <a:pt x="44393" y="60533"/>
                  </a:lnTo>
                  <a:lnTo>
                    <a:pt x="41981" y="60469"/>
                  </a:lnTo>
                  <a:lnTo>
                    <a:pt x="39768" y="60363"/>
                  </a:lnTo>
                  <a:lnTo>
                    <a:pt x="37755" y="60215"/>
                  </a:lnTo>
                  <a:lnTo>
                    <a:pt x="35940" y="60025"/>
                  </a:lnTo>
                  <a:lnTo>
                    <a:pt x="34325" y="59792"/>
                  </a:lnTo>
                  <a:lnTo>
                    <a:pt x="32908" y="59516"/>
                  </a:lnTo>
                  <a:lnTo>
                    <a:pt x="31691" y="59199"/>
                  </a:lnTo>
                  <a:lnTo>
                    <a:pt x="30673" y="58839"/>
                  </a:lnTo>
                  <a:lnTo>
                    <a:pt x="29853" y="58437"/>
                  </a:lnTo>
                  <a:lnTo>
                    <a:pt x="29169" y="57992"/>
                  </a:lnTo>
                  <a:lnTo>
                    <a:pt x="28557" y="57505"/>
                  </a:lnTo>
                  <a:lnTo>
                    <a:pt x="28018" y="56976"/>
                  </a:lnTo>
                  <a:lnTo>
                    <a:pt x="27550" y="56404"/>
                  </a:lnTo>
                  <a:lnTo>
                    <a:pt x="27154" y="55790"/>
                  </a:lnTo>
                  <a:lnTo>
                    <a:pt x="26830" y="55134"/>
                  </a:lnTo>
                  <a:lnTo>
                    <a:pt x="26578" y="54435"/>
                  </a:lnTo>
                  <a:lnTo>
                    <a:pt x="26398" y="53694"/>
                  </a:lnTo>
                  <a:lnTo>
                    <a:pt x="26290" y="52910"/>
                  </a:lnTo>
                  <a:lnTo>
                    <a:pt x="26254" y="52085"/>
                  </a:lnTo>
                  <a:lnTo>
                    <a:pt x="26254" y="45733"/>
                  </a:lnTo>
                  <a:lnTo>
                    <a:pt x="24200" y="46991"/>
                  </a:lnTo>
                  <a:lnTo>
                    <a:pt x="22104" y="48223"/>
                  </a:lnTo>
                  <a:lnTo>
                    <a:pt x="19965" y="49430"/>
                  </a:lnTo>
                  <a:lnTo>
                    <a:pt x="17785" y="50611"/>
                  </a:lnTo>
                  <a:lnTo>
                    <a:pt x="15562" y="51767"/>
                  </a:lnTo>
                  <a:lnTo>
                    <a:pt x="13296" y="52898"/>
                  </a:lnTo>
                  <a:lnTo>
                    <a:pt x="10988" y="54003"/>
                  </a:lnTo>
                  <a:lnTo>
                    <a:pt x="8638" y="55083"/>
                  </a:lnTo>
                  <a:lnTo>
                    <a:pt x="6245" y="56137"/>
                  </a:lnTo>
                  <a:lnTo>
                    <a:pt x="3811" y="57166"/>
                  </a:lnTo>
                  <a:lnTo>
                    <a:pt x="0" y="49967"/>
                  </a:lnTo>
                  <a:lnTo>
                    <a:pt x="3006" y="48680"/>
                  </a:lnTo>
                  <a:lnTo>
                    <a:pt x="5928" y="47359"/>
                  </a:lnTo>
                  <a:lnTo>
                    <a:pt x="8765" y="46004"/>
                  </a:lnTo>
                  <a:lnTo>
                    <a:pt x="11518" y="44615"/>
                  </a:lnTo>
                  <a:lnTo>
                    <a:pt x="14185" y="43192"/>
                  </a:lnTo>
                  <a:lnTo>
                    <a:pt x="16768" y="41735"/>
                  </a:lnTo>
                  <a:lnTo>
                    <a:pt x="19267" y="40245"/>
                  </a:lnTo>
                  <a:lnTo>
                    <a:pt x="21681" y="38720"/>
                  </a:lnTo>
                  <a:lnTo>
                    <a:pt x="24010" y="37162"/>
                  </a:lnTo>
                  <a:lnTo>
                    <a:pt x="26254" y="35570"/>
                  </a:lnTo>
                  <a:lnTo>
                    <a:pt x="26254" y="0"/>
                  </a:lnTo>
                  <a:lnTo>
                    <a:pt x="34723" y="0"/>
                  </a:lnTo>
                  <a:lnTo>
                    <a:pt x="34723" y="28371"/>
                  </a:lnTo>
                  <a:lnTo>
                    <a:pt x="36654" y="26533"/>
                  </a:lnTo>
                  <a:lnTo>
                    <a:pt x="38551" y="24577"/>
                  </a:lnTo>
                  <a:lnTo>
                    <a:pt x="40414" y="22502"/>
                  </a:lnTo>
                  <a:lnTo>
                    <a:pt x="42244" y="20308"/>
                  </a:lnTo>
                  <a:lnTo>
                    <a:pt x="44039" y="17996"/>
                  </a:lnTo>
                  <a:lnTo>
                    <a:pt x="45801" y="15566"/>
                  </a:lnTo>
                  <a:lnTo>
                    <a:pt x="47528" y="13017"/>
                  </a:lnTo>
                  <a:lnTo>
                    <a:pt x="49222" y="10349"/>
                  </a:lnTo>
                  <a:lnTo>
                    <a:pt x="50882" y="756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" name="pg221"/>
            <p:cNvSpPr/>
            <p:nvPr/>
          </p:nvSpPr>
          <p:spPr>
            <a:xfrm>
              <a:off x="3154650" y="5292720"/>
              <a:ext cx="20749" cy="16938"/>
            </a:xfrm>
            <a:custGeom>
              <a:avLst/>
              <a:pathLst>
                <a:path w="20749" h="16938">
                  <a:moveTo>
                    <a:pt x="5928" y="0"/>
                  </a:moveTo>
                  <a:lnTo>
                    <a:pt x="7524" y="863"/>
                  </a:lnTo>
                  <a:lnTo>
                    <a:pt x="9095" y="1761"/>
                  </a:lnTo>
                  <a:lnTo>
                    <a:pt x="10641" y="2693"/>
                  </a:lnTo>
                  <a:lnTo>
                    <a:pt x="12161" y="3658"/>
                  </a:lnTo>
                  <a:lnTo>
                    <a:pt x="13656" y="4658"/>
                  </a:lnTo>
                  <a:lnTo>
                    <a:pt x="15125" y="5691"/>
                  </a:lnTo>
                  <a:lnTo>
                    <a:pt x="16569" y="6758"/>
                  </a:lnTo>
                  <a:lnTo>
                    <a:pt x="17988" y="7859"/>
                  </a:lnTo>
                  <a:lnTo>
                    <a:pt x="19381" y="8994"/>
                  </a:lnTo>
                  <a:lnTo>
                    <a:pt x="20749" y="10162"/>
                  </a:lnTo>
                  <a:lnTo>
                    <a:pt x="14820" y="16938"/>
                  </a:lnTo>
                  <a:lnTo>
                    <a:pt x="13377" y="15684"/>
                  </a:lnTo>
                  <a:lnTo>
                    <a:pt x="11924" y="14465"/>
                  </a:lnTo>
                  <a:lnTo>
                    <a:pt x="10463" y="13279"/>
                  </a:lnTo>
                  <a:lnTo>
                    <a:pt x="8994" y="12127"/>
                  </a:lnTo>
                  <a:lnTo>
                    <a:pt x="7516" y="11009"/>
                  </a:lnTo>
                  <a:lnTo>
                    <a:pt x="6030" y="9925"/>
                  </a:lnTo>
                  <a:lnTo>
                    <a:pt x="4535" y="8875"/>
                  </a:lnTo>
                  <a:lnTo>
                    <a:pt x="3031" y="7859"/>
                  </a:lnTo>
                  <a:lnTo>
                    <a:pt x="1520" y="6876"/>
                  </a:lnTo>
                  <a:lnTo>
                    <a:pt x="0" y="59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" name="pg222"/>
            <p:cNvSpPr/>
            <p:nvPr/>
          </p:nvSpPr>
          <p:spPr>
            <a:xfrm>
              <a:off x="3150416" y="5318974"/>
              <a:ext cx="21596" cy="17785"/>
            </a:xfrm>
            <a:custGeom>
              <a:avLst/>
              <a:pathLst>
                <a:path w="21596" h="17785">
                  <a:moveTo>
                    <a:pt x="5928" y="0"/>
                  </a:moveTo>
                  <a:lnTo>
                    <a:pt x="7609" y="944"/>
                  </a:lnTo>
                  <a:lnTo>
                    <a:pt x="9265" y="1914"/>
                  </a:lnTo>
                  <a:lnTo>
                    <a:pt x="10895" y="2909"/>
                  </a:lnTo>
                  <a:lnTo>
                    <a:pt x="12500" y="3929"/>
                  </a:lnTo>
                  <a:lnTo>
                    <a:pt x="14079" y="4975"/>
                  </a:lnTo>
                  <a:lnTo>
                    <a:pt x="15634" y="6046"/>
                  </a:lnTo>
                  <a:lnTo>
                    <a:pt x="17162" y="7143"/>
                  </a:lnTo>
                  <a:lnTo>
                    <a:pt x="18665" y="8265"/>
                  </a:lnTo>
                  <a:lnTo>
                    <a:pt x="20143" y="9413"/>
                  </a:lnTo>
                  <a:lnTo>
                    <a:pt x="21596" y="10586"/>
                  </a:lnTo>
                  <a:lnTo>
                    <a:pt x="15667" y="17785"/>
                  </a:lnTo>
                  <a:lnTo>
                    <a:pt x="14215" y="16370"/>
                  </a:lnTo>
                  <a:lnTo>
                    <a:pt x="12737" y="15007"/>
                  </a:lnTo>
                  <a:lnTo>
                    <a:pt x="11234" y="13694"/>
                  </a:lnTo>
                  <a:lnTo>
                    <a:pt x="9705" y="12432"/>
                  </a:lnTo>
                  <a:lnTo>
                    <a:pt x="8151" y="11221"/>
                  </a:lnTo>
                  <a:lnTo>
                    <a:pt x="6572" y="10061"/>
                  </a:lnTo>
                  <a:lnTo>
                    <a:pt x="4967" y="8951"/>
                  </a:lnTo>
                  <a:lnTo>
                    <a:pt x="3336" y="7893"/>
                  </a:lnTo>
                  <a:lnTo>
                    <a:pt x="1681" y="6885"/>
                  </a:lnTo>
                  <a:lnTo>
                    <a:pt x="0" y="59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" name="pg223"/>
            <p:cNvSpPr/>
            <p:nvPr/>
          </p:nvSpPr>
          <p:spPr>
            <a:xfrm>
              <a:off x="3151263" y="5344805"/>
              <a:ext cx="27101" cy="44039"/>
            </a:xfrm>
            <a:custGeom>
              <a:avLst/>
              <a:pathLst>
                <a:path w="27101" h="44039">
                  <a:moveTo>
                    <a:pt x="19902" y="0"/>
                  </a:moveTo>
                  <a:lnTo>
                    <a:pt x="27101" y="4658"/>
                  </a:lnTo>
                  <a:lnTo>
                    <a:pt x="25691" y="8710"/>
                  </a:lnTo>
                  <a:lnTo>
                    <a:pt x="24170" y="12737"/>
                  </a:lnTo>
                  <a:lnTo>
                    <a:pt x="22540" y="16739"/>
                  </a:lnTo>
                  <a:lnTo>
                    <a:pt x="20800" y="20715"/>
                  </a:lnTo>
                  <a:lnTo>
                    <a:pt x="18949" y="24666"/>
                  </a:lnTo>
                  <a:lnTo>
                    <a:pt x="16989" y="28591"/>
                  </a:lnTo>
                  <a:lnTo>
                    <a:pt x="14918" y="32491"/>
                  </a:lnTo>
                  <a:lnTo>
                    <a:pt x="12737" y="36366"/>
                  </a:lnTo>
                  <a:lnTo>
                    <a:pt x="10446" y="40215"/>
                  </a:lnTo>
                  <a:lnTo>
                    <a:pt x="8045" y="44039"/>
                  </a:lnTo>
                  <a:lnTo>
                    <a:pt x="0" y="38111"/>
                  </a:lnTo>
                  <a:lnTo>
                    <a:pt x="2409" y="34452"/>
                  </a:lnTo>
                  <a:lnTo>
                    <a:pt x="4725" y="30759"/>
                  </a:lnTo>
                  <a:lnTo>
                    <a:pt x="6948" y="27033"/>
                  </a:lnTo>
                  <a:lnTo>
                    <a:pt x="9078" y="23273"/>
                  </a:lnTo>
                  <a:lnTo>
                    <a:pt x="11115" y="19479"/>
                  </a:lnTo>
                  <a:lnTo>
                    <a:pt x="13059" y="15650"/>
                  </a:lnTo>
                  <a:lnTo>
                    <a:pt x="14909" y="11789"/>
                  </a:lnTo>
                  <a:lnTo>
                    <a:pt x="16667" y="7893"/>
                  </a:lnTo>
                  <a:lnTo>
                    <a:pt x="18331" y="396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" name="pg224"/>
            <p:cNvSpPr/>
            <p:nvPr/>
          </p:nvSpPr>
          <p:spPr>
            <a:xfrm>
              <a:off x="3181328" y="5297801"/>
              <a:ext cx="67329" cy="88079"/>
            </a:xfrm>
            <a:custGeom>
              <a:avLst/>
              <a:pathLst>
                <a:path w="67329" h="88079">
                  <a:moveTo>
                    <a:pt x="2540" y="0"/>
                  </a:moveTo>
                  <a:lnTo>
                    <a:pt x="65212" y="0"/>
                  </a:lnTo>
                  <a:lnTo>
                    <a:pt x="65212" y="8045"/>
                  </a:lnTo>
                  <a:lnTo>
                    <a:pt x="38111" y="8045"/>
                  </a:lnTo>
                  <a:lnTo>
                    <a:pt x="38111" y="80033"/>
                  </a:lnTo>
                  <a:lnTo>
                    <a:pt x="67329" y="80033"/>
                  </a:lnTo>
                  <a:lnTo>
                    <a:pt x="67329" y="88079"/>
                  </a:lnTo>
                  <a:lnTo>
                    <a:pt x="0" y="88079"/>
                  </a:lnTo>
                  <a:lnTo>
                    <a:pt x="0" y="80033"/>
                  </a:lnTo>
                  <a:lnTo>
                    <a:pt x="29641" y="80033"/>
                  </a:lnTo>
                  <a:lnTo>
                    <a:pt x="29641" y="8045"/>
                  </a:lnTo>
                  <a:lnTo>
                    <a:pt x="2540" y="804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" name="pg225"/>
            <p:cNvSpPr/>
            <p:nvPr/>
          </p:nvSpPr>
          <p:spPr>
            <a:xfrm>
              <a:off x="5550364" y="5482102"/>
              <a:ext cx="96971" cy="73258"/>
            </a:xfrm>
            <a:custGeom>
              <a:avLst/>
              <a:pathLst>
                <a:path w="96971" h="73258">
                  <a:moveTo>
                    <a:pt x="6351" y="11856"/>
                  </a:moveTo>
                  <a:lnTo>
                    <a:pt x="20325" y="11856"/>
                  </a:lnTo>
                  <a:lnTo>
                    <a:pt x="20325" y="0"/>
                  </a:lnTo>
                  <a:lnTo>
                    <a:pt x="28795" y="0"/>
                  </a:lnTo>
                  <a:lnTo>
                    <a:pt x="28795" y="11856"/>
                  </a:lnTo>
                  <a:lnTo>
                    <a:pt x="70293" y="11856"/>
                  </a:lnTo>
                  <a:lnTo>
                    <a:pt x="70293" y="0"/>
                  </a:lnTo>
                  <a:lnTo>
                    <a:pt x="78763" y="0"/>
                  </a:lnTo>
                  <a:lnTo>
                    <a:pt x="78763" y="11856"/>
                  </a:lnTo>
                  <a:lnTo>
                    <a:pt x="92313" y="11856"/>
                  </a:lnTo>
                  <a:lnTo>
                    <a:pt x="92313" y="20325"/>
                  </a:lnTo>
                  <a:lnTo>
                    <a:pt x="78763" y="20325"/>
                  </a:lnTo>
                  <a:lnTo>
                    <a:pt x="78763" y="65635"/>
                  </a:lnTo>
                  <a:lnTo>
                    <a:pt x="96971" y="65635"/>
                  </a:lnTo>
                  <a:lnTo>
                    <a:pt x="96971" y="73258"/>
                  </a:lnTo>
                  <a:lnTo>
                    <a:pt x="0" y="73258"/>
                  </a:lnTo>
                  <a:lnTo>
                    <a:pt x="0" y="65635"/>
                  </a:lnTo>
                  <a:lnTo>
                    <a:pt x="20325" y="65635"/>
                  </a:lnTo>
                  <a:lnTo>
                    <a:pt x="20325" y="20325"/>
                  </a:lnTo>
                  <a:lnTo>
                    <a:pt x="6351" y="2032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" name="pg226"/>
            <p:cNvSpPr/>
            <p:nvPr/>
          </p:nvSpPr>
          <p:spPr>
            <a:xfrm>
              <a:off x="5579159" y="5502427"/>
              <a:ext cx="41498" cy="10162"/>
            </a:xfrm>
            <a:custGeom>
              <a:avLst/>
              <a:pathLst>
                <a:path w="41498" h="10162">
                  <a:moveTo>
                    <a:pt x="0" y="10162"/>
                  </a:moveTo>
                  <a:lnTo>
                    <a:pt x="41498" y="10162"/>
                  </a:lnTo>
                  <a:lnTo>
                    <a:pt x="414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" name="pg227"/>
            <p:cNvSpPr/>
            <p:nvPr/>
          </p:nvSpPr>
          <p:spPr>
            <a:xfrm>
              <a:off x="5579159" y="5519789"/>
              <a:ext cx="41498" cy="11009"/>
            </a:xfrm>
            <a:custGeom>
              <a:avLst/>
              <a:pathLst>
                <a:path w="41498" h="11009">
                  <a:moveTo>
                    <a:pt x="0" y="11009"/>
                  </a:moveTo>
                  <a:lnTo>
                    <a:pt x="41498" y="11009"/>
                  </a:lnTo>
                  <a:lnTo>
                    <a:pt x="414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" name="pg228"/>
            <p:cNvSpPr/>
            <p:nvPr/>
          </p:nvSpPr>
          <p:spPr>
            <a:xfrm>
              <a:off x="5579159" y="5537998"/>
              <a:ext cx="41498" cy="9739"/>
            </a:xfrm>
            <a:custGeom>
              <a:avLst/>
              <a:pathLst>
                <a:path w="41498" h="9739">
                  <a:moveTo>
                    <a:pt x="0" y="9739"/>
                  </a:moveTo>
                  <a:lnTo>
                    <a:pt x="41498" y="9739"/>
                  </a:lnTo>
                  <a:lnTo>
                    <a:pt x="414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" name="pg229"/>
            <p:cNvSpPr/>
            <p:nvPr/>
          </p:nvSpPr>
          <p:spPr>
            <a:xfrm>
              <a:off x="5552057" y="5558324"/>
              <a:ext cx="37264" cy="21172"/>
            </a:xfrm>
            <a:custGeom>
              <a:avLst/>
              <a:pathLst>
                <a:path w="37264" h="21172">
                  <a:moveTo>
                    <a:pt x="31335" y="0"/>
                  </a:moveTo>
                  <a:lnTo>
                    <a:pt x="37264" y="6351"/>
                  </a:lnTo>
                  <a:lnTo>
                    <a:pt x="34871" y="8024"/>
                  </a:lnTo>
                  <a:lnTo>
                    <a:pt x="32267" y="9654"/>
                  </a:lnTo>
                  <a:lnTo>
                    <a:pt x="29451" y="11242"/>
                  </a:lnTo>
                  <a:lnTo>
                    <a:pt x="26423" y="12788"/>
                  </a:lnTo>
                  <a:lnTo>
                    <a:pt x="23184" y="14291"/>
                  </a:lnTo>
                  <a:lnTo>
                    <a:pt x="19733" y="15752"/>
                  </a:lnTo>
                  <a:lnTo>
                    <a:pt x="16070" y="17171"/>
                  </a:lnTo>
                  <a:lnTo>
                    <a:pt x="12195" y="18547"/>
                  </a:lnTo>
                  <a:lnTo>
                    <a:pt x="8109" y="19881"/>
                  </a:lnTo>
                  <a:lnTo>
                    <a:pt x="3811" y="21172"/>
                  </a:lnTo>
                  <a:lnTo>
                    <a:pt x="0" y="12703"/>
                  </a:lnTo>
                  <a:lnTo>
                    <a:pt x="3743" y="11814"/>
                  </a:lnTo>
                  <a:lnTo>
                    <a:pt x="7351" y="10840"/>
                  </a:lnTo>
                  <a:lnTo>
                    <a:pt x="10823" y="9781"/>
                  </a:lnTo>
                  <a:lnTo>
                    <a:pt x="14160" y="8638"/>
                  </a:lnTo>
                  <a:lnTo>
                    <a:pt x="17361" y="7410"/>
                  </a:lnTo>
                  <a:lnTo>
                    <a:pt x="20427" y="6097"/>
                  </a:lnTo>
                  <a:lnTo>
                    <a:pt x="23357" y="4700"/>
                  </a:lnTo>
                  <a:lnTo>
                    <a:pt x="26152" y="3218"/>
                  </a:lnTo>
                  <a:lnTo>
                    <a:pt x="28812" y="16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" name="pg230"/>
            <p:cNvSpPr/>
            <p:nvPr/>
          </p:nvSpPr>
          <p:spPr>
            <a:xfrm>
              <a:off x="5608377" y="5558324"/>
              <a:ext cx="37687" cy="21172"/>
            </a:xfrm>
            <a:custGeom>
              <a:avLst/>
              <a:pathLst>
                <a:path w="37687" h="21172">
                  <a:moveTo>
                    <a:pt x="5928" y="0"/>
                  </a:moveTo>
                  <a:lnTo>
                    <a:pt x="9447" y="1206"/>
                  </a:lnTo>
                  <a:lnTo>
                    <a:pt x="12890" y="2456"/>
                  </a:lnTo>
                  <a:lnTo>
                    <a:pt x="16256" y="3747"/>
                  </a:lnTo>
                  <a:lnTo>
                    <a:pt x="19546" y="5081"/>
                  </a:lnTo>
                  <a:lnTo>
                    <a:pt x="22760" y="6457"/>
                  </a:lnTo>
                  <a:lnTo>
                    <a:pt x="25898" y="7876"/>
                  </a:lnTo>
                  <a:lnTo>
                    <a:pt x="28960" y="9337"/>
                  </a:lnTo>
                  <a:lnTo>
                    <a:pt x="31945" y="10840"/>
                  </a:lnTo>
                  <a:lnTo>
                    <a:pt x="34854" y="12386"/>
                  </a:lnTo>
                  <a:lnTo>
                    <a:pt x="37687" y="13974"/>
                  </a:lnTo>
                  <a:lnTo>
                    <a:pt x="31759" y="21172"/>
                  </a:lnTo>
                  <a:lnTo>
                    <a:pt x="28773" y="19423"/>
                  </a:lnTo>
                  <a:lnTo>
                    <a:pt x="25746" y="17734"/>
                  </a:lnTo>
                  <a:lnTo>
                    <a:pt x="22676" y="16104"/>
                  </a:lnTo>
                  <a:lnTo>
                    <a:pt x="19563" y="14533"/>
                  </a:lnTo>
                  <a:lnTo>
                    <a:pt x="16408" y="13021"/>
                  </a:lnTo>
                  <a:lnTo>
                    <a:pt x="13211" y="11568"/>
                  </a:lnTo>
                  <a:lnTo>
                    <a:pt x="9972" y="10175"/>
                  </a:lnTo>
                  <a:lnTo>
                    <a:pt x="6690" y="8841"/>
                  </a:lnTo>
                  <a:lnTo>
                    <a:pt x="3366" y="7567"/>
                  </a:lnTo>
                  <a:lnTo>
                    <a:pt x="0" y="63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" name="pg231"/>
            <p:cNvSpPr/>
            <p:nvPr/>
          </p:nvSpPr>
          <p:spPr>
            <a:xfrm>
              <a:off x="5661309" y="5480831"/>
              <a:ext cx="92313" cy="33876"/>
            </a:xfrm>
            <a:custGeom>
              <a:avLst/>
              <a:pathLst>
                <a:path w="92313" h="33876">
                  <a:moveTo>
                    <a:pt x="46580" y="0"/>
                  </a:moveTo>
                  <a:lnTo>
                    <a:pt x="47490" y="1283"/>
                  </a:lnTo>
                  <a:lnTo>
                    <a:pt x="48358" y="2591"/>
                  </a:lnTo>
                  <a:lnTo>
                    <a:pt x="49184" y="3925"/>
                  </a:lnTo>
                  <a:lnTo>
                    <a:pt x="49967" y="5284"/>
                  </a:lnTo>
                  <a:lnTo>
                    <a:pt x="50708" y="6669"/>
                  </a:lnTo>
                  <a:lnTo>
                    <a:pt x="51407" y="8079"/>
                  </a:lnTo>
                  <a:lnTo>
                    <a:pt x="52064" y="9515"/>
                  </a:lnTo>
                  <a:lnTo>
                    <a:pt x="52678" y="10976"/>
                  </a:lnTo>
                  <a:lnTo>
                    <a:pt x="53249" y="12462"/>
                  </a:lnTo>
                  <a:lnTo>
                    <a:pt x="53779" y="13974"/>
                  </a:lnTo>
                  <a:lnTo>
                    <a:pt x="92313" y="13974"/>
                  </a:lnTo>
                  <a:lnTo>
                    <a:pt x="92313" y="33876"/>
                  </a:lnTo>
                  <a:lnTo>
                    <a:pt x="83421" y="33876"/>
                  </a:lnTo>
                  <a:lnTo>
                    <a:pt x="83421" y="22019"/>
                  </a:lnTo>
                  <a:lnTo>
                    <a:pt x="8892" y="22019"/>
                  </a:lnTo>
                  <a:lnTo>
                    <a:pt x="8892" y="33876"/>
                  </a:lnTo>
                  <a:lnTo>
                    <a:pt x="0" y="33876"/>
                  </a:lnTo>
                  <a:lnTo>
                    <a:pt x="0" y="13974"/>
                  </a:lnTo>
                  <a:lnTo>
                    <a:pt x="44039" y="13974"/>
                  </a:lnTo>
                  <a:lnTo>
                    <a:pt x="43514" y="12796"/>
                  </a:lnTo>
                  <a:lnTo>
                    <a:pt x="42955" y="11636"/>
                  </a:lnTo>
                  <a:lnTo>
                    <a:pt x="42362" y="10493"/>
                  </a:lnTo>
                  <a:lnTo>
                    <a:pt x="41735" y="9366"/>
                  </a:lnTo>
                  <a:lnTo>
                    <a:pt x="41075" y="8257"/>
                  </a:lnTo>
                  <a:lnTo>
                    <a:pt x="40380" y="7164"/>
                  </a:lnTo>
                  <a:lnTo>
                    <a:pt x="39652" y="6089"/>
                  </a:lnTo>
                  <a:lnTo>
                    <a:pt x="38890" y="5030"/>
                  </a:lnTo>
                  <a:lnTo>
                    <a:pt x="38094" y="3988"/>
                  </a:lnTo>
                  <a:lnTo>
                    <a:pt x="37264" y="296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" name="pg232"/>
            <p:cNvSpPr/>
            <p:nvPr/>
          </p:nvSpPr>
          <p:spPr>
            <a:xfrm>
              <a:off x="5679094" y="5512590"/>
              <a:ext cx="71987" cy="63095"/>
            </a:xfrm>
            <a:custGeom>
              <a:avLst/>
              <a:pathLst>
                <a:path w="71987" h="63095">
                  <a:moveTo>
                    <a:pt x="0" y="0"/>
                  </a:moveTo>
                  <a:lnTo>
                    <a:pt x="9316" y="0"/>
                  </a:lnTo>
                  <a:lnTo>
                    <a:pt x="9316" y="23713"/>
                  </a:lnTo>
                  <a:lnTo>
                    <a:pt x="15430" y="22430"/>
                  </a:lnTo>
                  <a:lnTo>
                    <a:pt x="21240" y="21122"/>
                  </a:lnTo>
                  <a:lnTo>
                    <a:pt x="26745" y="19788"/>
                  </a:lnTo>
                  <a:lnTo>
                    <a:pt x="31945" y="18428"/>
                  </a:lnTo>
                  <a:lnTo>
                    <a:pt x="36840" y="17044"/>
                  </a:lnTo>
                  <a:lnTo>
                    <a:pt x="41431" y="15634"/>
                  </a:lnTo>
                  <a:lnTo>
                    <a:pt x="45716" y="14198"/>
                  </a:lnTo>
                  <a:lnTo>
                    <a:pt x="49696" y="12737"/>
                  </a:lnTo>
                  <a:lnTo>
                    <a:pt x="53372" y="11251"/>
                  </a:lnTo>
                  <a:lnTo>
                    <a:pt x="56743" y="9739"/>
                  </a:lnTo>
                  <a:lnTo>
                    <a:pt x="62671" y="16091"/>
                  </a:lnTo>
                  <a:lnTo>
                    <a:pt x="58326" y="18073"/>
                  </a:lnTo>
                  <a:lnTo>
                    <a:pt x="53762" y="19953"/>
                  </a:lnTo>
                  <a:lnTo>
                    <a:pt x="48977" y="21731"/>
                  </a:lnTo>
                  <a:lnTo>
                    <a:pt x="43971" y="23408"/>
                  </a:lnTo>
                  <a:lnTo>
                    <a:pt x="38746" y="24983"/>
                  </a:lnTo>
                  <a:lnTo>
                    <a:pt x="33300" y="26457"/>
                  </a:lnTo>
                  <a:lnTo>
                    <a:pt x="27634" y="27829"/>
                  </a:lnTo>
                  <a:lnTo>
                    <a:pt x="21748" y="29099"/>
                  </a:lnTo>
                  <a:lnTo>
                    <a:pt x="15642" y="30268"/>
                  </a:lnTo>
                  <a:lnTo>
                    <a:pt x="9316" y="31335"/>
                  </a:lnTo>
                  <a:lnTo>
                    <a:pt x="9316" y="50391"/>
                  </a:lnTo>
                  <a:lnTo>
                    <a:pt x="9347" y="50721"/>
                  </a:lnTo>
                  <a:lnTo>
                    <a:pt x="9443" y="51035"/>
                  </a:lnTo>
                  <a:lnTo>
                    <a:pt x="9601" y="51331"/>
                  </a:lnTo>
                  <a:lnTo>
                    <a:pt x="9824" y="51610"/>
                  </a:lnTo>
                  <a:lnTo>
                    <a:pt x="10110" y="51873"/>
                  </a:lnTo>
                  <a:lnTo>
                    <a:pt x="10459" y="52119"/>
                  </a:lnTo>
                  <a:lnTo>
                    <a:pt x="10872" y="52347"/>
                  </a:lnTo>
                  <a:lnTo>
                    <a:pt x="11348" y="52559"/>
                  </a:lnTo>
                  <a:lnTo>
                    <a:pt x="11888" y="52754"/>
                  </a:lnTo>
                  <a:lnTo>
                    <a:pt x="12491" y="52932"/>
                  </a:lnTo>
                  <a:lnTo>
                    <a:pt x="13264" y="53093"/>
                  </a:lnTo>
                  <a:lnTo>
                    <a:pt x="14312" y="53237"/>
                  </a:lnTo>
                  <a:lnTo>
                    <a:pt x="15636" y="53364"/>
                  </a:lnTo>
                  <a:lnTo>
                    <a:pt x="17234" y="53474"/>
                  </a:lnTo>
                  <a:lnTo>
                    <a:pt x="19108" y="53567"/>
                  </a:lnTo>
                  <a:lnTo>
                    <a:pt x="21257" y="53643"/>
                  </a:lnTo>
                  <a:lnTo>
                    <a:pt x="23681" y="53702"/>
                  </a:lnTo>
                  <a:lnTo>
                    <a:pt x="26381" y="53745"/>
                  </a:lnTo>
                  <a:lnTo>
                    <a:pt x="29356" y="53770"/>
                  </a:lnTo>
                  <a:lnTo>
                    <a:pt x="32606" y="53779"/>
                  </a:lnTo>
                  <a:lnTo>
                    <a:pt x="36262" y="53770"/>
                  </a:lnTo>
                  <a:lnTo>
                    <a:pt x="39610" y="53745"/>
                  </a:lnTo>
                  <a:lnTo>
                    <a:pt x="42648" y="53702"/>
                  </a:lnTo>
                  <a:lnTo>
                    <a:pt x="45377" y="53643"/>
                  </a:lnTo>
                  <a:lnTo>
                    <a:pt x="47797" y="53567"/>
                  </a:lnTo>
                  <a:lnTo>
                    <a:pt x="49908" y="53474"/>
                  </a:lnTo>
                  <a:lnTo>
                    <a:pt x="51710" y="53364"/>
                  </a:lnTo>
                  <a:lnTo>
                    <a:pt x="53203" y="53237"/>
                  </a:lnTo>
                  <a:lnTo>
                    <a:pt x="54386" y="53093"/>
                  </a:lnTo>
                  <a:lnTo>
                    <a:pt x="55261" y="52932"/>
                  </a:lnTo>
                  <a:lnTo>
                    <a:pt x="55961" y="52745"/>
                  </a:lnTo>
                  <a:lnTo>
                    <a:pt x="56624" y="52525"/>
                  </a:lnTo>
                  <a:lnTo>
                    <a:pt x="57249" y="52271"/>
                  </a:lnTo>
                  <a:lnTo>
                    <a:pt x="57835" y="51983"/>
                  </a:lnTo>
                  <a:lnTo>
                    <a:pt x="58384" y="51661"/>
                  </a:lnTo>
                  <a:lnTo>
                    <a:pt x="58894" y="51306"/>
                  </a:lnTo>
                  <a:lnTo>
                    <a:pt x="59366" y="50916"/>
                  </a:lnTo>
                  <a:lnTo>
                    <a:pt x="59800" y="50493"/>
                  </a:lnTo>
                  <a:lnTo>
                    <a:pt x="60196" y="50035"/>
                  </a:lnTo>
                  <a:lnTo>
                    <a:pt x="60554" y="49544"/>
                  </a:lnTo>
                  <a:lnTo>
                    <a:pt x="60880" y="48968"/>
                  </a:lnTo>
                  <a:lnTo>
                    <a:pt x="61181" y="48257"/>
                  </a:lnTo>
                  <a:lnTo>
                    <a:pt x="61456" y="47410"/>
                  </a:lnTo>
                  <a:lnTo>
                    <a:pt x="61706" y="46427"/>
                  </a:lnTo>
                  <a:lnTo>
                    <a:pt x="61930" y="45309"/>
                  </a:lnTo>
                  <a:lnTo>
                    <a:pt x="62129" y="44056"/>
                  </a:lnTo>
                  <a:lnTo>
                    <a:pt x="62303" y="42667"/>
                  </a:lnTo>
                  <a:lnTo>
                    <a:pt x="62451" y="41143"/>
                  </a:lnTo>
                  <a:lnTo>
                    <a:pt x="62574" y="39483"/>
                  </a:lnTo>
                  <a:lnTo>
                    <a:pt x="62671" y="37687"/>
                  </a:lnTo>
                  <a:lnTo>
                    <a:pt x="71987" y="40651"/>
                  </a:lnTo>
                  <a:lnTo>
                    <a:pt x="71799" y="42864"/>
                  </a:lnTo>
                  <a:lnTo>
                    <a:pt x="71572" y="44928"/>
                  </a:lnTo>
                  <a:lnTo>
                    <a:pt x="71308" y="46844"/>
                  </a:lnTo>
                  <a:lnTo>
                    <a:pt x="71005" y="48612"/>
                  </a:lnTo>
                  <a:lnTo>
                    <a:pt x="70664" y="50232"/>
                  </a:lnTo>
                  <a:lnTo>
                    <a:pt x="70285" y="51704"/>
                  </a:lnTo>
                  <a:lnTo>
                    <a:pt x="69868" y="53027"/>
                  </a:lnTo>
                  <a:lnTo>
                    <a:pt x="69413" y="54202"/>
                  </a:lnTo>
                  <a:lnTo>
                    <a:pt x="68919" y="55229"/>
                  </a:lnTo>
                  <a:lnTo>
                    <a:pt x="68388" y="56108"/>
                  </a:lnTo>
                  <a:lnTo>
                    <a:pt x="67810" y="56887"/>
                  </a:lnTo>
                  <a:lnTo>
                    <a:pt x="67177" y="57615"/>
                  </a:lnTo>
                  <a:lnTo>
                    <a:pt x="66489" y="58293"/>
                  </a:lnTo>
                  <a:lnTo>
                    <a:pt x="65745" y="58919"/>
                  </a:lnTo>
                  <a:lnTo>
                    <a:pt x="64947" y="59495"/>
                  </a:lnTo>
                  <a:lnTo>
                    <a:pt x="64094" y="60020"/>
                  </a:lnTo>
                  <a:lnTo>
                    <a:pt x="63186" y="60495"/>
                  </a:lnTo>
                  <a:lnTo>
                    <a:pt x="62222" y="60918"/>
                  </a:lnTo>
                  <a:lnTo>
                    <a:pt x="61204" y="61291"/>
                  </a:lnTo>
                  <a:lnTo>
                    <a:pt x="60130" y="61612"/>
                  </a:lnTo>
                  <a:lnTo>
                    <a:pt x="58864" y="61894"/>
                  </a:lnTo>
                  <a:lnTo>
                    <a:pt x="57268" y="62146"/>
                  </a:lnTo>
                  <a:lnTo>
                    <a:pt x="55341" y="62368"/>
                  </a:lnTo>
                  <a:lnTo>
                    <a:pt x="53084" y="62561"/>
                  </a:lnTo>
                  <a:lnTo>
                    <a:pt x="50497" y="62724"/>
                  </a:lnTo>
                  <a:lnTo>
                    <a:pt x="47579" y="62857"/>
                  </a:lnTo>
                  <a:lnTo>
                    <a:pt x="44331" y="62961"/>
                  </a:lnTo>
                  <a:lnTo>
                    <a:pt x="40753" y="63035"/>
                  </a:lnTo>
                  <a:lnTo>
                    <a:pt x="36844" y="63080"/>
                  </a:lnTo>
                  <a:lnTo>
                    <a:pt x="32606" y="63095"/>
                  </a:lnTo>
                  <a:lnTo>
                    <a:pt x="28369" y="63071"/>
                  </a:lnTo>
                  <a:lnTo>
                    <a:pt x="24467" y="63001"/>
                  </a:lnTo>
                  <a:lnTo>
                    <a:pt x="20899" y="62885"/>
                  </a:lnTo>
                  <a:lnTo>
                    <a:pt x="17666" y="62722"/>
                  </a:lnTo>
                  <a:lnTo>
                    <a:pt x="14768" y="62512"/>
                  </a:lnTo>
                  <a:lnTo>
                    <a:pt x="12204" y="62256"/>
                  </a:lnTo>
                  <a:lnTo>
                    <a:pt x="9974" y="61953"/>
                  </a:lnTo>
                  <a:lnTo>
                    <a:pt x="8079" y="61604"/>
                  </a:lnTo>
                  <a:lnTo>
                    <a:pt x="6519" y="61208"/>
                  </a:lnTo>
                  <a:lnTo>
                    <a:pt x="5293" y="60766"/>
                  </a:lnTo>
                  <a:lnTo>
                    <a:pt x="4287" y="60272"/>
                  </a:lnTo>
                  <a:lnTo>
                    <a:pt x="3387" y="59724"/>
                  </a:lnTo>
                  <a:lnTo>
                    <a:pt x="2593" y="59120"/>
                  </a:lnTo>
                  <a:lnTo>
                    <a:pt x="1905" y="58462"/>
                  </a:lnTo>
                  <a:lnTo>
                    <a:pt x="1323" y="57748"/>
                  </a:lnTo>
                  <a:lnTo>
                    <a:pt x="846" y="56980"/>
                  </a:lnTo>
                  <a:lnTo>
                    <a:pt x="476" y="56156"/>
                  </a:lnTo>
                  <a:lnTo>
                    <a:pt x="211" y="55278"/>
                  </a:lnTo>
                  <a:lnTo>
                    <a:pt x="52" y="54344"/>
                  </a:lnTo>
                  <a:lnTo>
                    <a:pt x="0" y="533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" name="rc233"/>
            <p:cNvSpPr/>
            <p:nvPr/>
          </p:nvSpPr>
          <p:spPr>
            <a:xfrm>
              <a:off x="2081816" y="1811862"/>
              <a:ext cx="6855275" cy="3834063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g234"/>
            <p:cNvSpPr/>
            <p:nvPr/>
          </p:nvSpPr>
          <p:spPr>
            <a:xfrm>
              <a:off x="1926585" y="5492452"/>
              <a:ext cx="53806" cy="78035"/>
            </a:xfrm>
            <a:custGeom>
              <a:avLst/>
              <a:pathLst>
                <a:path w="53806" h="78035">
                  <a:moveTo>
                    <a:pt x="0" y="78035"/>
                  </a:moveTo>
                  <a:lnTo>
                    <a:pt x="0" y="67394"/>
                  </a:lnTo>
                  <a:lnTo>
                    <a:pt x="535" y="66259"/>
                  </a:lnTo>
                  <a:lnTo>
                    <a:pt x="1093" y="65148"/>
                  </a:lnTo>
                  <a:lnTo>
                    <a:pt x="1674" y="64059"/>
                  </a:lnTo>
                  <a:lnTo>
                    <a:pt x="2278" y="62993"/>
                  </a:lnTo>
                  <a:lnTo>
                    <a:pt x="2905" y="61950"/>
                  </a:lnTo>
                  <a:lnTo>
                    <a:pt x="3555" y="60931"/>
                  </a:lnTo>
                  <a:lnTo>
                    <a:pt x="4228" y="59934"/>
                  </a:lnTo>
                  <a:lnTo>
                    <a:pt x="4924" y="58959"/>
                  </a:lnTo>
                  <a:lnTo>
                    <a:pt x="5643" y="58008"/>
                  </a:lnTo>
                  <a:lnTo>
                    <a:pt x="6384" y="57080"/>
                  </a:lnTo>
                  <a:lnTo>
                    <a:pt x="7141" y="56161"/>
                  </a:lnTo>
                  <a:lnTo>
                    <a:pt x="7903" y="55257"/>
                  </a:lnTo>
                  <a:lnTo>
                    <a:pt x="8673" y="54371"/>
                  </a:lnTo>
                  <a:lnTo>
                    <a:pt x="9449" y="53500"/>
                  </a:lnTo>
                  <a:lnTo>
                    <a:pt x="10231" y="52646"/>
                  </a:lnTo>
                  <a:lnTo>
                    <a:pt x="11021" y="51809"/>
                  </a:lnTo>
                  <a:lnTo>
                    <a:pt x="11816" y="50987"/>
                  </a:lnTo>
                  <a:lnTo>
                    <a:pt x="12618" y="50182"/>
                  </a:lnTo>
                  <a:lnTo>
                    <a:pt x="13427" y="49394"/>
                  </a:lnTo>
                  <a:lnTo>
                    <a:pt x="14242" y="48622"/>
                  </a:lnTo>
                  <a:lnTo>
                    <a:pt x="15071" y="47853"/>
                  </a:lnTo>
                  <a:lnTo>
                    <a:pt x="15897" y="47096"/>
                  </a:lnTo>
                  <a:lnTo>
                    <a:pt x="16721" y="46351"/>
                  </a:lnTo>
                  <a:lnTo>
                    <a:pt x="17543" y="45618"/>
                  </a:lnTo>
                  <a:lnTo>
                    <a:pt x="18362" y="44897"/>
                  </a:lnTo>
                  <a:lnTo>
                    <a:pt x="19180" y="44188"/>
                  </a:lnTo>
                  <a:lnTo>
                    <a:pt x="19995" y="43491"/>
                  </a:lnTo>
                  <a:lnTo>
                    <a:pt x="20808" y="42807"/>
                  </a:lnTo>
                  <a:lnTo>
                    <a:pt x="21619" y="42134"/>
                  </a:lnTo>
                  <a:lnTo>
                    <a:pt x="22428" y="41473"/>
                  </a:lnTo>
                  <a:lnTo>
                    <a:pt x="23238" y="40810"/>
                  </a:lnTo>
                  <a:lnTo>
                    <a:pt x="24030" y="40152"/>
                  </a:lnTo>
                  <a:lnTo>
                    <a:pt x="24805" y="39500"/>
                  </a:lnTo>
                  <a:lnTo>
                    <a:pt x="25562" y="38854"/>
                  </a:lnTo>
                  <a:lnTo>
                    <a:pt x="26302" y="38212"/>
                  </a:lnTo>
                  <a:lnTo>
                    <a:pt x="27025" y="37577"/>
                  </a:lnTo>
                  <a:lnTo>
                    <a:pt x="27730" y="36946"/>
                  </a:lnTo>
                  <a:lnTo>
                    <a:pt x="28418" y="36322"/>
                  </a:lnTo>
                  <a:lnTo>
                    <a:pt x="29088" y="35702"/>
                  </a:lnTo>
                  <a:lnTo>
                    <a:pt x="29740" y="35088"/>
                  </a:lnTo>
                  <a:lnTo>
                    <a:pt x="30383" y="34466"/>
                  </a:lnTo>
                  <a:lnTo>
                    <a:pt x="31000" y="33844"/>
                  </a:lnTo>
                  <a:lnTo>
                    <a:pt x="31592" y="33222"/>
                  </a:lnTo>
                  <a:lnTo>
                    <a:pt x="32159" y="32600"/>
                  </a:lnTo>
                  <a:lnTo>
                    <a:pt x="32701" y="31978"/>
                  </a:lnTo>
                  <a:lnTo>
                    <a:pt x="33218" y="31356"/>
                  </a:lnTo>
                  <a:lnTo>
                    <a:pt x="33709" y="30734"/>
                  </a:lnTo>
                  <a:lnTo>
                    <a:pt x="34176" y="30111"/>
                  </a:lnTo>
                  <a:lnTo>
                    <a:pt x="34617" y="29489"/>
                  </a:lnTo>
                  <a:lnTo>
                    <a:pt x="35034" y="28867"/>
                  </a:lnTo>
                  <a:lnTo>
                    <a:pt x="35417" y="28241"/>
                  </a:lnTo>
                  <a:lnTo>
                    <a:pt x="35761" y="27608"/>
                  </a:lnTo>
                  <a:lnTo>
                    <a:pt x="36063" y="26967"/>
                  </a:lnTo>
                  <a:lnTo>
                    <a:pt x="36326" y="26318"/>
                  </a:lnTo>
                  <a:lnTo>
                    <a:pt x="36548" y="25661"/>
                  </a:lnTo>
                  <a:lnTo>
                    <a:pt x="36730" y="24997"/>
                  </a:lnTo>
                  <a:lnTo>
                    <a:pt x="36871" y="24325"/>
                  </a:lnTo>
                  <a:lnTo>
                    <a:pt x="36972" y="23646"/>
                  </a:lnTo>
                  <a:lnTo>
                    <a:pt x="37033" y="22959"/>
                  </a:lnTo>
                  <a:lnTo>
                    <a:pt x="37053" y="22264"/>
                  </a:lnTo>
                  <a:lnTo>
                    <a:pt x="37027" y="21265"/>
                  </a:lnTo>
                  <a:lnTo>
                    <a:pt x="36950" y="20319"/>
                  </a:lnTo>
                  <a:lnTo>
                    <a:pt x="36822" y="19427"/>
                  </a:lnTo>
                  <a:lnTo>
                    <a:pt x="36642" y="18588"/>
                  </a:lnTo>
                  <a:lnTo>
                    <a:pt x="36412" y="17803"/>
                  </a:lnTo>
                  <a:lnTo>
                    <a:pt x="36129" y="17071"/>
                  </a:lnTo>
                  <a:lnTo>
                    <a:pt x="35796" y="16393"/>
                  </a:lnTo>
                  <a:lnTo>
                    <a:pt x="35411" y="15768"/>
                  </a:lnTo>
                  <a:lnTo>
                    <a:pt x="34975" y="15197"/>
                  </a:lnTo>
                  <a:lnTo>
                    <a:pt x="34488" y="14679"/>
                  </a:lnTo>
                  <a:lnTo>
                    <a:pt x="33951" y="14212"/>
                  </a:lnTo>
                  <a:lnTo>
                    <a:pt x="33366" y="13795"/>
                  </a:lnTo>
                  <a:lnTo>
                    <a:pt x="32733" y="13427"/>
                  </a:lnTo>
                  <a:lnTo>
                    <a:pt x="32052" y="13107"/>
                  </a:lnTo>
                  <a:lnTo>
                    <a:pt x="31323" y="12837"/>
                  </a:lnTo>
                  <a:lnTo>
                    <a:pt x="30546" y="12616"/>
                  </a:lnTo>
                  <a:lnTo>
                    <a:pt x="29721" y="12444"/>
                  </a:lnTo>
                  <a:lnTo>
                    <a:pt x="28848" y="12321"/>
                  </a:lnTo>
                  <a:lnTo>
                    <a:pt x="27926" y="12248"/>
                  </a:lnTo>
                  <a:lnTo>
                    <a:pt x="26957" y="12223"/>
                  </a:lnTo>
                  <a:lnTo>
                    <a:pt x="25998" y="12250"/>
                  </a:lnTo>
                  <a:lnTo>
                    <a:pt x="25084" y="12330"/>
                  </a:lnTo>
                  <a:lnTo>
                    <a:pt x="24217" y="12464"/>
                  </a:lnTo>
                  <a:lnTo>
                    <a:pt x="23395" y="12651"/>
                  </a:lnTo>
                  <a:lnTo>
                    <a:pt x="22619" y="12892"/>
                  </a:lnTo>
                  <a:lnTo>
                    <a:pt x="21889" y="13186"/>
                  </a:lnTo>
                  <a:lnTo>
                    <a:pt x="21204" y="13533"/>
                  </a:lnTo>
                  <a:lnTo>
                    <a:pt x="20566" y="13935"/>
                  </a:lnTo>
                  <a:lnTo>
                    <a:pt x="19973" y="14389"/>
                  </a:lnTo>
                  <a:lnTo>
                    <a:pt x="19427" y="14897"/>
                  </a:lnTo>
                  <a:lnTo>
                    <a:pt x="18932" y="15448"/>
                  </a:lnTo>
                  <a:lnTo>
                    <a:pt x="18473" y="16052"/>
                  </a:lnTo>
                  <a:lnTo>
                    <a:pt x="18050" y="16709"/>
                  </a:lnTo>
                  <a:lnTo>
                    <a:pt x="17663" y="17421"/>
                  </a:lnTo>
                  <a:lnTo>
                    <a:pt x="17312" y="18185"/>
                  </a:lnTo>
                  <a:lnTo>
                    <a:pt x="16997" y="19003"/>
                  </a:lnTo>
                  <a:lnTo>
                    <a:pt x="16718" y="19875"/>
                  </a:lnTo>
                  <a:lnTo>
                    <a:pt x="16475" y="20800"/>
                  </a:lnTo>
                  <a:lnTo>
                    <a:pt x="16269" y="21778"/>
                  </a:lnTo>
                  <a:lnTo>
                    <a:pt x="16098" y="22810"/>
                  </a:lnTo>
                  <a:lnTo>
                    <a:pt x="654" y="21937"/>
                  </a:lnTo>
                  <a:lnTo>
                    <a:pt x="775" y="21036"/>
                  </a:lnTo>
                  <a:lnTo>
                    <a:pt x="918" y="20147"/>
                  </a:lnTo>
                  <a:lnTo>
                    <a:pt x="1085" y="19268"/>
                  </a:lnTo>
                  <a:lnTo>
                    <a:pt x="1274" y="18401"/>
                  </a:lnTo>
                  <a:lnTo>
                    <a:pt x="1487" y="17544"/>
                  </a:lnTo>
                  <a:lnTo>
                    <a:pt x="1722" y="16698"/>
                  </a:lnTo>
                  <a:lnTo>
                    <a:pt x="1980" y="15863"/>
                  </a:lnTo>
                  <a:lnTo>
                    <a:pt x="2261" y="15039"/>
                  </a:lnTo>
                  <a:lnTo>
                    <a:pt x="2565" y="14226"/>
                  </a:lnTo>
                  <a:lnTo>
                    <a:pt x="2892" y="13424"/>
                  </a:lnTo>
                  <a:lnTo>
                    <a:pt x="3244" y="12637"/>
                  </a:lnTo>
                  <a:lnTo>
                    <a:pt x="3625" y="11870"/>
                  </a:lnTo>
                  <a:lnTo>
                    <a:pt x="4034" y="11122"/>
                  </a:lnTo>
                  <a:lnTo>
                    <a:pt x="4472" y="10394"/>
                  </a:lnTo>
                  <a:lnTo>
                    <a:pt x="4938" y="9686"/>
                  </a:lnTo>
                  <a:lnTo>
                    <a:pt x="5433" y="8997"/>
                  </a:lnTo>
                  <a:lnTo>
                    <a:pt x="5955" y="8328"/>
                  </a:lnTo>
                  <a:lnTo>
                    <a:pt x="6506" y="7679"/>
                  </a:lnTo>
                  <a:lnTo>
                    <a:pt x="7086" y="7049"/>
                  </a:lnTo>
                  <a:lnTo>
                    <a:pt x="7694" y="6439"/>
                  </a:lnTo>
                  <a:lnTo>
                    <a:pt x="8342" y="5852"/>
                  </a:lnTo>
                  <a:lnTo>
                    <a:pt x="9021" y="5291"/>
                  </a:lnTo>
                  <a:lnTo>
                    <a:pt x="9730" y="4756"/>
                  </a:lnTo>
                  <a:lnTo>
                    <a:pt x="10470" y="4247"/>
                  </a:lnTo>
                  <a:lnTo>
                    <a:pt x="11241" y="3765"/>
                  </a:lnTo>
                  <a:lnTo>
                    <a:pt x="12042" y="3309"/>
                  </a:lnTo>
                  <a:lnTo>
                    <a:pt x="12874" y="2879"/>
                  </a:lnTo>
                  <a:lnTo>
                    <a:pt x="13736" y="2475"/>
                  </a:lnTo>
                  <a:lnTo>
                    <a:pt x="14629" y="2097"/>
                  </a:lnTo>
                  <a:lnTo>
                    <a:pt x="15552" y="1746"/>
                  </a:lnTo>
                  <a:lnTo>
                    <a:pt x="16520" y="1414"/>
                  </a:lnTo>
                  <a:lnTo>
                    <a:pt x="17523" y="1117"/>
                  </a:lnTo>
                  <a:lnTo>
                    <a:pt x="18563" y="855"/>
                  </a:lnTo>
                  <a:lnTo>
                    <a:pt x="19638" y="628"/>
                  </a:lnTo>
                  <a:lnTo>
                    <a:pt x="20750" y="436"/>
                  </a:lnTo>
                  <a:lnTo>
                    <a:pt x="21897" y="279"/>
                  </a:lnTo>
                  <a:lnTo>
                    <a:pt x="23081" y="157"/>
                  </a:lnTo>
                  <a:lnTo>
                    <a:pt x="24301" y="69"/>
                  </a:lnTo>
                  <a:lnTo>
                    <a:pt x="25556" y="17"/>
                  </a:lnTo>
                  <a:lnTo>
                    <a:pt x="26848" y="0"/>
                  </a:lnTo>
                  <a:lnTo>
                    <a:pt x="28078" y="14"/>
                  </a:lnTo>
                  <a:lnTo>
                    <a:pt x="29280" y="58"/>
                  </a:lnTo>
                  <a:lnTo>
                    <a:pt x="30453" y="132"/>
                  </a:lnTo>
                  <a:lnTo>
                    <a:pt x="31598" y="235"/>
                  </a:lnTo>
                  <a:lnTo>
                    <a:pt x="32714" y="368"/>
                  </a:lnTo>
                  <a:lnTo>
                    <a:pt x="33803" y="530"/>
                  </a:lnTo>
                  <a:lnTo>
                    <a:pt x="34862" y="721"/>
                  </a:lnTo>
                  <a:lnTo>
                    <a:pt x="35894" y="942"/>
                  </a:lnTo>
                  <a:lnTo>
                    <a:pt x="36897" y="1193"/>
                  </a:lnTo>
                  <a:lnTo>
                    <a:pt x="37871" y="1473"/>
                  </a:lnTo>
                  <a:lnTo>
                    <a:pt x="38816" y="1770"/>
                  </a:lnTo>
                  <a:lnTo>
                    <a:pt x="39731" y="2095"/>
                  </a:lnTo>
                  <a:lnTo>
                    <a:pt x="40615" y="2447"/>
                  </a:lnTo>
                  <a:lnTo>
                    <a:pt x="41469" y="2826"/>
                  </a:lnTo>
                  <a:lnTo>
                    <a:pt x="42291" y="3233"/>
                  </a:lnTo>
                  <a:lnTo>
                    <a:pt x="43084" y="3667"/>
                  </a:lnTo>
                  <a:lnTo>
                    <a:pt x="43846" y="4128"/>
                  </a:lnTo>
                  <a:lnTo>
                    <a:pt x="44577" y="4616"/>
                  </a:lnTo>
                  <a:lnTo>
                    <a:pt x="45278" y="5132"/>
                  </a:lnTo>
                  <a:lnTo>
                    <a:pt x="45948" y="5675"/>
                  </a:lnTo>
                  <a:lnTo>
                    <a:pt x="46587" y="6244"/>
                  </a:lnTo>
                  <a:lnTo>
                    <a:pt x="47194" y="6838"/>
                  </a:lnTo>
                  <a:lnTo>
                    <a:pt x="47770" y="7458"/>
                  </a:lnTo>
                  <a:lnTo>
                    <a:pt x="48314" y="8102"/>
                  </a:lnTo>
                  <a:lnTo>
                    <a:pt x="48826" y="8772"/>
                  </a:lnTo>
                  <a:lnTo>
                    <a:pt x="49307" y="9466"/>
                  </a:lnTo>
                  <a:lnTo>
                    <a:pt x="49756" y="10186"/>
                  </a:lnTo>
                  <a:lnTo>
                    <a:pt x="50174" y="10931"/>
                  </a:lnTo>
                  <a:lnTo>
                    <a:pt x="50559" y="11701"/>
                  </a:lnTo>
                  <a:lnTo>
                    <a:pt x="50914" y="12496"/>
                  </a:lnTo>
                  <a:lnTo>
                    <a:pt x="51235" y="13304"/>
                  </a:lnTo>
                  <a:lnTo>
                    <a:pt x="51523" y="14135"/>
                  </a:lnTo>
                  <a:lnTo>
                    <a:pt x="51776" y="14989"/>
                  </a:lnTo>
                  <a:lnTo>
                    <a:pt x="51996" y="15866"/>
                  </a:lnTo>
                  <a:lnTo>
                    <a:pt x="52182" y="16766"/>
                  </a:lnTo>
                  <a:lnTo>
                    <a:pt x="52335" y="17689"/>
                  </a:lnTo>
                  <a:lnTo>
                    <a:pt x="52453" y="18635"/>
                  </a:lnTo>
                  <a:lnTo>
                    <a:pt x="52538" y="19603"/>
                  </a:lnTo>
                  <a:lnTo>
                    <a:pt x="52588" y="20595"/>
                  </a:lnTo>
                  <a:lnTo>
                    <a:pt x="52605" y="21609"/>
                  </a:lnTo>
                  <a:lnTo>
                    <a:pt x="52584" y="22679"/>
                  </a:lnTo>
                  <a:lnTo>
                    <a:pt x="52520" y="23729"/>
                  </a:lnTo>
                  <a:lnTo>
                    <a:pt x="52414" y="24758"/>
                  </a:lnTo>
                  <a:lnTo>
                    <a:pt x="52265" y="25765"/>
                  </a:lnTo>
                  <a:lnTo>
                    <a:pt x="52073" y="26753"/>
                  </a:lnTo>
                  <a:lnTo>
                    <a:pt x="51839" y="27719"/>
                  </a:lnTo>
                  <a:lnTo>
                    <a:pt x="51562" y="28665"/>
                  </a:lnTo>
                  <a:lnTo>
                    <a:pt x="51243" y="29590"/>
                  </a:lnTo>
                  <a:lnTo>
                    <a:pt x="50881" y="30494"/>
                  </a:lnTo>
                  <a:lnTo>
                    <a:pt x="50477" y="31377"/>
                  </a:lnTo>
                  <a:lnTo>
                    <a:pt x="50039" y="32244"/>
                  </a:lnTo>
                  <a:lnTo>
                    <a:pt x="49578" y="33097"/>
                  </a:lnTo>
                  <a:lnTo>
                    <a:pt x="49092" y="33938"/>
                  </a:lnTo>
                  <a:lnTo>
                    <a:pt x="48582" y="34765"/>
                  </a:lnTo>
                  <a:lnTo>
                    <a:pt x="48049" y="35579"/>
                  </a:lnTo>
                  <a:lnTo>
                    <a:pt x="47491" y="36380"/>
                  </a:lnTo>
                  <a:lnTo>
                    <a:pt x="46909" y="37168"/>
                  </a:lnTo>
                  <a:lnTo>
                    <a:pt x="46304" y="37943"/>
                  </a:lnTo>
                  <a:lnTo>
                    <a:pt x="45674" y="38705"/>
                  </a:lnTo>
                  <a:lnTo>
                    <a:pt x="45020" y="39454"/>
                  </a:lnTo>
                  <a:lnTo>
                    <a:pt x="44347" y="40181"/>
                  </a:lnTo>
                  <a:lnTo>
                    <a:pt x="43658" y="40899"/>
                  </a:lnTo>
                  <a:lnTo>
                    <a:pt x="42954" y="41608"/>
                  </a:lnTo>
                  <a:lnTo>
                    <a:pt x="42235" y="42309"/>
                  </a:lnTo>
                  <a:lnTo>
                    <a:pt x="41500" y="43001"/>
                  </a:lnTo>
                  <a:lnTo>
                    <a:pt x="40750" y="43684"/>
                  </a:lnTo>
                  <a:lnTo>
                    <a:pt x="39985" y="44359"/>
                  </a:lnTo>
                  <a:lnTo>
                    <a:pt x="39205" y="45024"/>
                  </a:lnTo>
                  <a:lnTo>
                    <a:pt x="38409" y="45681"/>
                  </a:lnTo>
                  <a:lnTo>
                    <a:pt x="37598" y="46330"/>
                  </a:lnTo>
                  <a:lnTo>
                    <a:pt x="36793" y="46972"/>
                  </a:lnTo>
                  <a:lnTo>
                    <a:pt x="35992" y="47611"/>
                  </a:lnTo>
                  <a:lnTo>
                    <a:pt x="35195" y="48247"/>
                  </a:lnTo>
                  <a:lnTo>
                    <a:pt x="34403" y="48879"/>
                  </a:lnTo>
                  <a:lnTo>
                    <a:pt x="33615" y="49508"/>
                  </a:lnTo>
                  <a:lnTo>
                    <a:pt x="32831" y="50134"/>
                  </a:lnTo>
                  <a:lnTo>
                    <a:pt x="32052" y="50757"/>
                  </a:lnTo>
                  <a:lnTo>
                    <a:pt x="31277" y="51376"/>
                  </a:lnTo>
                  <a:lnTo>
                    <a:pt x="30506" y="51992"/>
                  </a:lnTo>
                  <a:lnTo>
                    <a:pt x="29740" y="52605"/>
                  </a:lnTo>
                  <a:lnTo>
                    <a:pt x="28983" y="53217"/>
                  </a:lnTo>
                  <a:lnTo>
                    <a:pt x="28239" y="53830"/>
                  </a:lnTo>
                  <a:lnTo>
                    <a:pt x="27507" y="54444"/>
                  </a:lnTo>
                  <a:lnTo>
                    <a:pt x="26789" y="55059"/>
                  </a:lnTo>
                  <a:lnTo>
                    <a:pt x="26084" y="55675"/>
                  </a:lnTo>
                  <a:lnTo>
                    <a:pt x="25392" y="56292"/>
                  </a:lnTo>
                  <a:lnTo>
                    <a:pt x="24713" y="56910"/>
                  </a:lnTo>
                  <a:lnTo>
                    <a:pt x="24048" y="57530"/>
                  </a:lnTo>
                  <a:lnTo>
                    <a:pt x="23395" y="58150"/>
                  </a:lnTo>
                  <a:lnTo>
                    <a:pt x="22755" y="58772"/>
                  </a:lnTo>
                  <a:lnTo>
                    <a:pt x="22149" y="59398"/>
                  </a:lnTo>
                  <a:lnTo>
                    <a:pt x="21574" y="60033"/>
                  </a:lnTo>
                  <a:lnTo>
                    <a:pt x="21031" y="60677"/>
                  </a:lnTo>
                  <a:lnTo>
                    <a:pt x="20520" y="61330"/>
                  </a:lnTo>
                  <a:lnTo>
                    <a:pt x="20040" y="61991"/>
                  </a:lnTo>
                  <a:lnTo>
                    <a:pt x="19592" y="62661"/>
                  </a:lnTo>
                  <a:lnTo>
                    <a:pt x="19176" y="63340"/>
                  </a:lnTo>
                  <a:lnTo>
                    <a:pt x="18791" y="64028"/>
                  </a:lnTo>
                  <a:lnTo>
                    <a:pt x="18438" y="64724"/>
                  </a:lnTo>
                  <a:lnTo>
                    <a:pt x="18117" y="65429"/>
                  </a:lnTo>
                  <a:lnTo>
                    <a:pt x="53806" y="65429"/>
                  </a:lnTo>
                  <a:lnTo>
                    <a:pt x="53806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" name="pg235"/>
            <p:cNvSpPr/>
            <p:nvPr/>
          </p:nvSpPr>
          <p:spPr>
            <a:xfrm>
              <a:off x="1989286" y="5492452"/>
              <a:ext cx="53151" cy="79126"/>
            </a:xfrm>
            <a:custGeom>
              <a:avLst/>
              <a:pathLst>
                <a:path w="53151" h="79126">
                  <a:moveTo>
                    <a:pt x="53151" y="39563"/>
                  </a:moveTo>
                  <a:lnTo>
                    <a:pt x="53131" y="41733"/>
                  </a:lnTo>
                  <a:lnTo>
                    <a:pt x="53070" y="43835"/>
                  </a:lnTo>
                  <a:lnTo>
                    <a:pt x="52969" y="45867"/>
                  </a:lnTo>
                  <a:lnTo>
                    <a:pt x="52828" y="47831"/>
                  </a:lnTo>
                  <a:lnTo>
                    <a:pt x="52646" y="49727"/>
                  </a:lnTo>
                  <a:lnTo>
                    <a:pt x="52424" y="51553"/>
                  </a:lnTo>
                  <a:lnTo>
                    <a:pt x="52162" y="53311"/>
                  </a:lnTo>
                  <a:lnTo>
                    <a:pt x="51859" y="55000"/>
                  </a:lnTo>
                  <a:lnTo>
                    <a:pt x="51516" y="56620"/>
                  </a:lnTo>
                  <a:lnTo>
                    <a:pt x="51132" y="58171"/>
                  </a:lnTo>
                  <a:lnTo>
                    <a:pt x="50712" y="59649"/>
                  </a:lnTo>
                  <a:lnTo>
                    <a:pt x="50261" y="61070"/>
                  </a:lnTo>
                  <a:lnTo>
                    <a:pt x="49778" y="62434"/>
                  </a:lnTo>
                  <a:lnTo>
                    <a:pt x="49263" y="63742"/>
                  </a:lnTo>
                  <a:lnTo>
                    <a:pt x="48717" y="64993"/>
                  </a:lnTo>
                  <a:lnTo>
                    <a:pt x="48139" y="66187"/>
                  </a:lnTo>
                  <a:lnTo>
                    <a:pt x="47530" y="67324"/>
                  </a:lnTo>
                  <a:lnTo>
                    <a:pt x="46888" y="68404"/>
                  </a:lnTo>
                  <a:lnTo>
                    <a:pt x="46216" y="69428"/>
                  </a:lnTo>
                  <a:lnTo>
                    <a:pt x="45511" y="70395"/>
                  </a:lnTo>
                  <a:lnTo>
                    <a:pt x="44788" y="71297"/>
                  </a:lnTo>
                  <a:lnTo>
                    <a:pt x="44038" y="72148"/>
                  </a:lnTo>
                  <a:lnTo>
                    <a:pt x="43260" y="72947"/>
                  </a:lnTo>
                  <a:lnTo>
                    <a:pt x="42455" y="73696"/>
                  </a:lnTo>
                  <a:lnTo>
                    <a:pt x="41623" y="74392"/>
                  </a:lnTo>
                  <a:lnTo>
                    <a:pt x="40764" y="75038"/>
                  </a:lnTo>
                  <a:lnTo>
                    <a:pt x="39877" y="75632"/>
                  </a:lnTo>
                  <a:lnTo>
                    <a:pt x="38963" y="76175"/>
                  </a:lnTo>
                  <a:lnTo>
                    <a:pt x="38021" y="76667"/>
                  </a:lnTo>
                  <a:lnTo>
                    <a:pt x="37053" y="77107"/>
                  </a:lnTo>
                  <a:lnTo>
                    <a:pt x="36072" y="77491"/>
                  </a:lnTo>
                  <a:lnTo>
                    <a:pt x="35073" y="77834"/>
                  </a:lnTo>
                  <a:lnTo>
                    <a:pt x="34055" y="78137"/>
                  </a:lnTo>
                  <a:lnTo>
                    <a:pt x="33019" y="78400"/>
                  </a:lnTo>
                  <a:lnTo>
                    <a:pt x="31964" y="78622"/>
                  </a:lnTo>
                  <a:lnTo>
                    <a:pt x="30891" y="78803"/>
                  </a:lnTo>
                  <a:lnTo>
                    <a:pt x="29799" y="78945"/>
                  </a:lnTo>
                  <a:lnTo>
                    <a:pt x="28688" y="79046"/>
                  </a:lnTo>
                  <a:lnTo>
                    <a:pt x="27559" y="79106"/>
                  </a:lnTo>
                  <a:lnTo>
                    <a:pt x="26412" y="79126"/>
                  </a:lnTo>
                  <a:lnTo>
                    <a:pt x="25264" y="79106"/>
                  </a:lnTo>
                  <a:lnTo>
                    <a:pt x="24135" y="79046"/>
                  </a:lnTo>
                  <a:lnTo>
                    <a:pt x="23024" y="78945"/>
                  </a:lnTo>
                  <a:lnTo>
                    <a:pt x="21932" y="78803"/>
                  </a:lnTo>
                  <a:lnTo>
                    <a:pt x="20859" y="78622"/>
                  </a:lnTo>
                  <a:lnTo>
                    <a:pt x="19804" y="78400"/>
                  </a:lnTo>
                  <a:lnTo>
                    <a:pt x="18768" y="78137"/>
                  </a:lnTo>
                  <a:lnTo>
                    <a:pt x="17750" y="77834"/>
                  </a:lnTo>
                  <a:lnTo>
                    <a:pt x="16751" y="77491"/>
                  </a:lnTo>
                  <a:lnTo>
                    <a:pt x="15770" y="77107"/>
                  </a:lnTo>
                  <a:lnTo>
                    <a:pt x="14813" y="76677"/>
                  </a:lnTo>
                  <a:lnTo>
                    <a:pt x="13882" y="76195"/>
                  </a:lnTo>
                  <a:lnTo>
                    <a:pt x="12979" y="75660"/>
                  </a:lnTo>
                  <a:lnTo>
                    <a:pt x="12103" y="75073"/>
                  </a:lnTo>
                  <a:lnTo>
                    <a:pt x="11255" y="74433"/>
                  </a:lnTo>
                  <a:lnTo>
                    <a:pt x="10433" y="73741"/>
                  </a:lnTo>
                  <a:lnTo>
                    <a:pt x="9639" y="72997"/>
                  </a:lnTo>
                  <a:lnTo>
                    <a:pt x="8873" y="72200"/>
                  </a:lnTo>
                  <a:lnTo>
                    <a:pt x="8133" y="71351"/>
                  </a:lnTo>
                  <a:lnTo>
                    <a:pt x="7421" y="70450"/>
                  </a:lnTo>
                  <a:lnTo>
                    <a:pt x="6738" y="69483"/>
                  </a:lnTo>
                  <a:lnTo>
                    <a:pt x="6085" y="68459"/>
                  </a:lnTo>
                  <a:lnTo>
                    <a:pt x="5463" y="67379"/>
                  </a:lnTo>
                  <a:lnTo>
                    <a:pt x="4872" y="66241"/>
                  </a:lnTo>
                  <a:lnTo>
                    <a:pt x="4311" y="65047"/>
                  </a:lnTo>
                  <a:lnTo>
                    <a:pt x="3780" y="63797"/>
                  </a:lnTo>
                  <a:lnTo>
                    <a:pt x="3280" y="62489"/>
                  </a:lnTo>
                  <a:lnTo>
                    <a:pt x="2811" y="61125"/>
                  </a:lnTo>
                  <a:lnTo>
                    <a:pt x="2372" y="59704"/>
                  </a:lnTo>
                  <a:lnTo>
                    <a:pt x="1964" y="58226"/>
                  </a:lnTo>
                  <a:lnTo>
                    <a:pt x="1591" y="56674"/>
                  </a:lnTo>
                  <a:lnTo>
                    <a:pt x="1257" y="55052"/>
                  </a:lnTo>
                  <a:lnTo>
                    <a:pt x="962" y="53361"/>
                  </a:lnTo>
                  <a:lnTo>
                    <a:pt x="707" y="51599"/>
                  </a:lnTo>
                  <a:lnTo>
                    <a:pt x="491" y="49768"/>
                  </a:lnTo>
                  <a:lnTo>
                    <a:pt x="314" y="47866"/>
                  </a:lnTo>
                  <a:lnTo>
                    <a:pt x="176" y="45895"/>
                  </a:lnTo>
                  <a:lnTo>
                    <a:pt x="78" y="43854"/>
                  </a:lnTo>
                  <a:lnTo>
                    <a:pt x="19" y="41744"/>
                  </a:lnTo>
                  <a:lnTo>
                    <a:pt x="0" y="39563"/>
                  </a:lnTo>
                  <a:lnTo>
                    <a:pt x="19" y="37279"/>
                  </a:lnTo>
                  <a:lnTo>
                    <a:pt x="76" y="35075"/>
                  </a:lnTo>
                  <a:lnTo>
                    <a:pt x="171" y="32952"/>
                  </a:lnTo>
                  <a:lnTo>
                    <a:pt x="305" y="30910"/>
                  </a:lnTo>
                  <a:lnTo>
                    <a:pt x="477" y="28949"/>
                  </a:lnTo>
                  <a:lnTo>
                    <a:pt x="687" y="27069"/>
                  </a:lnTo>
                  <a:lnTo>
                    <a:pt x="935" y="25269"/>
                  </a:lnTo>
                  <a:lnTo>
                    <a:pt x="1222" y="23550"/>
                  </a:lnTo>
                  <a:lnTo>
                    <a:pt x="1547" y="21912"/>
                  </a:lnTo>
                  <a:lnTo>
                    <a:pt x="1909" y="20354"/>
                  </a:lnTo>
                  <a:lnTo>
                    <a:pt x="2318" y="18857"/>
                  </a:lnTo>
                  <a:lnTo>
                    <a:pt x="2759" y="17423"/>
                  </a:lnTo>
                  <a:lnTo>
                    <a:pt x="3231" y="16050"/>
                  </a:lnTo>
                  <a:lnTo>
                    <a:pt x="3734" y="14740"/>
                  </a:lnTo>
                  <a:lnTo>
                    <a:pt x="4270" y="13492"/>
                  </a:lnTo>
                  <a:lnTo>
                    <a:pt x="4837" y="12306"/>
                  </a:lnTo>
                  <a:lnTo>
                    <a:pt x="5435" y="11183"/>
                  </a:lnTo>
                  <a:lnTo>
                    <a:pt x="6066" y="10121"/>
                  </a:lnTo>
                  <a:lnTo>
                    <a:pt x="6727" y="9122"/>
                  </a:lnTo>
                  <a:lnTo>
                    <a:pt x="7421" y="8185"/>
                  </a:lnTo>
                  <a:lnTo>
                    <a:pt x="8144" y="7306"/>
                  </a:lnTo>
                  <a:lnTo>
                    <a:pt x="8894" y="6482"/>
                  </a:lnTo>
                  <a:lnTo>
                    <a:pt x="9672" y="5713"/>
                  </a:lnTo>
                  <a:lnTo>
                    <a:pt x="10477" y="4998"/>
                  </a:lnTo>
                  <a:lnTo>
                    <a:pt x="11309" y="4338"/>
                  </a:lnTo>
                  <a:lnTo>
                    <a:pt x="12169" y="3732"/>
                  </a:lnTo>
                  <a:lnTo>
                    <a:pt x="13055" y="3181"/>
                  </a:lnTo>
                  <a:lnTo>
                    <a:pt x="13969" y="2684"/>
                  </a:lnTo>
                  <a:lnTo>
                    <a:pt x="14911" y="2242"/>
                  </a:lnTo>
                  <a:lnTo>
                    <a:pt x="15879" y="1855"/>
                  </a:lnTo>
                  <a:lnTo>
                    <a:pt x="16883" y="1502"/>
                  </a:lnTo>
                  <a:lnTo>
                    <a:pt x="17907" y="1187"/>
                  </a:lnTo>
                  <a:lnTo>
                    <a:pt x="18952" y="909"/>
                  </a:lnTo>
                  <a:lnTo>
                    <a:pt x="20018" y="667"/>
                  </a:lnTo>
                  <a:lnTo>
                    <a:pt x="21105" y="463"/>
                  </a:lnTo>
                  <a:lnTo>
                    <a:pt x="22212" y="296"/>
                  </a:lnTo>
                  <a:lnTo>
                    <a:pt x="23340" y="166"/>
                  </a:lnTo>
                  <a:lnTo>
                    <a:pt x="24488" y="74"/>
                  </a:lnTo>
                  <a:lnTo>
                    <a:pt x="25658" y="18"/>
                  </a:lnTo>
                  <a:lnTo>
                    <a:pt x="26848" y="0"/>
                  </a:lnTo>
                  <a:lnTo>
                    <a:pt x="27964" y="18"/>
                  </a:lnTo>
                  <a:lnTo>
                    <a:pt x="29064" y="74"/>
                  </a:lnTo>
                  <a:lnTo>
                    <a:pt x="30147" y="166"/>
                  </a:lnTo>
                  <a:lnTo>
                    <a:pt x="31214" y="296"/>
                  </a:lnTo>
                  <a:lnTo>
                    <a:pt x="32264" y="463"/>
                  </a:lnTo>
                  <a:lnTo>
                    <a:pt x="33298" y="667"/>
                  </a:lnTo>
                  <a:lnTo>
                    <a:pt x="34316" y="909"/>
                  </a:lnTo>
                  <a:lnTo>
                    <a:pt x="35317" y="1187"/>
                  </a:lnTo>
                  <a:lnTo>
                    <a:pt x="36302" y="1502"/>
                  </a:lnTo>
                  <a:lnTo>
                    <a:pt x="37271" y="1855"/>
                  </a:lnTo>
                  <a:lnTo>
                    <a:pt x="38229" y="2242"/>
                  </a:lnTo>
                  <a:lnTo>
                    <a:pt x="39159" y="2684"/>
                  </a:lnTo>
                  <a:lnTo>
                    <a:pt x="40062" y="3181"/>
                  </a:lnTo>
                  <a:lnTo>
                    <a:pt x="40938" y="3732"/>
                  </a:lnTo>
                  <a:lnTo>
                    <a:pt x="41787" y="4338"/>
                  </a:lnTo>
                  <a:lnTo>
                    <a:pt x="42608" y="4998"/>
                  </a:lnTo>
                  <a:lnTo>
                    <a:pt x="43402" y="5713"/>
                  </a:lnTo>
                  <a:lnTo>
                    <a:pt x="44169" y="6482"/>
                  </a:lnTo>
                  <a:lnTo>
                    <a:pt x="44908" y="7306"/>
                  </a:lnTo>
                  <a:lnTo>
                    <a:pt x="45620" y="8185"/>
                  </a:lnTo>
                  <a:lnTo>
                    <a:pt x="46314" y="9122"/>
                  </a:lnTo>
                  <a:lnTo>
                    <a:pt x="46976" y="10121"/>
                  </a:lnTo>
                  <a:lnTo>
                    <a:pt x="47606" y="11183"/>
                  </a:lnTo>
                  <a:lnTo>
                    <a:pt x="48205" y="12306"/>
                  </a:lnTo>
                  <a:lnTo>
                    <a:pt x="48772" y="13492"/>
                  </a:lnTo>
                  <a:lnTo>
                    <a:pt x="49307" y="14740"/>
                  </a:lnTo>
                  <a:lnTo>
                    <a:pt x="49811" y="16050"/>
                  </a:lnTo>
                  <a:lnTo>
                    <a:pt x="50283" y="17423"/>
                  </a:lnTo>
                  <a:lnTo>
                    <a:pt x="50723" y="18857"/>
                  </a:lnTo>
                  <a:lnTo>
                    <a:pt x="51132" y="20354"/>
                  </a:lnTo>
                  <a:lnTo>
                    <a:pt x="51516" y="21912"/>
                  </a:lnTo>
                  <a:lnTo>
                    <a:pt x="51859" y="23550"/>
                  </a:lnTo>
                  <a:lnTo>
                    <a:pt x="52162" y="25269"/>
                  </a:lnTo>
                  <a:lnTo>
                    <a:pt x="52424" y="27069"/>
                  </a:lnTo>
                  <a:lnTo>
                    <a:pt x="52646" y="28949"/>
                  </a:lnTo>
                  <a:lnTo>
                    <a:pt x="52828" y="30910"/>
                  </a:lnTo>
                  <a:lnTo>
                    <a:pt x="52969" y="32952"/>
                  </a:lnTo>
                  <a:lnTo>
                    <a:pt x="53070" y="35075"/>
                  </a:lnTo>
                  <a:lnTo>
                    <a:pt x="53131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" name="pg236"/>
            <p:cNvSpPr/>
            <p:nvPr/>
          </p:nvSpPr>
          <p:spPr>
            <a:xfrm>
              <a:off x="2004621" y="5504458"/>
              <a:ext cx="22428" cy="55061"/>
            </a:xfrm>
            <a:custGeom>
              <a:avLst/>
              <a:pathLst>
                <a:path w="22428" h="55061">
                  <a:moveTo>
                    <a:pt x="22428" y="27558"/>
                  </a:moveTo>
                  <a:lnTo>
                    <a:pt x="22422" y="25960"/>
                  </a:lnTo>
                  <a:lnTo>
                    <a:pt x="22404" y="24419"/>
                  </a:lnTo>
                  <a:lnTo>
                    <a:pt x="22374" y="22934"/>
                  </a:lnTo>
                  <a:lnTo>
                    <a:pt x="22332" y="21507"/>
                  </a:lnTo>
                  <a:lnTo>
                    <a:pt x="22278" y="20136"/>
                  </a:lnTo>
                  <a:lnTo>
                    <a:pt x="22212" y="18822"/>
                  </a:lnTo>
                  <a:lnTo>
                    <a:pt x="22134" y="17565"/>
                  </a:lnTo>
                  <a:lnTo>
                    <a:pt x="22044" y="16364"/>
                  </a:lnTo>
                  <a:lnTo>
                    <a:pt x="21942" y="15220"/>
                  </a:lnTo>
                  <a:lnTo>
                    <a:pt x="21828" y="14133"/>
                  </a:lnTo>
                  <a:lnTo>
                    <a:pt x="21700" y="13086"/>
                  </a:lnTo>
                  <a:lnTo>
                    <a:pt x="21559" y="12084"/>
                  </a:lnTo>
                  <a:lnTo>
                    <a:pt x="21404" y="11126"/>
                  </a:lnTo>
                  <a:lnTo>
                    <a:pt x="21234" y="10213"/>
                  </a:lnTo>
                  <a:lnTo>
                    <a:pt x="21050" y="9345"/>
                  </a:lnTo>
                  <a:lnTo>
                    <a:pt x="20852" y="8521"/>
                  </a:lnTo>
                  <a:lnTo>
                    <a:pt x="20640" y="7742"/>
                  </a:lnTo>
                  <a:lnTo>
                    <a:pt x="20413" y="7009"/>
                  </a:lnTo>
                  <a:lnTo>
                    <a:pt x="20173" y="6319"/>
                  </a:lnTo>
                  <a:lnTo>
                    <a:pt x="19918" y="5675"/>
                  </a:lnTo>
                  <a:lnTo>
                    <a:pt x="19648" y="5061"/>
                  </a:lnTo>
                  <a:lnTo>
                    <a:pt x="19361" y="4485"/>
                  </a:lnTo>
                  <a:lnTo>
                    <a:pt x="19058" y="3948"/>
                  </a:lnTo>
                  <a:lnTo>
                    <a:pt x="18739" y="3448"/>
                  </a:lnTo>
                  <a:lnTo>
                    <a:pt x="18403" y="2987"/>
                  </a:lnTo>
                  <a:lnTo>
                    <a:pt x="18051" y="2564"/>
                  </a:lnTo>
                  <a:lnTo>
                    <a:pt x="17683" y="2180"/>
                  </a:lnTo>
                  <a:lnTo>
                    <a:pt x="17298" y="1833"/>
                  </a:lnTo>
                  <a:lnTo>
                    <a:pt x="16897" y="1525"/>
                  </a:lnTo>
                  <a:lnTo>
                    <a:pt x="16480" y="1255"/>
                  </a:lnTo>
                  <a:lnTo>
                    <a:pt x="16056" y="1016"/>
                  </a:lnTo>
                  <a:lnTo>
                    <a:pt x="15613" y="803"/>
                  </a:lnTo>
                  <a:lnTo>
                    <a:pt x="15152" y="615"/>
                  </a:lnTo>
                  <a:lnTo>
                    <a:pt x="14672" y="451"/>
                  </a:lnTo>
                  <a:lnTo>
                    <a:pt x="14174" y="313"/>
                  </a:lnTo>
                  <a:lnTo>
                    <a:pt x="13657" y="200"/>
                  </a:lnTo>
                  <a:lnTo>
                    <a:pt x="13122" y="112"/>
                  </a:lnTo>
                  <a:lnTo>
                    <a:pt x="12568" y="50"/>
                  </a:lnTo>
                  <a:lnTo>
                    <a:pt x="11996" y="12"/>
                  </a:lnTo>
                  <a:lnTo>
                    <a:pt x="11405" y="0"/>
                  </a:lnTo>
                  <a:lnTo>
                    <a:pt x="10771" y="13"/>
                  </a:lnTo>
                  <a:lnTo>
                    <a:pt x="10158" y="52"/>
                  </a:lnTo>
                  <a:lnTo>
                    <a:pt x="9566" y="117"/>
                  </a:lnTo>
                  <a:lnTo>
                    <a:pt x="8995" y="209"/>
                  </a:lnTo>
                  <a:lnTo>
                    <a:pt x="8444" y="327"/>
                  </a:lnTo>
                  <a:lnTo>
                    <a:pt x="7914" y="471"/>
                  </a:lnTo>
                  <a:lnTo>
                    <a:pt x="7405" y="641"/>
                  </a:lnTo>
                  <a:lnTo>
                    <a:pt x="6917" y="838"/>
                  </a:lnTo>
                  <a:lnTo>
                    <a:pt x="6449" y="1060"/>
                  </a:lnTo>
                  <a:lnTo>
                    <a:pt x="6002" y="1309"/>
                  </a:lnTo>
                  <a:lnTo>
                    <a:pt x="5574" y="1579"/>
                  </a:lnTo>
                  <a:lnTo>
                    <a:pt x="5162" y="1888"/>
                  </a:lnTo>
                  <a:lnTo>
                    <a:pt x="4766" y="2234"/>
                  </a:lnTo>
                  <a:lnTo>
                    <a:pt x="4387" y="2619"/>
                  </a:lnTo>
                  <a:lnTo>
                    <a:pt x="4024" y="3042"/>
                  </a:lnTo>
                  <a:lnTo>
                    <a:pt x="3678" y="3503"/>
                  </a:lnTo>
                  <a:lnTo>
                    <a:pt x="3347" y="4002"/>
                  </a:lnTo>
                  <a:lnTo>
                    <a:pt x="3034" y="4540"/>
                  </a:lnTo>
                  <a:lnTo>
                    <a:pt x="2736" y="5115"/>
                  </a:lnTo>
                  <a:lnTo>
                    <a:pt x="2455" y="5729"/>
                  </a:lnTo>
                  <a:lnTo>
                    <a:pt x="2200" y="6384"/>
                  </a:lnTo>
                  <a:lnTo>
                    <a:pt x="1960" y="7083"/>
                  </a:lnTo>
                  <a:lnTo>
                    <a:pt x="1733" y="7825"/>
                  </a:lnTo>
                  <a:lnTo>
                    <a:pt x="1521" y="8611"/>
                  </a:lnTo>
                  <a:lnTo>
                    <a:pt x="1323" y="9440"/>
                  </a:lnTo>
                  <a:lnTo>
                    <a:pt x="1139" y="10313"/>
                  </a:lnTo>
                  <a:lnTo>
                    <a:pt x="969" y="11230"/>
                  </a:lnTo>
                  <a:lnTo>
                    <a:pt x="814" y="12191"/>
                  </a:lnTo>
                  <a:lnTo>
                    <a:pt x="672" y="13195"/>
                  </a:lnTo>
                  <a:lnTo>
                    <a:pt x="545" y="14242"/>
                  </a:lnTo>
                  <a:lnTo>
                    <a:pt x="442" y="15328"/>
                  </a:lnTo>
                  <a:lnTo>
                    <a:pt x="349" y="16469"/>
                  </a:lnTo>
                  <a:lnTo>
                    <a:pt x="267" y="17664"/>
                  </a:lnTo>
                  <a:lnTo>
                    <a:pt x="196" y="18914"/>
                  </a:lnTo>
                  <a:lnTo>
                    <a:pt x="136" y="20218"/>
                  </a:lnTo>
                  <a:lnTo>
                    <a:pt x="87" y="21577"/>
                  </a:lnTo>
                  <a:lnTo>
                    <a:pt x="49" y="22990"/>
                  </a:lnTo>
                  <a:lnTo>
                    <a:pt x="21" y="24458"/>
                  </a:lnTo>
                  <a:lnTo>
                    <a:pt x="5" y="25980"/>
                  </a:lnTo>
                  <a:lnTo>
                    <a:pt x="0" y="27558"/>
                  </a:lnTo>
                  <a:lnTo>
                    <a:pt x="6" y="29114"/>
                  </a:lnTo>
                  <a:lnTo>
                    <a:pt x="24" y="30618"/>
                  </a:lnTo>
                  <a:lnTo>
                    <a:pt x="54" y="32069"/>
                  </a:lnTo>
                  <a:lnTo>
                    <a:pt x="96" y="33469"/>
                  </a:lnTo>
                  <a:lnTo>
                    <a:pt x="150" y="34815"/>
                  </a:lnTo>
                  <a:lnTo>
                    <a:pt x="216" y="36110"/>
                  </a:lnTo>
                  <a:lnTo>
                    <a:pt x="294" y="37352"/>
                  </a:lnTo>
                  <a:lnTo>
                    <a:pt x="384" y="38541"/>
                  </a:lnTo>
                  <a:lnTo>
                    <a:pt x="486" y="39679"/>
                  </a:lnTo>
                  <a:lnTo>
                    <a:pt x="600" y="40764"/>
                  </a:lnTo>
                  <a:lnTo>
                    <a:pt x="727" y="41801"/>
                  </a:lnTo>
                  <a:lnTo>
                    <a:pt x="868" y="42798"/>
                  </a:lnTo>
                  <a:lnTo>
                    <a:pt x="1024" y="43753"/>
                  </a:lnTo>
                  <a:lnTo>
                    <a:pt x="1193" y="44666"/>
                  </a:lnTo>
                  <a:lnTo>
                    <a:pt x="1377" y="45538"/>
                  </a:lnTo>
                  <a:lnTo>
                    <a:pt x="1575" y="46369"/>
                  </a:lnTo>
                  <a:lnTo>
                    <a:pt x="1788" y="47158"/>
                  </a:lnTo>
                  <a:lnTo>
                    <a:pt x="2014" y="47906"/>
                  </a:lnTo>
                  <a:lnTo>
                    <a:pt x="2255" y="48612"/>
                  </a:lnTo>
                  <a:lnTo>
                    <a:pt x="2510" y="49276"/>
                  </a:lnTo>
                  <a:lnTo>
                    <a:pt x="2780" y="49891"/>
                  </a:lnTo>
                  <a:lnTo>
                    <a:pt x="3066" y="50468"/>
                  </a:lnTo>
                  <a:lnTo>
                    <a:pt x="3369" y="51009"/>
                  </a:lnTo>
                  <a:lnTo>
                    <a:pt x="3688" y="51512"/>
                  </a:lnTo>
                  <a:lnTo>
                    <a:pt x="4024" y="51978"/>
                  </a:lnTo>
                  <a:lnTo>
                    <a:pt x="4376" y="52407"/>
                  </a:lnTo>
                  <a:lnTo>
                    <a:pt x="4744" y="52798"/>
                  </a:lnTo>
                  <a:lnTo>
                    <a:pt x="5129" y="53153"/>
                  </a:lnTo>
                  <a:lnTo>
                    <a:pt x="5530" y="53471"/>
                  </a:lnTo>
                  <a:lnTo>
                    <a:pt x="5948" y="53751"/>
                  </a:lnTo>
                  <a:lnTo>
                    <a:pt x="6383" y="54000"/>
                  </a:lnTo>
                  <a:lnTo>
                    <a:pt x="6838" y="54223"/>
                  </a:lnTo>
                  <a:lnTo>
                    <a:pt x="7313" y="54419"/>
                  </a:lnTo>
                  <a:lnTo>
                    <a:pt x="7807" y="54589"/>
                  </a:lnTo>
                  <a:lnTo>
                    <a:pt x="8321" y="54734"/>
                  </a:lnTo>
                  <a:lnTo>
                    <a:pt x="8855" y="54851"/>
                  </a:lnTo>
                  <a:lnTo>
                    <a:pt x="9409" y="54943"/>
                  </a:lnTo>
                  <a:lnTo>
                    <a:pt x="9982" y="55009"/>
                  </a:lnTo>
                  <a:lnTo>
                    <a:pt x="10574" y="55048"/>
                  </a:lnTo>
                  <a:lnTo>
                    <a:pt x="11186" y="55061"/>
                  </a:lnTo>
                  <a:lnTo>
                    <a:pt x="11778" y="55048"/>
                  </a:lnTo>
                  <a:lnTo>
                    <a:pt x="12352" y="55009"/>
                  </a:lnTo>
                  <a:lnTo>
                    <a:pt x="12909" y="54943"/>
                  </a:lnTo>
                  <a:lnTo>
                    <a:pt x="13448" y="54851"/>
                  </a:lnTo>
                  <a:lnTo>
                    <a:pt x="13969" y="54734"/>
                  </a:lnTo>
                  <a:lnTo>
                    <a:pt x="14474" y="54589"/>
                  </a:lnTo>
                  <a:lnTo>
                    <a:pt x="14960" y="54419"/>
                  </a:lnTo>
                  <a:lnTo>
                    <a:pt x="15430" y="54223"/>
                  </a:lnTo>
                  <a:lnTo>
                    <a:pt x="15882" y="54000"/>
                  </a:lnTo>
                  <a:lnTo>
                    <a:pt x="16316" y="53751"/>
                  </a:lnTo>
                  <a:lnTo>
                    <a:pt x="16734" y="53471"/>
                  </a:lnTo>
                  <a:lnTo>
                    <a:pt x="17137" y="53153"/>
                  </a:lnTo>
                  <a:lnTo>
                    <a:pt x="17524" y="52798"/>
                  </a:lnTo>
                  <a:lnTo>
                    <a:pt x="17896" y="52407"/>
                  </a:lnTo>
                  <a:lnTo>
                    <a:pt x="18253" y="51978"/>
                  </a:lnTo>
                  <a:lnTo>
                    <a:pt x="18595" y="51512"/>
                  </a:lnTo>
                  <a:lnTo>
                    <a:pt x="18921" y="51009"/>
                  </a:lnTo>
                  <a:lnTo>
                    <a:pt x="19232" y="50468"/>
                  </a:lnTo>
                  <a:lnTo>
                    <a:pt x="19528" y="49891"/>
                  </a:lnTo>
                  <a:lnTo>
                    <a:pt x="19809" y="49276"/>
                  </a:lnTo>
                  <a:lnTo>
                    <a:pt x="20074" y="48612"/>
                  </a:lnTo>
                  <a:lnTo>
                    <a:pt x="20324" y="47906"/>
                  </a:lnTo>
                  <a:lnTo>
                    <a:pt x="20558" y="47158"/>
                  </a:lnTo>
                  <a:lnTo>
                    <a:pt x="20778" y="46369"/>
                  </a:lnTo>
                  <a:lnTo>
                    <a:pt x="20982" y="45538"/>
                  </a:lnTo>
                  <a:lnTo>
                    <a:pt x="21171" y="44666"/>
                  </a:lnTo>
                  <a:lnTo>
                    <a:pt x="21344" y="43753"/>
                  </a:lnTo>
                  <a:lnTo>
                    <a:pt x="21502" y="42798"/>
                  </a:lnTo>
                  <a:lnTo>
                    <a:pt x="21645" y="41801"/>
                  </a:lnTo>
                  <a:lnTo>
                    <a:pt x="21773" y="40764"/>
                  </a:lnTo>
                  <a:lnTo>
                    <a:pt x="21897" y="39679"/>
                  </a:lnTo>
                  <a:lnTo>
                    <a:pt x="22009" y="38541"/>
                  </a:lnTo>
                  <a:lnTo>
                    <a:pt x="22107" y="37352"/>
                  </a:lnTo>
                  <a:lnTo>
                    <a:pt x="22192" y="36110"/>
                  </a:lnTo>
                  <a:lnTo>
                    <a:pt x="22264" y="34815"/>
                  </a:lnTo>
                  <a:lnTo>
                    <a:pt x="22323" y="33469"/>
                  </a:lnTo>
                  <a:lnTo>
                    <a:pt x="22369" y="32069"/>
                  </a:lnTo>
                  <a:lnTo>
                    <a:pt x="22402" y="30618"/>
                  </a:lnTo>
                  <a:lnTo>
                    <a:pt x="22421" y="2911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" name="pg237"/>
            <p:cNvSpPr/>
            <p:nvPr/>
          </p:nvSpPr>
          <p:spPr>
            <a:xfrm>
              <a:off x="1929750" y="5303793"/>
              <a:ext cx="52005" cy="76889"/>
            </a:xfrm>
            <a:custGeom>
              <a:avLst/>
              <a:pathLst>
                <a:path w="52005" h="76889">
                  <a:moveTo>
                    <a:pt x="0" y="76889"/>
                  </a:moveTo>
                  <a:lnTo>
                    <a:pt x="0" y="65484"/>
                  </a:lnTo>
                  <a:lnTo>
                    <a:pt x="19045" y="65484"/>
                  </a:lnTo>
                  <a:lnTo>
                    <a:pt x="19045" y="13042"/>
                  </a:lnTo>
                  <a:lnTo>
                    <a:pt x="600" y="24556"/>
                  </a:lnTo>
                  <a:lnTo>
                    <a:pt x="600" y="12496"/>
                  </a:lnTo>
                  <a:lnTo>
                    <a:pt x="19863" y="0"/>
                  </a:lnTo>
                  <a:lnTo>
                    <a:pt x="34379" y="0"/>
                  </a:lnTo>
                  <a:lnTo>
                    <a:pt x="34379" y="65484"/>
                  </a:lnTo>
                  <a:lnTo>
                    <a:pt x="52005" y="65484"/>
                  </a:lnTo>
                  <a:lnTo>
                    <a:pt x="5200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" name="pg238"/>
            <p:cNvSpPr/>
            <p:nvPr/>
          </p:nvSpPr>
          <p:spPr>
            <a:xfrm>
              <a:off x="1988741" y="5302647"/>
              <a:ext cx="54133" cy="79126"/>
            </a:xfrm>
            <a:custGeom>
              <a:avLst/>
              <a:pathLst>
                <a:path w="54133" h="79126">
                  <a:moveTo>
                    <a:pt x="54133" y="38362"/>
                  </a:moveTo>
                  <a:lnTo>
                    <a:pt x="54058" y="42352"/>
                  </a:lnTo>
                  <a:lnTo>
                    <a:pt x="53834" y="46135"/>
                  </a:lnTo>
                  <a:lnTo>
                    <a:pt x="53460" y="49713"/>
                  </a:lnTo>
                  <a:lnTo>
                    <a:pt x="52937" y="53083"/>
                  </a:lnTo>
                  <a:lnTo>
                    <a:pt x="52264" y="56248"/>
                  </a:lnTo>
                  <a:lnTo>
                    <a:pt x="51442" y="59206"/>
                  </a:lnTo>
                  <a:lnTo>
                    <a:pt x="50470" y="61958"/>
                  </a:lnTo>
                  <a:lnTo>
                    <a:pt x="49349" y="64504"/>
                  </a:lnTo>
                  <a:lnTo>
                    <a:pt x="48078" y="66843"/>
                  </a:lnTo>
                  <a:lnTo>
                    <a:pt x="46657" y="68976"/>
                  </a:lnTo>
                  <a:lnTo>
                    <a:pt x="45099" y="70905"/>
                  </a:lnTo>
                  <a:lnTo>
                    <a:pt x="43416" y="72630"/>
                  </a:lnTo>
                  <a:lnTo>
                    <a:pt x="41607" y="74153"/>
                  </a:lnTo>
                  <a:lnTo>
                    <a:pt x="39672" y="75472"/>
                  </a:lnTo>
                  <a:lnTo>
                    <a:pt x="37612" y="76589"/>
                  </a:lnTo>
                  <a:lnTo>
                    <a:pt x="35427" y="77502"/>
                  </a:lnTo>
                  <a:lnTo>
                    <a:pt x="33115" y="78213"/>
                  </a:lnTo>
                  <a:lnTo>
                    <a:pt x="30679" y="78720"/>
                  </a:lnTo>
                  <a:lnTo>
                    <a:pt x="28117" y="79025"/>
                  </a:lnTo>
                  <a:lnTo>
                    <a:pt x="25429" y="79126"/>
                  </a:lnTo>
                  <a:lnTo>
                    <a:pt x="24446" y="79116"/>
                  </a:lnTo>
                  <a:lnTo>
                    <a:pt x="23482" y="79085"/>
                  </a:lnTo>
                  <a:lnTo>
                    <a:pt x="22538" y="79033"/>
                  </a:lnTo>
                  <a:lnTo>
                    <a:pt x="21614" y="78961"/>
                  </a:lnTo>
                  <a:lnTo>
                    <a:pt x="20709" y="78867"/>
                  </a:lnTo>
                  <a:lnTo>
                    <a:pt x="19824" y="78753"/>
                  </a:lnTo>
                  <a:lnTo>
                    <a:pt x="18958" y="78618"/>
                  </a:lnTo>
                  <a:lnTo>
                    <a:pt x="18112" y="78463"/>
                  </a:lnTo>
                  <a:lnTo>
                    <a:pt x="17286" y="78287"/>
                  </a:lnTo>
                  <a:lnTo>
                    <a:pt x="16480" y="78090"/>
                  </a:lnTo>
                  <a:lnTo>
                    <a:pt x="15704" y="77871"/>
                  </a:lnTo>
                  <a:lnTo>
                    <a:pt x="14947" y="77629"/>
                  </a:lnTo>
                  <a:lnTo>
                    <a:pt x="14211" y="77364"/>
                  </a:lnTo>
                  <a:lnTo>
                    <a:pt x="13494" y="77077"/>
                  </a:lnTo>
                  <a:lnTo>
                    <a:pt x="12796" y="76766"/>
                  </a:lnTo>
                  <a:lnTo>
                    <a:pt x="12118" y="76433"/>
                  </a:lnTo>
                  <a:lnTo>
                    <a:pt x="11460" y="76077"/>
                  </a:lnTo>
                  <a:lnTo>
                    <a:pt x="10822" y="75697"/>
                  </a:lnTo>
                  <a:lnTo>
                    <a:pt x="10203" y="75295"/>
                  </a:lnTo>
                  <a:lnTo>
                    <a:pt x="9604" y="74870"/>
                  </a:lnTo>
                  <a:lnTo>
                    <a:pt x="9023" y="74421"/>
                  </a:lnTo>
                  <a:lnTo>
                    <a:pt x="8460" y="73947"/>
                  </a:lnTo>
                  <a:lnTo>
                    <a:pt x="7914" y="73447"/>
                  </a:lnTo>
                  <a:lnTo>
                    <a:pt x="7386" y="72923"/>
                  </a:lnTo>
                  <a:lnTo>
                    <a:pt x="6875" y="72373"/>
                  </a:lnTo>
                  <a:lnTo>
                    <a:pt x="6382" y="71799"/>
                  </a:lnTo>
                  <a:lnTo>
                    <a:pt x="5906" y="71199"/>
                  </a:lnTo>
                  <a:lnTo>
                    <a:pt x="5448" y="70574"/>
                  </a:lnTo>
                  <a:lnTo>
                    <a:pt x="5007" y="69924"/>
                  </a:lnTo>
                  <a:lnTo>
                    <a:pt x="4583" y="69249"/>
                  </a:lnTo>
                  <a:lnTo>
                    <a:pt x="4188" y="68549"/>
                  </a:lnTo>
                  <a:lnTo>
                    <a:pt x="3809" y="67822"/>
                  </a:lnTo>
                  <a:lnTo>
                    <a:pt x="3446" y="67069"/>
                  </a:lnTo>
                  <a:lnTo>
                    <a:pt x="3099" y="66289"/>
                  </a:lnTo>
                  <a:lnTo>
                    <a:pt x="2769" y="65484"/>
                  </a:lnTo>
                  <a:lnTo>
                    <a:pt x="2455" y="64652"/>
                  </a:lnTo>
                  <a:lnTo>
                    <a:pt x="2158" y="63794"/>
                  </a:lnTo>
                  <a:lnTo>
                    <a:pt x="1877" y="62910"/>
                  </a:lnTo>
                  <a:lnTo>
                    <a:pt x="1612" y="62000"/>
                  </a:lnTo>
                  <a:lnTo>
                    <a:pt x="1364" y="61064"/>
                  </a:lnTo>
                  <a:lnTo>
                    <a:pt x="15770" y="59045"/>
                  </a:lnTo>
                  <a:lnTo>
                    <a:pt x="16002" y="59842"/>
                  </a:lnTo>
                  <a:lnTo>
                    <a:pt x="16261" y="60597"/>
                  </a:lnTo>
                  <a:lnTo>
                    <a:pt x="16548" y="61309"/>
                  </a:lnTo>
                  <a:lnTo>
                    <a:pt x="16862" y="61978"/>
                  </a:lnTo>
                  <a:lnTo>
                    <a:pt x="17203" y="62605"/>
                  </a:lnTo>
                  <a:lnTo>
                    <a:pt x="17571" y="63190"/>
                  </a:lnTo>
                  <a:lnTo>
                    <a:pt x="17967" y="63732"/>
                  </a:lnTo>
                  <a:lnTo>
                    <a:pt x="18390" y="64231"/>
                  </a:lnTo>
                  <a:lnTo>
                    <a:pt x="18840" y="64688"/>
                  </a:lnTo>
                  <a:lnTo>
                    <a:pt x="19317" y="65102"/>
                  </a:lnTo>
                  <a:lnTo>
                    <a:pt x="19832" y="65475"/>
                  </a:lnTo>
                  <a:lnTo>
                    <a:pt x="20372" y="65809"/>
                  </a:lnTo>
                  <a:lnTo>
                    <a:pt x="20936" y="66104"/>
                  </a:lnTo>
                  <a:lnTo>
                    <a:pt x="21526" y="66359"/>
                  </a:lnTo>
                  <a:lnTo>
                    <a:pt x="22141" y="66575"/>
                  </a:lnTo>
                  <a:lnTo>
                    <a:pt x="22782" y="66752"/>
                  </a:lnTo>
                  <a:lnTo>
                    <a:pt x="23447" y="66890"/>
                  </a:lnTo>
                  <a:lnTo>
                    <a:pt x="24137" y="66988"/>
                  </a:lnTo>
                  <a:lnTo>
                    <a:pt x="24852" y="67047"/>
                  </a:lnTo>
                  <a:lnTo>
                    <a:pt x="25593" y="67066"/>
                  </a:lnTo>
                  <a:lnTo>
                    <a:pt x="26209" y="67052"/>
                  </a:lnTo>
                  <a:lnTo>
                    <a:pt x="26811" y="67007"/>
                  </a:lnTo>
                  <a:lnTo>
                    <a:pt x="27400" y="66934"/>
                  </a:lnTo>
                  <a:lnTo>
                    <a:pt x="27977" y="66831"/>
                  </a:lnTo>
                  <a:lnTo>
                    <a:pt x="28540" y="66698"/>
                  </a:lnTo>
                  <a:lnTo>
                    <a:pt x="29090" y="66536"/>
                  </a:lnTo>
                  <a:lnTo>
                    <a:pt x="29627" y="66344"/>
                  </a:lnTo>
                  <a:lnTo>
                    <a:pt x="30151" y="66123"/>
                  </a:lnTo>
                  <a:lnTo>
                    <a:pt x="30661" y="65873"/>
                  </a:lnTo>
                  <a:lnTo>
                    <a:pt x="31159" y="65593"/>
                  </a:lnTo>
                  <a:lnTo>
                    <a:pt x="31643" y="65283"/>
                  </a:lnTo>
                  <a:lnTo>
                    <a:pt x="32113" y="64943"/>
                  </a:lnTo>
                  <a:lnTo>
                    <a:pt x="32569" y="64571"/>
                  </a:lnTo>
                  <a:lnTo>
                    <a:pt x="33010" y="64170"/>
                  </a:lnTo>
                  <a:lnTo>
                    <a:pt x="33437" y="63738"/>
                  </a:lnTo>
                  <a:lnTo>
                    <a:pt x="33851" y="63275"/>
                  </a:lnTo>
                  <a:lnTo>
                    <a:pt x="34249" y="62782"/>
                  </a:lnTo>
                  <a:lnTo>
                    <a:pt x="34634" y="62258"/>
                  </a:lnTo>
                  <a:lnTo>
                    <a:pt x="35005" y="61703"/>
                  </a:lnTo>
                  <a:lnTo>
                    <a:pt x="35361" y="61118"/>
                  </a:lnTo>
                  <a:lnTo>
                    <a:pt x="35702" y="60502"/>
                  </a:lnTo>
                  <a:lnTo>
                    <a:pt x="36027" y="59854"/>
                  </a:lnTo>
                  <a:lnTo>
                    <a:pt x="36335" y="59175"/>
                  </a:lnTo>
                  <a:lnTo>
                    <a:pt x="36627" y="58464"/>
                  </a:lnTo>
                  <a:lnTo>
                    <a:pt x="36903" y="57721"/>
                  </a:lnTo>
                  <a:lnTo>
                    <a:pt x="37162" y="56947"/>
                  </a:lnTo>
                  <a:lnTo>
                    <a:pt x="37405" y="56141"/>
                  </a:lnTo>
                  <a:lnTo>
                    <a:pt x="37631" y="55303"/>
                  </a:lnTo>
                  <a:lnTo>
                    <a:pt x="37841" y="54434"/>
                  </a:lnTo>
                  <a:lnTo>
                    <a:pt x="38035" y="53533"/>
                  </a:lnTo>
                  <a:lnTo>
                    <a:pt x="38222" y="52589"/>
                  </a:lnTo>
                  <a:lnTo>
                    <a:pt x="38391" y="51612"/>
                  </a:lnTo>
                  <a:lnTo>
                    <a:pt x="38541" y="50603"/>
                  </a:lnTo>
                  <a:lnTo>
                    <a:pt x="38672" y="49560"/>
                  </a:lnTo>
                  <a:lnTo>
                    <a:pt x="38785" y="48485"/>
                  </a:lnTo>
                  <a:lnTo>
                    <a:pt x="38880" y="47377"/>
                  </a:lnTo>
                  <a:lnTo>
                    <a:pt x="38956" y="46237"/>
                  </a:lnTo>
                  <a:lnTo>
                    <a:pt x="39013" y="45064"/>
                  </a:lnTo>
                  <a:lnTo>
                    <a:pt x="39052" y="43858"/>
                  </a:lnTo>
                  <a:lnTo>
                    <a:pt x="39072" y="42619"/>
                  </a:lnTo>
                  <a:lnTo>
                    <a:pt x="38846" y="43040"/>
                  </a:lnTo>
                  <a:lnTo>
                    <a:pt x="38607" y="43451"/>
                  </a:lnTo>
                  <a:lnTo>
                    <a:pt x="38353" y="43852"/>
                  </a:lnTo>
                  <a:lnTo>
                    <a:pt x="38085" y="44243"/>
                  </a:lnTo>
                  <a:lnTo>
                    <a:pt x="37803" y="44624"/>
                  </a:lnTo>
                  <a:lnTo>
                    <a:pt x="37507" y="44996"/>
                  </a:lnTo>
                  <a:lnTo>
                    <a:pt x="37196" y="45358"/>
                  </a:lnTo>
                  <a:lnTo>
                    <a:pt x="36872" y="45710"/>
                  </a:lnTo>
                  <a:lnTo>
                    <a:pt x="36533" y="46052"/>
                  </a:lnTo>
                  <a:lnTo>
                    <a:pt x="36180" y="46384"/>
                  </a:lnTo>
                  <a:lnTo>
                    <a:pt x="35815" y="46706"/>
                  </a:lnTo>
                  <a:lnTo>
                    <a:pt x="35440" y="47017"/>
                  </a:lnTo>
                  <a:lnTo>
                    <a:pt x="35055" y="47317"/>
                  </a:lnTo>
                  <a:lnTo>
                    <a:pt x="34660" y="47607"/>
                  </a:lnTo>
                  <a:lnTo>
                    <a:pt x="34256" y="47885"/>
                  </a:lnTo>
                  <a:lnTo>
                    <a:pt x="33842" y="48152"/>
                  </a:lnTo>
                  <a:lnTo>
                    <a:pt x="33418" y="48409"/>
                  </a:lnTo>
                  <a:lnTo>
                    <a:pt x="32984" y="48654"/>
                  </a:lnTo>
                  <a:lnTo>
                    <a:pt x="32540" y="48889"/>
                  </a:lnTo>
                  <a:lnTo>
                    <a:pt x="32087" y="49113"/>
                  </a:lnTo>
                  <a:lnTo>
                    <a:pt x="31636" y="49326"/>
                  </a:lnTo>
                  <a:lnTo>
                    <a:pt x="31179" y="49530"/>
                  </a:lnTo>
                  <a:lnTo>
                    <a:pt x="30715" y="49723"/>
                  </a:lnTo>
                  <a:lnTo>
                    <a:pt x="30245" y="49907"/>
                  </a:lnTo>
                  <a:lnTo>
                    <a:pt x="29768" y="50081"/>
                  </a:lnTo>
                  <a:lnTo>
                    <a:pt x="29284" y="50246"/>
                  </a:lnTo>
                  <a:lnTo>
                    <a:pt x="28794" y="50400"/>
                  </a:lnTo>
                  <a:lnTo>
                    <a:pt x="28297" y="50545"/>
                  </a:lnTo>
                  <a:lnTo>
                    <a:pt x="27794" y="50679"/>
                  </a:lnTo>
                  <a:lnTo>
                    <a:pt x="27285" y="50804"/>
                  </a:lnTo>
                  <a:lnTo>
                    <a:pt x="26771" y="50908"/>
                  </a:lnTo>
                  <a:lnTo>
                    <a:pt x="26257" y="51001"/>
                  </a:lnTo>
                  <a:lnTo>
                    <a:pt x="25741" y="51083"/>
                  </a:lnTo>
                  <a:lnTo>
                    <a:pt x="25224" y="51154"/>
                  </a:lnTo>
                  <a:lnTo>
                    <a:pt x="24706" y="51214"/>
                  </a:lnTo>
                  <a:lnTo>
                    <a:pt x="24187" y="51263"/>
                  </a:lnTo>
                  <a:lnTo>
                    <a:pt x="23667" y="51301"/>
                  </a:lnTo>
                  <a:lnTo>
                    <a:pt x="23146" y="51328"/>
                  </a:lnTo>
                  <a:lnTo>
                    <a:pt x="22624" y="51345"/>
                  </a:lnTo>
                  <a:lnTo>
                    <a:pt x="22100" y="51350"/>
                  </a:lnTo>
                  <a:lnTo>
                    <a:pt x="21106" y="51333"/>
                  </a:lnTo>
                  <a:lnTo>
                    <a:pt x="20129" y="51280"/>
                  </a:lnTo>
                  <a:lnTo>
                    <a:pt x="19172" y="51193"/>
                  </a:lnTo>
                  <a:lnTo>
                    <a:pt x="18233" y="51071"/>
                  </a:lnTo>
                  <a:lnTo>
                    <a:pt x="17312" y="50914"/>
                  </a:lnTo>
                  <a:lnTo>
                    <a:pt x="16410" y="50722"/>
                  </a:lnTo>
                  <a:lnTo>
                    <a:pt x="15526" y="50495"/>
                  </a:lnTo>
                  <a:lnTo>
                    <a:pt x="14661" y="50233"/>
                  </a:lnTo>
                  <a:lnTo>
                    <a:pt x="13815" y="49936"/>
                  </a:lnTo>
                  <a:lnTo>
                    <a:pt x="12987" y="49604"/>
                  </a:lnTo>
                  <a:lnTo>
                    <a:pt x="12181" y="49228"/>
                  </a:lnTo>
                  <a:lnTo>
                    <a:pt x="11398" y="48822"/>
                  </a:lnTo>
                  <a:lnTo>
                    <a:pt x="10640" y="48386"/>
                  </a:lnTo>
                  <a:lnTo>
                    <a:pt x="9905" y="47919"/>
                  </a:lnTo>
                  <a:lnTo>
                    <a:pt x="9195" y="47421"/>
                  </a:lnTo>
                  <a:lnTo>
                    <a:pt x="8508" y="46893"/>
                  </a:lnTo>
                  <a:lnTo>
                    <a:pt x="7846" y="46334"/>
                  </a:lnTo>
                  <a:lnTo>
                    <a:pt x="7207" y="45745"/>
                  </a:lnTo>
                  <a:lnTo>
                    <a:pt x="6593" y="45125"/>
                  </a:lnTo>
                  <a:lnTo>
                    <a:pt x="6002" y="44474"/>
                  </a:lnTo>
                  <a:lnTo>
                    <a:pt x="5437" y="43795"/>
                  </a:lnTo>
                  <a:lnTo>
                    <a:pt x="4898" y="43088"/>
                  </a:lnTo>
                  <a:lnTo>
                    <a:pt x="4385" y="42354"/>
                  </a:lnTo>
                  <a:lnTo>
                    <a:pt x="3898" y="41593"/>
                  </a:lnTo>
                  <a:lnTo>
                    <a:pt x="3437" y="40804"/>
                  </a:lnTo>
                  <a:lnTo>
                    <a:pt x="3003" y="39989"/>
                  </a:lnTo>
                  <a:lnTo>
                    <a:pt x="2595" y="39146"/>
                  </a:lnTo>
                  <a:lnTo>
                    <a:pt x="2213" y="38275"/>
                  </a:lnTo>
                  <a:lnTo>
                    <a:pt x="1857" y="37377"/>
                  </a:lnTo>
                  <a:lnTo>
                    <a:pt x="1527" y="36452"/>
                  </a:lnTo>
                  <a:lnTo>
                    <a:pt x="1237" y="35491"/>
                  </a:lnTo>
                  <a:lnTo>
                    <a:pt x="977" y="34505"/>
                  </a:lnTo>
                  <a:lnTo>
                    <a:pt x="748" y="33496"/>
                  </a:lnTo>
                  <a:lnTo>
                    <a:pt x="550" y="32462"/>
                  </a:lnTo>
                  <a:lnTo>
                    <a:pt x="381" y="31405"/>
                  </a:lnTo>
                  <a:lnTo>
                    <a:pt x="244" y="30323"/>
                  </a:lnTo>
                  <a:lnTo>
                    <a:pt x="137" y="29218"/>
                  </a:lnTo>
                  <a:lnTo>
                    <a:pt x="61" y="28088"/>
                  </a:lnTo>
                  <a:lnTo>
                    <a:pt x="15" y="26934"/>
                  </a:lnTo>
                  <a:lnTo>
                    <a:pt x="0" y="25757"/>
                  </a:lnTo>
                  <a:lnTo>
                    <a:pt x="18" y="24547"/>
                  </a:lnTo>
                  <a:lnTo>
                    <a:pt x="72" y="23364"/>
                  </a:lnTo>
                  <a:lnTo>
                    <a:pt x="162" y="22207"/>
                  </a:lnTo>
                  <a:lnTo>
                    <a:pt x="288" y="21077"/>
                  </a:lnTo>
                  <a:lnTo>
                    <a:pt x="450" y="19972"/>
                  </a:lnTo>
                  <a:lnTo>
                    <a:pt x="648" y="18894"/>
                  </a:lnTo>
                  <a:lnTo>
                    <a:pt x="882" y="17842"/>
                  </a:lnTo>
                  <a:lnTo>
                    <a:pt x="1152" y="16816"/>
                  </a:lnTo>
                  <a:lnTo>
                    <a:pt x="1458" y="15816"/>
                  </a:lnTo>
                  <a:lnTo>
                    <a:pt x="1800" y="14843"/>
                  </a:lnTo>
                  <a:lnTo>
                    <a:pt x="2187" y="13897"/>
                  </a:lnTo>
                  <a:lnTo>
                    <a:pt x="2606" y="12983"/>
                  </a:lnTo>
                  <a:lnTo>
                    <a:pt x="3056" y="12099"/>
                  </a:lnTo>
                  <a:lnTo>
                    <a:pt x="3538" y="11245"/>
                  </a:lnTo>
                  <a:lnTo>
                    <a:pt x="4051" y="10422"/>
                  </a:lnTo>
                  <a:lnTo>
                    <a:pt x="4597" y="9630"/>
                  </a:lnTo>
                  <a:lnTo>
                    <a:pt x="5173" y="8868"/>
                  </a:lnTo>
                  <a:lnTo>
                    <a:pt x="5782" y="8137"/>
                  </a:lnTo>
                  <a:lnTo>
                    <a:pt x="6422" y="7436"/>
                  </a:lnTo>
                  <a:lnTo>
                    <a:pt x="7094" y="6766"/>
                  </a:lnTo>
                  <a:lnTo>
                    <a:pt x="7797" y="6117"/>
                  </a:lnTo>
                  <a:lnTo>
                    <a:pt x="8530" y="5500"/>
                  </a:lnTo>
                  <a:lnTo>
                    <a:pt x="9294" y="4916"/>
                  </a:lnTo>
                  <a:lnTo>
                    <a:pt x="10088" y="4365"/>
                  </a:lnTo>
                  <a:lnTo>
                    <a:pt x="10914" y="3847"/>
                  </a:lnTo>
                  <a:lnTo>
                    <a:pt x="11769" y="3361"/>
                  </a:lnTo>
                  <a:lnTo>
                    <a:pt x="12655" y="2908"/>
                  </a:lnTo>
                  <a:lnTo>
                    <a:pt x="13572" y="2488"/>
                  </a:lnTo>
                  <a:lnTo>
                    <a:pt x="14520" y="2100"/>
                  </a:lnTo>
                  <a:lnTo>
                    <a:pt x="15497" y="1746"/>
                  </a:lnTo>
                  <a:lnTo>
                    <a:pt x="16515" y="1414"/>
                  </a:lnTo>
                  <a:lnTo>
                    <a:pt x="17558" y="1117"/>
                  </a:lnTo>
                  <a:lnTo>
                    <a:pt x="18628" y="855"/>
                  </a:lnTo>
                  <a:lnTo>
                    <a:pt x="19723" y="628"/>
                  </a:lnTo>
                  <a:lnTo>
                    <a:pt x="20845" y="436"/>
                  </a:lnTo>
                  <a:lnTo>
                    <a:pt x="21994" y="279"/>
                  </a:lnTo>
                  <a:lnTo>
                    <a:pt x="23168" y="157"/>
                  </a:lnTo>
                  <a:lnTo>
                    <a:pt x="24368" y="69"/>
                  </a:lnTo>
                  <a:lnTo>
                    <a:pt x="25595" y="17"/>
                  </a:lnTo>
                  <a:lnTo>
                    <a:pt x="26848" y="0"/>
                  </a:lnTo>
                  <a:lnTo>
                    <a:pt x="28164" y="22"/>
                  </a:lnTo>
                  <a:lnTo>
                    <a:pt x="29448" y="91"/>
                  </a:lnTo>
                  <a:lnTo>
                    <a:pt x="30700" y="206"/>
                  </a:lnTo>
                  <a:lnTo>
                    <a:pt x="31921" y="366"/>
                  </a:lnTo>
                  <a:lnTo>
                    <a:pt x="33110" y="572"/>
                  </a:lnTo>
                  <a:lnTo>
                    <a:pt x="34267" y="825"/>
                  </a:lnTo>
                  <a:lnTo>
                    <a:pt x="35393" y="1123"/>
                  </a:lnTo>
                  <a:lnTo>
                    <a:pt x="36487" y="1466"/>
                  </a:lnTo>
                  <a:lnTo>
                    <a:pt x="37550" y="1856"/>
                  </a:lnTo>
                  <a:lnTo>
                    <a:pt x="38581" y="2291"/>
                  </a:lnTo>
                  <a:lnTo>
                    <a:pt x="39590" y="2764"/>
                  </a:lnTo>
                  <a:lnTo>
                    <a:pt x="40565" y="3287"/>
                  </a:lnTo>
                  <a:lnTo>
                    <a:pt x="41506" y="3860"/>
                  </a:lnTo>
                  <a:lnTo>
                    <a:pt x="42414" y="4483"/>
                  </a:lnTo>
                  <a:lnTo>
                    <a:pt x="43287" y="5156"/>
                  </a:lnTo>
                  <a:lnTo>
                    <a:pt x="44127" y="5880"/>
                  </a:lnTo>
                  <a:lnTo>
                    <a:pt x="44933" y="6654"/>
                  </a:lnTo>
                  <a:lnTo>
                    <a:pt x="45705" y="7478"/>
                  </a:lnTo>
                  <a:lnTo>
                    <a:pt x="46444" y="8352"/>
                  </a:lnTo>
                  <a:lnTo>
                    <a:pt x="47148" y="9276"/>
                  </a:lnTo>
                  <a:lnTo>
                    <a:pt x="47819" y="10241"/>
                  </a:lnTo>
                  <a:lnTo>
                    <a:pt x="48456" y="11256"/>
                  </a:lnTo>
                  <a:lnTo>
                    <a:pt x="49059" y="12323"/>
                  </a:lnTo>
                  <a:lnTo>
                    <a:pt x="49628" y="13441"/>
                  </a:lnTo>
                  <a:lnTo>
                    <a:pt x="50163" y="14611"/>
                  </a:lnTo>
                  <a:lnTo>
                    <a:pt x="50665" y="15831"/>
                  </a:lnTo>
                  <a:lnTo>
                    <a:pt x="51132" y="17103"/>
                  </a:lnTo>
                  <a:lnTo>
                    <a:pt x="51566" y="18427"/>
                  </a:lnTo>
                  <a:lnTo>
                    <a:pt x="51966" y="19801"/>
                  </a:lnTo>
                  <a:lnTo>
                    <a:pt x="52332" y="21227"/>
                  </a:lnTo>
                  <a:lnTo>
                    <a:pt x="52675" y="22695"/>
                  </a:lnTo>
                  <a:lnTo>
                    <a:pt x="52981" y="24218"/>
                  </a:lnTo>
                  <a:lnTo>
                    <a:pt x="53251" y="25795"/>
                  </a:lnTo>
                  <a:lnTo>
                    <a:pt x="53485" y="27427"/>
                  </a:lnTo>
                  <a:lnTo>
                    <a:pt x="53683" y="29113"/>
                  </a:lnTo>
                  <a:lnTo>
                    <a:pt x="53845" y="30854"/>
                  </a:lnTo>
                  <a:lnTo>
                    <a:pt x="53971" y="32649"/>
                  </a:lnTo>
                  <a:lnTo>
                    <a:pt x="54061" y="34499"/>
                  </a:lnTo>
                  <a:lnTo>
                    <a:pt x="54115" y="3640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" name="pg239"/>
            <p:cNvSpPr/>
            <p:nvPr/>
          </p:nvSpPr>
          <p:spPr>
            <a:xfrm>
              <a:off x="2004293" y="5314653"/>
              <a:ext cx="22373" cy="27939"/>
            </a:xfrm>
            <a:custGeom>
              <a:avLst/>
              <a:pathLst>
                <a:path w="22373" h="27939">
                  <a:moveTo>
                    <a:pt x="22373" y="15607"/>
                  </a:moveTo>
                  <a:lnTo>
                    <a:pt x="22366" y="14956"/>
                  </a:lnTo>
                  <a:lnTo>
                    <a:pt x="22343" y="14314"/>
                  </a:lnTo>
                  <a:lnTo>
                    <a:pt x="22305" y="13681"/>
                  </a:lnTo>
                  <a:lnTo>
                    <a:pt x="22251" y="13057"/>
                  </a:lnTo>
                  <a:lnTo>
                    <a:pt x="22182" y="12442"/>
                  </a:lnTo>
                  <a:lnTo>
                    <a:pt x="22098" y="11835"/>
                  </a:lnTo>
                  <a:lnTo>
                    <a:pt x="21999" y="11237"/>
                  </a:lnTo>
                  <a:lnTo>
                    <a:pt x="21884" y="10647"/>
                  </a:lnTo>
                  <a:lnTo>
                    <a:pt x="21755" y="10067"/>
                  </a:lnTo>
                  <a:lnTo>
                    <a:pt x="21609" y="9495"/>
                  </a:lnTo>
                  <a:lnTo>
                    <a:pt x="21460" y="8924"/>
                  </a:lnTo>
                  <a:lnTo>
                    <a:pt x="21295" y="8371"/>
                  </a:lnTo>
                  <a:lnTo>
                    <a:pt x="21115" y="7833"/>
                  </a:lnTo>
                  <a:lnTo>
                    <a:pt x="20920" y="7312"/>
                  </a:lnTo>
                  <a:lnTo>
                    <a:pt x="20709" y="6807"/>
                  </a:lnTo>
                  <a:lnTo>
                    <a:pt x="20483" y="6319"/>
                  </a:lnTo>
                  <a:lnTo>
                    <a:pt x="20242" y="5847"/>
                  </a:lnTo>
                  <a:lnTo>
                    <a:pt x="19985" y="5391"/>
                  </a:lnTo>
                  <a:lnTo>
                    <a:pt x="19714" y="4952"/>
                  </a:lnTo>
                  <a:lnTo>
                    <a:pt x="19427" y="4529"/>
                  </a:lnTo>
                  <a:lnTo>
                    <a:pt x="19125" y="4112"/>
                  </a:lnTo>
                  <a:lnTo>
                    <a:pt x="18811" y="3715"/>
                  </a:lnTo>
                  <a:lnTo>
                    <a:pt x="18484" y="3335"/>
                  </a:lnTo>
                  <a:lnTo>
                    <a:pt x="18143" y="2975"/>
                  </a:lnTo>
                  <a:lnTo>
                    <a:pt x="17789" y="2633"/>
                  </a:lnTo>
                  <a:lnTo>
                    <a:pt x="17423" y="2309"/>
                  </a:lnTo>
                  <a:lnTo>
                    <a:pt x="17043" y="2004"/>
                  </a:lnTo>
                  <a:lnTo>
                    <a:pt x="16650" y="1717"/>
                  </a:lnTo>
                  <a:lnTo>
                    <a:pt x="16244" y="1449"/>
                  </a:lnTo>
                  <a:lnTo>
                    <a:pt x="15825" y="1200"/>
                  </a:lnTo>
                  <a:lnTo>
                    <a:pt x="15393" y="972"/>
                  </a:lnTo>
                  <a:lnTo>
                    <a:pt x="14947" y="768"/>
                  </a:lnTo>
                  <a:lnTo>
                    <a:pt x="14489" y="588"/>
                  </a:lnTo>
                  <a:lnTo>
                    <a:pt x="14018" y="432"/>
                  </a:lnTo>
                  <a:lnTo>
                    <a:pt x="13533" y="300"/>
                  </a:lnTo>
                  <a:lnTo>
                    <a:pt x="13035" y="192"/>
                  </a:lnTo>
                  <a:lnTo>
                    <a:pt x="12524" y="108"/>
                  </a:lnTo>
                  <a:lnTo>
                    <a:pt x="12001" y="48"/>
                  </a:lnTo>
                  <a:lnTo>
                    <a:pt x="11464" y="12"/>
                  </a:lnTo>
                  <a:lnTo>
                    <a:pt x="10914" y="0"/>
                  </a:lnTo>
                  <a:lnTo>
                    <a:pt x="10406" y="9"/>
                  </a:lnTo>
                  <a:lnTo>
                    <a:pt x="9909" y="39"/>
                  </a:lnTo>
                  <a:lnTo>
                    <a:pt x="9424" y="88"/>
                  </a:lnTo>
                  <a:lnTo>
                    <a:pt x="8949" y="157"/>
                  </a:lnTo>
                  <a:lnTo>
                    <a:pt x="8485" y="245"/>
                  </a:lnTo>
                  <a:lnTo>
                    <a:pt x="8032" y="353"/>
                  </a:lnTo>
                  <a:lnTo>
                    <a:pt x="7590" y="481"/>
                  </a:lnTo>
                  <a:lnTo>
                    <a:pt x="7159" y="628"/>
                  </a:lnTo>
                  <a:lnTo>
                    <a:pt x="6739" y="795"/>
                  </a:lnTo>
                  <a:lnTo>
                    <a:pt x="6330" y="982"/>
                  </a:lnTo>
                  <a:lnTo>
                    <a:pt x="5932" y="1176"/>
                  </a:lnTo>
                  <a:lnTo>
                    <a:pt x="5546" y="1388"/>
                  </a:lnTo>
                  <a:lnTo>
                    <a:pt x="5172" y="1617"/>
                  </a:lnTo>
                  <a:lnTo>
                    <a:pt x="4810" y="1864"/>
                  </a:lnTo>
                  <a:lnTo>
                    <a:pt x="4461" y="2128"/>
                  </a:lnTo>
                  <a:lnTo>
                    <a:pt x="4123" y="2409"/>
                  </a:lnTo>
                  <a:lnTo>
                    <a:pt x="3797" y="2708"/>
                  </a:lnTo>
                  <a:lnTo>
                    <a:pt x="3483" y="3025"/>
                  </a:lnTo>
                  <a:lnTo>
                    <a:pt x="3181" y="3359"/>
                  </a:lnTo>
                  <a:lnTo>
                    <a:pt x="2892" y="3710"/>
                  </a:lnTo>
                  <a:lnTo>
                    <a:pt x="2615" y="4078"/>
                  </a:lnTo>
                  <a:lnTo>
                    <a:pt x="2350" y="4461"/>
                  </a:lnTo>
                  <a:lnTo>
                    <a:pt x="2099" y="4860"/>
                  </a:lnTo>
                  <a:lnTo>
                    <a:pt x="1861" y="5273"/>
                  </a:lnTo>
                  <a:lnTo>
                    <a:pt x="1637" y="5702"/>
                  </a:lnTo>
                  <a:lnTo>
                    <a:pt x="1425" y="6146"/>
                  </a:lnTo>
                  <a:lnTo>
                    <a:pt x="1226" y="6606"/>
                  </a:lnTo>
                  <a:lnTo>
                    <a:pt x="1041" y="7081"/>
                  </a:lnTo>
                  <a:lnTo>
                    <a:pt x="868" y="7571"/>
                  </a:lnTo>
                  <a:lnTo>
                    <a:pt x="709" y="8076"/>
                  </a:lnTo>
                  <a:lnTo>
                    <a:pt x="574" y="8595"/>
                  </a:lnTo>
                  <a:lnTo>
                    <a:pt x="454" y="9128"/>
                  </a:lnTo>
                  <a:lnTo>
                    <a:pt x="347" y="9674"/>
                  </a:lnTo>
                  <a:lnTo>
                    <a:pt x="255" y="10233"/>
                  </a:lnTo>
                  <a:lnTo>
                    <a:pt x="177" y="10804"/>
                  </a:lnTo>
                  <a:lnTo>
                    <a:pt x="113" y="11389"/>
                  </a:lnTo>
                  <a:lnTo>
                    <a:pt x="63" y="11988"/>
                  </a:lnTo>
                  <a:lnTo>
                    <a:pt x="28" y="12599"/>
                  </a:lnTo>
                  <a:lnTo>
                    <a:pt x="7" y="13223"/>
                  </a:lnTo>
                  <a:lnTo>
                    <a:pt x="0" y="13860"/>
                  </a:lnTo>
                  <a:lnTo>
                    <a:pt x="7" y="14457"/>
                  </a:lnTo>
                  <a:lnTo>
                    <a:pt x="28" y="15046"/>
                  </a:lnTo>
                  <a:lnTo>
                    <a:pt x="63" y="15627"/>
                  </a:lnTo>
                  <a:lnTo>
                    <a:pt x="113" y="16200"/>
                  </a:lnTo>
                  <a:lnTo>
                    <a:pt x="177" y="16766"/>
                  </a:lnTo>
                  <a:lnTo>
                    <a:pt x="255" y="17324"/>
                  </a:lnTo>
                  <a:lnTo>
                    <a:pt x="347" y="17875"/>
                  </a:lnTo>
                  <a:lnTo>
                    <a:pt x="454" y="18418"/>
                  </a:lnTo>
                  <a:lnTo>
                    <a:pt x="574" y="18953"/>
                  </a:lnTo>
                  <a:lnTo>
                    <a:pt x="709" y="19481"/>
                  </a:lnTo>
                  <a:lnTo>
                    <a:pt x="857" y="19988"/>
                  </a:lnTo>
                  <a:lnTo>
                    <a:pt x="1019" y="20481"/>
                  </a:lnTo>
                  <a:lnTo>
                    <a:pt x="1193" y="20961"/>
                  </a:lnTo>
                  <a:lnTo>
                    <a:pt x="1381" y="21428"/>
                  </a:lnTo>
                  <a:lnTo>
                    <a:pt x="1582" y="21882"/>
                  </a:lnTo>
                  <a:lnTo>
                    <a:pt x="1796" y="22323"/>
                  </a:lnTo>
                  <a:lnTo>
                    <a:pt x="2023" y="22751"/>
                  </a:lnTo>
                  <a:lnTo>
                    <a:pt x="2263" y="23166"/>
                  </a:lnTo>
                  <a:lnTo>
                    <a:pt x="2516" y="23567"/>
                  </a:lnTo>
                  <a:lnTo>
                    <a:pt x="2783" y="23956"/>
                  </a:lnTo>
                  <a:lnTo>
                    <a:pt x="3063" y="24319"/>
                  </a:lnTo>
                  <a:lnTo>
                    <a:pt x="3357" y="24667"/>
                  </a:lnTo>
                  <a:lnTo>
                    <a:pt x="3665" y="25000"/>
                  </a:lnTo>
                  <a:lnTo>
                    <a:pt x="3987" y="25318"/>
                  </a:lnTo>
                  <a:lnTo>
                    <a:pt x="4324" y="25620"/>
                  </a:lnTo>
                  <a:lnTo>
                    <a:pt x="4675" y="25907"/>
                  </a:lnTo>
                  <a:lnTo>
                    <a:pt x="5040" y="26179"/>
                  </a:lnTo>
                  <a:lnTo>
                    <a:pt x="5419" y="26436"/>
                  </a:lnTo>
                  <a:lnTo>
                    <a:pt x="5813" y="26677"/>
                  </a:lnTo>
                  <a:lnTo>
                    <a:pt x="6221" y="26903"/>
                  </a:lnTo>
                  <a:lnTo>
                    <a:pt x="6641" y="27100"/>
                  </a:lnTo>
                  <a:lnTo>
                    <a:pt x="7074" y="27276"/>
                  </a:lnTo>
                  <a:lnTo>
                    <a:pt x="7519" y="27431"/>
                  </a:lnTo>
                  <a:lnTo>
                    <a:pt x="7975" y="27566"/>
                  </a:lnTo>
                  <a:lnTo>
                    <a:pt x="8444" y="27680"/>
                  </a:lnTo>
                  <a:lnTo>
                    <a:pt x="8925" y="27774"/>
                  </a:lnTo>
                  <a:lnTo>
                    <a:pt x="9418" y="27846"/>
                  </a:lnTo>
                  <a:lnTo>
                    <a:pt x="9923" y="27898"/>
                  </a:lnTo>
                  <a:lnTo>
                    <a:pt x="10439" y="27929"/>
                  </a:lnTo>
                  <a:lnTo>
                    <a:pt x="10968" y="27939"/>
                  </a:lnTo>
                  <a:lnTo>
                    <a:pt x="11393" y="27932"/>
                  </a:lnTo>
                  <a:lnTo>
                    <a:pt x="11815" y="27909"/>
                  </a:lnTo>
                  <a:lnTo>
                    <a:pt x="12235" y="27871"/>
                  </a:lnTo>
                  <a:lnTo>
                    <a:pt x="12653" y="27817"/>
                  </a:lnTo>
                  <a:lnTo>
                    <a:pt x="13069" y="27749"/>
                  </a:lnTo>
                  <a:lnTo>
                    <a:pt x="13483" y="27664"/>
                  </a:lnTo>
                  <a:lnTo>
                    <a:pt x="13894" y="27565"/>
                  </a:lnTo>
                  <a:lnTo>
                    <a:pt x="14303" y="27451"/>
                  </a:lnTo>
                  <a:lnTo>
                    <a:pt x="14711" y="27321"/>
                  </a:lnTo>
                  <a:lnTo>
                    <a:pt x="15115" y="27176"/>
                  </a:lnTo>
                  <a:lnTo>
                    <a:pt x="15525" y="27015"/>
                  </a:lnTo>
                  <a:lnTo>
                    <a:pt x="15925" y="26839"/>
                  </a:lnTo>
                  <a:lnTo>
                    <a:pt x="16315" y="26648"/>
                  </a:lnTo>
                  <a:lnTo>
                    <a:pt x="16696" y="26442"/>
                  </a:lnTo>
                  <a:lnTo>
                    <a:pt x="17066" y="26221"/>
                  </a:lnTo>
                  <a:lnTo>
                    <a:pt x="17427" y="25984"/>
                  </a:lnTo>
                  <a:lnTo>
                    <a:pt x="17778" y="25732"/>
                  </a:lnTo>
                  <a:lnTo>
                    <a:pt x="18119" y="25464"/>
                  </a:lnTo>
                  <a:lnTo>
                    <a:pt x="18450" y="25182"/>
                  </a:lnTo>
                  <a:lnTo>
                    <a:pt x="18772" y="24884"/>
                  </a:lnTo>
                  <a:lnTo>
                    <a:pt x="19093" y="24570"/>
                  </a:lnTo>
                  <a:lnTo>
                    <a:pt x="19400" y="24242"/>
                  </a:lnTo>
                  <a:lnTo>
                    <a:pt x="19695" y="23898"/>
                  </a:lnTo>
                  <a:lnTo>
                    <a:pt x="19977" y="23539"/>
                  </a:lnTo>
                  <a:lnTo>
                    <a:pt x="20245" y="23165"/>
                  </a:lnTo>
                  <a:lnTo>
                    <a:pt x="20500" y="22775"/>
                  </a:lnTo>
                  <a:lnTo>
                    <a:pt x="20743" y="22370"/>
                  </a:lnTo>
                  <a:lnTo>
                    <a:pt x="20972" y="21950"/>
                  </a:lnTo>
                  <a:lnTo>
                    <a:pt x="21188" y="21514"/>
                  </a:lnTo>
                  <a:lnTo>
                    <a:pt x="21391" y="21064"/>
                  </a:lnTo>
                  <a:lnTo>
                    <a:pt x="21578" y="20587"/>
                  </a:lnTo>
                  <a:lnTo>
                    <a:pt x="21745" y="20094"/>
                  </a:lnTo>
                  <a:lnTo>
                    <a:pt x="21892" y="19587"/>
                  </a:lnTo>
                  <a:lnTo>
                    <a:pt x="22020" y="19064"/>
                  </a:lnTo>
                  <a:lnTo>
                    <a:pt x="22128" y="18526"/>
                  </a:lnTo>
                  <a:lnTo>
                    <a:pt x="22216" y="17973"/>
                  </a:lnTo>
                  <a:lnTo>
                    <a:pt x="22285" y="17404"/>
                  </a:lnTo>
                  <a:lnTo>
                    <a:pt x="22334" y="16820"/>
                  </a:lnTo>
                  <a:lnTo>
                    <a:pt x="22364" y="162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" name="pg240"/>
            <p:cNvSpPr/>
            <p:nvPr/>
          </p:nvSpPr>
          <p:spPr>
            <a:xfrm>
              <a:off x="1929750" y="5113988"/>
              <a:ext cx="52005" cy="76889"/>
            </a:xfrm>
            <a:custGeom>
              <a:avLst/>
              <a:pathLst>
                <a:path w="52005" h="76889">
                  <a:moveTo>
                    <a:pt x="0" y="76889"/>
                  </a:moveTo>
                  <a:lnTo>
                    <a:pt x="0" y="65484"/>
                  </a:lnTo>
                  <a:lnTo>
                    <a:pt x="19045" y="65484"/>
                  </a:lnTo>
                  <a:lnTo>
                    <a:pt x="19045" y="13042"/>
                  </a:lnTo>
                  <a:lnTo>
                    <a:pt x="600" y="24556"/>
                  </a:lnTo>
                  <a:lnTo>
                    <a:pt x="600" y="12496"/>
                  </a:lnTo>
                  <a:lnTo>
                    <a:pt x="19863" y="0"/>
                  </a:lnTo>
                  <a:lnTo>
                    <a:pt x="34379" y="0"/>
                  </a:lnTo>
                  <a:lnTo>
                    <a:pt x="34379" y="65484"/>
                  </a:lnTo>
                  <a:lnTo>
                    <a:pt x="52005" y="65484"/>
                  </a:lnTo>
                  <a:lnTo>
                    <a:pt x="5200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" name="pg241"/>
            <p:cNvSpPr/>
            <p:nvPr/>
          </p:nvSpPr>
          <p:spPr>
            <a:xfrm>
              <a:off x="1988413" y="5112842"/>
              <a:ext cx="55170" cy="79126"/>
            </a:xfrm>
            <a:custGeom>
              <a:avLst/>
              <a:pathLst>
                <a:path w="55170" h="79126">
                  <a:moveTo>
                    <a:pt x="55170" y="56371"/>
                  </a:moveTo>
                  <a:lnTo>
                    <a:pt x="55154" y="57356"/>
                  </a:lnTo>
                  <a:lnTo>
                    <a:pt x="55105" y="58326"/>
                  </a:lnTo>
                  <a:lnTo>
                    <a:pt x="55023" y="59281"/>
                  </a:lnTo>
                  <a:lnTo>
                    <a:pt x="54908" y="60221"/>
                  </a:lnTo>
                  <a:lnTo>
                    <a:pt x="54761" y="61146"/>
                  </a:lnTo>
                  <a:lnTo>
                    <a:pt x="54581" y="62055"/>
                  </a:lnTo>
                  <a:lnTo>
                    <a:pt x="54368" y="62949"/>
                  </a:lnTo>
                  <a:lnTo>
                    <a:pt x="54122" y="63827"/>
                  </a:lnTo>
                  <a:lnTo>
                    <a:pt x="53844" y="64690"/>
                  </a:lnTo>
                  <a:lnTo>
                    <a:pt x="53533" y="65538"/>
                  </a:lnTo>
                  <a:lnTo>
                    <a:pt x="53188" y="66357"/>
                  </a:lnTo>
                  <a:lnTo>
                    <a:pt x="52808" y="67154"/>
                  </a:lnTo>
                  <a:lnTo>
                    <a:pt x="52394" y="67929"/>
                  </a:lnTo>
                  <a:lnTo>
                    <a:pt x="51944" y="68682"/>
                  </a:lnTo>
                  <a:lnTo>
                    <a:pt x="51459" y="69413"/>
                  </a:lnTo>
                  <a:lnTo>
                    <a:pt x="50940" y="70122"/>
                  </a:lnTo>
                  <a:lnTo>
                    <a:pt x="50385" y="70810"/>
                  </a:lnTo>
                  <a:lnTo>
                    <a:pt x="49796" y="71476"/>
                  </a:lnTo>
                  <a:lnTo>
                    <a:pt x="49172" y="72120"/>
                  </a:lnTo>
                  <a:lnTo>
                    <a:pt x="48513" y="72742"/>
                  </a:lnTo>
                  <a:lnTo>
                    <a:pt x="47818" y="73329"/>
                  </a:lnTo>
                  <a:lnTo>
                    <a:pt x="47087" y="73890"/>
                  </a:lnTo>
                  <a:lnTo>
                    <a:pt x="46320" y="74425"/>
                  </a:lnTo>
                  <a:lnTo>
                    <a:pt x="45518" y="74933"/>
                  </a:lnTo>
                  <a:lnTo>
                    <a:pt x="44679" y="75416"/>
                  </a:lnTo>
                  <a:lnTo>
                    <a:pt x="43804" y="75872"/>
                  </a:lnTo>
                  <a:lnTo>
                    <a:pt x="42893" y="76302"/>
                  </a:lnTo>
                  <a:lnTo>
                    <a:pt x="41947" y="76706"/>
                  </a:lnTo>
                  <a:lnTo>
                    <a:pt x="40964" y="77083"/>
                  </a:lnTo>
                  <a:lnTo>
                    <a:pt x="39945" y="77435"/>
                  </a:lnTo>
                  <a:lnTo>
                    <a:pt x="38888" y="77756"/>
                  </a:lnTo>
                  <a:lnTo>
                    <a:pt x="37793" y="78044"/>
                  </a:lnTo>
                  <a:lnTo>
                    <a:pt x="36658" y="78298"/>
                  </a:lnTo>
                  <a:lnTo>
                    <a:pt x="35483" y="78517"/>
                  </a:lnTo>
                  <a:lnTo>
                    <a:pt x="34270" y="78704"/>
                  </a:lnTo>
                  <a:lnTo>
                    <a:pt x="33017" y="78856"/>
                  </a:lnTo>
                  <a:lnTo>
                    <a:pt x="31724" y="78974"/>
                  </a:lnTo>
                  <a:lnTo>
                    <a:pt x="30393" y="79059"/>
                  </a:lnTo>
                  <a:lnTo>
                    <a:pt x="29022" y="79110"/>
                  </a:lnTo>
                  <a:lnTo>
                    <a:pt x="27612" y="79126"/>
                  </a:lnTo>
                  <a:lnTo>
                    <a:pt x="26212" y="79110"/>
                  </a:lnTo>
                  <a:lnTo>
                    <a:pt x="24849" y="79059"/>
                  </a:lnTo>
                  <a:lnTo>
                    <a:pt x="23523" y="78974"/>
                  </a:lnTo>
                  <a:lnTo>
                    <a:pt x="22234" y="78856"/>
                  </a:lnTo>
                  <a:lnTo>
                    <a:pt x="20982" y="78704"/>
                  </a:lnTo>
                  <a:lnTo>
                    <a:pt x="19767" y="78517"/>
                  </a:lnTo>
                  <a:lnTo>
                    <a:pt x="18589" y="78298"/>
                  </a:lnTo>
                  <a:lnTo>
                    <a:pt x="17449" y="78044"/>
                  </a:lnTo>
                  <a:lnTo>
                    <a:pt x="16345" y="77756"/>
                  </a:lnTo>
                  <a:lnTo>
                    <a:pt x="15279" y="77435"/>
                  </a:lnTo>
                  <a:lnTo>
                    <a:pt x="14260" y="77083"/>
                  </a:lnTo>
                  <a:lnTo>
                    <a:pt x="13275" y="76706"/>
                  </a:lnTo>
                  <a:lnTo>
                    <a:pt x="12326" y="76302"/>
                  </a:lnTo>
                  <a:lnTo>
                    <a:pt x="11411" y="75872"/>
                  </a:lnTo>
                  <a:lnTo>
                    <a:pt x="10532" y="75416"/>
                  </a:lnTo>
                  <a:lnTo>
                    <a:pt x="9687" y="74933"/>
                  </a:lnTo>
                  <a:lnTo>
                    <a:pt x="8877" y="74425"/>
                  </a:lnTo>
                  <a:lnTo>
                    <a:pt x="8102" y="73890"/>
                  </a:lnTo>
                  <a:lnTo>
                    <a:pt x="7362" y="73329"/>
                  </a:lnTo>
                  <a:lnTo>
                    <a:pt x="6657" y="72742"/>
                  </a:lnTo>
                  <a:lnTo>
                    <a:pt x="5998" y="72120"/>
                  </a:lnTo>
                  <a:lnTo>
                    <a:pt x="5374" y="71476"/>
                  </a:lnTo>
                  <a:lnTo>
                    <a:pt x="4784" y="70810"/>
                  </a:lnTo>
                  <a:lnTo>
                    <a:pt x="4230" y="70122"/>
                  </a:lnTo>
                  <a:lnTo>
                    <a:pt x="3710" y="69413"/>
                  </a:lnTo>
                  <a:lnTo>
                    <a:pt x="3226" y="68682"/>
                  </a:lnTo>
                  <a:lnTo>
                    <a:pt x="2776" y="67929"/>
                  </a:lnTo>
                  <a:lnTo>
                    <a:pt x="2361" y="67154"/>
                  </a:lnTo>
                  <a:lnTo>
                    <a:pt x="1981" y="66357"/>
                  </a:lnTo>
                  <a:lnTo>
                    <a:pt x="1637" y="65538"/>
                  </a:lnTo>
                  <a:lnTo>
                    <a:pt x="1326" y="64701"/>
                  </a:lnTo>
                  <a:lnTo>
                    <a:pt x="1047" y="63849"/>
                  </a:lnTo>
                  <a:lnTo>
                    <a:pt x="802" y="62981"/>
                  </a:lnTo>
                  <a:lnTo>
                    <a:pt x="589" y="62098"/>
                  </a:lnTo>
                  <a:lnTo>
                    <a:pt x="409" y="61200"/>
                  </a:lnTo>
                  <a:lnTo>
                    <a:pt x="261" y="60287"/>
                  </a:lnTo>
                  <a:lnTo>
                    <a:pt x="147" y="59358"/>
                  </a:lnTo>
                  <a:lnTo>
                    <a:pt x="65" y="58414"/>
                  </a:lnTo>
                  <a:lnTo>
                    <a:pt x="16" y="57454"/>
                  </a:lnTo>
                  <a:lnTo>
                    <a:pt x="0" y="56480"/>
                  </a:lnTo>
                  <a:lnTo>
                    <a:pt x="13" y="55649"/>
                  </a:lnTo>
                  <a:lnTo>
                    <a:pt x="52" y="54838"/>
                  </a:lnTo>
                  <a:lnTo>
                    <a:pt x="117" y="54047"/>
                  </a:lnTo>
                  <a:lnTo>
                    <a:pt x="209" y="53275"/>
                  </a:lnTo>
                  <a:lnTo>
                    <a:pt x="327" y="52523"/>
                  </a:lnTo>
                  <a:lnTo>
                    <a:pt x="471" y="51791"/>
                  </a:lnTo>
                  <a:lnTo>
                    <a:pt x="641" y="51078"/>
                  </a:lnTo>
                  <a:lnTo>
                    <a:pt x="838" y="50385"/>
                  </a:lnTo>
                  <a:lnTo>
                    <a:pt x="1060" y="49712"/>
                  </a:lnTo>
                  <a:lnTo>
                    <a:pt x="1309" y="49058"/>
                  </a:lnTo>
                  <a:lnTo>
                    <a:pt x="1580" y="48413"/>
                  </a:lnTo>
                  <a:lnTo>
                    <a:pt x="1868" y="47786"/>
                  </a:lnTo>
                  <a:lnTo>
                    <a:pt x="2174" y="47177"/>
                  </a:lnTo>
                  <a:lnTo>
                    <a:pt x="2497" y="46587"/>
                  </a:lnTo>
                  <a:lnTo>
                    <a:pt x="2837" y="46016"/>
                  </a:lnTo>
                  <a:lnTo>
                    <a:pt x="3195" y="45463"/>
                  </a:lnTo>
                  <a:lnTo>
                    <a:pt x="3571" y="44929"/>
                  </a:lnTo>
                  <a:lnTo>
                    <a:pt x="3963" y="44413"/>
                  </a:lnTo>
                  <a:lnTo>
                    <a:pt x="4374" y="43916"/>
                  </a:lnTo>
                  <a:lnTo>
                    <a:pt x="4802" y="43437"/>
                  </a:lnTo>
                  <a:lnTo>
                    <a:pt x="5245" y="42978"/>
                  </a:lnTo>
                  <a:lnTo>
                    <a:pt x="5701" y="42538"/>
                  </a:lnTo>
                  <a:lnTo>
                    <a:pt x="6170" y="42118"/>
                  </a:lnTo>
                  <a:lnTo>
                    <a:pt x="6653" y="41717"/>
                  </a:lnTo>
                  <a:lnTo>
                    <a:pt x="7148" y="41337"/>
                  </a:lnTo>
                  <a:lnTo>
                    <a:pt x="7657" y="40975"/>
                  </a:lnTo>
                  <a:lnTo>
                    <a:pt x="8178" y="40634"/>
                  </a:lnTo>
                  <a:lnTo>
                    <a:pt x="8713" y="40312"/>
                  </a:lnTo>
                  <a:lnTo>
                    <a:pt x="9261" y="40009"/>
                  </a:lnTo>
                  <a:lnTo>
                    <a:pt x="9822" y="39727"/>
                  </a:lnTo>
                  <a:lnTo>
                    <a:pt x="10391" y="39452"/>
                  </a:lnTo>
                  <a:lnTo>
                    <a:pt x="10964" y="39196"/>
                  </a:lnTo>
                  <a:lnTo>
                    <a:pt x="11539" y="38959"/>
                  </a:lnTo>
                  <a:lnTo>
                    <a:pt x="12118" y="38740"/>
                  </a:lnTo>
                  <a:lnTo>
                    <a:pt x="12701" y="38540"/>
                  </a:lnTo>
                  <a:lnTo>
                    <a:pt x="13286" y="38358"/>
                  </a:lnTo>
                  <a:lnTo>
                    <a:pt x="13875" y="38195"/>
                  </a:lnTo>
                  <a:lnTo>
                    <a:pt x="14467" y="38050"/>
                  </a:lnTo>
                  <a:lnTo>
                    <a:pt x="15063" y="37924"/>
                  </a:lnTo>
                  <a:lnTo>
                    <a:pt x="15661" y="37817"/>
                  </a:lnTo>
                  <a:lnTo>
                    <a:pt x="15661" y="37598"/>
                  </a:lnTo>
                  <a:lnTo>
                    <a:pt x="15024" y="37447"/>
                  </a:lnTo>
                  <a:lnTo>
                    <a:pt x="14400" y="37278"/>
                  </a:lnTo>
                  <a:lnTo>
                    <a:pt x="13788" y="37089"/>
                  </a:lnTo>
                  <a:lnTo>
                    <a:pt x="13190" y="36882"/>
                  </a:lnTo>
                  <a:lnTo>
                    <a:pt x="12605" y="36657"/>
                  </a:lnTo>
                  <a:lnTo>
                    <a:pt x="12033" y="36413"/>
                  </a:lnTo>
                  <a:lnTo>
                    <a:pt x="11475" y="36151"/>
                  </a:lnTo>
                  <a:lnTo>
                    <a:pt x="10929" y="35870"/>
                  </a:lnTo>
                  <a:lnTo>
                    <a:pt x="10396" y="35570"/>
                  </a:lnTo>
                  <a:lnTo>
                    <a:pt x="9877" y="35252"/>
                  </a:lnTo>
                  <a:lnTo>
                    <a:pt x="9371" y="34918"/>
                  </a:lnTo>
                  <a:lnTo>
                    <a:pt x="8881" y="34571"/>
                  </a:lnTo>
                  <a:lnTo>
                    <a:pt x="8407" y="34211"/>
                  </a:lnTo>
                  <a:lnTo>
                    <a:pt x="7947" y="33837"/>
                  </a:lnTo>
                  <a:lnTo>
                    <a:pt x="7503" y="33451"/>
                  </a:lnTo>
                  <a:lnTo>
                    <a:pt x="7074" y="33052"/>
                  </a:lnTo>
                  <a:lnTo>
                    <a:pt x="6660" y="32639"/>
                  </a:lnTo>
                  <a:lnTo>
                    <a:pt x="6262" y="32213"/>
                  </a:lnTo>
                  <a:lnTo>
                    <a:pt x="5879" y="31775"/>
                  </a:lnTo>
                  <a:lnTo>
                    <a:pt x="5511" y="31323"/>
                  </a:lnTo>
                  <a:lnTo>
                    <a:pt x="5159" y="30860"/>
                  </a:lnTo>
                  <a:lnTo>
                    <a:pt x="4824" y="30386"/>
                  </a:lnTo>
                  <a:lnTo>
                    <a:pt x="4504" y="29903"/>
                  </a:lnTo>
                  <a:lnTo>
                    <a:pt x="4201" y="29411"/>
                  </a:lnTo>
                  <a:lnTo>
                    <a:pt x="3915" y="28908"/>
                  </a:lnTo>
                  <a:lnTo>
                    <a:pt x="3645" y="28396"/>
                  </a:lnTo>
                  <a:lnTo>
                    <a:pt x="3391" y="27873"/>
                  </a:lnTo>
                  <a:lnTo>
                    <a:pt x="3154" y="27341"/>
                  </a:lnTo>
                  <a:lnTo>
                    <a:pt x="2933" y="26800"/>
                  </a:lnTo>
                  <a:lnTo>
                    <a:pt x="2728" y="26248"/>
                  </a:lnTo>
                  <a:lnTo>
                    <a:pt x="2552" y="25678"/>
                  </a:lnTo>
                  <a:lnTo>
                    <a:pt x="2394" y="25104"/>
                  </a:lnTo>
                  <a:lnTo>
                    <a:pt x="2255" y="24526"/>
                  </a:lnTo>
                  <a:lnTo>
                    <a:pt x="2134" y="23943"/>
                  </a:lnTo>
                  <a:lnTo>
                    <a:pt x="2032" y="23356"/>
                  </a:lnTo>
                  <a:lnTo>
                    <a:pt x="1949" y="22764"/>
                  </a:lnTo>
                  <a:lnTo>
                    <a:pt x="1884" y="22168"/>
                  </a:lnTo>
                  <a:lnTo>
                    <a:pt x="1837" y="21568"/>
                  </a:lnTo>
                  <a:lnTo>
                    <a:pt x="1810" y="20963"/>
                  </a:lnTo>
                  <a:lnTo>
                    <a:pt x="1800" y="20354"/>
                  </a:lnTo>
                  <a:lnTo>
                    <a:pt x="1817" y="19446"/>
                  </a:lnTo>
                  <a:lnTo>
                    <a:pt x="1866" y="18553"/>
                  </a:lnTo>
                  <a:lnTo>
                    <a:pt x="1948" y="17678"/>
                  </a:lnTo>
                  <a:lnTo>
                    <a:pt x="2062" y="16818"/>
                  </a:lnTo>
                  <a:lnTo>
                    <a:pt x="2210" y="15975"/>
                  </a:lnTo>
                  <a:lnTo>
                    <a:pt x="2390" y="15148"/>
                  </a:lnTo>
                  <a:lnTo>
                    <a:pt x="2603" y="14338"/>
                  </a:lnTo>
                  <a:lnTo>
                    <a:pt x="2848" y="13544"/>
                  </a:lnTo>
                  <a:lnTo>
                    <a:pt x="3126" y="12766"/>
                  </a:lnTo>
                  <a:lnTo>
                    <a:pt x="3437" y="12005"/>
                  </a:lnTo>
                  <a:lnTo>
                    <a:pt x="3791" y="11263"/>
                  </a:lnTo>
                  <a:lnTo>
                    <a:pt x="4175" y="10542"/>
                  </a:lnTo>
                  <a:lnTo>
                    <a:pt x="4590" y="9844"/>
                  </a:lnTo>
                  <a:lnTo>
                    <a:pt x="5035" y="9167"/>
                  </a:lnTo>
                  <a:lnTo>
                    <a:pt x="5511" y="8512"/>
                  </a:lnTo>
                  <a:lnTo>
                    <a:pt x="6018" y="7879"/>
                  </a:lnTo>
                  <a:lnTo>
                    <a:pt x="6554" y="7268"/>
                  </a:lnTo>
                  <a:lnTo>
                    <a:pt x="7122" y="6679"/>
                  </a:lnTo>
                  <a:lnTo>
                    <a:pt x="7720" y="6111"/>
                  </a:lnTo>
                  <a:lnTo>
                    <a:pt x="8349" y="5566"/>
                  </a:lnTo>
                  <a:lnTo>
                    <a:pt x="9008" y="5043"/>
                  </a:lnTo>
                  <a:lnTo>
                    <a:pt x="9698" y="4546"/>
                  </a:lnTo>
                  <a:lnTo>
                    <a:pt x="10418" y="4074"/>
                  </a:lnTo>
                  <a:lnTo>
                    <a:pt x="11169" y="3627"/>
                  </a:lnTo>
                  <a:lnTo>
                    <a:pt x="11950" y="3206"/>
                  </a:lnTo>
                  <a:lnTo>
                    <a:pt x="12762" y="2809"/>
                  </a:lnTo>
                  <a:lnTo>
                    <a:pt x="13605" y="2437"/>
                  </a:lnTo>
                  <a:lnTo>
                    <a:pt x="14478" y="2091"/>
                  </a:lnTo>
                  <a:lnTo>
                    <a:pt x="15382" y="1769"/>
                  </a:lnTo>
                  <a:lnTo>
                    <a:pt x="16316" y="1473"/>
                  </a:lnTo>
                  <a:lnTo>
                    <a:pt x="17291" y="1193"/>
                  </a:lnTo>
                  <a:lnTo>
                    <a:pt x="18296" y="942"/>
                  </a:lnTo>
                  <a:lnTo>
                    <a:pt x="19330" y="721"/>
                  </a:lnTo>
                  <a:lnTo>
                    <a:pt x="20394" y="530"/>
                  </a:lnTo>
                  <a:lnTo>
                    <a:pt x="21487" y="368"/>
                  </a:lnTo>
                  <a:lnTo>
                    <a:pt x="22609" y="235"/>
                  </a:lnTo>
                  <a:lnTo>
                    <a:pt x="23761" y="132"/>
                  </a:lnTo>
                  <a:lnTo>
                    <a:pt x="24942" y="58"/>
                  </a:lnTo>
                  <a:lnTo>
                    <a:pt x="26153" y="14"/>
                  </a:lnTo>
                  <a:lnTo>
                    <a:pt x="27394" y="0"/>
                  </a:lnTo>
                  <a:lnTo>
                    <a:pt x="28718" y="15"/>
                  </a:lnTo>
                  <a:lnTo>
                    <a:pt x="30004" y="61"/>
                  </a:lnTo>
                  <a:lnTo>
                    <a:pt x="31254" y="137"/>
                  </a:lnTo>
                  <a:lnTo>
                    <a:pt x="32467" y="244"/>
                  </a:lnTo>
                  <a:lnTo>
                    <a:pt x="33642" y="381"/>
                  </a:lnTo>
                  <a:lnTo>
                    <a:pt x="34780" y="550"/>
                  </a:lnTo>
                  <a:lnTo>
                    <a:pt x="35882" y="748"/>
                  </a:lnTo>
                  <a:lnTo>
                    <a:pt x="36946" y="977"/>
                  </a:lnTo>
                  <a:lnTo>
                    <a:pt x="37973" y="1237"/>
                  </a:lnTo>
                  <a:lnTo>
                    <a:pt x="38963" y="1527"/>
                  </a:lnTo>
                  <a:lnTo>
                    <a:pt x="39928" y="1835"/>
                  </a:lnTo>
                  <a:lnTo>
                    <a:pt x="40857" y="2167"/>
                  </a:lnTo>
                  <a:lnTo>
                    <a:pt x="41752" y="2524"/>
                  </a:lnTo>
                  <a:lnTo>
                    <a:pt x="42612" y="2907"/>
                  </a:lnTo>
                  <a:lnTo>
                    <a:pt x="43437" y="3315"/>
                  </a:lnTo>
                  <a:lnTo>
                    <a:pt x="44228" y="3747"/>
                  </a:lnTo>
                  <a:lnTo>
                    <a:pt x="44983" y="4205"/>
                  </a:lnTo>
                  <a:lnTo>
                    <a:pt x="45703" y="4688"/>
                  </a:lnTo>
                  <a:lnTo>
                    <a:pt x="46389" y="5196"/>
                  </a:lnTo>
                  <a:lnTo>
                    <a:pt x="47039" y="5729"/>
                  </a:lnTo>
                  <a:lnTo>
                    <a:pt x="47656" y="6275"/>
                  </a:lnTo>
                  <a:lnTo>
                    <a:pt x="48240" y="6843"/>
                  </a:lnTo>
                  <a:lnTo>
                    <a:pt x="48791" y="7432"/>
                  </a:lnTo>
                  <a:lnTo>
                    <a:pt x="49309" y="8043"/>
                  </a:lnTo>
                  <a:lnTo>
                    <a:pt x="49795" y="8676"/>
                  </a:lnTo>
                  <a:lnTo>
                    <a:pt x="50248" y="9331"/>
                  </a:lnTo>
                  <a:lnTo>
                    <a:pt x="50668" y="10008"/>
                  </a:lnTo>
                  <a:lnTo>
                    <a:pt x="51055" y="10706"/>
                  </a:lnTo>
                  <a:lnTo>
                    <a:pt x="51410" y="11427"/>
                  </a:lnTo>
                  <a:lnTo>
                    <a:pt x="51732" y="12169"/>
                  </a:lnTo>
                  <a:lnTo>
                    <a:pt x="52022" y="12929"/>
                  </a:lnTo>
                  <a:lnTo>
                    <a:pt x="52282" y="13705"/>
                  </a:lnTo>
                  <a:lnTo>
                    <a:pt x="52511" y="14497"/>
                  </a:lnTo>
                  <a:lnTo>
                    <a:pt x="52710" y="15303"/>
                  </a:lnTo>
                  <a:lnTo>
                    <a:pt x="52878" y="16125"/>
                  </a:lnTo>
                  <a:lnTo>
                    <a:pt x="53016" y="16962"/>
                  </a:lnTo>
                  <a:lnTo>
                    <a:pt x="53123" y="17815"/>
                  </a:lnTo>
                  <a:lnTo>
                    <a:pt x="53199" y="18682"/>
                  </a:lnTo>
                  <a:lnTo>
                    <a:pt x="53245" y="19565"/>
                  </a:lnTo>
                  <a:lnTo>
                    <a:pt x="53260" y="20463"/>
                  </a:lnTo>
                  <a:lnTo>
                    <a:pt x="53250" y="21062"/>
                  </a:lnTo>
                  <a:lnTo>
                    <a:pt x="53221" y="21657"/>
                  </a:lnTo>
                  <a:lnTo>
                    <a:pt x="53172" y="22249"/>
                  </a:lnTo>
                  <a:lnTo>
                    <a:pt x="53103" y="22838"/>
                  </a:lnTo>
                  <a:lnTo>
                    <a:pt x="53015" y="23424"/>
                  </a:lnTo>
                  <a:lnTo>
                    <a:pt x="52907" y="24006"/>
                  </a:lnTo>
                  <a:lnTo>
                    <a:pt x="52779" y="24585"/>
                  </a:lnTo>
                  <a:lnTo>
                    <a:pt x="52631" y="25161"/>
                  </a:lnTo>
                  <a:lnTo>
                    <a:pt x="52464" y="25733"/>
                  </a:lnTo>
                  <a:lnTo>
                    <a:pt x="52278" y="26302"/>
                  </a:lnTo>
                  <a:lnTo>
                    <a:pt x="52084" y="26854"/>
                  </a:lnTo>
                  <a:lnTo>
                    <a:pt x="51872" y="27396"/>
                  </a:lnTo>
                  <a:lnTo>
                    <a:pt x="51643" y="27928"/>
                  </a:lnTo>
                  <a:lnTo>
                    <a:pt x="51396" y="28450"/>
                  </a:lnTo>
                  <a:lnTo>
                    <a:pt x="51132" y="28963"/>
                  </a:lnTo>
                  <a:lnTo>
                    <a:pt x="50850" y="29465"/>
                  </a:lnTo>
                  <a:lnTo>
                    <a:pt x="50551" y="29958"/>
                  </a:lnTo>
                  <a:lnTo>
                    <a:pt x="50235" y="30441"/>
                  </a:lnTo>
                  <a:lnTo>
                    <a:pt x="49901" y="30914"/>
                  </a:lnTo>
                  <a:lnTo>
                    <a:pt x="49549" y="31377"/>
                  </a:lnTo>
                  <a:lnTo>
                    <a:pt x="49181" y="31829"/>
                  </a:lnTo>
                  <a:lnTo>
                    <a:pt x="48796" y="32266"/>
                  </a:lnTo>
                  <a:lnTo>
                    <a:pt x="48395" y="32689"/>
                  </a:lnTo>
                  <a:lnTo>
                    <a:pt x="47978" y="33097"/>
                  </a:lnTo>
                  <a:lnTo>
                    <a:pt x="47544" y="33492"/>
                  </a:lnTo>
                  <a:lnTo>
                    <a:pt x="47094" y="33872"/>
                  </a:lnTo>
                  <a:lnTo>
                    <a:pt x="46627" y="34239"/>
                  </a:lnTo>
                  <a:lnTo>
                    <a:pt x="46144" y="34591"/>
                  </a:lnTo>
                  <a:lnTo>
                    <a:pt x="45645" y="34928"/>
                  </a:lnTo>
                  <a:lnTo>
                    <a:pt x="45129" y="35252"/>
                  </a:lnTo>
                  <a:lnTo>
                    <a:pt x="44609" y="35559"/>
                  </a:lnTo>
                  <a:lnTo>
                    <a:pt x="44075" y="35848"/>
                  </a:lnTo>
                  <a:lnTo>
                    <a:pt x="43526" y="36118"/>
                  </a:lnTo>
                  <a:lnTo>
                    <a:pt x="42964" y="36370"/>
                  </a:lnTo>
                  <a:lnTo>
                    <a:pt x="42387" y="36603"/>
                  </a:lnTo>
                  <a:lnTo>
                    <a:pt x="41796" y="36817"/>
                  </a:lnTo>
                  <a:lnTo>
                    <a:pt x="41191" y="37013"/>
                  </a:lnTo>
                  <a:lnTo>
                    <a:pt x="40571" y="37190"/>
                  </a:lnTo>
                  <a:lnTo>
                    <a:pt x="39938" y="37349"/>
                  </a:lnTo>
                  <a:lnTo>
                    <a:pt x="39290" y="37489"/>
                  </a:lnTo>
                  <a:lnTo>
                    <a:pt x="39290" y="37708"/>
                  </a:lnTo>
                  <a:lnTo>
                    <a:pt x="39962" y="37826"/>
                  </a:lnTo>
                  <a:lnTo>
                    <a:pt x="40624" y="37963"/>
                  </a:lnTo>
                  <a:lnTo>
                    <a:pt x="41276" y="38119"/>
                  </a:lnTo>
                  <a:lnTo>
                    <a:pt x="41918" y="38293"/>
                  </a:lnTo>
                  <a:lnTo>
                    <a:pt x="42551" y="38485"/>
                  </a:lnTo>
                  <a:lnTo>
                    <a:pt x="43173" y="38696"/>
                  </a:lnTo>
                  <a:lnTo>
                    <a:pt x="43786" y="38926"/>
                  </a:lnTo>
                  <a:lnTo>
                    <a:pt x="44389" y="39174"/>
                  </a:lnTo>
                  <a:lnTo>
                    <a:pt x="44982" y="39441"/>
                  </a:lnTo>
                  <a:lnTo>
                    <a:pt x="45566" y="39727"/>
                  </a:lnTo>
                  <a:lnTo>
                    <a:pt x="46147" y="40020"/>
                  </a:lnTo>
                  <a:lnTo>
                    <a:pt x="46712" y="40331"/>
                  </a:lnTo>
                  <a:lnTo>
                    <a:pt x="47260" y="40661"/>
                  </a:lnTo>
                  <a:lnTo>
                    <a:pt x="47792" y="41010"/>
                  </a:lnTo>
                  <a:lnTo>
                    <a:pt x="48308" y="41377"/>
                  </a:lnTo>
                  <a:lnTo>
                    <a:pt x="48807" y="41763"/>
                  </a:lnTo>
                  <a:lnTo>
                    <a:pt x="49290" y="42168"/>
                  </a:lnTo>
                  <a:lnTo>
                    <a:pt x="49757" y="42591"/>
                  </a:lnTo>
                  <a:lnTo>
                    <a:pt x="50207" y="43032"/>
                  </a:lnTo>
                  <a:lnTo>
                    <a:pt x="50641" y="43492"/>
                  </a:lnTo>
                  <a:lnTo>
                    <a:pt x="51057" y="43960"/>
                  </a:lnTo>
                  <a:lnTo>
                    <a:pt x="51455" y="44448"/>
                  </a:lnTo>
                  <a:lnTo>
                    <a:pt x="51834" y="44956"/>
                  </a:lnTo>
                  <a:lnTo>
                    <a:pt x="52195" y="45483"/>
                  </a:lnTo>
                  <a:lnTo>
                    <a:pt x="52537" y="46030"/>
                  </a:lnTo>
                  <a:lnTo>
                    <a:pt x="52861" y="46596"/>
                  </a:lnTo>
                  <a:lnTo>
                    <a:pt x="53166" y="47182"/>
                  </a:lnTo>
                  <a:lnTo>
                    <a:pt x="53452" y="47788"/>
                  </a:lnTo>
                  <a:lnTo>
                    <a:pt x="53720" y="48413"/>
                  </a:lnTo>
                  <a:lnTo>
                    <a:pt x="53970" y="49058"/>
                  </a:lnTo>
                  <a:lnTo>
                    <a:pt x="54198" y="49711"/>
                  </a:lnTo>
                  <a:lnTo>
                    <a:pt x="54402" y="50381"/>
                  </a:lnTo>
                  <a:lnTo>
                    <a:pt x="54582" y="51069"/>
                  </a:lnTo>
                  <a:lnTo>
                    <a:pt x="54738" y="51774"/>
                  </a:lnTo>
                  <a:lnTo>
                    <a:pt x="54870" y="52496"/>
                  </a:lnTo>
                  <a:lnTo>
                    <a:pt x="54978" y="53236"/>
                  </a:lnTo>
                  <a:lnTo>
                    <a:pt x="55062" y="53994"/>
                  </a:lnTo>
                  <a:lnTo>
                    <a:pt x="55122" y="54768"/>
                  </a:lnTo>
                  <a:lnTo>
                    <a:pt x="55158" y="5556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" name="pg242"/>
            <p:cNvSpPr/>
            <p:nvPr/>
          </p:nvSpPr>
          <p:spPr>
            <a:xfrm>
              <a:off x="2005876" y="5123592"/>
              <a:ext cx="20027" cy="21555"/>
            </a:xfrm>
            <a:custGeom>
              <a:avLst/>
              <a:pathLst>
                <a:path w="20027" h="21555">
                  <a:moveTo>
                    <a:pt x="20027" y="10532"/>
                  </a:moveTo>
                  <a:lnTo>
                    <a:pt x="20022" y="10077"/>
                  </a:lnTo>
                  <a:lnTo>
                    <a:pt x="20007" y="9630"/>
                  </a:lnTo>
                  <a:lnTo>
                    <a:pt x="19983" y="9191"/>
                  </a:lnTo>
                  <a:lnTo>
                    <a:pt x="19948" y="8759"/>
                  </a:lnTo>
                  <a:lnTo>
                    <a:pt x="19904" y="8335"/>
                  </a:lnTo>
                  <a:lnTo>
                    <a:pt x="19850" y="7919"/>
                  </a:lnTo>
                  <a:lnTo>
                    <a:pt x="19786" y="7510"/>
                  </a:lnTo>
                  <a:lnTo>
                    <a:pt x="19712" y="7109"/>
                  </a:lnTo>
                  <a:lnTo>
                    <a:pt x="19629" y="6715"/>
                  </a:lnTo>
                  <a:lnTo>
                    <a:pt x="19536" y="6330"/>
                  </a:lnTo>
                  <a:lnTo>
                    <a:pt x="19431" y="5943"/>
                  </a:lnTo>
                  <a:lnTo>
                    <a:pt x="19313" y="5568"/>
                  </a:lnTo>
                  <a:lnTo>
                    <a:pt x="19182" y="5205"/>
                  </a:lnTo>
                  <a:lnTo>
                    <a:pt x="19038" y="4854"/>
                  </a:lnTo>
                  <a:lnTo>
                    <a:pt x="18881" y="4515"/>
                  </a:lnTo>
                  <a:lnTo>
                    <a:pt x="18711" y="4188"/>
                  </a:lnTo>
                  <a:lnTo>
                    <a:pt x="18527" y="3873"/>
                  </a:lnTo>
                  <a:lnTo>
                    <a:pt x="18331" y="3571"/>
                  </a:lnTo>
                  <a:lnTo>
                    <a:pt x="18121" y="3280"/>
                  </a:lnTo>
                  <a:lnTo>
                    <a:pt x="17899" y="3001"/>
                  </a:lnTo>
                  <a:lnTo>
                    <a:pt x="17661" y="2724"/>
                  </a:lnTo>
                  <a:lnTo>
                    <a:pt x="17407" y="2460"/>
                  </a:lnTo>
                  <a:lnTo>
                    <a:pt x="17137" y="2209"/>
                  </a:lnTo>
                  <a:lnTo>
                    <a:pt x="16851" y="1971"/>
                  </a:lnTo>
                  <a:lnTo>
                    <a:pt x="16548" y="1746"/>
                  </a:lnTo>
                  <a:lnTo>
                    <a:pt x="16229" y="1534"/>
                  </a:lnTo>
                  <a:lnTo>
                    <a:pt x="15893" y="1335"/>
                  </a:lnTo>
                  <a:lnTo>
                    <a:pt x="15541" y="1150"/>
                  </a:lnTo>
                  <a:lnTo>
                    <a:pt x="15173" y="977"/>
                  </a:lnTo>
                  <a:lnTo>
                    <a:pt x="14788" y="818"/>
                  </a:lnTo>
                  <a:lnTo>
                    <a:pt x="14396" y="663"/>
                  </a:lnTo>
                  <a:lnTo>
                    <a:pt x="13983" y="523"/>
                  </a:lnTo>
                  <a:lnTo>
                    <a:pt x="13549" y="401"/>
                  </a:lnTo>
                  <a:lnTo>
                    <a:pt x="13094" y="294"/>
                  </a:lnTo>
                  <a:lnTo>
                    <a:pt x="12619" y="204"/>
                  </a:lnTo>
                  <a:lnTo>
                    <a:pt x="12123" y="130"/>
                  </a:lnTo>
                  <a:lnTo>
                    <a:pt x="11606" y="73"/>
                  </a:lnTo>
                  <a:lnTo>
                    <a:pt x="11069" y="32"/>
                  </a:lnTo>
                  <a:lnTo>
                    <a:pt x="10510" y="8"/>
                  </a:lnTo>
                  <a:lnTo>
                    <a:pt x="9931" y="0"/>
                  </a:lnTo>
                  <a:lnTo>
                    <a:pt x="9373" y="8"/>
                  </a:lnTo>
                  <a:lnTo>
                    <a:pt x="8833" y="32"/>
                  </a:lnTo>
                  <a:lnTo>
                    <a:pt x="8312" y="73"/>
                  </a:lnTo>
                  <a:lnTo>
                    <a:pt x="7810" y="130"/>
                  </a:lnTo>
                  <a:lnTo>
                    <a:pt x="7326" y="204"/>
                  </a:lnTo>
                  <a:lnTo>
                    <a:pt x="6860" y="294"/>
                  </a:lnTo>
                  <a:lnTo>
                    <a:pt x="6413" y="401"/>
                  </a:lnTo>
                  <a:lnTo>
                    <a:pt x="5985" y="523"/>
                  </a:lnTo>
                  <a:lnTo>
                    <a:pt x="5575" y="663"/>
                  </a:lnTo>
                  <a:lnTo>
                    <a:pt x="5184" y="818"/>
                  </a:lnTo>
                  <a:lnTo>
                    <a:pt x="4809" y="977"/>
                  </a:lnTo>
                  <a:lnTo>
                    <a:pt x="4450" y="1150"/>
                  </a:lnTo>
                  <a:lnTo>
                    <a:pt x="4106" y="1335"/>
                  </a:lnTo>
                  <a:lnTo>
                    <a:pt x="3778" y="1534"/>
                  </a:lnTo>
                  <a:lnTo>
                    <a:pt x="3465" y="1746"/>
                  </a:lnTo>
                  <a:lnTo>
                    <a:pt x="3167" y="1971"/>
                  </a:lnTo>
                  <a:lnTo>
                    <a:pt x="2884" y="2209"/>
                  </a:lnTo>
                  <a:lnTo>
                    <a:pt x="2617" y="2460"/>
                  </a:lnTo>
                  <a:lnTo>
                    <a:pt x="2365" y="2724"/>
                  </a:lnTo>
                  <a:lnTo>
                    <a:pt x="2128" y="3001"/>
                  </a:lnTo>
                  <a:lnTo>
                    <a:pt x="1905" y="3280"/>
                  </a:lnTo>
                  <a:lnTo>
                    <a:pt x="1696" y="3571"/>
                  </a:lnTo>
                  <a:lnTo>
                    <a:pt x="1499" y="3873"/>
                  </a:lnTo>
                  <a:lnTo>
                    <a:pt x="1316" y="4188"/>
                  </a:lnTo>
                  <a:lnTo>
                    <a:pt x="1145" y="4515"/>
                  </a:lnTo>
                  <a:lnTo>
                    <a:pt x="988" y="4854"/>
                  </a:lnTo>
                  <a:lnTo>
                    <a:pt x="844" y="5205"/>
                  </a:lnTo>
                  <a:lnTo>
                    <a:pt x="713" y="5568"/>
                  </a:lnTo>
                  <a:lnTo>
                    <a:pt x="595" y="5943"/>
                  </a:lnTo>
                  <a:lnTo>
                    <a:pt x="491" y="6330"/>
                  </a:lnTo>
                  <a:lnTo>
                    <a:pt x="397" y="6715"/>
                  </a:lnTo>
                  <a:lnTo>
                    <a:pt x="314" y="7109"/>
                  </a:lnTo>
                  <a:lnTo>
                    <a:pt x="240" y="7510"/>
                  </a:lnTo>
                  <a:lnTo>
                    <a:pt x="176" y="7919"/>
                  </a:lnTo>
                  <a:lnTo>
                    <a:pt x="122" y="8335"/>
                  </a:lnTo>
                  <a:lnTo>
                    <a:pt x="78" y="8759"/>
                  </a:lnTo>
                  <a:lnTo>
                    <a:pt x="44" y="9191"/>
                  </a:lnTo>
                  <a:lnTo>
                    <a:pt x="19" y="9630"/>
                  </a:lnTo>
                  <a:lnTo>
                    <a:pt x="4" y="10077"/>
                  </a:lnTo>
                  <a:lnTo>
                    <a:pt x="0" y="10532"/>
                  </a:lnTo>
                  <a:lnTo>
                    <a:pt x="3" y="10935"/>
                  </a:lnTo>
                  <a:lnTo>
                    <a:pt x="15" y="11337"/>
                  </a:lnTo>
                  <a:lnTo>
                    <a:pt x="34" y="11738"/>
                  </a:lnTo>
                  <a:lnTo>
                    <a:pt x="61" y="12138"/>
                  </a:lnTo>
                  <a:lnTo>
                    <a:pt x="95" y="12537"/>
                  </a:lnTo>
                  <a:lnTo>
                    <a:pt x="137" y="12935"/>
                  </a:lnTo>
                  <a:lnTo>
                    <a:pt x="187" y="13332"/>
                  </a:lnTo>
                  <a:lnTo>
                    <a:pt x="244" y="13727"/>
                  </a:lnTo>
                  <a:lnTo>
                    <a:pt x="309" y="14122"/>
                  </a:lnTo>
                  <a:lnTo>
                    <a:pt x="381" y="14515"/>
                  </a:lnTo>
                  <a:lnTo>
                    <a:pt x="475" y="14904"/>
                  </a:lnTo>
                  <a:lnTo>
                    <a:pt x="582" y="15286"/>
                  </a:lnTo>
                  <a:lnTo>
                    <a:pt x="702" y="15660"/>
                  </a:lnTo>
                  <a:lnTo>
                    <a:pt x="836" y="16026"/>
                  </a:lnTo>
                  <a:lnTo>
                    <a:pt x="982" y="16384"/>
                  </a:lnTo>
                  <a:lnTo>
                    <a:pt x="1141" y="16735"/>
                  </a:lnTo>
                  <a:lnTo>
                    <a:pt x="1314" y="17078"/>
                  </a:lnTo>
                  <a:lnTo>
                    <a:pt x="1499" y="17414"/>
                  </a:lnTo>
                  <a:lnTo>
                    <a:pt x="1698" y="17742"/>
                  </a:lnTo>
                  <a:lnTo>
                    <a:pt x="1909" y="18062"/>
                  </a:lnTo>
                  <a:lnTo>
                    <a:pt x="2136" y="18362"/>
                  </a:lnTo>
                  <a:lnTo>
                    <a:pt x="2381" y="18652"/>
                  </a:lnTo>
                  <a:lnTo>
                    <a:pt x="2643" y="18930"/>
                  </a:lnTo>
                  <a:lnTo>
                    <a:pt x="2922" y="19197"/>
                  </a:lnTo>
                  <a:lnTo>
                    <a:pt x="3219" y="19454"/>
                  </a:lnTo>
                  <a:lnTo>
                    <a:pt x="3533" y="19699"/>
                  </a:lnTo>
                  <a:lnTo>
                    <a:pt x="3865" y="19934"/>
                  </a:lnTo>
                  <a:lnTo>
                    <a:pt x="4215" y="20158"/>
                  </a:lnTo>
                  <a:lnTo>
                    <a:pt x="4581" y="20371"/>
                  </a:lnTo>
                  <a:lnTo>
                    <a:pt x="4965" y="20573"/>
                  </a:lnTo>
                  <a:lnTo>
                    <a:pt x="5370" y="20759"/>
                  </a:lnTo>
                  <a:lnTo>
                    <a:pt x="5797" y="20926"/>
                  </a:lnTo>
                  <a:lnTo>
                    <a:pt x="6247" y="21073"/>
                  </a:lnTo>
                  <a:lnTo>
                    <a:pt x="6720" y="21201"/>
                  </a:lnTo>
                  <a:lnTo>
                    <a:pt x="7216" y="21309"/>
                  </a:lnTo>
                  <a:lnTo>
                    <a:pt x="7735" y="21398"/>
                  </a:lnTo>
                  <a:lnTo>
                    <a:pt x="8277" y="21466"/>
                  </a:lnTo>
                  <a:lnTo>
                    <a:pt x="8842" y="21515"/>
                  </a:lnTo>
                  <a:lnTo>
                    <a:pt x="9430" y="21545"/>
                  </a:lnTo>
                  <a:lnTo>
                    <a:pt x="10040" y="21555"/>
                  </a:lnTo>
                  <a:lnTo>
                    <a:pt x="10682" y="21545"/>
                  </a:lnTo>
                  <a:lnTo>
                    <a:pt x="11298" y="21515"/>
                  </a:lnTo>
                  <a:lnTo>
                    <a:pt x="11887" y="21466"/>
                  </a:lnTo>
                  <a:lnTo>
                    <a:pt x="12450" y="21398"/>
                  </a:lnTo>
                  <a:lnTo>
                    <a:pt x="12987" y="21309"/>
                  </a:lnTo>
                  <a:lnTo>
                    <a:pt x="13498" y="21201"/>
                  </a:lnTo>
                  <a:lnTo>
                    <a:pt x="13983" y="21073"/>
                  </a:lnTo>
                  <a:lnTo>
                    <a:pt x="14441" y="20926"/>
                  </a:lnTo>
                  <a:lnTo>
                    <a:pt x="14873" y="20759"/>
                  </a:lnTo>
                  <a:lnTo>
                    <a:pt x="15279" y="20573"/>
                  </a:lnTo>
                  <a:lnTo>
                    <a:pt x="15673" y="20370"/>
                  </a:lnTo>
                  <a:lnTo>
                    <a:pt x="16048" y="20156"/>
                  </a:lnTo>
                  <a:lnTo>
                    <a:pt x="16402" y="19929"/>
                  </a:lnTo>
                  <a:lnTo>
                    <a:pt x="16737" y="19691"/>
                  </a:lnTo>
                  <a:lnTo>
                    <a:pt x="17053" y="19440"/>
                  </a:lnTo>
                  <a:lnTo>
                    <a:pt x="17348" y="19178"/>
                  </a:lnTo>
                  <a:lnTo>
                    <a:pt x="17625" y="18903"/>
                  </a:lnTo>
                  <a:lnTo>
                    <a:pt x="17881" y="18617"/>
                  </a:lnTo>
                  <a:lnTo>
                    <a:pt x="18118" y="18318"/>
                  </a:lnTo>
                  <a:lnTo>
                    <a:pt x="18335" y="18008"/>
                  </a:lnTo>
                  <a:lnTo>
                    <a:pt x="18535" y="17687"/>
                  </a:lnTo>
                  <a:lnTo>
                    <a:pt x="18721" y="17359"/>
                  </a:lnTo>
                  <a:lnTo>
                    <a:pt x="18893" y="17024"/>
                  </a:lnTo>
                  <a:lnTo>
                    <a:pt x="19051" y="16681"/>
                  </a:lnTo>
                  <a:lnTo>
                    <a:pt x="19195" y="16330"/>
                  </a:lnTo>
                  <a:lnTo>
                    <a:pt x="19324" y="15971"/>
                  </a:lnTo>
                  <a:lnTo>
                    <a:pt x="19439" y="15605"/>
                  </a:lnTo>
                  <a:lnTo>
                    <a:pt x="19540" y="15231"/>
                  </a:lnTo>
                  <a:lnTo>
                    <a:pt x="19627" y="14850"/>
                  </a:lnTo>
                  <a:lnTo>
                    <a:pt x="19699" y="14461"/>
                  </a:lnTo>
                  <a:lnTo>
                    <a:pt x="19762" y="14068"/>
                  </a:lnTo>
                  <a:lnTo>
                    <a:pt x="19817" y="13675"/>
                  </a:lnTo>
                  <a:lnTo>
                    <a:pt x="19866" y="13282"/>
                  </a:lnTo>
                  <a:lnTo>
                    <a:pt x="19909" y="12889"/>
                  </a:lnTo>
                  <a:lnTo>
                    <a:pt x="19945" y="12496"/>
                  </a:lnTo>
                  <a:lnTo>
                    <a:pt x="19974" y="12103"/>
                  </a:lnTo>
                  <a:lnTo>
                    <a:pt x="19997" y="11710"/>
                  </a:lnTo>
                  <a:lnTo>
                    <a:pt x="20014" y="11317"/>
                  </a:lnTo>
                  <a:lnTo>
                    <a:pt x="20024" y="1092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" name="pg243"/>
            <p:cNvSpPr/>
            <p:nvPr/>
          </p:nvSpPr>
          <p:spPr>
            <a:xfrm>
              <a:off x="2004184" y="5155898"/>
              <a:ext cx="23519" cy="25266"/>
            </a:xfrm>
            <a:custGeom>
              <a:avLst/>
              <a:pathLst>
                <a:path w="23519" h="25266">
                  <a:moveTo>
                    <a:pt x="23519" y="12060"/>
                  </a:moveTo>
                  <a:lnTo>
                    <a:pt x="23514" y="11592"/>
                  </a:lnTo>
                  <a:lnTo>
                    <a:pt x="23497" y="11127"/>
                  </a:lnTo>
                  <a:lnTo>
                    <a:pt x="23470" y="10666"/>
                  </a:lnTo>
                  <a:lnTo>
                    <a:pt x="23432" y="10209"/>
                  </a:lnTo>
                  <a:lnTo>
                    <a:pt x="23383" y="9754"/>
                  </a:lnTo>
                  <a:lnTo>
                    <a:pt x="23323" y="9303"/>
                  </a:lnTo>
                  <a:lnTo>
                    <a:pt x="23252" y="8855"/>
                  </a:lnTo>
                  <a:lnTo>
                    <a:pt x="23170" y="8410"/>
                  </a:lnTo>
                  <a:lnTo>
                    <a:pt x="23077" y="7968"/>
                  </a:lnTo>
                  <a:lnTo>
                    <a:pt x="22974" y="7530"/>
                  </a:lnTo>
                  <a:lnTo>
                    <a:pt x="22867" y="7099"/>
                  </a:lnTo>
                  <a:lnTo>
                    <a:pt x="22742" y="6679"/>
                  </a:lnTo>
                  <a:lnTo>
                    <a:pt x="22600" y="6270"/>
                  </a:lnTo>
                  <a:lnTo>
                    <a:pt x="22441" y="5871"/>
                  </a:lnTo>
                  <a:lnTo>
                    <a:pt x="22264" y="5484"/>
                  </a:lnTo>
                  <a:lnTo>
                    <a:pt x="22070" y="5107"/>
                  </a:lnTo>
                  <a:lnTo>
                    <a:pt x="21858" y="4742"/>
                  </a:lnTo>
                  <a:lnTo>
                    <a:pt x="21629" y="4387"/>
                  </a:lnTo>
                  <a:lnTo>
                    <a:pt x="21382" y="4043"/>
                  </a:lnTo>
                  <a:lnTo>
                    <a:pt x="21118" y="3710"/>
                  </a:lnTo>
                  <a:lnTo>
                    <a:pt x="20846" y="3379"/>
                  </a:lnTo>
                  <a:lnTo>
                    <a:pt x="20553" y="3062"/>
                  </a:lnTo>
                  <a:lnTo>
                    <a:pt x="20239" y="2759"/>
                  </a:lnTo>
                  <a:lnTo>
                    <a:pt x="19905" y="2470"/>
                  </a:lnTo>
                  <a:lnTo>
                    <a:pt x="19549" y="2196"/>
                  </a:lnTo>
                  <a:lnTo>
                    <a:pt x="19173" y="1936"/>
                  </a:lnTo>
                  <a:lnTo>
                    <a:pt x="18777" y="1690"/>
                  </a:lnTo>
                  <a:lnTo>
                    <a:pt x="18359" y="1458"/>
                  </a:lnTo>
                  <a:lnTo>
                    <a:pt x="17921" y="1240"/>
                  </a:lnTo>
                  <a:lnTo>
                    <a:pt x="17462" y="1036"/>
                  </a:lnTo>
                  <a:lnTo>
                    <a:pt x="16980" y="839"/>
                  </a:lnTo>
                  <a:lnTo>
                    <a:pt x="16473" y="663"/>
                  </a:lnTo>
                  <a:lnTo>
                    <a:pt x="15941" y="508"/>
                  </a:lnTo>
                  <a:lnTo>
                    <a:pt x="15384" y="373"/>
                  </a:lnTo>
                  <a:lnTo>
                    <a:pt x="14802" y="259"/>
                  </a:lnTo>
                  <a:lnTo>
                    <a:pt x="14194" y="165"/>
                  </a:lnTo>
                  <a:lnTo>
                    <a:pt x="13562" y="93"/>
                  </a:lnTo>
                  <a:lnTo>
                    <a:pt x="12904" y="41"/>
                  </a:lnTo>
                  <a:lnTo>
                    <a:pt x="12222" y="10"/>
                  </a:lnTo>
                  <a:lnTo>
                    <a:pt x="11514" y="0"/>
                  </a:lnTo>
                  <a:lnTo>
                    <a:pt x="10869" y="10"/>
                  </a:lnTo>
                  <a:lnTo>
                    <a:pt x="10246" y="41"/>
                  </a:lnTo>
                  <a:lnTo>
                    <a:pt x="9643" y="93"/>
                  </a:lnTo>
                  <a:lnTo>
                    <a:pt x="9060" y="165"/>
                  </a:lnTo>
                  <a:lnTo>
                    <a:pt x="8499" y="259"/>
                  </a:lnTo>
                  <a:lnTo>
                    <a:pt x="7958" y="373"/>
                  </a:lnTo>
                  <a:lnTo>
                    <a:pt x="7438" y="508"/>
                  </a:lnTo>
                  <a:lnTo>
                    <a:pt x="6939" y="663"/>
                  </a:lnTo>
                  <a:lnTo>
                    <a:pt x="6460" y="839"/>
                  </a:lnTo>
                  <a:lnTo>
                    <a:pt x="6002" y="1036"/>
                  </a:lnTo>
                  <a:lnTo>
                    <a:pt x="5574" y="1240"/>
                  </a:lnTo>
                  <a:lnTo>
                    <a:pt x="5162" y="1458"/>
                  </a:lnTo>
                  <a:lnTo>
                    <a:pt x="4766" y="1690"/>
                  </a:lnTo>
                  <a:lnTo>
                    <a:pt x="4387" y="1936"/>
                  </a:lnTo>
                  <a:lnTo>
                    <a:pt x="4024" y="2196"/>
                  </a:lnTo>
                  <a:lnTo>
                    <a:pt x="3678" y="2470"/>
                  </a:lnTo>
                  <a:lnTo>
                    <a:pt x="3347" y="2759"/>
                  </a:lnTo>
                  <a:lnTo>
                    <a:pt x="3034" y="3062"/>
                  </a:lnTo>
                  <a:lnTo>
                    <a:pt x="2736" y="3379"/>
                  </a:lnTo>
                  <a:lnTo>
                    <a:pt x="2455" y="3710"/>
                  </a:lnTo>
                  <a:lnTo>
                    <a:pt x="2200" y="4054"/>
                  </a:lnTo>
                  <a:lnTo>
                    <a:pt x="1960" y="4409"/>
                  </a:lnTo>
                  <a:lnTo>
                    <a:pt x="1733" y="4774"/>
                  </a:lnTo>
                  <a:lnTo>
                    <a:pt x="1521" y="5151"/>
                  </a:lnTo>
                  <a:lnTo>
                    <a:pt x="1323" y="5538"/>
                  </a:lnTo>
                  <a:lnTo>
                    <a:pt x="1139" y="5937"/>
                  </a:lnTo>
                  <a:lnTo>
                    <a:pt x="969" y="6346"/>
                  </a:lnTo>
                  <a:lnTo>
                    <a:pt x="814" y="6766"/>
                  </a:lnTo>
                  <a:lnTo>
                    <a:pt x="672" y="7197"/>
                  </a:lnTo>
                  <a:lnTo>
                    <a:pt x="545" y="7639"/>
                  </a:lnTo>
                  <a:lnTo>
                    <a:pt x="442" y="8079"/>
                  </a:lnTo>
                  <a:lnTo>
                    <a:pt x="349" y="8523"/>
                  </a:lnTo>
                  <a:lnTo>
                    <a:pt x="267" y="8974"/>
                  </a:lnTo>
                  <a:lnTo>
                    <a:pt x="196" y="9429"/>
                  </a:lnTo>
                  <a:lnTo>
                    <a:pt x="136" y="9890"/>
                  </a:lnTo>
                  <a:lnTo>
                    <a:pt x="87" y="10357"/>
                  </a:lnTo>
                  <a:lnTo>
                    <a:pt x="49" y="10829"/>
                  </a:lnTo>
                  <a:lnTo>
                    <a:pt x="21" y="11306"/>
                  </a:lnTo>
                  <a:lnTo>
                    <a:pt x="5" y="11789"/>
                  </a:lnTo>
                  <a:lnTo>
                    <a:pt x="0" y="12278"/>
                  </a:lnTo>
                  <a:lnTo>
                    <a:pt x="5" y="12851"/>
                  </a:lnTo>
                  <a:lnTo>
                    <a:pt x="21" y="13415"/>
                  </a:lnTo>
                  <a:lnTo>
                    <a:pt x="49" y="13969"/>
                  </a:lnTo>
                  <a:lnTo>
                    <a:pt x="87" y="14513"/>
                  </a:lnTo>
                  <a:lnTo>
                    <a:pt x="136" y="15047"/>
                  </a:lnTo>
                  <a:lnTo>
                    <a:pt x="196" y="15572"/>
                  </a:lnTo>
                  <a:lnTo>
                    <a:pt x="267" y="16086"/>
                  </a:lnTo>
                  <a:lnTo>
                    <a:pt x="349" y="16591"/>
                  </a:lnTo>
                  <a:lnTo>
                    <a:pt x="442" y="17086"/>
                  </a:lnTo>
                  <a:lnTo>
                    <a:pt x="545" y="17571"/>
                  </a:lnTo>
                  <a:lnTo>
                    <a:pt x="673" y="18045"/>
                  </a:lnTo>
                  <a:lnTo>
                    <a:pt x="816" y="18505"/>
                  </a:lnTo>
                  <a:lnTo>
                    <a:pt x="974" y="18953"/>
                  </a:lnTo>
                  <a:lnTo>
                    <a:pt x="1148" y="19387"/>
                  </a:lnTo>
                  <a:lnTo>
                    <a:pt x="1336" y="19809"/>
                  </a:lnTo>
                  <a:lnTo>
                    <a:pt x="1541" y="20217"/>
                  </a:lnTo>
                  <a:lnTo>
                    <a:pt x="1760" y="20612"/>
                  </a:lnTo>
                  <a:lnTo>
                    <a:pt x="1995" y="20994"/>
                  </a:lnTo>
                  <a:lnTo>
                    <a:pt x="2245" y="21363"/>
                  </a:lnTo>
                  <a:lnTo>
                    <a:pt x="2510" y="21718"/>
                  </a:lnTo>
                  <a:lnTo>
                    <a:pt x="2802" y="22049"/>
                  </a:lnTo>
                  <a:lnTo>
                    <a:pt x="3112" y="22365"/>
                  </a:lnTo>
                  <a:lnTo>
                    <a:pt x="3440" y="22665"/>
                  </a:lnTo>
                  <a:lnTo>
                    <a:pt x="3784" y="22950"/>
                  </a:lnTo>
                  <a:lnTo>
                    <a:pt x="4147" y="23219"/>
                  </a:lnTo>
                  <a:lnTo>
                    <a:pt x="4527" y="23473"/>
                  </a:lnTo>
                  <a:lnTo>
                    <a:pt x="4924" y="23712"/>
                  </a:lnTo>
                  <a:lnTo>
                    <a:pt x="5339" y="23936"/>
                  </a:lnTo>
                  <a:lnTo>
                    <a:pt x="5771" y="24145"/>
                  </a:lnTo>
                  <a:lnTo>
                    <a:pt x="6221" y="24338"/>
                  </a:lnTo>
                  <a:lnTo>
                    <a:pt x="6690" y="24514"/>
                  </a:lnTo>
                  <a:lnTo>
                    <a:pt x="7183" y="24672"/>
                  </a:lnTo>
                  <a:lnTo>
                    <a:pt x="7699" y="24811"/>
                  </a:lnTo>
                  <a:lnTo>
                    <a:pt x="8237" y="24932"/>
                  </a:lnTo>
                  <a:lnTo>
                    <a:pt x="8799" y="25034"/>
                  </a:lnTo>
                  <a:lnTo>
                    <a:pt x="9383" y="25117"/>
                  </a:lnTo>
                  <a:lnTo>
                    <a:pt x="9991" y="25182"/>
                  </a:lnTo>
                  <a:lnTo>
                    <a:pt x="10621" y="25228"/>
                  </a:lnTo>
                  <a:lnTo>
                    <a:pt x="11274" y="25256"/>
                  </a:lnTo>
                  <a:lnTo>
                    <a:pt x="11950" y="25266"/>
                  </a:lnTo>
                  <a:lnTo>
                    <a:pt x="12626" y="25256"/>
                  </a:lnTo>
                  <a:lnTo>
                    <a:pt x="13278" y="25228"/>
                  </a:lnTo>
                  <a:lnTo>
                    <a:pt x="13905" y="25182"/>
                  </a:lnTo>
                  <a:lnTo>
                    <a:pt x="14509" y="25117"/>
                  </a:lnTo>
                  <a:lnTo>
                    <a:pt x="15088" y="25034"/>
                  </a:lnTo>
                  <a:lnTo>
                    <a:pt x="15644" y="24932"/>
                  </a:lnTo>
                  <a:lnTo>
                    <a:pt x="16175" y="24811"/>
                  </a:lnTo>
                  <a:lnTo>
                    <a:pt x="16683" y="24672"/>
                  </a:lnTo>
                  <a:lnTo>
                    <a:pt x="17166" y="24514"/>
                  </a:lnTo>
                  <a:lnTo>
                    <a:pt x="17626" y="24338"/>
                  </a:lnTo>
                  <a:lnTo>
                    <a:pt x="18064" y="24134"/>
                  </a:lnTo>
                  <a:lnTo>
                    <a:pt x="18484" y="23914"/>
                  </a:lnTo>
                  <a:lnTo>
                    <a:pt x="18885" y="23680"/>
                  </a:lnTo>
                  <a:lnTo>
                    <a:pt x="19267" y="23430"/>
                  </a:lnTo>
                  <a:lnTo>
                    <a:pt x="19631" y="23165"/>
                  </a:lnTo>
                  <a:lnTo>
                    <a:pt x="19977" y="22884"/>
                  </a:lnTo>
                  <a:lnTo>
                    <a:pt x="20303" y="22588"/>
                  </a:lnTo>
                  <a:lnTo>
                    <a:pt x="20612" y="22277"/>
                  </a:lnTo>
                  <a:lnTo>
                    <a:pt x="20902" y="21951"/>
                  </a:lnTo>
                  <a:lnTo>
                    <a:pt x="21173" y="21609"/>
                  </a:lnTo>
                  <a:lnTo>
                    <a:pt x="21427" y="21254"/>
                  </a:lnTo>
                  <a:lnTo>
                    <a:pt x="21664" y="20885"/>
                  </a:lnTo>
                  <a:lnTo>
                    <a:pt x="21885" y="20503"/>
                  </a:lnTo>
                  <a:lnTo>
                    <a:pt x="22090" y="20108"/>
                  </a:lnTo>
                  <a:lnTo>
                    <a:pt x="22278" y="19699"/>
                  </a:lnTo>
                  <a:lnTo>
                    <a:pt x="22450" y="19278"/>
                  </a:lnTo>
                  <a:lnTo>
                    <a:pt x="22605" y="18844"/>
                  </a:lnTo>
                  <a:lnTo>
                    <a:pt x="22744" y="18396"/>
                  </a:lnTo>
                  <a:lnTo>
                    <a:pt x="22867" y="17936"/>
                  </a:lnTo>
                  <a:lnTo>
                    <a:pt x="22974" y="17462"/>
                  </a:lnTo>
                  <a:lnTo>
                    <a:pt x="23077" y="16966"/>
                  </a:lnTo>
                  <a:lnTo>
                    <a:pt x="23170" y="16460"/>
                  </a:lnTo>
                  <a:lnTo>
                    <a:pt x="23252" y="15944"/>
                  </a:lnTo>
                  <a:lnTo>
                    <a:pt x="23323" y="15419"/>
                  </a:lnTo>
                  <a:lnTo>
                    <a:pt x="23383" y="14884"/>
                  </a:lnTo>
                  <a:lnTo>
                    <a:pt x="23432" y="14338"/>
                  </a:lnTo>
                  <a:lnTo>
                    <a:pt x="23470" y="13783"/>
                  </a:lnTo>
                  <a:lnTo>
                    <a:pt x="23497" y="13219"/>
                  </a:lnTo>
                  <a:lnTo>
                    <a:pt x="23514" y="1264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" name="pg244"/>
            <p:cNvSpPr/>
            <p:nvPr/>
          </p:nvSpPr>
          <p:spPr>
            <a:xfrm>
              <a:off x="1929750" y="4924183"/>
              <a:ext cx="52005" cy="76889"/>
            </a:xfrm>
            <a:custGeom>
              <a:avLst/>
              <a:pathLst>
                <a:path w="52005" h="76889">
                  <a:moveTo>
                    <a:pt x="0" y="76889"/>
                  </a:moveTo>
                  <a:lnTo>
                    <a:pt x="0" y="65484"/>
                  </a:lnTo>
                  <a:lnTo>
                    <a:pt x="19045" y="65484"/>
                  </a:lnTo>
                  <a:lnTo>
                    <a:pt x="19045" y="13042"/>
                  </a:lnTo>
                  <a:lnTo>
                    <a:pt x="600" y="24556"/>
                  </a:lnTo>
                  <a:lnTo>
                    <a:pt x="600" y="12496"/>
                  </a:lnTo>
                  <a:lnTo>
                    <a:pt x="19863" y="0"/>
                  </a:lnTo>
                  <a:lnTo>
                    <a:pt x="34379" y="0"/>
                  </a:lnTo>
                  <a:lnTo>
                    <a:pt x="34379" y="65484"/>
                  </a:lnTo>
                  <a:lnTo>
                    <a:pt x="52005" y="65484"/>
                  </a:lnTo>
                  <a:lnTo>
                    <a:pt x="5200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" name="pg245"/>
            <p:cNvSpPr/>
            <p:nvPr/>
          </p:nvSpPr>
          <p:spPr>
            <a:xfrm>
              <a:off x="1989668" y="4924183"/>
              <a:ext cx="52442" cy="76889"/>
            </a:xfrm>
            <a:custGeom>
              <a:avLst/>
              <a:pathLst>
                <a:path w="52442" h="76889">
                  <a:moveTo>
                    <a:pt x="52442" y="12169"/>
                  </a:moveTo>
                  <a:lnTo>
                    <a:pt x="51410" y="13801"/>
                  </a:lnTo>
                  <a:lnTo>
                    <a:pt x="50390" y="15423"/>
                  </a:lnTo>
                  <a:lnTo>
                    <a:pt x="49380" y="17036"/>
                  </a:lnTo>
                  <a:lnTo>
                    <a:pt x="48382" y="18639"/>
                  </a:lnTo>
                  <a:lnTo>
                    <a:pt x="47394" y="20231"/>
                  </a:lnTo>
                  <a:lnTo>
                    <a:pt x="46417" y="21815"/>
                  </a:lnTo>
                  <a:lnTo>
                    <a:pt x="45451" y="23388"/>
                  </a:lnTo>
                  <a:lnTo>
                    <a:pt x="44496" y="24951"/>
                  </a:lnTo>
                  <a:lnTo>
                    <a:pt x="43552" y="26505"/>
                  </a:lnTo>
                  <a:lnTo>
                    <a:pt x="42619" y="28049"/>
                  </a:lnTo>
                  <a:lnTo>
                    <a:pt x="41714" y="29589"/>
                  </a:lnTo>
                  <a:lnTo>
                    <a:pt x="40831" y="31131"/>
                  </a:lnTo>
                  <a:lnTo>
                    <a:pt x="39972" y="32675"/>
                  </a:lnTo>
                  <a:lnTo>
                    <a:pt x="39135" y="34222"/>
                  </a:lnTo>
                  <a:lnTo>
                    <a:pt x="38322" y="35770"/>
                  </a:lnTo>
                  <a:lnTo>
                    <a:pt x="37531" y="37321"/>
                  </a:lnTo>
                  <a:lnTo>
                    <a:pt x="36763" y="38874"/>
                  </a:lnTo>
                  <a:lnTo>
                    <a:pt x="36018" y="40430"/>
                  </a:lnTo>
                  <a:lnTo>
                    <a:pt x="35296" y="41987"/>
                  </a:lnTo>
                  <a:lnTo>
                    <a:pt x="34597" y="43547"/>
                  </a:lnTo>
                  <a:lnTo>
                    <a:pt x="33924" y="45101"/>
                  </a:lnTo>
                  <a:lnTo>
                    <a:pt x="33279" y="46666"/>
                  </a:lnTo>
                  <a:lnTo>
                    <a:pt x="32662" y="48240"/>
                  </a:lnTo>
                  <a:lnTo>
                    <a:pt x="32074" y="49824"/>
                  </a:lnTo>
                  <a:lnTo>
                    <a:pt x="31514" y="51418"/>
                  </a:lnTo>
                  <a:lnTo>
                    <a:pt x="30982" y="53022"/>
                  </a:lnTo>
                  <a:lnTo>
                    <a:pt x="30479" y="54636"/>
                  </a:lnTo>
                  <a:lnTo>
                    <a:pt x="30004" y="56259"/>
                  </a:lnTo>
                  <a:lnTo>
                    <a:pt x="29558" y="57893"/>
                  </a:lnTo>
                  <a:lnTo>
                    <a:pt x="29140" y="59536"/>
                  </a:lnTo>
                  <a:lnTo>
                    <a:pt x="28767" y="61183"/>
                  </a:lnTo>
                  <a:lnTo>
                    <a:pt x="28433" y="62849"/>
                  </a:lnTo>
                  <a:lnTo>
                    <a:pt x="28138" y="64535"/>
                  </a:lnTo>
                  <a:lnTo>
                    <a:pt x="27883" y="66241"/>
                  </a:lnTo>
                  <a:lnTo>
                    <a:pt x="27667" y="67967"/>
                  </a:lnTo>
                  <a:lnTo>
                    <a:pt x="27490" y="69712"/>
                  </a:lnTo>
                  <a:lnTo>
                    <a:pt x="27352" y="71477"/>
                  </a:lnTo>
                  <a:lnTo>
                    <a:pt x="27254" y="73261"/>
                  </a:lnTo>
                  <a:lnTo>
                    <a:pt x="27195" y="75065"/>
                  </a:lnTo>
                  <a:lnTo>
                    <a:pt x="27176" y="76889"/>
                  </a:lnTo>
                  <a:lnTo>
                    <a:pt x="11186" y="76889"/>
                  </a:lnTo>
                  <a:lnTo>
                    <a:pt x="11208" y="75076"/>
                  </a:lnTo>
                  <a:lnTo>
                    <a:pt x="11272" y="73281"/>
                  </a:lnTo>
                  <a:lnTo>
                    <a:pt x="11378" y="71505"/>
                  </a:lnTo>
                  <a:lnTo>
                    <a:pt x="11527" y="69747"/>
                  </a:lnTo>
                  <a:lnTo>
                    <a:pt x="11718" y="68008"/>
                  </a:lnTo>
                  <a:lnTo>
                    <a:pt x="11953" y="66287"/>
                  </a:lnTo>
                  <a:lnTo>
                    <a:pt x="12229" y="64585"/>
                  </a:lnTo>
                  <a:lnTo>
                    <a:pt x="12548" y="62902"/>
                  </a:lnTo>
                  <a:lnTo>
                    <a:pt x="12910" y="61237"/>
                  </a:lnTo>
                  <a:lnTo>
                    <a:pt x="13315" y="59590"/>
                  </a:lnTo>
                  <a:lnTo>
                    <a:pt x="13766" y="57947"/>
                  </a:lnTo>
                  <a:lnTo>
                    <a:pt x="14249" y="56312"/>
                  </a:lnTo>
                  <a:lnTo>
                    <a:pt x="14762" y="54686"/>
                  </a:lnTo>
                  <a:lnTo>
                    <a:pt x="15305" y="53068"/>
                  </a:lnTo>
                  <a:lnTo>
                    <a:pt x="15879" y="51459"/>
                  </a:lnTo>
                  <a:lnTo>
                    <a:pt x="16484" y="49859"/>
                  </a:lnTo>
                  <a:lnTo>
                    <a:pt x="17119" y="48268"/>
                  </a:lnTo>
                  <a:lnTo>
                    <a:pt x="17785" y="46685"/>
                  </a:lnTo>
                  <a:lnTo>
                    <a:pt x="18481" y="45112"/>
                  </a:lnTo>
                  <a:lnTo>
                    <a:pt x="19208" y="43547"/>
                  </a:lnTo>
                  <a:lnTo>
                    <a:pt x="19962" y="41988"/>
                  </a:lnTo>
                  <a:lnTo>
                    <a:pt x="20741" y="40434"/>
                  </a:lnTo>
                  <a:lnTo>
                    <a:pt x="21543" y="38884"/>
                  </a:lnTo>
                  <a:lnTo>
                    <a:pt x="22369" y="37339"/>
                  </a:lnTo>
                  <a:lnTo>
                    <a:pt x="23219" y="35798"/>
                  </a:lnTo>
                  <a:lnTo>
                    <a:pt x="24093" y="34261"/>
                  </a:lnTo>
                  <a:lnTo>
                    <a:pt x="24992" y="32729"/>
                  </a:lnTo>
                  <a:lnTo>
                    <a:pt x="25914" y="31201"/>
                  </a:lnTo>
                  <a:lnTo>
                    <a:pt x="26860" y="29677"/>
                  </a:lnTo>
                  <a:lnTo>
                    <a:pt x="27830" y="28158"/>
                  </a:lnTo>
                  <a:lnTo>
                    <a:pt x="28818" y="26627"/>
                  </a:lnTo>
                  <a:lnTo>
                    <a:pt x="29817" y="25091"/>
                  </a:lnTo>
                  <a:lnTo>
                    <a:pt x="30826" y="23549"/>
                  </a:lnTo>
                  <a:lnTo>
                    <a:pt x="31847" y="22002"/>
                  </a:lnTo>
                  <a:lnTo>
                    <a:pt x="32878" y="20450"/>
                  </a:lnTo>
                  <a:lnTo>
                    <a:pt x="33920" y="18892"/>
                  </a:lnTo>
                  <a:lnTo>
                    <a:pt x="34974" y="17328"/>
                  </a:lnTo>
                  <a:lnTo>
                    <a:pt x="36038" y="15759"/>
                  </a:lnTo>
                  <a:lnTo>
                    <a:pt x="37113" y="14185"/>
                  </a:lnTo>
                  <a:lnTo>
                    <a:pt x="38199" y="12605"/>
                  </a:lnTo>
                  <a:lnTo>
                    <a:pt x="0" y="12605"/>
                  </a:lnTo>
                  <a:lnTo>
                    <a:pt x="0" y="0"/>
                  </a:lnTo>
                  <a:lnTo>
                    <a:pt x="52442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" name="pg246"/>
            <p:cNvSpPr/>
            <p:nvPr/>
          </p:nvSpPr>
          <p:spPr>
            <a:xfrm>
              <a:off x="1929750" y="4734378"/>
              <a:ext cx="52005" cy="76889"/>
            </a:xfrm>
            <a:custGeom>
              <a:avLst/>
              <a:pathLst>
                <a:path w="52005" h="76889">
                  <a:moveTo>
                    <a:pt x="0" y="76889"/>
                  </a:moveTo>
                  <a:lnTo>
                    <a:pt x="0" y="65484"/>
                  </a:lnTo>
                  <a:lnTo>
                    <a:pt x="19045" y="65484"/>
                  </a:lnTo>
                  <a:lnTo>
                    <a:pt x="19045" y="13042"/>
                  </a:lnTo>
                  <a:lnTo>
                    <a:pt x="600" y="24556"/>
                  </a:lnTo>
                  <a:lnTo>
                    <a:pt x="600" y="12496"/>
                  </a:lnTo>
                  <a:lnTo>
                    <a:pt x="19863" y="0"/>
                  </a:lnTo>
                  <a:lnTo>
                    <a:pt x="34379" y="0"/>
                  </a:lnTo>
                  <a:lnTo>
                    <a:pt x="34379" y="65484"/>
                  </a:lnTo>
                  <a:lnTo>
                    <a:pt x="52005" y="65484"/>
                  </a:lnTo>
                  <a:lnTo>
                    <a:pt x="5200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" name="pg247"/>
            <p:cNvSpPr/>
            <p:nvPr/>
          </p:nvSpPr>
          <p:spPr>
            <a:xfrm>
              <a:off x="1988959" y="4733232"/>
              <a:ext cx="54024" cy="79126"/>
            </a:xfrm>
            <a:custGeom>
              <a:avLst/>
              <a:pathLst>
                <a:path w="54024" h="79126">
                  <a:moveTo>
                    <a:pt x="54024" y="52878"/>
                  </a:moveTo>
                  <a:lnTo>
                    <a:pt x="54008" y="54026"/>
                  </a:lnTo>
                  <a:lnTo>
                    <a:pt x="53959" y="55155"/>
                  </a:lnTo>
                  <a:lnTo>
                    <a:pt x="53877" y="56265"/>
                  </a:lnTo>
                  <a:lnTo>
                    <a:pt x="53762" y="57357"/>
                  </a:lnTo>
                  <a:lnTo>
                    <a:pt x="53615" y="58431"/>
                  </a:lnTo>
                  <a:lnTo>
                    <a:pt x="53435" y="59486"/>
                  </a:lnTo>
                  <a:lnTo>
                    <a:pt x="53222" y="60522"/>
                  </a:lnTo>
                  <a:lnTo>
                    <a:pt x="52976" y="61540"/>
                  </a:lnTo>
                  <a:lnTo>
                    <a:pt x="52698" y="62539"/>
                  </a:lnTo>
                  <a:lnTo>
                    <a:pt x="52387" y="63519"/>
                  </a:lnTo>
                  <a:lnTo>
                    <a:pt x="52043" y="64467"/>
                  </a:lnTo>
                  <a:lnTo>
                    <a:pt x="51667" y="65388"/>
                  </a:lnTo>
                  <a:lnTo>
                    <a:pt x="51257" y="66283"/>
                  </a:lnTo>
                  <a:lnTo>
                    <a:pt x="50815" y="67152"/>
                  </a:lnTo>
                  <a:lnTo>
                    <a:pt x="50341" y="67994"/>
                  </a:lnTo>
                  <a:lnTo>
                    <a:pt x="49833" y="68810"/>
                  </a:lnTo>
                  <a:lnTo>
                    <a:pt x="49293" y="69601"/>
                  </a:lnTo>
                  <a:lnTo>
                    <a:pt x="48720" y="70365"/>
                  </a:lnTo>
                  <a:lnTo>
                    <a:pt x="48114" y="71102"/>
                  </a:lnTo>
                  <a:lnTo>
                    <a:pt x="47476" y="71814"/>
                  </a:lnTo>
                  <a:lnTo>
                    <a:pt x="46815" y="72487"/>
                  </a:lnTo>
                  <a:lnTo>
                    <a:pt x="46122" y="73130"/>
                  </a:lnTo>
                  <a:lnTo>
                    <a:pt x="45397" y="73744"/>
                  </a:lnTo>
                  <a:lnTo>
                    <a:pt x="44638" y="74329"/>
                  </a:lnTo>
                  <a:lnTo>
                    <a:pt x="43847" y="74884"/>
                  </a:lnTo>
                  <a:lnTo>
                    <a:pt x="43023" y="75409"/>
                  </a:lnTo>
                  <a:lnTo>
                    <a:pt x="42166" y="75905"/>
                  </a:lnTo>
                  <a:lnTo>
                    <a:pt x="41276" y="76372"/>
                  </a:lnTo>
                  <a:lnTo>
                    <a:pt x="40354" y="76809"/>
                  </a:lnTo>
                  <a:lnTo>
                    <a:pt x="39399" y="77216"/>
                  </a:lnTo>
                  <a:lnTo>
                    <a:pt x="38413" y="77579"/>
                  </a:lnTo>
                  <a:lnTo>
                    <a:pt x="37395" y="77904"/>
                  </a:lnTo>
                  <a:lnTo>
                    <a:pt x="36348" y="78191"/>
                  </a:lnTo>
                  <a:lnTo>
                    <a:pt x="35269" y="78439"/>
                  </a:lnTo>
                  <a:lnTo>
                    <a:pt x="34161" y="78649"/>
                  </a:lnTo>
                  <a:lnTo>
                    <a:pt x="33021" y="78821"/>
                  </a:lnTo>
                  <a:lnTo>
                    <a:pt x="31851" y="78955"/>
                  </a:lnTo>
                  <a:lnTo>
                    <a:pt x="30651" y="79050"/>
                  </a:lnTo>
                  <a:lnTo>
                    <a:pt x="29419" y="79107"/>
                  </a:lnTo>
                  <a:lnTo>
                    <a:pt x="28158" y="79126"/>
                  </a:lnTo>
                  <a:lnTo>
                    <a:pt x="25503" y="79032"/>
                  </a:lnTo>
                  <a:lnTo>
                    <a:pt x="22974" y="78747"/>
                  </a:lnTo>
                  <a:lnTo>
                    <a:pt x="20570" y="78272"/>
                  </a:lnTo>
                  <a:lnTo>
                    <a:pt x="18291" y="77607"/>
                  </a:lnTo>
                  <a:lnTo>
                    <a:pt x="16139" y="76753"/>
                  </a:lnTo>
                  <a:lnTo>
                    <a:pt x="14111" y="75708"/>
                  </a:lnTo>
                  <a:lnTo>
                    <a:pt x="12210" y="74474"/>
                  </a:lnTo>
                  <a:lnTo>
                    <a:pt x="10433" y="73050"/>
                  </a:lnTo>
                  <a:lnTo>
                    <a:pt x="8783" y="71435"/>
                  </a:lnTo>
                  <a:lnTo>
                    <a:pt x="7257" y="69631"/>
                  </a:lnTo>
                  <a:lnTo>
                    <a:pt x="5878" y="67630"/>
                  </a:lnTo>
                  <a:lnTo>
                    <a:pt x="4645" y="65445"/>
                  </a:lnTo>
                  <a:lnTo>
                    <a:pt x="3556" y="63076"/>
                  </a:lnTo>
                  <a:lnTo>
                    <a:pt x="2612" y="60525"/>
                  </a:lnTo>
                  <a:lnTo>
                    <a:pt x="1814" y="57789"/>
                  </a:lnTo>
                  <a:lnTo>
                    <a:pt x="1161" y="54871"/>
                  </a:lnTo>
                  <a:lnTo>
                    <a:pt x="653" y="51769"/>
                  </a:lnTo>
                  <a:lnTo>
                    <a:pt x="290" y="48484"/>
                  </a:lnTo>
                  <a:lnTo>
                    <a:pt x="72" y="45016"/>
                  </a:lnTo>
                  <a:lnTo>
                    <a:pt x="0" y="41364"/>
                  </a:lnTo>
                  <a:lnTo>
                    <a:pt x="73" y="37351"/>
                  </a:lnTo>
                  <a:lnTo>
                    <a:pt x="294" y="33543"/>
                  </a:lnTo>
                  <a:lnTo>
                    <a:pt x="663" y="29938"/>
                  </a:lnTo>
                  <a:lnTo>
                    <a:pt x="1178" y="26538"/>
                  </a:lnTo>
                  <a:lnTo>
                    <a:pt x="1841" y="23342"/>
                  </a:lnTo>
                  <a:lnTo>
                    <a:pt x="2652" y="20350"/>
                  </a:lnTo>
                  <a:lnTo>
                    <a:pt x="3609" y="17562"/>
                  </a:lnTo>
                  <a:lnTo>
                    <a:pt x="4714" y="14978"/>
                  </a:lnTo>
                  <a:lnTo>
                    <a:pt x="5967" y="12598"/>
                  </a:lnTo>
                  <a:lnTo>
                    <a:pt x="7366" y="10422"/>
                  </a:lnTo>
                  <a:lnTo>
                    <a:pt x="8914" y="8442"/>
                  </a:lnTo>
                  <a:lnTo>
                    <a:pt x="10588" y="6670"/>
                  </a:lnTo>
                  <a:lnTo>
                    <a:pt x="12389" y="5107"/>
                  </a:lnTo>
                  <a:lnTo>
                    <a:pt x="14317" y="3752"/>
                  </a:lnTo>
                  <a:lnTo>
                    <a:pt x="16371" y="2605"/>
                  </a:lnTo>
                  <a:lnTo>
                    <a:pt x="18551" y="1667"/>
                  </a:lnTo>
                  <a:lnTo>
                    <a:pt x="20858" y="938"/>
                  </a:lnTo>
                  <a:lnTo>
                    <a:pt x="23292" y="416"/>
                  </a:lnTo>
                  <a:lnTo>
                    <a:pt x="25853" y="104"/>
                  </a:lnTo>
                  <a:lnTo>
                    <a:pt x="28540" y="0"/>
                  </a:lnTo>
                  <a:lnTo>
                    <a:pt x="29448" y="9"/>
                  </a:lnTo>
                  <a:lnTo>
                    <a:pt x="30341" y="39"/>
                  </a:lnTo>
                  <a:lnTo>
                    <a:pt x="31216" y="88"/>
                  </a:lnTo>
                  <a:lnTo>
                    <a:pt x="32076" y="157"/>
                  </a:lnTo>
                  <a:lnTo>
                    <a:pt x="32919" y="245"/>
                  </a:lnTo>
                  <a:lnTo>
                    <a:pt x="33746" y="353"/>
                  </a:lnTo>
                  <a:lnTo>
                    <a:pt x="34556" y="481"/>
                  </a:lnTo>
                  <a:lnTo>
                    <a:pt x="35350" y="628"/>
                  </a:lnTo>
                  <a:lnTo>
                    <a:pt x="36128" y="795"/>
                  </a:lnTo>
                  <a:lnTo>
                    <a:pt x="36889" y="982"/>
                  </a:lnTo>
                  <a:lnTo>
                    <a:pt x="37634" y="1179"/>
                  </a:lnTo>
                  <a:lnTo>
                    <a:pt x="38362" y="1401"/>
                  </a:lnTo>
                  <a:lnTo>
                    <a:pt x="39075" y="1646"/>
                  </a:lnTo>
                  <a:lnTo>
                    <a:pt x="39770" y="1916"/>
                  </a:lnTo>
                  <a:lnTo>
                    <a:pt x="40450" y="2210"/>
                  </a:lnTo>
                  <a:lnTo>
                    <a:pt x="41113" y="2527"/>
                  </a:lnTo>
                  <a:lnTo>
                    <a:pt x="41759" y="2869"/>
                  </a:lnTo>
                  <a:lnTo>
                    <a:pt x="42390" y="3234"/>
                  </a:lnTo>
                  <a:lnTo>
                    <a:pt x="43004" y="3624"/>
                  </a:lnTo>
                  <a:lnTo>
                    <a:pt x="43601" y="4038"/>
                  </a:lnTo>
                  <a:lnTo>
                    <a:pt x="44182" y="4476"/>
                  </a:lnTo>
                  <a:lnTo>
                    <a:pt x="44745" y="4939"/>
                  </a:lnTo>
                  <a:lnTo>
                    <a:pt x="45291" y="5428"/>
                  </a:lnTo>
                  <a:lnTo>
                    <a:pt x="45819" y="5941"/>
                  </a:lnTo>
                  <a:lnTo>
                    <a:pt x="46330" y="6480"/>
                  </a:lnTo>
                  <a:lnTo>
                    <a:pt x="46823" y="7043"/>
                  </a:lnTo>
                  <a:lnTo>
                    <a:pt x="47299" y="7632"/>
                  </a:lnTo>
                  <a:lnTo>
                    <a:pt x="47757" y="8246"/>
                  </a:lnTo>
                  <a:lnTo>
                    <a:pt x="48198" y="8885"/>
                  </a:lnTo>
                  <a:lnTo>
                    <a:pt x="48622" y="9549"/>
                  </a:lnTo>
                  <a:lnTo>
                    <a:pt x="49028" y="10230"/>
                  </a:lnTo>
                  <a:lnTo>
                    <a:pt x="49418" y="10940"/>
                  </a:lnTo>
                  <a:lnTo>
                    <a:pt x="49792" y="11679"/>
                  </a:lnTo>
                  <a:lnTo>
                    <a:pt x="50150" y="12448"/>
                  </a:lnTo>
                  <a:lnTo>
                    <a:pt x="50491" y="13246"/>
                  </a:lnTo>
                  <a:lnTo>
                    <a:pt x="50815" y="14074"/>
                  </a:lnTo>
                  <a:lnTo>
                    <a:pt x="51124" y="14932"/>
                  </a:lnTo>
                  <a:lnTo>
                    <a:pt x="51416" y="15818"/>
                  </a:lnTo>
                  <a:lnTo>
                    <a:pt x="51691" y="16735"/>
                  </a:lnTo>
                  <a:lnTo>
                    <a:pt x="51950" y="17680"/>
                  </a:lnTo>
                  <a:lnTo>
                    <a:pt x="37489" y="19699"/>
                  </a:lnTo>
                  <a:lnTo>
                    <a:pt x="37257" y="18915"/>
                  </a:lnTo>
                  <a:lnTo>
                    <a:pt x="36998" y="18176"/>
                  </a:lnTo>
                  <a:lnTo>
                    <a:pt x="36712" y="17483"/>
                  </a:lnTo>
                  <a:lnTo>
                    <a:pt x="36398" y="16836"/>
                  </a:lnTo>
                  <a:lnTo>
                    <a:pt x="36057" y="16234"/>
                  </a:lnTo>
                  <a:lnTo>
                    <a:pt x="35688" y="15679"/>
                  </a:lnTo>
                  <a:lnTo>
                    <a:pt x="35293" y="15169"/>
                  </a:lnTo>
                  <a:lnTo>
                    <a:pt x="34870" y="14705"/>
                  </a:lnTo>
                  <a:lnTo>
                    <a:pt x="34420" y="14287"/>
                  </a:lnTo>
                  <a:lnTo>
                    <a:pt x="33942" y="13915"/>
                  </a:lnTo>
                  <a:lnTo>
                    <a:pt x="33443" y="13573"/>
                  </a:lnTo>
                  <a:lnTo>
                    <a:pt x="32927" y="13267"/>
                  </a:lnTo>
                  <a:lnTo>
                    <a:pt x="32395" y="12997"/>
                  </a:lnTo>
                  <a:lnTo>
                    <a:pt x="31847" y="12762"/>
                  </a:lnTo>
                  <a:lnTo>
                    <a:pt x="31282" y="12564"/>
                  </a:lnTo>
                  <a:lnTo>
                    <a:pt x="30701" y="12402"/>
                  </a:lnTo>
                  <a:lnTo>
                    <a:pt x="30103" y="12276"/>
                  </a:lnTo>
                  <a:lnTo>
                    <a:pt x="29489" y="12186"/>
                  </a:lnTo>
                  <a:lnTo>
                    <a:pt x="28859" y="12132"/>
                  </a:lnTo>
                  <a:lnTo>
                    <a:pt x="28212" y="12114"/>
                  </a:lnTo>
                  <a:lnTo>
                    <a:pt x="27005" y="12176"/>
                  </a:lnTo>
                  <a:lnTo>
                    <a:pt x="25851" y="12361"/>
                  </a:lnTo>
                  <a:lnTo>
                    <a:pt x="24748" y="12669"/>
                  </a:lnTo>
                  <a:lnTo>
                    <a:pt x="23698" y="13101"/>
                  </a:lnTo>
                  <a:lnTo>
                    <a:pt x="22701" y="13656"/>
                  </a:lnTo>
                  <a:lnTo>
                    <a:pt x="21756" y="14334"/>
                  </a:lnTo>
                  <a:lnTo>
                    <a:pt x="20863" y="15136"/>
                  </a:lnTo>
                  <a:lnTo>
                    <a:pt x="20022" y="16061"/>
                  </a:lnTo>
                  <a:lnTo>
                    <a:pt x="19234" y="17109"/>
                  </a:lnTo>
                  <a:lnTo>
                    <a:pt x="18499" y="18281"/>
                  </a:lnTo>
                  <a:lnTo>
                    <a:pt x="17835" y="19578"/>
                  </a:lnTo>
                  <a:lnTo>
                    <a:pt x="17242" y="21003"/>
                  </a:lnTo>
                  <a:lnTo>
                    <a:pt x="16718" y="22555"/>
                  </a:lnTo>
                  <a:lnTo>
                    <a:pt x="16264" y="24235"/>
                  </a:lnTo>
                  <a:lnTo>
                    <a:pt x="15879" y="26043"/>
                  </a:lnTo>
                  <a:lnTo>
                    <a:pt x="15565" y="27979"/>
                  </a:lnTo>
                  <a:lnTo>
                    <a:pt x="15321" y="30042"/>
                  </a:lnTo>
                  <a:lnTo>
                    <a:pt x="15146" y="32233"/>
                  </a:lnTo>
                  <a:lnTo>
                    <a:pt x="15041" y="34552"/>
                  </a:lnTo>
                  <a:lnTo>
                    <a:pt x="15006" y="36998"/>
                  </a:lnTo>
                  <a:lnTo>
                    <a:pt x="15517" y="36199"/>
                  </a:lnTo>
                  <a:lnTo>
                    <a:pt x="16065" y="35437"/>
                  </a:lnTo>
                  <a:lnTo>
                    <a:pt x="16652" y="34714"/>
                  </a:lnTo>
                  <a:lnTo>
                    <a:pt x="17276" y="34030"/>
                  </a:lnTo>
                  <a:lnTo>
                    <a:pt x="17939" y="33383"/>
                  </a:lnTo>
                  <a:lnTo>
                    <a:pt x="18641" y="32774"/>
                  </a:lnTo>
                  <a:lnTo>
                    <a:pt x="19380" y="32204"/>
                  </a:lnTo>
                  <a:lnTo>
                    <a:pt x="20158" y="31672"/>
                  </a:lnTo>
                  <a:lnTo>
                    <a:pt x="20974" y="31178"/>
                  </a:lnTo>
                  <a:lnTo>
                    <a:pt x="21828" y="30723"/>
                  </a:lnTo>
                  <a:lnTo>
                    <a:pt x="22712" y="30308"/>
                  </a:lnTo>
                  <a:lnTo>
                    <a:pt x="23620" y="29937"/>
                  </a:lnTo>
                  <a:lnTo>
                    <a:pt x="24550" y="29609"/>
                  </a:lnTo>
                  <a:lnTo>
                    <a:pt x="25503" y="29326"/>
                  </a:lnTo>
                  <a:lnTo>
                    <a:pt x="26480" y="29085"/>
                  </a:lnTo>
                  <a:lnTo>
                    <a:pt x="27479" y="28889"/>
                  </a:lnTo>
                  <a:lnTo>
                    <a:pt x="28501" y="28736"/>
                  </a:lnTo>
                  <a:lnTo>
                    <a:pt x="29546" y="28627"/>
                  </a:lnTo>
                  <a:lnTo>
                    <a:pt x="30614" y="28562"/>
                  </a:lnTo>
                  <a:lnTo>
                    <a:pt x="31705" y="28540"/>
                  </a:lnTo>
                  <a:lnTo>
                    <a:pt x="32710" y="28557"/>
                  </a:lnTo>
                  <a:lnTo>
                    <a:pt x="33696" y="28607"/>
                  </a:lnTo>
                  <a:lnTo>
                    <a:pt x="34661" y="28692"/>
                  </a:lnTo>
                  <a:lnTo>
                    <a:pt x="35608" y="28810"/>
                  </a:lnTo>
                  <a:lnTo>
                    <a:pt x="36534" y="28963"/>
                  </a:lnTo>
                  <a:lnTo>
                    <a:pt x="37441" y="29149"/>
                  </a:lnTo>
                  <a:lnTo>
                    <a:pt x="38329" y="29369"/>
                  </a:lnTo>
                  <a:lnTo>
                    <a:pt x="39196" y="29622"/>
                  </a:lnTo>
                  <a:lnTo>
                    <a:pt x="40044" y="29910"/>
                  </a:lnTo>
                  <a:lnTo>
                    <a:pt x="40873" y="30231"/>
                  </a:lnTo>
                  <a:lnTo>
                    <a:pt x="41690" y="30574"/>
                  </a:lnTo>
                  <a:lnTo>
                    <a:pt x="42481" y="30947"/>
                  </a:lnTo>
                  <a:lnTo>
                    <a:pt x="43248" y="31351"/>
                  </a:lnTo>
                  <a:lnTo>
                    <a:pt x="43990" y="31786"/>
                  </a:lnTo>
                  <a:lnTo>
                    <a:pt x="44706" y="32251"/>
                  </a:lnTo>
                  <a:lnTo>
                    <a:pt x="45398" y="32746"/>
                  </a:lnTo>
                  <a:lnTo>
                    <a:pt x="46064" y="33272"/>
                  </a:lnTo>
                  <a:lnTo>
                    <a:pt x="46705" y="33829"/>
                  </a:lnTo>
                  <a:lnTo>
                    <a:pt x="47321" y="34416"/>
                  </a:lnTo>
                  <a:lnTo>
                    <a:pt x="47912" y="35034"/>
                  </a:lnTo>
                  <a:lnTo>
                    <a:pt x="48488" y="35670"/>
                  </a:lnTo>
                  <a:lnTo>
                    <a:pt x="49036" y="36335"/>
                  </a:lnTo>
                  <a:lnTo>
                    <a:pt x="49558" y="37028"/>
                  </a:lnTo>
                  <a:lnTo>
                    <a:pt x="50051" y="37749"/>
                  </a:lnTo>
                  <a:lnTo>
                    <a:pt x="50518" y="38499"/>
                  </a:lnTo>
                  <a:lnTo>
                    <a:pt x="50957" y="39277"/>
                  </a:lnTo>
                  <a:lnTo>
                    <a:pt x="51369" y="40084"/>
                  </a:lnTo>
                  <a:lnTo>
                    <a:pt x="51754" y="40919"/>
                  </a:lnTo>
                  <a:lnTo>
                    <a:pt x="52111" y="41782"/>
                  </a:lnTo>
                  <a:lnTo>
                    <a:pt x="52442" y="42673"/>
                  </a:lnTo>
                  <a:lnTo>
                    <a:pt x="52742" y="43591"/>
                  </a:lnTo>
                  <a:lnTo>
                    <a:pt x="53011" y="44531"/>
                  </a:lnTo>
                  <a:lnTo>
                    <a:pt x="53249" y="45494"/>
                  </a:lnTo>
                  <a:lnTo>
                    <a:pt x="53454" y="46480"/>
                  </a:lnTo>
                  <a:lnTo>
                    <a:pt x="53628" y="47489"/>
                  </a:lnTo>
                  <a:lnTo>
                    <a:pt x="53771" y="48521"/>
                  </a:lnTo>
                  <a:lnTo>
                    <a:pt x="53882" y="49576"/>
                  </a:lnTo>
                  <a:lnTo>
                    <a:pt x="53961" y="50654"/>
                  </a:lnTo>
                  <a:lnTo>
                    <a:pt x="54008" y="5175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" name="pg248"/>
            <p:cNvSpPr/>
            <p:nvPr/>
          </p:nvSpPr>
          <p:spPr>
            <a:xfrm>
              <a:off x="2005057" y="4773068"/>
              <a:ext cx="22537" cy="27339"/>
            </a:xfrm>
            <a:custGeom>
              <a:avLst/>
              <a:pathLst>
                <a:path w="22537" h="27339">
                  <a:moveTo>
                    <a:pt x="22537" y="13478"/>
                  </a:moveTo>
                  <a:lnTo>
                    <a:pt x="22530" y="12863"/>
                  </a:lnTo>
                  <a:lnTo>
                    <a:pt x="22509" y="12260"/>
                  </a:lnTo>
                  <a:lnTo>
                    <a:pt x="22473" y="11671"/>
                  </a:lnTo>
                  <a:lnTo>
                    <a:pt x="22424" y="11095"/>
                  </a:lnTo>
                  <a:lnTo>
                    <a:pt x="22360" y="10532"/>
                  </a:lnTo>
                  <a:lnTo>
                    <a:pt x="22282" y="9982"/>
                  </a:lnTo>
                  <a:lnTo>
                    <a:pt x="22189" y="9445"/>
                  </a:lnTo>
                  <a:lnTo>
                    <a:pt x="22083" y="8921"/>
                  </a:lnTo>
                  <a:lnTo>
                    <a:pt x="21962" y="8410"/>
                  </a:lnTo>
                  <a:lnTo>
                    <a:pt x="21828" y="7912"/>
                  </a:lnTo>
                  <a:lnTo>
                    <a:pt x="21678" y="7418"/>
                  </a:lnTo>
                  <a:lnTo>
                    <a:pt x="21513" y="6939"/>
                  </a:lnTo>
                  <a:lnTo>
                    <a:pt x="21333" y="6475"/>
                  </a:lnTo>
                  <a:lnTo>
                    <a:pt x="21138" y="6026"/>
                  </a:lnTo>
                  <a:lnTo>
                    <a:pt x="20927" y="5593"/>
                  </a:lnTo>
                  <a:lnTo>
                    <a:pt x="20701" y="5175"/>
                  </a:lnTo>
                  <a:lnTo>
                    <a:pt x="20460" y="4772"/>
                  </a:lnTo>
                  <a:lnTo>
                    <a:pt x="20204" y="4385"/>
                  </a:lnTo>
                  <a:lnTo>
                    <a:pt x="19932" y="4013"/>
                  </a:lnTo>
                  <a:lnTo>
                    <a:pt x="19645" y="3656"/>
                  </a:lnTo>
                  <a:lnTo>
                    <a:pt x="19354" y="3315"/>
                  </a:lnTo>
                  <a:lnTo>
                    <a:pt x="19049" y="2990"/>
                  </a:lnTo>
                  <a:lnTo>
                    <a:pt x="18730" y="2682"/>
                  </a:lnTo>
                  <a:lnTo>
                    <a:pt x="18396" y="2390"/>
                  </a:lnTo>
                  <a:lnTo>
                    <a:pt x="18049" y="2114"/>
                  </a:lnTo>
                  <a:lnTo>
                    <a:pt x="17687" y="1855"/>
                  </a:lnTo>
                  <a:lnTo>
                    <a:pt x="17311" y="1612"/>
                  </a:lnTo>
                  <a:lnTo>
                    <a:pt x="16921" y="1386"/>
                  </a:lnTo>
                  <a:lnTo>
                    <a:pt x="16516" y="1175"/>
                  </a:lnTo>
                  <a:lnTo>
                    <a:pt x="16098" y="982"/>
                  </a:lnTo>
                  <a:lnTo>
                    <a:pt x="15666" y="795"/>
                  </a:lnTo>
                  <a:lnTo>
                    <a:pt x="15220" y="628"/>
                  </a:lnTo>
                  <a:lnTo>
                    <a:pt x="14762" y="481"/>
                  </a:lnTo>
                  <a:lnTo>
                    <a:pt x="14290" y="353"/>
                  </a:lnTo>
                  <a:lnTo>
                    <a:pt x="13806" y="245"/>
                  </a:lnTo>
                  <a:lnTo>
                    <a:pt x="13308" y="157"/>
                  </a:lnTo>
                  <a:lnTo>
                    <a:pt x="12797" y="88"/>
                  </a:lnTo>
                  <a:lnTo>
                    <a:pt x="12273" y="39"/>
                  </a:lnTo>
                  <a:lnTo>
                    <a:pt x="11736" y="9"/>
                  </a:lnTo>
                  <a:lnTo>
                    <a:pt x="11186" y="0"/>
                  </a:lnTo>
                  <a:lnTo>
                    <a:pt x="10783" y="6"/>
                  </a:lnTo>
                  <a:lnTo>
                    <a:pt x="10379" y="26"/>
                  </a:lnTo>
                  <a:lnTo>
                    <a:pt x="9975" y="58"/>
                  </a:lnTo>
                  <a:lnTo>
                    <a:pt x="9571" y="104"/>
                  </a:lnTo>
                  <a:lnTo>
                    <a:pt x="9167" y="163"/>
                  </a:lnTo>
                  <a:lnTo>
                    <a:pt x="8763" y="235"/>
                  </a:lnTo>
                  <a:lnTo>
                    <a:pt x="8360" y="320"/>
                  </a:lnTo>
                  <a:lnTo>
                    <a:pt x="7956" y="419"/>
                  </a:lnTo>
                  <a:lnTo>
                    <a:pt x="7552" y="530"/>
                  </a:lnTo>
                  <a:lnTo>
                    <a:pt x="7148" y="654"/>
                  </a:lnTo>
                  <a:lnTo>
                    <a:pt x="6749" y="793"/>
                  </a:lnTo>
                  <a:lnTo>
                    <a:pt x="6358" y="949"/>
                  </a:lnTo>
                  <a:lnTo>
                    <a:pt x="5976" y="1121"/>
                  </a:lnTo>
                  <a:lnTo>
                    <a:pt x="5603" y="1309"/>
                  </a:lnTo>
                  <a:lnTo>
                    <a:pt x="5238" y="1514"/>
                  </a:lnTo>
                  <a:lnTo>
                    <a:pt x="4882" y="1735"/>
                  </a:lnTo>
                  <a:lnTo>
                    <a:pt x="4535" y="1972"/>
                  </a:lnTo>
                  <a:lnTo>
                    <a:pt x="4197" y="2226"/>
                  </a:lnTo>
                  <a:lnTo>
                    <a:pt x="3867" y="2496"/>
                  </a:lnTo>
                  <a:lnTo>
                    <a:pt x="3547" y="2783"/>
                  </a:lnTo>
                  <a:lnTo>
                    <a:pt x="3236" y="3075"/>
                  </a:lnTo>
                  <a:lnTo>
                    <a:pt x="2938" y="3383"/>
                  </a:lnTo>
                  <a:lnTo>
                    <a:pt x="2651" y="3708"/>
                  </a:lnTo>
                  <a:lnTo>
                    <a:pt x="2377" y="4049"/>
                  </a:lnTo>
                  <a:lnTo>
                    <a:pt x="2114" y="4406"/>
                  </a:lnTo>
                  <a:lnTo>
                    <a:pt x="1864" y="4780"/>
                  </a:lnTo>
                  <a:lnTo>
                    <a:pt x="1625" y="5170"/>
                  </a:lnTo>
                  <a:lnTo>
                    <a:pt x="1399" y="5577"/>
                  </a:lnTo>
                  <a:lnTo>
                    <a:pt x="1184" y="6000"/>
                  </a:lnTo>
                  <a:lnTo>
                    <a:pt x="982" y="6439"/>
                  </a:lnTo>
                  <a:lnTo>
                    <a:pt x="795" y="6896"/>
                  </a:lnTo>
                  <a:lnTo>
                    <a:pt x="628" y="7371"/>
                  </a:lnTo>
                  <a:lnTo>
                    <a:pt x="481" y="7865"/>
                  </a:lnTo>
                  <a:lnTo>
                    <a:pt x="353" y="8377"/>
                  </a:lnTo>
                  <a:lnTo>
                    <a:pt x="245" y="8908"/>
                  </a:lnTo>
                  <a:lnTo>
                    <a:pt x="157" y="9458"/>
                  </a:lnTo>
                  <a:lnTo>
                    <a:pt x="88" y="10026"/>
                  </a:lnTo>
                  <a:lnTo>
                    <a:pt x="39" y="10612"/>
                  </a:lnTo>
                  <a:lnTo>
                    <a:pt x="9" y="11218"/>
                  </a:lnTo>
                  <a:lnTo>
                    <a:pt x="0" y="11841"/>
                  </a:lnTo>
                  <a:lnTo>
                    <a:pt x="8" y="12492"/>
                  </a:lnTo>
                  <a:lnTo>
                    <a:pt x="32" y="13133"/>
                  </a:lnTo>
                  <a:lnTo>
                    <a:pt x="73" y="13766"/>
                  </a:lnTo>
                  <a:lnTo>
                    <a:pt x="130" y="14391"/>
                  </a:lnTo>
                  <a:lnTo>
                    <a:pt x="204" y="15006"/>
                  </a:lnTo>
                  <a:lnTo>
                    <a:pt x="294" y="15613"/>
                  </a:lnTo>
                  <a:lnTo>
                    <a:pt x="401" y="16211"/>
                  </a:lnTo>
                  <a:lnTo>
                    <a:pt x="523" y="16801"/>
                  </a:lnTo>
                  <a:lnTo>
                    <a:pt x="663" y="17381"/>
                  </a:lnTo>
                  <a:lnTo>
                    <a:pt x="818" y="17953"/>
                  </a:lnTo>
                  <a:lnTo>
                    <a:pt x="988" y="18514"/>
                  </a:lnTo>
                  <a:lnTo>
                    <a:pt x="1172" y="19060"/>
                  </a:lnTo>
                  <a:lnTo>
                    <a:pt x="1368" y="19592"/>
                  </a:lnTo>
                  <a:lnTo>
                    <a:pt x="1578" y="20110"/>
                  </a:lnTo>
                  <a:lnTo>
                    <a:pt x="1800" y="20613"/>
                  </a:lnTo>
                  <a:lnTo>
                    <a:pt x="2036" y="21103"/>
                  </a:lnTo>
                  <a:lnTo>
                    <a:pt x="2285" y="21578"/>
                  </a:lnTo>
                  <a:lnTo>
                    <a:pt x="2547" y="22039"/>
                  </a:lnTo>
                  <a:lnTo>
                    <a:pt x="2822" y="22486"/>
                  </a:lnTo>
                  <a:lnTo>
                    <a:pt x="3110" y="22919"/>
                  </a:lnTo>
                  <a:lnTo>
                    <a:pt x="3422" y="23325"/>
                  </a:lnTo>
                  <a:lnTo>
                    <a:pt x="3745" y="23714"/>
                  </a:lnTo>
                  <a:lnTo>
                    <a:pt x="4081" y="24085"/>
                  </a:lnTo>
                  <a:lnTo>
                    <a:pt x="4428" y="24438"/>
                  </a:lnTo>
                  <a:lnTo>
                    <a:pt x="4788" y="24774"/>
                  </a:lnTo>
                  <a:lnTo>
                    <a:pt x="5160" y="25093"/>
                  </a:lnTo>
                  <a:lnTo>
                    <a:pt x="5543" y="25394"/>
                  </a:lnTo>
                  <a:lnTo>
                    <a:pt x="5939" y="25678"/>
                  </a:lnTo>
                  <a:lnTo>
                    <a:pt x="6347" y="25944"/>
                  </a:lnTo>
                  <a:lnTo>
                    <a:pt x="6766" y="26193"/>
                  </a:lnTo>
                  <a:lnTo>
                    <a:pt x="7197" y="26411"/>
                  </a:lnTo>
                  <a:lnTo>
                    <a:pt x="7639" y="26606"/>
                  </a:lnTo>
                  <a:lnTo>
                    <a:pt x="8092" y="26778"/>
                  </a:lnTo>
                  <a:lnTo>
                    <a:pt x="8556" y="26927"/>
                  </a:lnTo>
                  <a:lnTo>
                    <a:pt x="9031" y="27053"/>
                  </a:lnTo>
                  <a:lnTo>
                    <a:pt x="9517" y="27156"/>
                  </a:lnTo>
                  <a:lnTo>
                    <a:pt x="10013" y="27236"/>
                  </a:lnTo>
                  <a:lnTo>
                    <a:pt x="10521" y="27293"/>
                  </a:lnTo>
                  <a:lnTo>
                    <a:pt x="11039" y="27328"/>
                  </a:lnTo>
                  <a:lnTo>
                    <a:pt x="11568" y="27339"/>
                  </a:lnTo>
                  <a:lnTo>
                    <a:pt x="12582" y="27303"/>
                  </a:lnTo>
                  <a:lnTo>
                    <a:pt x="13550" y="27193"/>
                  </a:lnTo>
                  <a:lnTo>
                    <a:pt x="14473" y="27010"/>
                  </a:lnTo>
                  <a:lnTo>
                    <a:pt x="15349" y="26754"/>
                  </a:lnTo>
                  <a:lnTo>
                    <a:pt x="16180" y="26425"/>
                  </a:lnTo>
                  <a:lnTo>
                    <a:pt x="16964" y="26023"/>
                  </a:lnTo>
                  <a:lnTo>
                    <a:pt x="17703" y="25548"/>
                  </a:lnTo>
                  <a:lnTo>
                    <a:pt x="18396" y="24999"/>
                  </a:lnTo>
                  <a:lnTo>
                    <a:pt x="19043" y="24378"/>
                  </a:lnTo>
                  <a:lnTo>
                    <a:pt x="19645" y="23683"/>
                  </a:lnTo>
                  <a:lnTo>
                    <a:pt x="20194" y="22913"/>
                  </a:lnTo>
                  <a:lnTo>
                    <a:pt x="20686" y="22087"/>
                  </a:lnTo>
                  <a:lnTo>
                    <a:pt x="21120" y="21206"/>
                  </a:lnTo>
                  <a:lnTo>
                    <a:pt x="21496" y="20269"/>
                  </a:lnTo>
                  <a:lnTo>
                    <a:pt x="21814" y="19276"/>
                  </a:lnTo>
                  <a:lnTo>
                    <a:pt x="22074" y="18228"/>
                  </a:lnTo>
                  <a:lnTo>
                    <a:pt x="22277" y="17124"/>
                  </a:lnTo>
                  <a:lnTo>
                    <a:pt x="22421" y="15965"/>
                  </a:lnTo>
                  <a:lnTo>
                    <a:pt x="22508" y="1474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" name="pg249"/>
            <p:cNvSpPr/>
            <p:nvPr/>
          </p:nvSpPr>
          <p:spPr>
            <a:xfrm>
              <a:off x="1929750" y="4544572"/>
              <a:ext cx="52005" cy="76889"/>
            </a:xfrm>
            <a:custGeom>
              <a:avLst/>
              <a:pathLst>
                <a:path w="52005" h="76889">
                  <a:moveTo>
                    <a:pt x="0" y="76889"/>
                  </a:moveTo>
                  <a:lnTo>
                    <a:pt x="0" y="65484"/>
                  </a:lnTo>
                  <a:lnTo>
                    <a:pt x="19045" y="65484"/>
                  </a:lnTo>
                  <a:lnTo>
                    <a:pt x="19045" y="13042"/>
                  </a:lnTo>
                  <a:lnTo>
                    <a:pt x="600" y="24556"/>
                  </a:lnTo>
                  <a:lnTo>
                    <a:pt x="600" y="12496"/>
                  </a:lnTo>
                  <a:lnTo>
                    <a:pt x="19863" y="0"/>
                  </a:lnTo>
                  <a:lnTo>
                    <a:pt x="34379" y="0"/>
                  </a:lnTo>
                  <a:lnTo>
                    <a:pt x="34379" y="65484"/>
                  </a:lnTo>
                  <a:lnTo>
                    <a:pt x="52005" y="65484"/>
                  </a:lnTo>
                  <a:lnTo>
                    <a:pt x="5200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" name="pg250"/>
            <p:cNvSpPr/>
            <p:nvPr/>
          </p:nvSpPr>
          <p:spPr>
            <a:xfrm>
              <a:off x="1988304" y="4544572"/>
              <a:ext cx="55607" cy="77980"/>
            </a:xfrm>
            <a:custGeom>
              <a:avLst/>
              <a:pathLst>
                <a:path w="55607" h="77980">
                  <a:moveTo>
                    <a:pt x="55607" y="51296"/>
                  </a:moveTo>
                  <a:lnTo>
                    <a:pt x="55588" y="52444"/>
                  </a:lnTo>
                  <a:lnTo>
                    <a:pt x="55532" y="53574"/>
                  </a:lnTo>
                  <a:lnTo>
                    <a:pt x="55440" y="54688"/>
                  </a:lnTo>
                  <a:lnTo>
                    <a:pt x="55310" y="55783"/>
                  </a:lnTo>
                  <a:lnTo>
                    <a:pt x="55143" y="56862"/>
                  </a:lnTo>
                  <a:lnTo>
                    <a:pt x="54939" y="57923"/>
                  </a:lnTo>
                  <a:lnTo>
                    <a:pt x="54698" y="58966"/>
                  </a:lnTo>
                  <a:lnTo>
                    <a:pt x="54419" y="59992"/>
                  </a:lnTo>
                  <a:lnTo>
                    <a:pt x="54104" y="61000"/>
                  </a:lnTo>
                  <a:lnTo>
                    <a:pt x="53751" y="61991"/>
                  </a:lnTo>
                  <a:lnTo>
                    <a:pt x="53373" y="62950"/>
                  </a:lnTo>
                  <a:lnTo>
                    <a:pt x="52959" y="63884"/>
                  </a:lnTo>
                  <a:lnTo>
                    <a:pt x="52509" y="64792"/>
                  </a:lnTo>
                  <a:lnTo>
                    <a:pt x="52022" y="65676"/>
                  </a:lnTo>
                  <a:lnTo>
                    <a:pt x="51500" y="66534"/>
                  </a:lnTo>
                  <a:lnTo>
                    <a:pt x="50942" y="67368"/>
                  </a:lnTo>
                  <a:lnTo>
                    <a:pt x="50348" y="68176"/>
                  </a:lnTo>
                  <a:lnTo>
                    <a:pt x="49717" y="68959"/>
                  </a:lnTo>
                  <a:lnTo>
                    <a:pt x="49051" y="69717"/>
                  </a:lnTo>
                  <a:lnTo>
                    <a:pt x="48349" y="70450"/>
                  </a:lnTo>
                  <a:lnTo>
                    <a:pt x="47611" y="71144"/>
                  </a:lnTo>
                  <a:lnTo>
                    <a:pt x="46838" y="71807"/>
                  </a:lnTo>
                  <a:lnTo>
                    <a:pt x="46031" y="72440"/>
                  </a:lnTo>
                  <a:lnTo>
                    <a:pt x="45188" y="73043"/>
                  </a:lnTo>
                  <a:lnTo>
                    <a:pt x="44311" y="73615"/>
                  </a:lnTo>
                  <a:lnTo>
                    <a:pt x="43398" y="74156"/>
                  </a:lnTo>
                  <a:lnTo>
                    <a:pt x="42451" y="74667"/>
                  </a:lnTo>
                  <a:lnTo>
                    <a:pt x="41469" y="75147"/>
                  </a:lnTo>
                  <a:lnTo>
                    <a:pt x="40451" y="75597"/>
                  </a:lnTo>
                  <a:lnTo>
                    <a:pt x="39399" y="76016"/>
                  </a:lnTo>
                  <a:lnTo>
                    <a:pt x="38324" y="76389"/>
                  </a:lnTo>
                  <a:lnTo>
                    <a:pt x="37214" y="76723"/>
                  </a:lnTo>
                  <a:lnTo>
                    <a:pt x="36071" y="77018"/>
                  </a:lnTo>
                  <a:lnTo>
                    <a:pt x="34894" y="77273"/>
                  </a:lnTo>
                  <a:lnTo>
                    <a:pt x="33683" y="77489"/>
                  </a:lnTo>
                  <a:lnTo>
                    <a:pt x="32438" y="77666"/>
                  </a:lnTo>
                  <a:lnTo>
                    <a:pt x="31160" y="77804"/>
                  </a:lnTo>
                  <a:lnTo>
                    <a:pt x="29847" y="77902"/>
                  </a:lnTo>
                  <a:lnTo>
                    <a:pt x="28501" y="77961"/>
                  </a:lnTo>
                  <a:lnTo>
                    <a:pt x="27121" y="77980"/>
                  </a:lnTo>
                  <a:lnTo>
                    <a:pt x="25849" y="77965"/>
                  </a:lnTo>
                  <a:lnTo>
                    <a:pt x="24611" y="77919"/>
                  </a:lnTo>
                  <a:lnTo>
                    <a:pt x="23405" y="77843"/>
                  </a:lnTo>
                  <a:lnTo>
                    <a:pt x="22231" y="77736"/>
                  </a:lnTo>
                  <a:lnTo>
                    <a:pt x="21091" y="77598"/>
                  </a:lnTo>
                  <a:lnTo>
                    <a:pt x="19983" y="77430"/>
                  </a:lnTo>
                  <a:lnTo>
                    <a:pt x="18908" y="77232"/>
                  </a:lnTo>
                  <a:lnTo>
                    <a:pt x="17866" y="77003"/>
                  </a:lnTo>
                  <a:lnTo>
                    <a:pt x="16856" y="76743"/>
                  </a:lnTo>
                  <a:lnTo>
                    <a:pt x="15879" y="76453"/>
                  </a:lnTo>
                  <a:lnTo>
                    <a:pt x="14934" y="76125"/>
                  </a:lnTo>
                  <a:lnTo>
                    <a:pt x="14018" y="75774"/>
                  </a:lnTo>
                  <a:lnTo>
                    <a:pt x="13131" y="75400"/>
                  </a:lnTo>
                  <a:lnTo>
                    <a:pt x="12273" y="75003"/>
                  </a:lnTo>
                  <a:lnTo>
                    <a:pt x="11446" y="74583"/>
                  </a:lnTo>
                  <a:lnTo>
                    <a:pt x="10647" y="74141"/>
                  </a:lnTo>
                  <a:lnTo>
                    <a:pt x="9878" y="73675"/>
                  </a:lnTo>
                  <a:lnTo>
                    <a:pt x="9139" y="73187"/>
                  </a:lnTo>
                  <a:lnTo>
                    <a:pt x="8429" y="72676"/>
                  </a:lnTo>
                  <a:lnTo>
                    <a:pt x="7748" y="72141"/>
                  </a:lnTo>
                  <a:lnTo>
                    <a:pt x="7107" y="71576"/>
                  </a:lnTo>
                  <a:lnTo>
                    <a:pt x="6493" y="70991"/>
                  </a:lnTo>
                  <a:lnTo>
                    <a:pt x="5907" y="70388"/>
                  </a:lnTo>
                  <a:lnTo>
                    <a:pt x="5347" y="69767"/>
                  </a:lnTo>
                  <a:lnTo>
                    <a:pt x="4815" y="69126"/>
                  </a:lnTo>
                  <a:lnTo>
                    <a:pt x="4311" y="68468"/>
                  </a:lnTo>
                  <a:lnTo>
                    <a:pt x="3833" y="67791"/>
                  </a:lnTo>
                  <a:lnTo>
                    <a:pt x="3383" y="67095"/>
                  </a:lnTo>
                  <a:lnTo>
                    <a:pt x="2960" y="66380"/>
                  </a:lnTo>
                  <a:lnTo>
                    <a:pt x="2564" y="65648"/>
                  </a:lnTo>
                  <a:lnTo>
                    <a:pt x="2205" y="64900"/>
                  </a:lnTo>
                  <a:lnTo>
                    <a:pt x="1868" y="64141"/>
                  </a:lnTo>
                  <a:lnTo>
                    <a:pt x="1554" y="63372"/>
                  </a:lnTo>
                  <a:lnTo>
                    <a:pt x="1263" y="62592"/>
                  </a:lnTo>
                  <a:lnTo>
                    <a:pt x="995" y="61800"/>
                  </a:lnTo>
                  <a:lnTo>
                    <a:pt x="750" y="60998"/>
                  </a:lnTo>
                  <a:lnTo>
                    <a:pt x="528" y="60185"/>
                  </a:lnTo>
                  <a:lnTo>
                    <a:pt x="329" y="59361"/>
                  </a:lnTo>
                  <a:lnTo>
                    <a:pt x="153" y="58526"/>
                  </a:lnTo>
                  <a:lnTo>
                    <a:pt x="0" y="57680"/>
                  </a:lnTo>
                  <a:lnTo>
                    <a:pt x="15334" y="56425"/>
                  </a:lnTo>
                  <a:lnTo>
                    <a:pt x="15424" y="56784"/>
                  </a:lnTo>
                  <a:lnTo>
                    <a:pt x="15521" y="57141"/>
                  </a:lnTo>
                  <a:lnTo>
                    <a:pt x="15625" y="57496"/>
                  </a:lnTo>
                  <a:lnTo>
                    <a:pt x="15735" y="57848"/>
                  </a:lnTo>
                  <a:lnTo>
                    <a:pt x="15852" y="58199"/>
                  </a:lnTo>
                  <a:lnTo>
                    <a:pt x="15976" y="58547"/>
                  </a:lnTo>
                  <a:lnTo>
                    <a:pt x="16105" y="58893"/>
                  </a:lnTo>
                  <a:lnTo>
                    <a:pt x="16242" y="59237"/>
                  </a:lnTo>
                  <a:lnTo>
                    <a:pt x="16385" y="59578"/>
                  </a:lnTo>
                  <a:lnTo>
                    <a:pt x="16534" y="59918"/>
                  </a:lnTo>
                  <a:lnTo>
                    <a:pt x="16704" y="60252"/>
                  </a:lnTo>
                  <a:lnTo>
                    <a:pt x="16886" y="60579"/>
                  </a:lnTo>
                  <a:lnTo>
                    <a:pt x="17079" y="60898"/>
                  </a:lnTo>
                  <a:lnTo>
                    <a:pt x="17285" y="61210"/>
                  </a:lnTo>
                  <a:lnTo>
                    <a:pt x="17503" y="61514"/>
                  </a:lnTo>
                  <a:lnTo>
                    <a:pt x="17733" y="61810"/>
                  </a:lnTo>
                  <a:lnTo>
                    <a:pt x="17974" y="62099"/>
                  </a:lnTo>
                  <a:lnTo>
                    <a:pt x="18228" y="62380"/>
                  </a:lnTo>
                  <a:lnTo>
                    <a:pt x="18494" y="62653"/>
                  </a:lnTo>
                  <a:lnTo>
                    <a:pt x="18772" y="62919"/>
                  </a:lnTo>
                  <a:lnTo>
                    <a:pt x="19062" y="63176"/>
                  </a:lnTo>
                  <a:lnTo>
                    <a:pt x="19365" y="63423"/>
                  </a:lnTo>
                  <a:lnTo>
                    <a:pt x="19682" y="63661"/>
                  </a:lnTo>
                  <a:lnTo>
                    <a:pt x="20012" y="63888"/>
                  </a:lnTo>
                  <a:lnTo>
                    <a:pt x="20354" y="64106"/>
                  </a:lnTo>
                  <a:lnTo>
                    <a:pt x="20710" y="64314"/>
                  </a:lnTo>
                  <a:lnTo>
                    <a:pt x="21079" y="64512"/>
                  </a:lnTo>
                  <a:lnTo>
                    <a:pt x="21461" y="64700"/>
                  </a:lnTo>
                  <a:lnTo>
                    <a:pt x="21856" y="64879"/>
                  </a:lnTo>
                  <a:lnTo>
                    <a:pt x="22264" y="65047"/>
                  </a:lnTo>
                  <a:lnTo>
                    <a:pt x="22688" y="65192"/>
                  </a:lnTo>
                  <a:lnTo>
                    <a:pt x="23129" y="65322"/>
                  </a:lnTo>
                  <a:lnTo>
                    <a:pt x="23587" y="65437"/>
                  </a:lnTo>
                  <a:lnTo>
                    <a:pt x="24063" y="65536"/>
                  </a:lnTo>
                  <a:lnTo>
                    <a:pt x="24556" y="65620"/>
                  </a:lnTo>
                  <a:lnTo>
                    <a:pt x="25067" y="65689"/>
                  </a:lnTo>
                  <a:lnTo>
                    <a:pt x="25595" y="65743"/>
                  </a:lnTo>
                  <a:lnTo>
                    <a:pt x="26141" y="65781"/>
                  </a:lnTo>
                  <a:lnTo>
                    <a:pt x="26704" y="65804"/>
                  </a:lnTo>
                  <a:lnTo>
                    <a:pt x="27285" y="65811"/>
                  </a:lnTo>
                  <a:lnTo>
                    <a:pt x="28407" y="65775"/>
                  </a:lnTo>
                  <a:lnTo>
                    <a:pt x="29483" y="65665"/>
                  </a:lnTo>
                  <a:lnTo>
                    <a:pt x="30511" y="65482"/>
                  </a:lnTo>
                  <a:lnTo>
                    <a:pt x="31493" y="65226"/>
                  </a:lnTo>
                  <a:lnTo>
                    <a:pt x="32428" y="64897"/>
                  </a:lnTo>
                  <a:lnTo>
                    <a:pt x="33316" y="64495"/>
                  </a:lnTo>
                  <a:lnTo>
                    <a:pt x="34157" y="64020"/>
                  </a:lnTo>
                  <a:lnTo>
                    <a:pt x="34951" y="63471"/>
                  </a:lnTo>
                  <a:lnTo>
                    <a:pt x="35698" y="62850"/>
                  </a:lnTo>
                  <a:lnTo>
                    <a:pt x="36398" y="62155"/>
                  </a:lnTo>
                  <a:lnTo>
                    <a:pt x="37051" y="61392"/>
                  </a:lnTo>
                  <a:lnTo>
                    <a:pt x="37636" y="60564"/>
                  </a:lnTo>
                  <a:lnTo>
                    <a:pt x="38151" y="59672"/>
                  </a:lnTo>
                  <a:lnTo>
                    <a:pt x="38598" y="58715"/>
                  </a:lnTo>
                  <a:lnTo>
                    <a:pt x="38976" y="57694"/>
                  </a:lnTo>
                  <a:lnTo>
                    <a:pt x="39286" y="56609"/>
                  </a:lnTo>
                  <a:lnTo>
                    <a:pt x="39526" y="55459"/>
                  </a:lnTo>
                  <a:lnTo>
                    <a:pt x="39698" y="54245"/>
                  </a:lnTo>
                  <a:lnTo>
                    <a:pt x="39801" y="52966"/>
                  </a:lnTo>
                  <a:lnTo>
                    <a:pt x="39836" y="51623"/>
                  </a:lnTo>
                  <a:lnTo>
                    <a:pt x="39827" y="51018"/>
                  </a:lnTo>
                  <a:lnTo>
                    <a:pt x="39801" y="50425"/>
                  </a:lnTo>
                  <a:lnTo>
                    <a:pt x="39757" y="49843"/>
                  </a:lnTo>
                  <a:lnTo>
                    <a:pt x="39696" y="49274"/>
                  </a:lnTo>
                  <a:lnTo>
                    <a:pt x="39618" y="48717"/>
                  </a:lnTo>
                  <a:lnTo>
                    <a:pt x="39522" y="48172"/>
                  </a:lnTo>
                  <a:lnTo>
                    <a:pt x="39408" y="47639"/>
                  </a:lnTo>
                  <a:lnTo>
                    <a:pt x="39277" y="47118"/>
                  </a:lnTo>
                  <a:lnTo>
                    <a:pt x="39129" y="46609"/>
                  </a:lnTo>
                  <a:lnTo>
                    <a:pt x="38963" y="46111"/>
                  </a:lnTo>
                  <a:lnTo>
                    <a:pt x="38791" y="45627"/>
                  </a:lnTo>
                  <a:lnTo>
                    <a:pt x="38605" y="45158"/>
                  </a:lnTo>
                  <a:lnTo>
                    <a:pt x="38403" y="44702"/>
                  </a:lnTo>
                  <a:lnTo>
                    <a:pt x="38186" y="44260"/>
                  </a:lnTo>
                  <a:lnTo>
                    <a:pt x="37953" y="43833"/>
                  </a:lnTo>
                  <a:lnTo>
                    <a:pt x="37705" y="43420"/>
                  </a:lnTo>
                  <a:lnTo>
                    <a:pt x="37442" y="43021"/>
                  </a:lnTo>
                  <a:lnTo>
                    <a:pt x="37164" y="42636"/>
                  </a:lnTo>
                  <a:lnTo>
                    <a:pt x="36870" y="42266"/>
                  </a:lnTo>
                  <a:lnTo>
                    <a:pt x="36562" y="41909"/>
                  </a:lnTo>
                  <a:lnTo>
                    <a:pt x="36248" y="41568"/>
                  </a:lnTo>
                  <a:lnTo>
                    <a:pt x="35920" y="41244"/>
                  </a:lnTo>
                  <a:lnTo>
                    <a:pt x="35576" y="40935"/>
                  </a:lnTo>
                  <a:lnTo>
                    <a:pt x="35217" y="40643"/>
                  </a:lnTo>
                  <a:lnTo>
                    <a:pt x="34843" y="40368"/>
                  </a:lnTo>
                  <a:lnTo>
                    <a:pt x="34453" y="40109"/>
                  </a:lnTo>
                  <a:lnTo>
                    <a:pt x="34048" y="39866"/>
                  </a:lnTo>
                  <a:lnTo>
                    <a:pt x="33628" y="39639"/>
                  </a:lnTo>
                  <a:lnTo>
                    <a:pt x="33192" y="39429"/>
                  </a:lnTo>
                  <a:lnTo>
                    <a:pt x="32742" y="39236"/>
                  </a:lnTo>
                  <a:lnTo>
                    <a:pt x="32288" y="39059"/>
                  </a:lnTo>
                  <a:lnTo>
                    <a:pt x="31821" y="38902"/>
                  </a:lnTo>
                  <a:lnTo>
                    <a:pt x="31340" y="38762"/>
                  </a:lnTo>
                  <a:lnTo>
                    <a:pt x="30847" y="38642"/>
                  </a:lnTo>
                  <a:lnTo>
                    <a:pt x="30341" y="38540"/>
                  </a:lnTo>
                  <a:lnTo>
                    <a:pt x="29821" y="38456"/>
                  </a:lnTo>
                  <a:lnTo>
                    <a:pt x="29288" y="38391"/>
                  </a:lnTo>
                  <a:lnTo>
                    <a:pt x="28743" y="38345"/>
                  </a:lnTo>
                  <a:lnTo>
                    <a:pt x="28184" y="38317"/>
                  </a:lnTo>
                  <a:lnTo>
                    <a:pt x="27612" y="38308"/>
                  </a:lnTo>
                  <a:lnTo>
                    <a:pt x="26862" y="38323"/>
                  </a:lnTo>
                  <a:lnTo>
                    <a:pt x="26139" y="38367"/>
                  </a:lnTo>
                  <a:lnTo>
                    <a:pt x="25443" y="38440"/>
                  </a:lnTo>
                  <a:lnTo>
                    <a:pt x="24774" y="38544"/>
                  </a:lnTo>
                  <a:lnTo>
                    <a:pt x="24133" y="38676"/>
                  </a:lnTo>
                  <a:lnTo>
                    <a:pt x="23519" y="38838"/>
                  </a:lnTo>
                  <a:lnTo>
                    <a:pt x="22933" y="39030"/>
                  </a:lnTo>
                  <a:lnTo>
                    <a:pt x="22373" y="39251"/>
                  </a:lnTo>
                  <a:lnTo>
                    <a:pt x="21841" y="39501"/>
                  </a:lnTo>
                  <a:lnTo>
                    <a:pt x="21336" y="39781"/>
                  </a:lnTo>
                  <a:lnTo>
                    <a:pt x="20853" y="40072"/>
                  </a:lnTo>
                  <a:lnTo>
                    <a:pt x="20385" y="40375"/>
                  </a:lnTo>
                  <a:lnTo>
                    <a:pt x="19932" y="40691"/>
                  </a:lnTo>
                  <a:lnTo>
                    <a:pt x="19494" y="41021"/>
                  </a:lnTo>
                  <a:lnTo>
                    <a:pt x="19072" y="41364"/>
                  </a:lnTo>
                  <a:lnTo>
                    <a:pt x="18665" y="41720"/>
                  </a:lnTo>
                  <a:lnTo>
                    <a:pt x="18273" y="42088"/>
                  </a:lnTo>
                  <a:lnTo>
                    <a:pt x="17896" y="42470"/>
                  </a:lnTo>
                  <a:lnTo>
                    <a:pt x="17535" y="42866"/>
                  </a:lnTo>
                  <a:lnTo>
                    <a:pt x="17189" y="43274"/>
                  </a:lnTo>
                  <a:lnTo>
                    <a:pt x="2237" y="43274"/>
                  </a:lnTo>
                  <a:lnTo>
                    <a:pt x="4911" y="0"/>
                  </a:lnTo>
                  <a:lnTo>
                    <a:pt x="51132" y="0"/>
                  </a:lnTo>
                  <a:lnTo>
                    <a:pt x="51132" y="11405"/>
                  </a:lnTo>
                  <a:lnTo>
                    <a:pt x="18826" y="11405"/>
                  </a:lnTo>
                  <a:lnTo>
                    <a:pt x="17571" y="30832"/>
                  </a:lnTo>
                  <a:lnTo>
                    <a:pt x="18042" y="30434"/>
                  </a:lnTo>
                  <a:lnTo>
                    <a:pt x="18536" y="30048"/>
                  </a:lnTo>
                  <a:lnTo>
                    <a:pt x="19054" y="29674"/>
                  </a:lnTo>
                  <a:lnTo>
                    <a:pt x="19597" y="29312"/>
                  </a:lnTo>
                  <a:lnTo>
                    <a:pt x="20163" y="28963"/>
                  </a:lnTo>
                  <a:lnTo>
                    <a:pt x="20754" y="28625"/>
                  </a:lnTo>
                  <a:lnTo>
                    <a:pt x="21368" y="28299"/>
                  </a:lnTo>
                  <a:lnTo>
                    <a:pt x="22007" y="27985"/>
                  </a:lnTo>
                  <a:lnTo>
                    <a:pt x="22669" y="27684"/>
                  </a:lnTo>
                  <a:lnTo>
                    <a:pt x="23356" y="27394"/>
                  </a:lnTo>
                  <a:lnTo>
                    <a:pt x="24066" y="27114"/>
                  </a:lnTo>
                  <a:lnTo>
                    <a:pt x="24798" y="26863"/>
                  </a:lnTo>
                  <a:lnTo>
                    <a:pt x="25554" y="26642"/>
                  </a:lnTo>
                  <a:lnTo>
                    <a:pt x="26333" y="26451"/>
                  </a:lnTo>
                  <a:lnTo>
                    <a:pt x="27135" y="26289"/>
                  </a:lnTo>
                  <a:lnTo>
                    <a:pt x="27959" y="26156"/>
                  </a:lnTo>
                  <a:lnTo>
                    <a:pt x="28807" y="26053"/>
                  </a:lnTo>
                  <a:lnTo>
                    <a:pt x="29677" y="25979"/>
                  </a:lnTo>
                  <a:lnTo>
                    <a:pt x="30570" y="25935"/>
                  </a:lnTo>
                  <a:lnTo>
                    <a:pt x="31487" y="25920"/>
                  </a:lnTo>
                  <a:lnTo>
                    <a:pt x="32610" y="25939"/>
                  </a:lnTo>
                  <a:lnTo>
                    <a:pt x="33709" y="25995"/>
                  </a:lnTo>
                  <a:lnTo>
                    <a:pt x="34784" y="26087"/>
                  </a:lnTo>
                  <a:lnTo>
                    <a:pt x="35835" y="26217"/>
                  </a:lnTo>
                  <a:lnTo>
                    <a:pt x="36862" y="26384"/>
                  </a:lnTo>
                  <a:lnTo>
                    <a:pt x="37865" y="26588"/>
                  </a:lnTo>
                  <a:lnTo>
                    <a:pt x="38844" y="26830"/>
                  </a:lnTo>
                  <a:lnTo>
                    <a:pt x="39799" y="27108"/>
                  </a:lnTo>
                  <a:lnTo>
                    <a:pt x="40730" y="27423"/>
                  </a:lnTo>
                  <a:lnTo>
                    <a:pt x="41637" y="27776"/>
                  </a:lnTo>
                  <a:lnTo>
                    <a:pt x="42518" y="28162"/>
                  </a:lnTo>
                  <a:lnTo>
                    <a:pt x="43372" y="28577"/>
                  </a:lnTo>
                  <a:lnTo>
                    <a:pt x="44199" y="29022"/>
                  </a:lnTo>
                  <a:lnTo>
                    <a:pt x="44998" y="29496"/>
                  </a:lnTo>
                  <a:lnTo>
                    <a:pt x="45770" y="30000"/>
                  </a:lnTo>
                  <a:lnTo>
                    <a:pt x="46515" y="30533"/>
                  </a:lnTo>
                  <a:lnTo>
                    <a:pt x="47233" y="31095"/>
                  </a:lnTo>
                  <a:lnTo>
                    <a:pt x="47923" y="31687"/>
                  </a:lnTo>
                  <a:lnTo>
                    <a:pt x="48586" y="32309"/>
                  </a:lnTo>
                  <a:lnTo>
                    <a:pt x="49222" y="32960"/>
                  </a:lnTo>
                  <a:lnTo>
                    <a:pt x="49829" y="33639"/>
                  </a:lnTo>
                  <a:lnTo>
                    <a:pt x="50407" y="34346"/>
                  </a:lnTo>
                  <a:lnTo>
                    <a:pt x="50956" y="35080"/>
                  </a:lnTo>
                  <a:lnTo>
                    <a:pt x="51475" y="35841"/>
                  </a:lnTo>
                  <a:lnTo>
                    <a:pt x="51964" y="36630"/>
                  </a:lnTo>
                  <a:lnTo>
                    <a:pt x="52424" y="37446"/>
                  </a:lnTo>
                  <a:lnTo>
                    <a:pt x="52855" y="38289"/>
                  </a:lnTo>
                  <a:lnTo>
                    <a:pt x="53256" y="39159"/>
                  </a:lnTo>
                  <a:lnTo>
                    <a:pt x="53627" y="40057"/>
                  </a:lnTo>
                  <a:lnTo>
                    <a:pt x="53970" y="40982"/>
                  </a:lnTo>
                  <a:lnTo>
                    <a:pt x="54281" y="41920"/>
                  </a:lnTo>
                  <a:lnTo>
                    <a:pt x="54559" y="42879"/>
                  </a:lnTo>
                  <a:lnTo>
                    <a:pt x="54804" y="43858"/>
                  </a:lnTo>
                  <a:lnTo>
                    <a:pt x="55017" y="44858"/>
                  </a:lnTo>
                  <a:lnTo>
                    <a:pt x="55197" y="45879"/>
                  </a:lnTo>
                  <a:lnTo>
                    <a:pt x="55345" y="46921"/>
                  </a:lnTo>
                  <a:lnTo>
                    <a:pt x="55459" y="47984"/>
                  </a:lnTo>
                  <a:lnTo>
                    <a:pt x="55541" y="49067"/>
                  </a:lnTo>
                  <a:lnTo>
                    <a:pt x="55590" y="5017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" name="pg251"/>
            <p:cNvSpPr/>
            <p:nvPr/>
          </p:nvSpPr>
          <p:spPr>
            <a:xfrm>
              <a:off x="1929750" y="4354767"/>
              <a:ext cx="52005" cy="76889"/>
            </a:xfrm>
            <a:custGeom>
              <a:avLst/>
              <a:pathLst>
                <a:path w="52005" h="76889">
                  <a:moveTo>
                    <a:pt x="0" y="76889"/>
                  </a:moveTo>
                  <a:lnTo>
                    <a:pt x="0" y="65484"/>
                  </a:lnTo>
                  <a:lnTo>
                    <a:pt x="19045" y="65484"/>
                  </a:lnTo>
                  <a:lnTo>
                    <a:pt x="19045" y="13042"/>
                  </a:lnTo>
                  <a:lnTo>
                    <a:pt x="600" y="24556"/>
                  </a:lnTo>
                  <a:lnTo>
                    <a:pt x="600" y="12496"/>
                  </a:lnTo>
                  <a:lnTo>
                    <a:pt x="19863" y="0"/>
                  </a:lnTo>
                  <a:lnTo>
                    <a:pt x="34379" y="0"/>
                  </a:lnTo>
                  <a:lnTo>
                    <a:pt x="34379" y="65484"/>
                  </a:lnTo>
                  <a:lnTo>
                    <a:pt x="52005" y="65484"/>
                  </a:lnTo>
                  <a:lnTo>
                    <a:pt x="5200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" name="pg252"/>
            <p:cNvSpPr/>
            <p:nvPr/>
          </p:nvSpPr>
          <p:spPr>
            <a:xfrm>
              <a:off x="1986558" y="4354767"/>
              <a:ext cx="59863" cy="76889"/>
            </a:xfrm>
            <a:custGeom>
              <a:avLst/>
              <a:pathLst>
                <a:path w="59863" h="76889">
                  <a:moveTo>
                    <a:pt x="49604" y="61227"/>
                  </a:moveTo>
                  <a:lnTo>
                    <a:pt x="49604" y="76889"/>
                  </a:lnTo>
                  <a:lnTo>
                    <a:pt x="34979" y="76889"/>
                  </a:lnTo>
                  <a:lnTo>
                    <a:pt x="34979" y="61227"/>
                  </a:lnTo>
                  <a:lnTo>
                    <a:pt x="0" y="61227"/>
                  </a:lnTo>
                  <a:lnTo>
                    <a:pt x="0" y="49713"/>
                  </a:lnTo>
                  <a:lnTo>
                    <a:pt x="32469" y="0"/>
                  </a:lnTo>
                  <a:lnTo>
                    <a:pt x="49604" y="0"/>
                  </a:lnTo>
                  <a:lnTo>
                    <a:pt x="49604" y="49822"/>
                  </a:lnTo>
                  <a:lnTo>
                    <a:pt x="59863" y="49822"/>
                  </a:lnTo>
                  <a:lnTo>
                    <a:pt x="59863" y="6122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" name="pg253"/>
            <p:cNvSpPr/>
            <p:nvPr/>
          </p:nvSpPr>
          <p:spPr>
            <a:xfrm>
              <a:off x="1999054" y="4368754"/>
              <a:ext cx="22952" cy="35836"/>
            </a:xfrm>
            <a:custGeom>
              <a:avLst/>
              <a:pathLst>
                <a:path w="22952" h="35836">
                  <a:moveTo>
                    <a:pt x="22482" y="10679"/>
                  </a:moveTo>
                  <a:lnTo>
                    <a:pt x="22482" y="10488"/>
                  </a:lnTo>
                  <a:lnTo>
                    <a:pt x="22482" y="10286"/>
                  </a:lnTo>
                  <a:lnTo>
                    <a:pt x="22482" y="10073"/>
                  </a:lnTo>
                  <a:lnTo>
                    <a:pt x="22482" y="9849"/>
                  </a:lnTo>
                  <a:lnTo>
                    <a:pt x="22482" y="9615"/>
                  </a:lnTo>
                  <a:lnTo>
                    <a:pt x="22482" y="9369"/>
                  </a:lnTo>
                  <a:lnTo>
                    <a:pt x="22482" y="9113"/>
                  </a:lnTo>
                  <a:lnTo>
                    <a:pt x="22482" y="8845"/>
                  </a:lnTo>
                  <a:lnTo>
                    <a:pt x="22482" y="8567"/>
                  </a:lnTo>
                  <a:lnTo>
                    <a:pt x="22482" y="8278"/>
                  </a:lnTo>
                  <a:lnTo>
                    <a:pt x="22493" y="7972"/>
                  </a:lnTo>
                  <a:lnTo>
                    <a:pt x="22504" y="7664"/>
                  </a:lnTo>
                  <a:lnTo>
                    <a:pt x="22515" y="7356"/>
                  </a:lnTo>
                  <a:lnTo>
                    <a:pt x="22526" y="7047"/>
                  </a:lnTo>
                  <a:lnTo>
                    <a:pt x="22537" y="6736"/>
                  </a:lnTo>
                  <a:lnTo>
                    <a:pt x="22548" y="6425"/>
                  </a:lnTo>
                  <a:lnTo>
                    <a:pt x="22559" y="6112"/>
                  </a:lnTo>
                  <a:lnTo>
                    <a:pt x="22570" y="5798"/>
                  </a:lnTo>
                  <a:lnTo>
                    <a:pt x="22581" y="5483"/>
                  </a:lnTo>
                  <a:lnTo>
                    <a:pt x="22592" y="5167"/>
                  </a:lnTo>
                  <a:lnTo>
                    <a:pt x="22613" y="4852"/>
                  </a:lnTo>
                  <a:lnTo>
                    <a:pt x="22633" y="4541"/>
                  </a:lnTo>
                  <a:lnTo>
                    <a:pt x="22652" y="4233"/>
                  </a:lnTo>
                  <a:lnTo>
                    <a:pt x="22670" y="3927"/>
                  </a:lnTo>
                  <a:lnTo>
                    <a:pt x="22687" y="3626"/>
                  </a:lnTo>
                  <a:lnTo>
                    <a:pt x="22703" y="3327"/>
                  </a:lnTo>
                  <a:lnTo>
                    <a:pt x="22718" y="3032"/>
                  </a:lnTo>
                  <a:lnTo>
                    <a:pt x="22731" y="2740"/>
                  </a:lnTo>
                  <a:lnTo>
                    <a:pt x="22744" y="2451"/>
                  </a:lnTo>
                  <a:lnTo>
                    <a:pt x="22755" y="2166"/>
                  </a:lnTo>
                  <a:lnTo>
                    <a:pt x="22777" y="1878"/>
                  </a:lnTo>
                  <a:lnTo>
                    <a:pt x="22799" y="1603"/>
                  </a:lnTo>
                  <a:lnTo>
                    <a:pt x="22821" y="1341"/>
                  </a:lnTo>
                  <a:lnTo>
                    <a:pt x="22843" y="1092"/>
                  </a:lnTo>
                  <a:lnTo>
                    <a:pt x="22864" y="856"/>
                  </a:lnTo>
                  <a:lnTo>
                    <a:pt x="22886" y="634"/>
                  </a:lnTo>
                  <a:lnTo>
                    <a:pt x="22908" y="424"/>
                  </a:lnTo>
                  <a:lnTo>
                    <a:pt x="22930" y="228"/>
                  </a:lnTo>
                  <a:lnTo>
                    <a:pt x="22952" y="44"/>
                  </a:lnTo>
                  <a:lnTo>
                    <a:pt x="22916" y="0"/>
                  </a:lnTo>
                  <a:lnTo>
                    <a:pt x="22851" y="136"/>
                  </a:lnTo>
                  <a:lnTo>
                    <a:pt x="22780" y="283"/>
                  </a:lnTo>
                  <a:lnTo>
                    <a:pt x="22703" y="442"/>
                  </a:lnTo>
                  <a:lnTo>
                    <a:pt x="22619" y="611"/>
                  </a:lnTo>
                  <a:lnTo>
                    <a:pt x="22528" y="791"/>
                  </a:lnTo>
                  <a:lnTo>
                    <a:pt x="22431" y="982"/>
                  </a:lnTo>
                  <a:lnTo>
                    <a:pt x="22327" y="1184"/>
                  </a:lnTo>
                  <a:lnTo>
                    <a:pt x="22217" y="1397"/>
                  </a:lnTo>
                  <a:lnTo>
                    <a:pt x="22100" y="1620"/>
                  </a:lnTo>
                  <a:lnTo>
                    <a:pt x="21979" y="1841"/>
                  </a:lnTo>
                  <a:lnTo>
                    <a:pt x="21854" y="2066"/>
                  </a:lnTo>
                  <a:lnTo>
                    <a:pt x="21726" y="2295"/>
                  </a:lnTo>
                  <a:lnTo>
                    <a:pt x="21594" y="2528"/>
                  </a:lnTo>
                  <a:lnTo>
                    <a:pt x="21459" y="2766"/>
                  </a:lnTo>
                  <a:lnTo>
                    <a:pt x="21321" y="3009"/>
                  </a:lnTo>
                  <a:lnTo>
                    <a:pt x="21180" y="3255"/>
                  </a:lnTo>
                  <a:lnTo>
                    <a:pt x="21035" y="3506"/>
                  </a:lnTo>
                  <a:lnTo>
                    <a:pt x="20887" y="3762"/>
                  </a:lnTo>
                  <a:lnTo>
                    <a:pt x="20736" y="4021"/>
                  </a:lnTo>
                  <a:lnTo>
                    <a:pt x="20593" y="4272"/>
                  </a:lnTo>
                  <a:lnTo>
                    <a:pt x="20448" y="4523"/>
                  </a:lnTo>
                  <a:lnTo>
                    <a:pt x="20301" y="4774"/>
                  </a:lnTo>
                  <a:lnTo>
                    <a:pt x="20151" y="5025"/>
                  </a:lnTo>
                  <a:lnTo>
                    <a:pt x="20000" y="5276"/>
                  </a:lnTo>
                  <a:lnTo>
                    <a:pt x="19846" y="5527"/>
                  </a:lnTo>
                  <a:lnTo>
                    <a:pt x="19690" y="5778"/>
                  </a:lnTo>
                  <a:lnTo>
                    <a:pt x="19531" y="6030"/>
                  </a:lnTo>
                  <a:lnTo>
                    <a:pt x="19371" y="6281"/>
                  </a:lnTo>
                  <a:lnTo>
                    <a:pt x="19208" y="6532"/>
                  </a:lnTo>
                  <a:lnTo>
                    <a:pt x="19057" y="6779"/>
                  </a:lnTo>
                  <a:lnTo>
                    <a:pt x="18909" y="7021"/>
                  </a:lnTo>
                  <a:lnTo>
                    <a:pt x="18765" y="7255"/>
                  </a:lnTo>
                  <a:lnTo>
                    <a:pt x="18623" y="7483"/>
                  </a:lnTo>
                  <a:lnTo>
                    <a:pt x="18485" y="7705"/>
                  </a:lnTo>
                  <a:lnTo>
                    <a:pt x="18350" y="7920"/>
                  </a:lnTo>
                  <a:lnTo>
                    <a:pt x="18219" y="8128"/>
                  </a:lnTo>
                  <a:lnTo>
                    <a:pt x="18091" y="8330"/>
                  </a:lnTo>
                  <a:lnTo>
                    <a:pt x="17966" y="8526"/>
                  </a:lnTo>
                  <a:lnTo>
                    <a:pt x="17844" y="8714"/>
                  </a:lnTo>
                  <a:lnTo>
                    <a:pt x="0" y="35836"/>
                  </a:lnTo>
                  <a:lnTo>
                    <a:pt x="22482" y="358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" name="pg254"/>
            <p:cNvSpPr/>
            <p:nvPr/>
          </p:nvSpPr>
          <p:spPr>
            <a:xfrm>
              <a:off x="1929750" y="4164962"/>
              <a:ext cx="52005" cy="76889"/>
            </a:xfrm>
            <a:custGeom>
              <a:avLst/>
              <a:pathLst>
                <a:path w="52005" h="76889">
                  <a:moveTo>
                    <a:pt x="0" y="76889"/>
                  </a:moveTo>
                  <a:lnTo>
                    <a:pt x="0" y="65484"/>
                  </a:lnTo>
                  <a:lnTo>
                    <a:pt x="19045" y="65484"/>
                  </a:lnTo>
                  <a:lnTo>
                    <a:pt x="19045" y="13042"/>
                  </a:lnTo>
                  <a:lnTo>
                    <a:pt x="600" y="24556"/>
                  </a:lnTo>
                  <a:lnTo>
                    <a:pt x="600" y="12496"/>
                  </a:lnTo>
                  <a:lnTo>
                    <a:pt x="19863" y="0"/>
                  </a:lnTo>
                  <a:lnTo>
                    <a:pt x="34379" y="0"/>
                  </a:lnTo>
                  <a:lnTo>
                    <a:pt x="34379" y="65484"/>
                  </a:lnTo>
                  <a:lnTo>
                    <a:pt x="52005" y="65484"/>
                  </a:lnTo>
                  <a:lnTo>
                    <a:pt x="5200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" name="pg255"/>
            <p:cNvSpPr/>
            <p:nvPr/>
          </p:nvSpPr>
          <p:spPr>
            <a:xfrm>
              <a:off x="1987431" y="4163816"/>
              <a:ext cx="55552" cy="79290"/>
            </a:xfrm>
            <a:custGeom>
              <a:avLst/>
              <a:pathLst>
                <a:path w="55552" h="79290">
                  <a:moveTo>
                    <a:pt x="55552" y="56698"/>
                  </a:moveTo>
                  <a:lnTo>
                    <a:pt x="55535" y="57735"/>
                  </a:lnTo>
                  <a:lnTo>
                    <a:pt x="55482" y="58752"/>
                  </a:lnTo>
                  <a:lnTo>
                    <a:pt x="55395" y="59748"/>
                  </a:lnTo>
                  <a:lnTo>
                    <a:pt x="55273" y="60723"/>
                  </a:lnTo>
                  <a:lnTo>
                    <a:pt x="55116" y="61678"/>
                  </a:lnTo>
                  <a:lnTo>
                    <a:pt x="54923" y="62611"/>
                  </a:lnTo>
                  <a:lnTo>
                    <a:pt x="54696" y="63524"/>
                  </a:lnTo>
                  <a:lnTo>
                    <a:pt x="54434" y="64416"/>
                  </a:lnTo>
                  <a:lnTo>
                    <a:pt x="54138" y="65288"/>
                  </a:lnTo>
                  <a:lnTo>
                    <a:pt x="53806" y="66139"/>
                  </a:lnTo>
                  <a:lnTo>
                    <a:pt x="53450" y="66956"/>
                  </a:lnTo>
                  <a:lnTo>
                    <a:pt x="53059" y="67750"/>
                  </a:lnTo>
                  <a:lnTo>
                    <a:pt x="52634" y="68519"/>
                  </a:lnTo>
                  <a:lnTo>
                    <a:pt x="52173" y="69265"/>
                  </a:lnTo>
                  <a:lnTo>
                    <a:pt x="51678" y="69986"/>
                  </a:lnTo>
                  <a:lnTo>
                    <a:pt x="51147" y="70683"/>
                  </a:lnTo>
                  <a:lnTo>
                    <a:pt x="50582" y="71357"/>
                  </a:lnTo>
                  <a:lnTo>
                    <a:pt x="49982" y="72006"/>
                  </a:lnTo>
                  <a:lnTo>
                    <a:pt x="49346" y="72631"/>
                  </a:lnTo>
                  <a:lnTo>
                    <a:pt x="48676" y="73233"/>
                  </a:lnTo>
                  <a:lnTo>
                    <a:pt x="47972" y="73809"/>
                  </a:lnTo>
                  <a:lnTo>
                    <a:pt x="47233" y="74357"/>
                  </a:lnTo>
                  <a:lnTo>
                    <a:pt x="46461" y="74878"/>
                  </a:lnTo>
                  <a:lnTo>
                    <a:pt x="45655" y="75372"/>
                  </a:lnTo>
                  <a:lnTo>
                    <a:pt x="44815" y="75839"/>
                  </a:lnTo>
                  <a:lnTo>
                    <a:pt x="43942" y="76278"/>
                  </a:lnTo>
                  <a:lnTo>
                    <a:pt x="43034" y="76690"/>
                  </a:lnTo>
                  <a:lnTo>
                    <a:pt x="42093" y="77075"/>
                  </a:lnTo>
                  <a:lnTo>
                    <a:pt x="41118" y="77432"/>
                  </a:lnTo>
                  <a:lnTo>
                    <a:pt x="40109" y="77762"/>
                  </a:lnTo>
                  <a:lnTo>
                    <a:pt x="39077" y="78053"/>
                  </a:lnTo>
                  <a:lnTo>
                    <a:pt x="38011" y="78312"/>
                  </a:lnTo>
                  <a:lnTo>
                    <a:pt x="36911" y="78541"/>
                  </a:lnTo>
                  <a:lnTo>
                    <a:pt x="35778" y="78740"/>
                  </a:lnTo>
                  <a:lnTo>
                    <a:pt x="34611" y="78908"/>
                  </a:lnTo>
                  <a:lnTo>
                    <a:pt x="33410" y="79046"/>
                  </a:lnTo>
                  <a:lnTo>
                    <a:pt x="32175" y="79153"/>
                  </a:lnTo>
                  <a:lnTo>
                    <a:pt x="30906" y="79229"/>
                  </a:lnTo>
                  <a:lnTo>
                    <a:pt x="29603" y="79275"/>
                  </a:lnTo>
                  <a:lnTo>
                    <a:pt x="28267" y="79290"/>
                  </a:lnTo>
                  <a:lnTo>
                    <a:pt x="26784" y="79271"/>
                  </a:lnTo>
                  <a:lnTo>
                    <a:pt x="25349" y="79214"/>
                  </a:lnTo>
                  <a:lnTo>
                    <a:pt x="23960" y="79118"/>
                  </a:lnTo>
                  <a:lnTo>
                    <a:pt x="22618" y="78985"/>
                  </a:lnTo>
                  <a:lnTo>
                    <a:pt x="21323" y="78813"/>
                  </a:lnTo>
                  <a:lnTo>
                    <a:pt x="20075" y="78603"/>
                  </a:lnTo>
                  <a:lnTo>
                    <a:pt x="18874" y="78354"/>
                  </a:lnTo>
                  <a:lnTo>
                    <a:pt x="17720" y="78068"/>
                  </a:lnTo>
                  <a:lnTo>
                    <a:pt x="16612" y="77743"/>
                  </a:lnTo>
                  <a:lnTo>
                    <a:pt x="15552" y="77380"/>
                  </a:lnTo>
                  <a:lnTo>
                    <a:pt x="14544" y="76986"/>
                  </a:lnTo>
                  <a:lnTo>
                    <a:pt x="13572" y="76568"/>
                  </a:lnTo>
                  <a:lnTo>
                    <a:pt x="12636" y="76126"/>
                  </a:lnTo>
                  <a:lnTo>
                    <a:pt x="11736" y="75660"/>
                  </a:lnTo>
                  <a:lnTo>
                    <a:pt x="10873" y="75170"/>
                  </a:lnTo>
                  <a:lnTo>
                    <a:pt x="10045" y="74656"/>
                  </a:lnTo>
                  <a:lnTo>
                    <a:pt x="9253" y="74118"/>
                  </a:lnTo>
                  <a:lnTo>
                    <a:pt x="8497" y="73556"/>
                  </a:lnTo>
                  <a:lnTo>
                    <a:pt x="7777" y="72970"/>
                  </a:lnTo>
                  <a:lnTo>
                    <a:pt x="7094" y="72360"/>
                  </a:lnTo>
                  <a:lnTo>
                    <a:pt x="6455" y="71719"/>
                  </a:lnTo>
                  <a:lnTo>
                    <a:pt x="5847" y="71061"/>
                  </a:lnTo>
                  <a:lnTo>
                    <a:pt x="5272" y="70387"/>
                  </a:lnTo>
                  <a:lnTo>
                    <a:pt x="4727" y="69697"/>
                  </a:lnTo>
                  <a:lnTo>
                    <a:pt x="4215" y="68990"/>
                  </a:lnTo>
                  <a:lnTo>
                    <a:pt x="3734" y="68267"/>
                  </a:lnTo>
                  <a:lnTo>
                    <a:pt x="3285" y="67528"/>
                  </a:lnTo>
                  <a:lnTo>
                    <a:pt x="2868" y="66772"/>
                  </a:lnTo>
                  <a:lnTo>
                    <a:pt x="2482" y="66000"/>
                  </a:lnTo>
                  <a:lnTo>
                    <a:pt x="2128" y="65211"/>
                  </a:lnTo>
                  <a:lnTo>
                    <a:pt x="1812" y="64413"/>
                  </a:lnTo>
                  <a:lnTo>
                    <a:pt x="1519" y="63613"/>
                  </a:lnTo>
                  <a:lnTo>
                    <a:pt x="1249" y="62811"/>
                  </a:lnTo>
                  <a:lnTo>
                    <a:pt x="1001" y="62007"/>
                  </a:lnTo>
                  <a:lnTo>
                    <a:pt x="777" y="61200"/>
                  </a:lnTo>
                  <a:lnTo>
                    <a:pt x="576" y="60391"/>
                  </a:lnTo>
                  <a:lnTo>
                    <a:pt x="397" y="59580"/>
                  </a:lnTo>
                  <a:lnTo>
                    <a:pt x="242" y="58767"/>
                  </a:lnTo>
                  <a:lnTo>
                    <a:pt x="109" y="57952"/>
                  </a:lnTo>
                  <a:lnTo>
                    <a:pt x="0" y="57135"/>
                  </a:lnTo>
                  <a:lnTo>
                    <a:pt x="15607" y="55770"/>
                  </a:lnTo>
                  <a:lnTo>
                    <a:pt x="15678" y="56258"/>
                  </a:lnTo>
                  <a:lnTo>
                    <a:pt x="15759" y="56737"/>
                  </a:lnTo>
                  <a:lnTo>
                    <a:pt x="15852" y="57209"/>
                  </a:lnTo>
                  <a:lnTo>
                    <a:pt x="15956" y="57674"/>
                  </a:lnTo>
                  <a:lnTo>
                    <a:pt x="16070" y="58131"/>
                  </a:lnTo>
                  <a:lnTo>
                    <a:pt x="16196" y="58580"/>
                  </a:lnTo>
                  <a:lnTo>
                    <a:pt x="16332" y="59021"/>
                  </a:lnTo>
                  <a:lnTo>
                    <a:pt x="16480" y="59455"/>
                  </a:lnTo>
                  <a:lnTo>
                    <a:pt x="16638" y="59881"/>
                  </a:lnTo>
                  <a:lnTo>
                    <a:pt x="16807" y="60300"/>
                  </a:lnTo>
                  <a:lnTo>
                    <a:pt x="16999" y="60698"/>
                  </a:lnTo>
                  <a:lnTo>
                    <a:pt x="17202" y="61086"/>
                  </a:lnTo>
                  <a:lnTo>
                    <a:pt x="17418" y="61462"/>
                  </a:lnTo>
                  <a:lnTo>
                    <a:pt x="17645" y="61828"/>
                  </a:lnTo>
                  <a:lnTo>
                    <a:pt x="17885" y="62182"/>
                  </a:lnTo>
                  <a:lnTo>
                    <a:pt x="18136" y="62526"/>
                  </a:lnTo>
                  <a:lnTo>
                    <a:pt x="18400" y="62859"/>
                  </a:lnTo>
                  <a:lnTo>
                    <a:pt x="18676" y="63181"/>
                  </a:lnTo>
                  <a:lnTo>
                    <a:pt x="18963" y="63492"/>
                  </a:lnTo>
                  <a:lnTo>
                    <a:pt x="19263" y="63792"/>
                  </a:lnTo>
                  <a:lnTo>
                    <a:pt x="19575" y="64080"/>
                  </a:lnTo>
                  <a:lnTo>
                    <a:pt x="19900" y="64355"/>
                  </a:lnTo>
                  <a:lnTo>
                    <a:pt x="20239" y="64617"/>
                  </a:lnTo>
                  <a:lnTo>
                    <a:pt x="20590" y="64866"/>
                  </a:lnTo>
                  <a:lnTo>
                    <a:pt x="20955" y="65102"/>
                  </a:lnTo>
                  <a:lnTo>
                    <a:pt x="21332" y="65325"/>
                  </a:lnTo>
                  <a:lnTo>
                    <a:pt x="21723" y="65534"/>
                  </a:lnTo>
                  <a:lnTo>
                    <a:pt x="22127" y="65731"/>
                  </a:lnTo>
                  <a:lnTo>
                    <a:pt x="22544" y="65914"/>
                  </a:lnTo>
                  <a:lnTo>
                    <a:pt x="22974" y="66084"/>
                  </a:lnTo>
                  <a:lnTo>
                    <a:pt x="23429" y="66229"/>
                  </a:lnTo>
                  <a:lnTo>
                    <a:pt x="23899" y="66359"/>
                  </a:lnTo>
                  <a:lnTo>
                    <a:pt x="24385" y="66474"/>
                  </a:lnTo>
                  <a:lnTo>
                    <a:pt x="24886" y="66573"/>
                  </a:lnTo>
                  <a:lnTo>
                    <a:pt x="25402" y="66657"/>
                  </a:lnTo>
                  <a:lnTo>
                    <a:pt x="25933" y="66726"/>
                  </a:lnTo>
                  <a:lnTo>
                    <a:pt x="26480" y="66779"/>
                  </a:lnTo>
                  <a:lnTo>
                    <a:pt x="27042" y="66818"/>
                  </a:lnTo>
                  <a:lnTo>
                    <a:pt x="27620" y="66840"/>
                  </a:lnTo>
                  <a:lnTo>
                    <a:pt x="28212" y="66848"/>
                  </a:lnTo>
                  <a:lnTo>
                    <a:pt x="29290" y="66821"/>
                  </a:lnTo>
                  <a:lnTo>
                    <a:pt x="30319" y="66739"/>
                  </a:lnTo>
                  <a:lnTo>
                    <a:pt x="31298" y="66603"/>
                  </a:lnTo>
                  <a:lnTo>
                    <a:pt x="32229" y="66412"/>
                  </a:lnTo>
                  <a:lnTo>
                    <a:pt x="33110" y="66166"/>
                  </a:lnTo>
                  <a:lnTo>
                    <a:pt x="33942" y="65866"/>
                  </a:lnTo>
                  <a:lnTo>
                    <a:pt x="34725" y="65511"/>
                  </a:lnTo>
                  <a:lnTo>
                    <a:pt x="35459" y="65102"/>
                  </a:lnTo>
                  <a:lnTo>
                    <a:pt x="36144" y="64638"/>
                  </a:lnTo>
                  <a:lnTo>
                    <a:pt x="36780" y="64120"/>
                  </a:lnTo>
                  <a:lnTo>
                    <a:pt x="37361" y="63545"/>
                  </a:lnTo>
                  <a:lnTo>
                    <a:pt x="37880" y="62913"/>
                  </a:lnTo>
                  <a:lnTo>
                    <a:pt x="38338" y="62222"/>
                  </a:lnTo>
                  <a:lnTo>
                    <a:pt x="38736" y="61474"/>
                  </a:lnTo>
                  <a:lnTo>
                    <a:pt x="39072" y="60668"/>
                  </a:lnTo>
                  <a:lnTo>
                    <a:pt x="39347" y="59804"/>
                  </a:lnTo>
                  <a:lnTo>
                    <a:pt x="39561" y="58883"/>
                  </a:lnTo>
                  <a:lnTo>
                    <a:pt x="39714" y="57903"/>
                  </a:lnTo>
                  <a:lnTo>
                    <a:pt x="39805" y="56866"/>
                  </a:lnTo>
                  <a:lnTo>
                    <a:pt x="39836" y="55770"/>
                  </a:lnTo>
                  <a:lnTo>
                    <a:pt x="39821" y="55096"/>
                  </a:lnTo>
                  <a:lnTo>
                    <a:pt x="39777" y="54450"/>
                  </a:lnTo>
                  <a:lnTo>
                    <a:pt x="39703" y="53830"/>
                  </a:lnTo>
                  <a:lnTo>
                    <a:pt x="39600" y="53238"/>
                  </a:lnTo>
                  <a:lnTo>
                    <a:pt x="39467" y="52673"/>
                  </a:lnTo>
                  <a:lnTo>
                    <a:pt x="39305" y="52136"/>
                  </a:lnTo>
                  <a:lnTo>
                    <a:pt x="39114" y="51626"/>
                  </a:lnTo>
                  <a:lnTo>
                    <a:pt x="38893" y="51143"/>
                  </a:lnTo>
                  <a:lnTo>
                    <a:pt x="38642" y="50687"/>
                  </a:lnTo>
                  <a:lnTo>
                    <a:pt x="38362" y="50259"/>
                  </a:lnTo>
                  <a:lnTo>
                    <a:pt x="38070" y="49854"/>
                  </a:lnTo>
                  <a:lnTo>
                    <a:pt x="37762" y="49469"/>
                  </a:lnTo>
                  <a:lnTo>
                    <a:pt x="37437" y="49103"/>
                  </a:lnTo>
                  <a:lnTo>
                    <a:pt x="37096" y="48757"/>
                  </a:lnTo>
                  <a:lnTo>
                    <a:pt x="36739" y="48431"/>
                  </a:lnTo>
                  <a:lnTo>
                    <a:pt x="36365" y="48124"/>
                  </a:lnTo>
                  <a:lnTo>
                    <a:pt x="35975" y="47837"/>
                  </a:lnTo>
                  <a:lnTo>
                    <a:pt x="35568" y="47570"/>
                  </a:lnTo>
                  <a:lnTo>
                    <a:pt x="35146" y="47322"/>
                  </a:lnTo>
                  <a:lnTo>
                    <a:pt x="34706" y="47094"/>
                  </a:lnTo>
                  <a:lnTo>
                    <a:pt x="34266" y="46872"/>
                  </a:lnTo>
                  <a:lnTo>
                    <a:pt x="33818" y="46666"/>
                  </a:lnTo>
                  <a:lnTo>
                    <a:pt x="33362" y="46475"/>
                  </a:lnTo>
                  <a:lnTo>
                    <a:pt x="32899" y="46299"/>
                  </a:lnTo>
                  <a:lnTo>
                    <a:pt x="32428" y="46139"/>
                  </a:lnTo>
                  <a:lnTo>
                    <a:pt x="31949" y="45994"/>
                  </a:lnTo>
                  <a:lnTo>
                    <a:pt x="31463" y="45864"/>
                  </a:lnTo>
                  <a:lnTo>
                    <a:pt x="30969" y="45749"/>
                  </a:lnTo>
                  <a:lnTo>
                    <a:pt x="30468" y="45650"/>
                  </a:lnTo>
                  <a:lnTo>
                    <a:pt x="29959" y="45566"/>
                  </a:lnTo>
                  <a:lnTo>
                    <a:pt x="29448" y="45493"/>
                  </a:lnTo>
                  <a:lnTo>
                    <a:pt x="28944" y="45428"/>
                  </a:lnTo>
                  <a:lnTo>
                    <a:pt x="28444" y="45371"/>
                  </a:lnTo>
                  <a:lnTo>
                    <a:pt x="27950" y="45321"/>
                  </a:lnTo>
                  <a:lnTo>
                    <a:pt x="27462" y="45279"/>
                  </a:lnTo>
                  <a:lnTo>
                    <a:pt x="26979" y="45245"/>
                  </a:lnTo>
                  <a:lnTo>
                    <a:pt x="26502" y="45218"/>
                  </a:lnTo>
                  <a:lnTo>
                    <a:pt x="26030" y="45199"/>
                  </a:lnTo>
                  <a:lnTo>
                    <a:pt x="25563" y="45188"/>
                  </a:lnTo>
                  <a:lnTo>
                    <a:pt x="25102" y="45184"/>
                  </a:lnTo>
                  <a:lnTo>
                    <a:pt x="19754" y="45184"/>
                  </a:lnTo>
                  <a:lnTo>
                    <a:pt x="19754" y="32796"/>
                  </a:lnTo>
                  <a:lnTo>
                    <a:pt x="24774" y="32796"/>
                  </a:lnTo>
                  <a:lnTo>
                    <a:pt x="25233" y="32792"/>
                  </a:lnTo>
                  <a:lnTo>
                    <a:pt x="25693" y="32779"/>
                  </a:lnTo>
                  <a:lnTo>
                    <a:pt x="26155" y="32757"/>
                  </a:lnTo>
                  <a:lnTo>
                    <a:pt x="26617" y="32726"/>
                  </a:lnTo>
                  <a:lnTo>
                    <a:pt x="27080" y="32687"/>
                  </a:lnTo>
                  <a:lnTo>
                    <a:pt x="27544" y="32639"/>
                  </a:lnTo>
                  <a:lnTo>
                    <a:pt x="28010" y="32582"/>
                  </a:lnTo>
                  <a:lnTo>
                    <a:pt x="28476" y="32517"/>
                  </a:lnTo>
                  <a:lnTo>
                    <a:pt x="28944" y="32443"/>
                  </a:lnTo>
                  <a:lnTo>
                    <a:pt x="29413" y="32360"/>
                  </a:lnTo>
                  <a:lnTo>
                    <a:pt x="29888" y="32265"/>
                  </a:lnTo>
                  <a:lnTo>
                    <a:pt x="30354" y="32157"/>
                  </a:lnTo>
                  <a:lnTo>
                    <a:pt x="30809" y="32034"/>
                  </a:lnTo>
                  <a:lnTo>
                    <a:pt x="31255" y="31897"/>
                  </a:lnTo>
                  <a:lnTo>
                    <a:pt x="31691" y="31746"/>
                  </a:lnTo>
                  <a:lnTo>
                    <a:pt x="32117" y="31580"/>
                  </a:lnTo>
                  <a:lnTo>
                    <a:pt x="32534" y="31401"/>
                  </a:lnTo>
                  <a:lnTo>
                    <a:pt x="32940" y="31207"/>
                  </a:lnTo>
                  <a:lnTo>
                    <a:pt x="33337" y="30999"/>
                  </a:lnTo>
                  <a:lnTo>
                    <a:pt x="33724" y="30777"/>
                  </a:lnTo>
                  <a:lnTo>
                    <a:pt x="34099" y="30539"/>
                  </a:lnTo>
                  <a:lnTo>
                    <a:pt x="34460" y="30284"/>
                  </a:lnTo>
                  <a:lnTo>
                    <a:pt x="34806" y="30011"/>
                  </a:lnTo>
                  <a:lnTo>
                    <a:pt x="35138" y="29721"/>
                  </a:lnTo>
                  <a:lnTo>
                    <a:pt x="35457" y="29413"/>
                  </a:lnTo>
                  <a:lnTo>
                    <a:pt x="35761" y="29088"/>
                  </a:lnTo>
                  <a:lnTo>
                    <a:pt x="36050" y="28745"/>
                  </a:lnTo>
                  <a:lnTo>
                    <a:pt x="36326" y="28385"/>
                  </a:lnTo>
                  <a:lnTo>
                    <a:pt x="36587" y="28007"/>
                  </a:lnTo>
                  <a:lnTo>
                    <a:pt x="36834" y="27612"/>
                  </a:lnTo>
                  <a:lnTo>
                    <a:pt x="37063" y="27186"/>
                  </a:lnTo>
                  <a:lnTo>
                    <a:pt x="37267" y="26739"/>
                  </a:lnTo>
                  <a:lnTo>
                    <a:pt x="37447" y="26270"/>
                  </a:lnTo>
                  <a:lnTo>
                    <a:pt x="37603" y="25779"/>
                  </a:lnTo>
                  <a:lnTo>
                    <a:pt x="37735" y="25266"/>
                  </a:lnTo>
                  <a:lnTo>
                    <a:pt x="37843" y="24731"/>
                  </a:lnTo>
                  <a:lnTo>
                    <a:pt x="37927" y="24174"/>
                  </a:lnTo>
                  <a:lnTo>
                    <a:pt x="37987" y="23596"/>
                  </a:lnTo>
                  <a:lnTo>
                    <a:pt x="38023" y="22995"/>
                  </a:lnTo>
                  <a:lnTo>
                    <a:pt x="38035" y="22373"/>
                  </a:lnTo>
                  <a:lnTo>
                    <a:pt x="38008" y="21445"/>
                  </a:lnTo>
                  <a:lnTo>
                    <a:pt x="37928" y="20557"/>
                  </a:lnTo>
                  <a:lnTo>
                    <a:pt x="37794" y="19711"/>
                  </a:lnTo>
                  <a:lnTo>
                    <a:pt x="37607" y="18907"/>
                  </a:lnTo>
                  <a:lnTo>
                    <a:pt x="37367" y="18144"/>
                  </a:lnTo>
                  <a:lnTo>
                    <a:pt x="37072" y="17423"/>
                  </a:lnTo>
                  <a:lnTo>
                    <a:pt x="36725" y="16743"/>
                  </a:lnTo>
                  <a:lnTo>
                    <a:pt x="36324" y="16104"/>
                  </a:lnTo>
                  <a:lnTo>
                    <a:pt x="35869" y="15507"/>
                  </a:lnTo>
                  <a:lnTo>
                    <a:pt x="35361" y="14952"/>
                  </a:lnTo>
                  <a:lnTo>
                    <a:pt x="34813" y="14433"/>
                  </a:lnTo>
                  <a:lnTo>
                    <a:pt x="34215" y="13970"/>
                  </a:lnTo>
                  <a:lnTo>
                    <a:pt x="33568" y="13560"/>
                  </a:lnTo>
                  <a:lnTo>
                    <a:pt x="32873" y="13206"/>
                  </a:lnTo>
                  <a:lnTo>
                    <a:pt x="32128" y="12905"/>
                  </a:lnTo>
                  <a:lnTo>
                    <a:pt x="31334" y="12660"/>
                  </a:lnTo>
                  <a:lnTo>
                    <a:pt x="30491" y="12469"/>
                  </a:lnTo>
                  <a:lnTo>
                    <a:pt x="29598" y="12332"/>
                  </a:lnTo>
                  <a:lnTo>
                    <a:pt x="28657" y="12251"/>
                  </a:lnTo>
                  <a:lnTo>
                    <a:pt x="27667" y="12223"/>
                  </a:lnTo>
                  <a:lnTo>
                    <a:pt x="26735" y="12249"/>
                  </a:lnTo>
                  <a:lnTo>
                    <a:pt x="25840" y="12328"/>
                  </a:lnTo>
                  <a:lnTo>
                    <a:pt x="24980" y="12459"/>
                  </a:lnTo>
                  <a:lnTo>
                    <a:pt x="24157" y="12642"/>
                  </a:lnTo>
                  <a:lnTo>
                    <a:pt x="23369" y="12878"/>
                  </a:lnTo>
                  <a:lnTo>
                    <a:pt x="22618" y="13166"/>
                  </a:lnTo>
                  <a:lnTo>
                    <a:pt x="21902" y="13507"/>
                  </a:lnTo>
                  <a:lnTo>
                    <a:pt x="21223" y="13900"/>
                  </a:lnTo>
                  <a:lnTo>
                    <a:pt x="20580" y="14345"/>
                  </a:lnTo>
                  <a:lnTo>
                    <a:pt x="19972" y="14843"/>
                  </a:lnTo>
                  <a:lnTo>
                    <a:pt x="19418" y="15388"/>
                  </a:lnTo>
                  <a:lnTo>
                    <a:pt x="18914" y="15978"/>
                  </a:lnTo>
                  <a:lnTo>
                    <a:pt x="18458" y="16611"/>
                  </a:lnTo>
                  <a:lnTo>
                    <a:pt x="18051" y="17287"/>
                  </a:lnTo>
                  <a:lnTo>
                    <a:pt x="17694" y="18008"/>
                  </a:lnTo>
                  <a:lnTo>
                    <a:pt x="17386" y="18772"/>
                  </a:lnTo>
                  <a:lnTo>
                    <a:pt x="17126" y="19579"/>
                  </a:lnTo>
                  <a:lnTo>
                    <a:pt x="16916" y="20431"/>
                  </a:lnTo>
                  <a:lnTo>
                    <a:pt x="16755" y="21326"/>
                  </a:lnTo>
                  <a:lnTo>
                    <a:pt x="16643" y="22264"/>
                  </a:lnTo>
                  <a:lnTo>
                    <a:pt x="1309" y="21173"/>
                  </a:lnTo>
                  <a:lnTo>
                    <a:pt x="1457" y="20106"/>
                  </a:lnTo>
                  <a:lnTo>
                    <a:pt x="1637" y="19069"/>
                  </a:lnTo>
                  <a:lnTo>
                    <a:pt x="1849" y="18059"/>
                  </a:lnTo>
                  <a:lnTo>
                    <a:pt x="2095" y="17078"/>
                  </a:lnTo>
                  <a:lnTo>
                    <a:pt x="2373" y="16125"/>
                  </a:lnTo>
                  <a:lnTo>
                    <a:pt x="2684" y="15201"/>
                  </a:lnTo>
                  <a:lnTo>
                    <a:pt x="3028" y="14305"/>
                  </a:lnTo>
                  <a:lnTo>
                    <a:pt x="3405" y="13437"/>
                  </a:lnTo>
                  <a:lnTo>
                    <a:pt x="3814" y="12598"/>
                  </a:lnTo>
                  <a:lnTo>
                    <a:pt x="4256" y="11787"/>
                  </a:lnTo>
                  <a:lnTo>
                    <a:pt x="4737" y="11004"/>
                  </a:lnTo>
                  <a:lnTo>
                    <a:pt x="5240" y="10248"/>
                  </a:lnTo>
                  <a:lnTo>
                    <a:pt x="5767" y="9519"/>
                  </a:lnTo>
                  <a:lnTo>
                    <a:pt x="6317" y="8818"/>
                  </a:lnTo>
                  <a:lnTo>
                    <a:pt x="6889" y="8144"/>
                  </a:lnTo>
                  <a:lnTo>
                    <a:pt x="7484" y="7497"/>
                  </a:lnTo>
                  <a:lnTo>
                    <a:pt x="8103" y="6878"/>
                  </a:lnTo>
                  <a:lnTo>
                    <a:pt x="8744" y="6286"/>
                  </a:lnTo>
                  <a:lnTo>
                    <a:pt x="9408" y="5721"/>
                  </a:lnTo>
                  <a:lnTo>
                    <a:pt x="10095" y="5184"/>
                  </a:lnTo>
                  <a:lnTo>
                    <a:pt x="10815" y="4673"/>
                  </a:lnTo>
                  <a:lnTo>
                    <a:pt x="11555" y="4190"/>
                  </a:lnTo>
                  <a:lnTo>
                    <a:pt x="12317" y="3735"/>
                  </a:lnTo>
                  <a:lnTo>
                    <a:pt x="13099" y="3306"/>
                  </a:lnTo>
                  <a:lnTo>
                    <a:pt x="13901" y="2905"/>
                  </a:lnTo>
                  <a:lnTo>
                    <a:pt x="14725" y="2532"/>
                  </a:lnTo>
                  <a:lnTo>
                    <a:pt x="15569" y="2185"/>
                  </a:lnTo>
                  <a:lnTo>
                    <a:pt x="16434" y="1866"/>
                  </a:lnTo>
                  <a:lnTo>
                    <a:pt x="17320" y="1574"/>
                  </a:lnTo>
                  <a:lnTo>
                    <a:pt x="18226" y="1309"/>
                  </a:lnTo>
                  <a:lnTo>
                    <a:pt x="19148" y="1060"/>
                  </a:lnTo>
                  <a:lnTo>
                    <a:pt x="20081" y="838"/>
                  </a:lnTo>
                  <a:lnTo>
                    <a:pt x="21025" y="641"/>
                  </a:lnTo>
                  <a:lnTo>
                    <a:pt x="21980" y="471"/>
                  </a:lnTo>
                  <a:lnTo>
                    <a:pt x="22946" y="327"/>
                  </a:lnTo>
                  <a:lnTo>
                    <a:pt x="23923" y="209"/>
                  </a:lnTo>
                  <a:lnTo>
                    <a:pt x="24911" y="117"/>
                  </a:lnTo>
                  <a:lnTo>
                    <a:pt x="25909" y="52"/>
                  </a:lnTo>
                  <a:lnTo>
                    <a:pt x="26919" y="13"/>
                  </a:lnTo>
                  <a:lnTo>
                    <a:pt x="27939" y="0"/>
                  </a:lnTo>
                  <a:lnTo>
                    <a:pt x="29274" y="16"/>
                  </a:lnTo>
                  <a:lnTo>
                    <a:pt x="30570" y="65"/>
                  </a:lnTo>
                  <a:lnTo>
                    <a:pt x="31828" y="147"/>
                  </a:lnTo>
                  <a:lnTo>
                    <a:pt x="33047" y="261"/>
                  </a:lnTo>
                  <a:lnTo>
                    <a:pt x="34229" y="409"/>
                  </a:lnTo>
                  <a:lnTo>
                    <a:pt x="35372" y="589"/>
                  </a:lnTo>
                  <a:lnTo>
                    <a:pt x="36477" y="802"/>
                  </a:lnTo>
                  <a:lnTo>
                    <a:pt x="37544" y="1047"/>
                  </a:lnTo>
                  <a:lnTo>
                    <a:pt x="38573" y="1326"/>
                  </a:lnTo>
                  <a:lnTo>
                    <a:pt x="39563" y="1637"/>
                  </a:lnTo>
                  <a:lnTo>
                    <a:pt x="40517" y="1975"/>
                  </a:lnTo>
                  <a:lnTo>
                    <a:pt x="41436" y="2337"/>
                  </a:lnTo>
                  <a:lnTo>
                    <a:pt x="42320" y="2722"/>
                  </a:lnTo>
                  <a:lnTo>
                    <a:pt x="43169" y="3130"/>
                  </a:lnTo>
                  <a:lnTo>
                    <a:pt x="43983" y="3560"/>
                  </a:lnTo>
                  <a:lnTo>
                    <a:pt x="44762" y="4014"/>
                  </a:lnTo>
                  <a:lnTo>
                    <a:pt x="45507" y="4490"/>
                  </a:lnTo>
                  <a:lnTo>
                    <a:pt x="46216" y="4989"/>
                  </a:lnTo>
                  <a:lnTo>
                    <a:pt x="46891" y="5512"/>
                  </a:lnTo>
                  <a:lnTo>
                    <a:pt x="47530" y="6057"/>
                  </a:lnTo>
                  <a:lnTo>
                    <a:pt x="48136" y="6623"/>
                  </a:lnTo>
                  <a:lnTo>
                    <a:pt x="48709" y="7207"/>
                  </a:lnTo>
                  <a:lnTo>
                    <a:pt x="49249" y="7810"/>
                  </a:lnTo>
                  <a:lnTo>
                    <a:pt x="49757" y="8432"/>
                  </a:lnTo>
                  <a:lnTo>
                    <a:pt x="50231" y="9072"/>
                  </a:lnTo>
                  <a:lnTo>
                    <a:pt x="50673" y="9730"/>
                  </a:lnTo>
                  <a:lnTo>
                    <a:pt x="51083" y="10408"/>
                  </a:lnTo>
                  <a:lnTo>
                    <a:pt x="51459" y="11103"/>
                  </a:lnTo>
                  <a:lnTo>
                    <a:pt x="51803" y="11818"/>
                  </a:lnTo>
                  <a:lnTo>
                    <a:pt x="52114" y="12551"/>
                  </a:lnTo>
                  <a:lnTo>
                    <a:pt x="52394" y="13298"/>
                  </a:lnTo>
                  <a:lnTo>
                    <a:pt x="52645" y="14055"/>
                  </a:lnTo>
                  <a:lnTo>
                    <a:pt x="52866" y="14821"/>
                  </a:lnTo>
                  <a:lnTo>
                    <a:pt x="53057" y="15598"/>
                  </a:lnTo>
                  <a:lnTo>
                    <a:pt x="53219" y="16384"/>
                  </a:lnTo>
                  <a:lnTo>
                    <a:pt x="53352" y="17180"/>
                  </a:lnTo>
                  <a:lnTo>
                    <a:pt x="53455" y="17986"/>
                  </a:lnTo>
                  <a:lnTo>
                    <a:pt x="53529" y="18802"/>
                  </a:lnTo>
                  <a:lnTo>
                    <a:pt x="53573" y="19628"/>
                  </a:lnTo>
                  <a:lnTo>
                    <a:pt x="53588" y="20463"/>
                  </a:lnTo>
                  <a:lnTo>
                    <a:pt x="53578" y="21136"/>
                  </a:lnTo>
                  <a:lnTo>
                    <a:pt x="53548" y="21799"/>
                  </a:lnTo>
                  <a:lnTo>
                    <a:pt x="53499" y="22454"/>
                  </a:lnTo>
                  <a:lnTo>
                    <a:pt x="53430" y="23100"/>
                  </a:lnTo>
                  <a:lnTo>
                    <a:pt x="53342" y="23738"/>
                  </a:lnTo>
                  <a:lnTo>
                    <a:pt x="53234" y="24366"/>
                  </a:lnTo>
                  <a:lnTo>
                    <a:pt x="53106" y="24986"/>
                  </a:lnTo>
                  <a:lnTo>
                    <a:pt x="52959" y="25597"/>
                  </a:lnTo>
                  <a:lnTo>
                    <a:pt x="52792" y="26200"/>
                  </a:lnTo>
                  <a:lnTo>
                    <a:pt x="52605" y="26794"/>
                  </a:lnTo>
                  <a:lnTo>
                    <a:pt x="52398" y="27367"/>
                  </a:lnTo>
                  <a:lnTo>
                    <a:pt x="52171" y="27929"/>
                  </a:lnTo>
                  <a:lnTo>
                    <a:pt x="51923" y="28480"/>
                  </a:lnTo>
                  <a:lnTo>
                    <a:pt x="51654" y="29020"/>
                  </a:lnTo>
                  <a:lnTo>
                    <a:pt x="51364" y="29549"/>
                  </a:lnTo>
                  <a:lnTo>
                    <a:pt x="51053" y="30068"/>
                  </a:lnTo>
                  <a:lnTo>
                    <a:pt x="50722" y="30575"/>
                  </a:lnTo>
                  <a:lnTo>
                    <a:pt x="50370" y="31072"/>
                  </a:lnTo>
                  <a:lnTo>
                    <a:pt x="49997" y="31558"/>
                  </a:lnTo>
                  <a:lnTo>
                    <a:pt x="49604" y="32032"/>
                  </a:lnTo>
                  <a:lnTo>
                    <a:pt x="49200" y="32485"/>
                  </a:lnTo>
                  <a:lnTo>
                    <a:pt x="48772" y="32925"/>
                  </a:lnTo>
                  <a:lnTo>
                    <a:pt x="48322" y="33353"/>
                  </a:lnTo>
                  <a:lnTo>
                    <a:pt x="47849" y="33770"/>
                  </a:lnTo>
                  <a:lnTo>
                    <a:pt x="47353" y="34174"/>
                  </a:lnTo>
                  <a:lnTo>
                    <a:pt x="46834" y="34567"/>
                  </a:lnTo>
                  <a:lnTo>
                    <a:pt x="46292" y="34947"/>
                  </a:lnTo>
                  <a:lnTo>
                    <a:pt x="45727" y="35315"/>
                  </a:lnTo>
                  <a:lnTo>
                    <a:pt x="45140" y="35672"/>
                  </a:lnTo>
                  <a:lnTo>
                    <a:pt x="44529" y="36016"/>
                  </a:lnTo>
                  <a:lnTo>
                    <a:pt x="43895" y="36335"/>
                  </a:lnTo>
                  <a:lnTo>
                    <a:pt x="43239" y="36638"/>
                  </a:lnTo>
                  <a:lnTo>
                    <a:pt x="42559" y="36925"/>
                  </a:lnTo>
                  <a:lnTo>
                    <a:pt x="41857" y="37195"/>
                  </a:lnTo>
                  <a:lnTo>
                    <a:pt x="41132" y="37448"/>
                  </a:lnTo>
                  <a:lnTo>
                    <a:pt x="40384" y="37686"/>
                  </a:lnTo>
                  <a:lnTo>
                    <a:pt x="39613" y="37907"/>
                  </a:lnTo>
                  <a:lnTo>
                    <a:pt x="38819" y="38111"/>
                  </a:lnTo>
                  <a:lnTo>
                    <a:pt x="38002" y="38300"/>
                  </a:lnTo>
                  <a:lnTo>
                    <a:pt x="37162" y="38472"/>
                  </a:lnTo>
                  <a:lnTo>
                    <a:pt x="37162" y="38690"/>
                  </a:lnTo>
                  <a:lnTo>
                    <a:pt x="38099" y="38810"/>
                  </a:lnTo>
                  <a:lnTo>
                    <a:pt x="39011" y="38952"/>
                  </a:lnTo>
                  <a:lnTo>
                    <a:pt x="39897" y="39116"/>
                  </a:lnTo>
                  <a:lnTo>
                    <a:pt x="40759" y="39301"/>
                  </a:lnTo>
                  <a:lnTo>
                    <a:pt x="41596" y="39508"/>
                  </a:lnTo>
                  <a:lnTo>
                    <a:pt x="42407" y="39738"/>
                  </a:lnTo>
                  <a:lnTo>
                    <a:pt x="43194" y="39989"/>
                  </a:lnTo>
                  <a:lnTo>
                    <a:pt x="43955" y="40261"/>
                  </a:lnTo>
                  <a:lnTo>
                    <a:pt x="44691" y="40556"/>
                  </a:lnTo>
                  <a:lnTo>
                    <a:pt x="45402" y="40873"/>
                  </a:lnTo>
                  <a:lnTo>
                    <a:pt x="46088" y="41197"/>
                  </a:lnTo>
                  <a:lnTo>
                    <a:pt x="46749" y="41538"/>
                  </a:lnTo>
                  <a:lnTo>
                    <a:pt x="47385" y="41896"/>
                  </a:lnTo>
                  <a:lnTo>
                    <a:pt x="47995" y="42270"/>
                  </a:lnTo>
                  <a:lnTo>
                    <a:pt x="48581" y="42660"/>
                  </a:lnTo>
                  <a:lnTo>
                    <a:pt x="49141" y="43066"/>
                  </a:lnTo>
                  <a:lnTo>
                    <a:pt x="49676" y="43489"/>
                  </a:lnTo>
                  <a:lnTo>
                    <a:pt x="50187" y="43929"/>
                  </a:lnTo>
                  <a:lnTo>
                    <a:pt x="50672" y="44384"/>
                  </a:lnTo>
                  <a:lnTo>
                    <a:pt x="51132" y="44856"/>
                  </a:lnTo>
                  <a:lnTo>
                    <a:pt x="51568" y="45343"/>
                  </a:lnTo>
                  <a:lnTo>
                    <a:pt x="51981" y="45843"/>
                  </a:lnTo>
                  <a:lnTo>
                    <a:pt x="52371" y="46356"/>
                  </a:lnTo>
                  <a:lnTo>
                    <a:pt x="52738" y="46882"/>
                  </a:lnTo>
                  <a:lnTo>
                    <a:pt x="53083" y="47421"/>
                  </a:lnTo>
                  <a:lnTo>
                    <a:pt x="53404" y="47973"/>
                  </a:lnTo>
                  <a:lnTo>
                    <a:pt x="53703" y="48539"/>
                  </a:lnTo>
                  <a:lnTo>
                    <a:pt x="53978" y="49117"/>
                  </a:lnTo>
                  <a:lnTo>
                    <a:pt x="54231" y="49709"/>
                  </a:lnTo>
                  <a:lnTo>
                    <a:pt x="54461" y="50313"/>
                  </a:lnTo>
                  <a:lnTo>
                    <a:pt x="54668" y="50917"/>
                  </a:lnTo>
                  <a:lnTo>
                    <a:pt x="54854" y="51529"/>
                  </a:lnTo>
                  <a:lnTo>
                    <a:pt x="55017" y="52149"/>
                  </a:lnTo>
                  <a:lnTo>
                    <a:pt x="55159" y="52776"/>
                  </a:lnTo>
                  <a:lnTo>
                    <a:pt x="55279" y="53410"/>
                  </a:lnTo>
                  <a:lnTo>
                    <a:pt x="55377" y="54052"/>
                  </a:lnTo>
                  <a:lnTo>
                    <a:pt x="55454" y="54702"/>
                  </a:lnTo>
                  <a:lnTo>
                    <a:pt x="55508" y="55360"/>
                  </a:lnTo>
                  <a:lnTo>
                    <a:pt x="55541" y="5602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" name="pg256"/>
            <p:cNvSpPr/>
            <p:nvPr/>
          </p:nvSpPr>
          <p:spPr>
            <a:xfrm>
              <a:off x="1929750" y="3975157"/>
              <a:ext cx="52005" cy="76889"/>
            </a:xfrm>
            <a:custGeom>
              <a:avLst/>
              <a:pathLst>
                <a:path w="52005" h="76889">
                  <a:moveTo>
                    <a:pt x="0" y="76889"/>
                  </a:moveTo>
                  <a:lnTo>
                    <a:pt x="0" y="65484"/>
                  </a:lnTo>
                  <a:lnTo>
                    <a:pt x="19045" y="65484"/>
                  </a:lnTo>
                  <a:lnTo>
                    <a:pt x="19045" y="13042"/>
                  </a:lnTo>
                  <a:lnTo>
                    <a:pt x="600" y="24556"/>
                  </a:lnTo>
                  <a:lnTo>
                    <a:pt x="600" y="12496"/>
                  </a:lnTo>
                  <a:lnTo>
                    <a:pt x="19863" y="0"/>
                  </a:lnTo>
                  <a:lnTo>
                    <a:pt x="34379" y="0"/>
                  </a:lnTo>
                  <a:lnTo>
                    <a:pt x="34379" y="65484"/>
                  </a:lnTo>
                  <a:lnTo>
                    <a:pt x="52005" y="65484"/>
                  </a:lnTo>
                  <a:lnTo>
                    <a:pt x="5200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" name="pg257"/>
            <p:cNvSpPr/>
            <p:nvPr/>
          </p:nvSpPr>
          <p:spPr>
            <a:xfrm>
              <a:off x="1988741" y="3974011"/>
              <a:ext cx="53806" cy="78035"/>
            </a:xfrm>
            <a:custGeom>
              <a:avLst/>
              <a:pathLst>
                <a:path w="53806" h="78035">
                  <a:moveTo>
                    <a:pt x="0" y="78035"/>
                  </a:moveTo>
                  <a:lnTo>
                    <a:pt x="0" y="67394"/>
                  </a:lnTo>
                  <a:lnTo>
                    <a:pt x="535" y="66259"/>
                  </a:lnTo>
                  <a:lnTo>
                    <a:pt x="1093" y="65148"/>
                  </a:lnTo>
                  <a:lnTo>
                    <a:pt x="1674" y="64059"/>
                  </a:lnTo>
                  <a:lnTo>
                    <a:pt x="2278" y="62993"/>
                  </a:lnTo>
                  <a:lnTo>
                    <a:pt x="2905" y="61950"/>
                  </a:lnTo>
                  <a:lnTo>
                    <a:pt x="3555" y="60931"/>
                  </a:lnTo>
                  <a:lnTo>
                    <a:pt x="4228" y="59934"/>
                  </a:lnTo>
                  <a:lnTo>
                    <a:pt x="4924" y="58959"/>
                  </a:lnTo>
                  <a:lnTo>
                    <a:pt x="5643" y="58008"/>
                  </a:lnTo>
                  <a:lnTo>
                    <a:pt x="6384" y="57080"/>
                  </a:lnTo>
                  <a:lnTo>
                    <a:pt x="7141" y="56161"/>
                  </a:lnTo>
                  <a:lnTo>
                    <a:pt x="7903" y="55257"/>
                  </a:lnTo>
                  <a:lnTo>
                    <a:pt x="8673" y="54371"/>
                  </a:lnTo>
                  <a:lnTo>
                    <a:pt x="9449" y="53500"/>
                  </a:lnTo>
                  <a:lnTo>
                    <a:pt x="10231" y="52646"/>
                  </a:lnTo>
                  <a:lnTo>
                    <a:pt x="11021" y="51809"/>
                  </a:lnTo>
                  <a:lnTo>
                    <a:pt x="11816" y="50987"/>
                  </a:lnTo>
                  <a:lnTo>
                    <a:pt x="12618" y="50182"/>
                  </a:lnTo>
                  <a:lnTo>
                    <a:pt x="13427" y="49394"/>
                  </a:lnTo>
                  <a:lnTo>
                    <a:pt x="14242" y="48622"/>
                  </a:lnTo>
                  <a:lnTo>
                    <a:pt x="15071" y="47853"/>
                  </a:lnTo>
                  <a:lnTo>
                    <a:pt x="15897" y="47096"/>
                  </a:lnTo>
                  <a:lnTo>
                    <a:pt x="16721" y="46351"/>
                  </a:lnTo>
                  <a:lnTo>
                    <a:pt x="17543" y="45618"/>
                  </a:lnTo>
                  <a:lnTo>
                    <a:pt x="18362" y="44897"/>
                  </a:lnTo>
                  <a:lnTo>
                    <a:pt x="19180" y="44188"/>
                  </a:lnTo>
                  <a:lnTo>
                    <a:pt x="19995" y="43491"/>
                  </a:lnTo>
                  <a:lnTo>
                    <a:pt x="20808" y="42807"/>
                  </a:lnTo>
                  <a:lnTo>
                    <a:pt x="21619" y="42134"/>
                  </a:lnTo>
                  <a:lnTo>
                    <a:pt x="22428" y="41473"/>
                  </a:lnTo>
                  <a:lnTo>
                    <a:pt x="23238" y="40810"/>
                  </a:lnTo>
                  <a:lnTo>
                    <a:pt x="24030" y="40152"/>
                  </a:lnTo>
                  <a:lnTo>
                    <a:pt x="24805" y="39500"/>
                  </a:lnTo>
                  <a:lnTo>
                    <a:pt x="25562" y="38854"/>
                  </a:lnTo>
                  <a:lnTo>
                    <a:pt x="26302" y="38212"/>
                  </a:lnTo>
                  <a:lnTo>
                    <a:pt x="27025" y="37577"/>
                  </a:lnTo>
                  <a:lnTo>
                    <a:pt x="27730" y="36946"/>
                  </a:lnTo>
                  <a:lnTo>
                    <a:pt x="28418" y="36322"/>
                  </a:lnTo>
                  <a:lnTo>
                    <a:pt x="29088" y="35702"/>
                  </a:lnTo>
                  <a:lnTo>
                    <a:pt x="29740" y="35088"/>
                  </a:lnTo>
                  <a:lnTo>
                    <a:pt x="30383" y="34466"/>
                  </a:lnTo>
                  <a:lnTo>
                    <a:pt x="31000" y="33844"/>
                  </a:lnTo>
                  <a:lnTo>
                    <a:pt x="31592" y="33222"/>
                  </a:lnTo>
                  <a:lnTo>
                    <a:pt x="32159" y="32600"/>
                  </a:lnTo>
                  <a:lnTo>
                    <a:pt x="32701" y="31978"/>
                  </a:lnTo>
                  <a:lnTo>
                    <a:pt x="33218" y="31356"/>
                  </a:lnTo>
                  <a:lnTo>
                    <a:pt x="33709" y="30734"/>
                  </a:lnTo>
                  <a:lnTo>
                    <a:pt x="34176" y="30111"/>
                  </a:lnTo>
                  <a:lnTo>
                    <a:pt x="34617" y="29489"/>
                  </a:lnTo>
                  <a:lnTo>
                    <a:pt x="35034" y="28867"/>
                  </a:lnTo>
                  <a:lnTo>
                    <a:pt x="35417" y="28241"/>
                  </a:lnTo>
                  <a:lnTo>
                    <a:pt x="35761" y="27608"/>
                  </a:lnTo>
                  <a:lnTo>
                    <a:pt x="36063" y="26967"/>
                  </a:lnTo>
                  <a:lnTo>
                    <a:pt x="36326" y="26318"/>
                  </a:lnTo>
                  <a:lnTo>
                    <a:pt x="36548" y="25661"/>
                  </a:lnTo>
                  <a:lnTo>
                    <a:pt x="36730" y="24997"/>
                  </a:lnTo>
                  <a:lnTo>
                    <a:pt x="36871" y="24325"/>
                  </a:lnTo>
                  <a:lnTo>
                    <a:pt x="36972" y="23646"/>
                  </a:lnTo>
                  <a:lnTo>
                    <a:pt x="37033" y="22959"/>
                  </a:lnTo>
                  <a:lnTo>
                    <a:pt x="37053" y="22264"/>
                  </a:lnTo>
                  <a:lnTo>
                    <a:pt x="37027" y="21265"/>
                  </a:lnTo>
                  <a:lnTo>
                    <a:pt x="36950" y="20319"/>
                  </a:lnTo>
                  <a:lnTo>
                    <a:pt x="36822" y="19427"/>
                  </a:lnTo>
                  <a:lnTo>
                    <a:pt x="36642" y="18588"/>
                  </a:lnTo>
                  <a:lnTo>
                    <a:pt x="36412" y="17803"/>
                  </a:lnTo>
                  <a:lnTo>
                    <a:pt x="36129" y="17071"/>
                  </a:lnTo>
                  <a:lnTo>
                    <a:pt x="35796" y="16393"/>
                  </a:lnTo>
                  <a:lnTo>
                    <a:pt x="35411" y="15768"/>
                  </a:lnTo>
                  <a:lnTo>
                    <a:pt x="34975" y="15197"/>
                  </a:lnTo>
                  <a:lnTo>
                    <a:pt x="34488" y="14679"/>
                  </a:lnTo>
                  <a:lnTo>
                    <a:pt x="33951" y="14212"/>
                  </a:lnTo>
                  <a:lnTo>
                    <a:pt x="33366" y="13795"/>
                  </a:lnTo>
                  <a:lnTo>
                    <a:pt x="32733" y="13427"/>
                  </a:lnTo>
                  <a:lnTo>
                    <a:pt x="32052" y="13107"/>
                  </a:lnTo>
                  <a:lnTo>
                    <a:pt x="31323" y="12837"/>
                  </a:lnTo>
                  <a:lnTo>
                    <a:pt x="30546" y="12616"/>
                  </a:lnTo>
                  <a:lnTo>
                    <a:pt x="29721" y="12444"/>
                  </a:lnTo>
                  <a:lnTo>
                    <a:pt x="28848" y="12321"/>
                  </a:lnTo>
                  <a:lnTo>
                    <a:pt x="27926" y="12248"/>
                  </a:lnTo>
                  <a:lnTo>
                    <a:pt x="26957" y="12223"/>
                  </a:lnTo>
                  <a:lnTo>
                    <a:pt x="25998" y="12250"/>
                  </a:lnTo>
                  <a:lnTo>
                    <a:pt x="25084" y="12330"/>
                  </a:lnTo>
                  <a:lnTo>
                    <a:pt x="24217" y="12464"/>
                  </a:lnTo>
                  <a:lnTo>
                    <a:pt x="23395" y="12651"/>
                  </a:lnTo>
                  <a:lnTo>
                    <a:pt x="22619" y="12892"/>
                  </a:lnTo>
                  <a:lnTo>
                    <a:pt x="21889" y="13186"/>
                  </a:lnTo>
                  <a:lnTo>
                    <a:pt x="21204" y="13533"/>
                  </a:lnTo>
                  <a:lnTo>
                    <a:pt x="20566" y="13935"/>
                  </a:lnTo>
                  <a:lnTo>
                    <a:pt x="19973" y="14389"/>
                  </a:lnTo>
                  <a:lnTo>
                    <a:pt x="19427" y="14897"/>
                  </a:lnTo>
                  <a:lnTo>
                    <a:pt x="18932" y="15448"/>
                  </a:lnTo>
                  <a:lnTo>
                    <a:pt x="18473" y="16052"/>
                  </a:lnTo>
                  <a:lnTo>
                    <a:pt x="18050" y="16709"/>
                  </a:lnTo>
                  <a:lnTo>
                    <a:pt x="17663" y="17421"/>
                  </a:lnTo>
                  <a:lnTo>
                    <a:pt x="17312" y="18185"/>
                  </a:lnTo>
                  <a:lnTo>
                    <a:pt x="16997" y="19003"/>
                  </a:lnTo>
                  <a:lnTo>
                    <a:pt x="16718" y="19875"/>
                  </a:lnTo>
                  <a:lnTo>
                    <a:pt x="16475" y="20800"/>
                  </a:lnTo>
                  <a:lnTo>
                    <a:pt x="16269" y="21778"/>
                  </a:lnTo>
                  <a:lnTo>
                    <a:pt x="16098" y="22810"/>
                  </a:lnTo>
                  <a:lnTo>
                    <a:pt x="654" y="21937"/>
                  </a:lnTo>
                  <a:lnTo>
                    <a:pt x="775" y="21036"/>
                  </a:lnTo>
                  <a:lnTo>
                    <a:pt x="918" y="20147"/>
                  </a:lnTo>
                  <a:lnTo>
                    <a:pt x="1085" y="19268"/>
                  </a:lnTo>
                  <a:lnTo>
                    <a:pt x="1274" y="18401"/>
                  </a:lnTo>
                  <a:lnTo>
                    <a:pt x="1487" y="17544"/>
                  </a:lnTo>
                  <a:lnTo>
                    <a:pt x="1722" y="16698"/>
                  </a:lnTo>
                  <a:lnTo>
                    <a:pt x="1980" y="15863"/>
                  </a:lnTo>
                  <a:lnTo>
                    <a:pt x="2261" y="15039"/>
                  </a:lnTo>
                  <a:lnTo>
                    <a:pt x="2565" y="14226"/>
                  </a:lnTo>
                  <a:lnTo>
                    <a:pt x="2892" y="13424"/>
                  </a:lnTo>
                  <a:lnTo>
                    <a:pt x="3244" y="12637"/>
                  </a:lnTo>
                  <a:lnTo>
                    <a:pt x="3625" y="11870"/>
                  </a:lnTo>
                  <a:lnTo>
                    <a:pt x="4034" y="11122"/>
                  </a:lnTo>
                  <a:lnTo>
                    <a:pt x="4472" y="10394"/>
                  </a:lnTo>
                  <a:lnTo>
                    <a:pt x="4938" y="9686"/>
                  </a:lnTo>
                  <a:lnTo>
                    <a:pt x="5433" y="8997"/>
                  </a:lnTo>
                  <a:lnTo>
                    <a:pt x="5955" y="8328"/>
                  </a:lnTo>
                  <a:lnTo>
                    <a:pt x="6506" y="7679"/>
                  </a:lnTo>
                  <a:lnTo>
                    <a:pt x="7086" y="7049"/>
                  </a:lnTo>
                  <a:lnTo>
                    <a:pt x="7694" y="6439"/>
                  </a:lnTo>
                  <a:lnTo>
                    <a:pt x="8342" y="5852"/>
                  </a:lnTo>
                  <a:lnTo>
                    <a:pt x="9021" y="5291"/>
                  </a:lnTo>
                  <a:lnTo>
                    <a:pt x="9730" y="4756"/>
                  </a:lnTo>
                  <a:lnTo>
                    <a:pt x="10470" y="4247"/>
                  </a:lnTo>
                  <a:lnTo>
                    <a:pt x="11241" y="3765"/>
                  </a:lnTo>
                  <a:lnTo>
                    <a:pt x="12042" y="3309"/>
                  </a:lnTo>
                  <a:lnTo>
                    <a:pt x="12874" y="2879"/>
                  </a:lnTo>
                  <a:lnTo>
                    <a:pt x="13736" y="2475"/>
                  </a:lnTo>
                  <a:lnTo>
                    <a:pt x="14629" y="2097"/>
                  </a:lnTo>
                  <a:lnTo>
                    <a:pt x="15552" y="1746"/>
                  </a:lnTo>
                  <a:lnTo>
                    <a:pt x="16520" y="1414"/>
                  </a:lnTo>
                  <a:lnTo>
                    <a:pt x="17523" y="1117"/>
                  </a:lnTo>
                  <a:lnTo>
                    <a:pt x="18563" y="855"/>
                  </a:lnTo>
                  <a:lnTo>
                    <a:pt x="19638" y="628"/>
                  </a:lnTo>
                  <a:lnTo>
                    <a:pt x="20750" y="436"/>
                  </a:lnTo>
                  <a:lnTo>
                    <a:pt x="21897" y="279"/>
                  </a:lnTo>
                  <a:lnTo>
                    <a:pt x="23081" y="157"/>
                  </a:lnTo>
                  <a:lnTo>
                    <a:pt x="24301" y="69"/>
                  </a:lnTo>
                  <a:lnTo>
                    <a:pt x="25556" y="17"/>
                  </a:lnTo>
                  <a:lnTo>
                    <a:pt x="26848" y="0"/>
                  </a:lnTo>
                  <a:lnTo>
                    <a:pt x="28078" y="14"/>
                  </a:lnTo>
                  <a:lnTo>
                    <a:pt x="29280" y="58"/>
                  </a:lnTo>
                  <a:lnTo>
                    <a:pt x="30453" y="132"/>
                  </a:lnTo>
                  <a:lnTo>
                    <a:pt x="31598" y="235"/>
                  </a:lnTo>
                  <a:lnTo>
                    <a:pt x="32714" y="368"/>
                  </a:lnTo>
                  <a:lnTo>
                    <a:pt x="33803" y="530"/>
                  </a:lnTo>
                  <a:lnTo>
                    <a:pt x="34862" y="721"/>
                  </a:lnTo>
                  <a:lnTo>
                    <a:pt x="35894" y="942"/>
                  </a:lnTo>
                  <a:lnTo>
                    <a:pt x="36897" y="1193"/>
                  </a:lnTo>
                  <a:lnTo>
                    <a:pt x="37871" y="1473"/>
                  </a:lnTo>
                  <a:lnTo>
                    <a:pt x="38816" y="1770"/>
                  </a:lnTo>
                  <a:lnTo>
                    <a:pt x="39731" y="2095"/>
                  </a:lnTo>
                  <a:lnTo>
                    <a:pt x="40615" y="2447"/>
                  </a:lnTo>
                  <a:lnTo>
                    <a:pt x="41469" y="2826"/>
                  </a:lnTo>
                  <a:lnTo>
                    <a:pt x="42291" y="3233"/>
                  </a:lnTo>
                  <a:lnTo>
                    <a:pt x="43084" y="3667"/>
                  </a:lnTo>
                  <a:lnTo>
                    <a:pt x="43846" y="4128"/>
                  </a:lnTo>
                  <a:lnTo>
                    <a:pt x="44577" y="4616"/>
                  </a:lnTo>
                  <a:lnTo>
                    <a:pt x="45278" y="5132"/>
                  </a:lnTo>
                  <a:lnTo>
                    <a:pt x="45948" y="5675"/>
                  </a:lnTo>
                  <a:lnTo>
                    <a:pt x="46587" y="6244"/>
                  </a:lnTo>
                  <a:lnTo>
                    <a:pt x="47194" y="6838"/>
                  </a:lnTo>
                  <a:lnTo>
                    <a:pt x="47770" y="7458"/>
                  </a:lnTo>
                  <a:lnTo>
                    <a:pt x="48314" y="8102"/>
                  </a:lnTo>
                  <a:lnTo>
                    <a:pt x="48826" y="8772"/>
                  </a:lnTo>
                  <a:lnTo>
                    <a:pt x="49307" y="9466"/>
                  </a:lnTo>
                  <a:lnTo>
                    <a:pt x="49756" y="10186"/>
                  </a:lnTo>
                  <a:lnTo>
                    <a:pt x="50174" y="10931"/>
                  </a:lnTo>
                  <a:lnTo>
                    <a:pt x="50559" y="11701"/>
                  </a:lnTo>
                  <a:lnTo>
                    <a:pt x="50914" y="12496"/>
                  </a:lnTo>
                  <a:lnTo>
                    <a:pt x="51235" y="13304"/>
                  </a:lnTo>
                  <a:lnTo>
                    <a:pt x="51523" y="14135"/>
                  </a:lnTo>
                  <a:lnTo>
                    <a:pt x="51776" y="14989"/>
                  </a:lnTo>
                  <a:lnTo>
                    <a:pt x="51996" y="15866"/>
                  </a:lnTo>
                  <a:lnTo>
                    <a:pt x="52182" y="16766"/>
                  </a:lnTo>
                  <a:lnTo>
                    <a:pt x="52335" y="17689"/>
                  </a:lnTo>
                  <a:lnTo>
                    <a:pt x="52453" y="18635"/>
                  </a:lnTo>
                  <a:lnTo>
                    <a:pt x="52538" y="19603"/>
                  </a:lnTo>
                  <a:lnTo>
                    <a:pt x="52588" y="20595"/>
                  </a:lnTo>
                  <a:lnTo>
                    <a:pt x="52605" y="21609"/>
                  </a:lnTo>
                  <a:lnTo>
                    <a:pt x="52584" y="22679"/>
                  </a:lnTo>
                  <a:lnTo>
                    <a:pt x="52520" y="23729"/>
                  </a:lnTo>
                  <a:lnTo>
                    <a:pt x="52414" y="24758"/>
                  </a:lnTo>
                  <a:lnTo>
                    <a:pt x="52265" y="25765"/>
                  </a:lnTo>
                  <a:lnTo>
                    <a:pt x="52073" y="26753"/>
                  </a:lnTo>
                  <a:lnTo>
                    <a:pt x="51839" y="27719"/>
                  </a:lnTo>
                  <a:lnTo>
                    <a:pt x="51562" y="28665"/>
                  </a:lnTo>
                  <a:lnTo>
                    <a:pt x="51243" y="29590"/>
                  </a:lnTo>
                  <a:lnTo>
                    <a:pt x="50881" y="30494"/>
                  </a:lnTo>
                  <a:lnTo>
                    <a:pt x="50477" y="31377"/>
                  </a:lnTo>
                  <a:lnTo>
                    <a:pt x="50039" y="32244"/>
                  </a:lnTo>
                  <a:lnTo>
                    <a:pt x="49578" y="33097"/>
                  </a:lnTo>
                  <a:lnTo>
                    <a:pt x="49092" y="33938"/>
                  </a:lnTo>
                  <a:lnTo>
                    <a:pt x="48582" y="34765"/>
                  </a:lnTo>
                  <a:lnTo>
                    <a:pt x="48049" y="35579"/>
                  </a:lnTo>
                  <a:lnTo>
                    <a:pt x="47491" y="36380"/>
                  </a:lnTo>
                  <a:lnTo>
                    <a:pt x="46909" y="37168"/>
                  </a:lnTo>
                  <a:lnTo>
                    <a:pt x="46304" y="37943"/>
                  </a:lnTo>
                  <a:lnTo>
                    <a:pt x="45674" y="38705"/>
                  </a:lnTo>
                  <a:lnTo>
                    <a:pt x="45020" y="39454"/>
                  </a:lnTo>
                  <a:lnTo>
                    <a:pt x="44347" y="40181"/>
                  </a:lnTo>
                  <a:lnTo>
                    <a:pt x="43658" y="40899"/>
                  </a:lnTo>
                  <a:lnTo>
                    <a:pt x="42954" y="41608"/>
                  </a:lnTo>
                  <a:lnTo>
                    <a:pt x="42235" y="42309"/>
                  </a:lnTo>
                  <a:lnTo>
                    <a:pt x="41500" y="43001"/>
                  </a:lnTo>
                  <a:lnTo>
                    <a:pt x="40750" y="43684"/>
                  </a:lnTo>
                  <a:lnTo>
                    <a:pt x="39985" y="44359"/>
                  </a:lnTo>
                  <a:lnTo>
                    <a:pt x="39205" y="45024"/>
                  </a:lnTo>
                  <a:lnTo>
                    <a:pt x="38409" y="45681"/>
                  </a:lnTo>
                  <a:lnTo>
                    <a:pt x="37598" y="46330"/>
                  </a:lnTo>
                  <a:lnTo>
                    <a:pt x="36793" y="46972"/>
                  </a:lnTo>
                  <a:lnTo>
                    <a:pt x="35992" y="47611"/>
                  </a:lnTo>
                  <a:lnTo>
                    <a:pt x="35195" y="48247"/>
                  </a:lnTo>
                  <a:lnTo>
                    <a:pt x="34403" y="48879"/>
                  </a:lnTo>
                  <a:lnTo>
                    <a:pt x="33615" y="49508"/>
                  </a:lnTo>
                  <a:lnTo>
                    <a:pt x="32831" y="50134"/>
                  </a:lnTo>
                  <a:lnTo>
                    <a:pt x="32052" y="50757"/>
                  </a:lnTo>
                  <a:lnTo>
                    <a:pt x="31277" y="51376"/>
                  </a:lnTo>
                  <a:lnTo>
                    <a:pt x="30506" y="51992"/>
                  </a:lnTo>
                  <a:lnTo>
                    <a:pt x="29740" y="52605"/>
                  </a:lnTo>
                  <a:lnTo>
                    <a:pt x="28983" y="53217"/>
                  </a:lnTo>
                  <a:lnTo>
                    <a:pt x="28239" y="53830"/>
                  </a:lnTo>
                  <a:lnTo>
                    <a:pt x="27507" y="54444"/>
                  </a:lnTo>
                  <a:lnTo>
                    <a:pt x="26789" y="55059"/>
                  </a:lnTo>
                  <a:lnTo>
                    <a:pt x="26084" y="55675"/>
                  </a:lnTo>
                  <a:lnTo>
                    <a:pt x="25392" y="56292"/>
                  </a:lnTo>
                  <a:lnTo>
                    <a:pt x="24713" y="56910"/>
                  </a:lnTo>
                  <a:lnTo>
                    <a:pt x="24048" y="57530"/>
                  </a:lnTo>
                  <a:lnTo>
                    <a:pt x="23395" y="58150"/>
                  </a:lnTo>
                  <a:lnTo>
                    <a:pt x="22755" y="58772"/>
                  </a:lnTo>
                  <a:lnTo>
                    <a:pt x="22149" y="59398"/>
                  </a:lnTo>
                  <a:lnTo>
                    <a:pt x="21574" y="60033"/>
                  </a:lnTo>
                  <a:lnTo>
                    <a:pt x="21031" y="60677"/>
                  </a:lnTo>
                  <a:lnTo>
                    <a:pt x="20520" y="61330"/>
                  </a:lnTo>
                  <a:lnTo>
                    <a:pt x="20040" y="61991"/>
                  </a:lnTo>
                  <a:lnTo>
                    <a:pt x="19592" y="62661"/>
                  </a:lnTo>
                  <a:lnTo>
                    <a:pt x="19176" y="63340"/>
                  </a:lnTo>
                  <a:lnTo>
                    <a:pt x="18791" y="64028"/>
                  </a:lnTo>
                  <a:lnTo>
                    <a:pt x="18438" y="64724"/>
                  </a:lnTo>
                  <a:lnTo>
                    <a:pt x="18117" y="65429"/>
                  </a:lnTo>
                  <a:lnTo>
                    <a:pt x="53806" y="65429"/>
                  </a:lnTo>
                  <a:lnTo>
                    <a:pt x="53806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" name="pg258"/>
            <p:cNvSpPr/>
            <p:nvPr/>
          </p:nvSpPr>
          <p:spPr>
            <a:xfrm>
              <a:off x="1929750" y="3785352"/>
              <a:ext cx="52005" cy="76889"/>
            </a:xfrm>
            <a:custGeom>
              <a:avLst/>
              <a:pathLst>
                <a:path w="52005" h="76889">
                  <a:moveTo>
                    <a:pt x="0" y="76889"/>
                  </a:moveTo>
                  <a:lnTo>
                    <a:pt x="0" y="65484"/>
                  </a:lnTo>
                  <a:lnTo>
                    <a:pt x="19045" y="65484"/>
                  </a:lnTo>
                  <a:lnTo>
                    <a:pt x="19045" y="13042"/>
                  </a:lnTo>
                  <a:lnTo>
                    <a:pt x="600" y="24556"/>
                  </a:lnTo>
                  <a:lnTo>
                    <a:pt x="600" y="12496"/>
                  </a:lnTo>
                  <a:lnTo>
                    <a:pt x="19863" y="0"/>
                  </a:lnTo>
                  <a:lnTo>
                    <a:pt x="34379" y="0"/>
                  </a:lnTo>
                  <a:lnTo>
                    <a:pt x="34379" y="65484"/>
                  </a:lnTo>
                  <a:lnTo>
                    <a:pt x="52005" y="65484"/>
                  </a:lnTo>
                  <a:lnTo>
                    <a:pt x="5200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" name="pg259"/>
            <p:cNvSpPr/>
            <p:nvPr/>
          </p:nvSpPr>
          <p:spPr>
            <a:xfrm>
              <a:off x="1991906" y="3785352"/>
              <a:ext cx="52005" cy="76889"/>
            </a:xfrm>
            <a:custGeom>
              <a:avLst/>
              <a:pathLst>
                <a:path w="52005" h="76889">
                  <a:moveTo>
                    <a:pt x="0" y="76889"/>
                  </a:moveTo>
                  <a:lnTo>
                    <a:pt x="0" y="65484"/>
                  </a:lnTo>
                  <a:lnTo>
                    <a:pt x="19045" y="65484"/>
                  </a:lnTo>
                  <a:lnTo>
                    <a:pt x="19045" y="13042"/>
                  </a:lnTo>
                  <a:lnTo>
                    <a:pt x="600" y="24556"/>
                  </a:lnTo>
                  <a:lnTo>
                    <a:pt x="600" y="12496"/>
                  </a:lnTo>
                  <a:lnTo>
                    <a:pt x="19863" y="0"/>
                  </a:lnTo>
                  <a:lnTo>
                    <a:pt x="34379" y="0"/>
                  </a:lnTo>
                  <a:lnTo>
                    <a:pt x="34379" y="65484"/>
                  </a:lnTo>
                  <a:lnTo>
                    <a:pt x="52005" y="65484"/>
                  </a:lnTo>
                  <a:lnTo>
                    <a:pt x="5200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" name="pg260"/>
            <p:cNvSpPr/>
            <p:nvPr/>
          </p:nvSpPr>
          <p:spPr>
            <a:xfrm>
              <a:off x="1929750" y="3595547"/>
              <a:ext cx="52005" cy="76889"/>
            </a:xfrm>
            <a:custGeom>
              <a:avLst/>
              <a:pathLst>
                <a:path w="52005" h="76889">
                  <a:moveTo>
                    <a:pt x="0" y="76889"/>
                  </a:moveTo>
                  <a:lnTo>
                    <a:pt x="0" y="65484"/>
                  </a:lnTo>
                  <a:lnTo>
                    <a:pt x="19045" y="65484"/>
                  </a:lnTo>
                  <a:lnTo>
                    <a:pt x="19045" y="13042"/>
                  </a:lnTo>
                  <a:lnTo>
                    <a:pt x="600" y="24556"/>
                  </a:lnTo>
                  <a:lnTo>
                    <a:pt x="600" y="12496"/>
                  </a:lnTo>
                  <a:lnTo>
                    <a:pt x="19863" y="0"/>
                  </a:lnTo>
                  <a:lnTo>
                    <a:pt x="34379" y="0"/>
                  </a:lnTo>
                  <a:lnTo>
                    <a:pt x="34379" y="65484"/>
                  </a:lnTo>
                  <a:lnTo>
                    <a:pt x="52005" y="65484"/>
                  </a:lnTo>
                  <a:lnTo>
                    <a:pt x="5200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" name="pg261"/>
            <p:cNvSpPr/>
            <p:nvPr/>
          </p:nvSpPr>
          <p:spPr>
            <a:xfrm>
              <a:off x="1989286" y="3594401"/>
              <a:ext cx="53151" cy="79126"/>
            </a:xfrm>
            <a:custGeom>
              <a:avLst/>
              <a:pathLst>
                <a:path w="53151" h="79126">
                  <a:moveTo>
                    <a:pt x="53151" y="39563"/>
                  </a:moveTo>
                  <a:lnTo>
                    <a:pt x="53131" y="41733"/>
                  </a:lnTo>
                  <a:lnTo>
                    <a:pt x="53070" y="43835"/>
                  </a:lnTo>
                  <a:lnTo>
                    <a:pt x="52969" y="45867"/>
                  </a:lnTo>
                  <a:lnTo>
                    <a:pt x="52828" y="47831"/>
                  </a:lnTo>
                  <a:lnTo>
                    <a:pt x="52646" y="49727"/>
                  </a:lnTo>
                  <a:lnTo>
                    <a:pt x="52424" y="51553"/>
                  </a:lnTo>
                  <a:lnTo>
                    <a:pt x="52162" y="53311"/>
                  </a:lnTo>
                  <a:lnTo>
                    <a:pt x="51859" y="55000"/>
                  </a:lnTo>
                  <a:lnTo>
                    <a:pt x="51516" y="56620"/>
                  </a:lnTo>
                  <a:lnTo>
                    <a:pt x="51132" y="58171"/>
                  </a:lnTo>
                  <a:lnTo>
                    <a:pt x="50712" y="59649"/>
                  </a:lnTo>
                  <a:lnTo>
                    <a:pt x="50261" y="61070"/>
                  </a:lnTo>
                  <a:lnTo>
                    <a:pt x="49778" y="62434"/>
                  </a:lnTo>
                  <a:lnTo>
                    <a:pt x="49263" y="63742"/>
                  </a:lnTo>
                  <a:lnTo>
                    <a:pt x="48717" y="64993"/>
                  </a:lnTo>
                  <a:lnTo>
                    <a:pt x="48139" y="66187"/>
                  </a:lnTo>
                  <a:lnTo>
                    <a:pt x="47530" y="67324"/>
                  </a:lnTo>
                  <a:lnTo>
                    <a:pt x="46888" y="68404"/>
                  </a:lnTo>
                  <a:lnTo>
                    <a:pt x="46216" y="69428"/>
                  </a:lnTo>
                  <a:lnTo>
                    <a:pt x="45511" y="70395"/>
                  </a:lnTo>
                  <a:lnTo>
                    <a:pt x="44788" y="71297"/>
                  </a:lnTo>
                  <a:lnTo>
                    <a:pt x="44038" y="72148"/>
                  </a:lnTo>
                  <a:lnTo>
                    <a:pt x="43260" y="72947"/>
                  </a:lnTo>
                  <a:lnTo>
                    <a:pt x="42455" y="73696"/>
                  </a:lnTo>
                  <a:lnTo>
                    <a:pt x="41623" y="74392"/>
                  </a:lnTo>
                  <a:lnTo>
                    <a:pt x="40764" y="75038"/>
                  </a:lnTo>
                  <a:lnTo>
                    <a:pt x="39877" y="75632"/>
                  </a:lnTo>
                  <a:lnTo>
                    <a:pt x="38963" y="76175"/>
                  </a:lnTo>
                  <a:lnTo>
                    <a:pt x="38021" y="76667"/>
                  </a:lnTo>
                  <a:lnTo>
                    <a:pt x="37053" y="77107"/>
                  </a:lnTo>
                  <a:lnTo>
                    <a:pt x="36072" y="77491"/>
                  </a:lnTo>
                  <a:lnTo>
                    <a:pt x="35073" y="77834"/>
                  </a:lnTo>
                  <a:lnTo>
                    <a:pt x="34055" y="78137"/>
                  </a:lnTo>
                  <a:lnTo>
                    <a:pt x="33019" y="78400"/>
                  </a:lnTo>
                  <a:lnTo>
                    <a:pt x="31964" y="78622"/>
                  </a:lnTo>
                  <a:lnTo>
                    <a:pt x="30891" y="78803"/>
                  </a:lnTo>
                  <a:lnTo>
                    <a:pt x="29799" y="78945"/>
                  </a:lnTo>
                  <a:lnTo>
                    <a:pt x="28688" y="79046"/>
                  </a:lnTo>
                  <a:lnTo>
                    <a:pt x="27559" y="79106"/>
                  </a:lnTo>
                  <a:lnTo>
                    <a:pt x="26412" y="79126"/>
                  </a:lnTo>
                  <a:lnTo>
                    <a:pt x="25264" y="79106"/>
                  </a:lnTo>
                  <a:lnTo>
                    <a:pt x="24135" y="79046"/>
                  </a:lnTo>
                  <a:lnTo>
                    <a:pt x="23024" y="78945"/>
                  </a:lnTo>
                  <a:lnTo>
                    <a:pt x="21932" y="78803"/>
                  </a:lnTo>
                  <a:lnTo>
                    <a:pt x="20859" y="78622"/>
                  </a:lnTo>
                  <a:lnTo>
                    <a:pt x="19804" y="78400"/>
                  </a:lnTo>
                  <a:lnTo>
                    <a:pt x="18768" y="78137"/>
                  </a:lnTo>
                  <a:lnTo>
                    <a:pt x="17750" y="77834"/>
                  </a:lnTo>
                  <a:lnTo>
                    <a:pt x="16751" y="77491"/>
                  </a:lnTo>
                  <a:lnTo>
                    <a:pt x="15770" y="77107"/>
                  </a:lnTo>
                  <a:lnTo>
                    <a:pt x="14813" y="76677"/>
                  </a:lnTo>
                  <a:lnTo>
                    <a:pt x="13882" y="76195"/>
                  </a:lnTo>
                  <a:lnTo>
                    <a:pt x="12979" y="75660"/>
                  </a:lnTo>
                  <a:lnTo>
                    <a:pt x="12103" y="75073"/>
                  </a:lnTo>
                  <a:lnTo>
                    <a:pt x="11255" y="74433"/>
                  </a:lnTo>
                  <a:lnTo>
                    <a:pt x="10433" y="73741"/>
                  </a:lnTo>
                  <a:lnTo>
                    <a:pt x="9639" y="72997"/>
                  </a:lnTo>
                  <a:lnTo>
                    <a:pt x="8873" y="72200"/>
                  </a:lnTo>
                  <a:lnTo>
                    <a:pt x="8133" y="71351"/>
                  </a:lnTo>
                  <a:lnTo>
                    <a:pt x="7421" y="70450"/>
                  </a:lnTo>
                  <a:lnTo>
                    <a:pt x="6738" y="69483"/>
                  </a:lnTo>
                  <a:lnTo>
                    <a:pt x="6085" y="68459"/>
                  </a:lnTo>
                  <a:lnTo>
                    <a:pt x="5463" y="67379"/>
                  </a:lnTo>
                  <a:lnTo>
                    <a:pt x="4872" y="66241"/>
                  </a:lnTo>
                  <a:lnTo>
                    <a:pt x="4311" y="65047"/>
                  </a:lnTo>
                  <a:lnTo>
                    <a:pt x="3780" y="63797"/>
                  </a:lnTo>
                  <a:lnTo>
                    <a:pt x="3280" y="62489"/>
                  </a:lnTo>
                  <a:lnTo>
                    <a:pt x="2811" y="61125"/>
                  </a:lnTo>
                  <a:lnTo>
                    <a:pt x="2372" y="59704"/>
                  </a:lnTo>
                  <a:lnTo>
                    <a:pt x="1964" y="58226"/>
                  </a:lnTo>
                  <a:lnTo>
                    <a:pt x="1591" y="56674"/>
                  </a:lnTo>
                  <a:lnTo>
                    <a:pt x="1257" y="55052"/>
                  </a:lnTo>
                  <a:lnTo>
                    <a:pt x="962" y="53361"/>
                  </a:lnTo>
                  <a:lnTo>
                    <a:pt x="707" y="51599"/>
                  </a:lnTo>
                  <a:lnTo>
                    <a:pt x="491" y="49768"/>
                  </a:lnTo>
                  <a:lnTo>
                    <a:pt x="314" y="47866"/>
                  </a:lnTo>
                  <a:lnTo>
                    <a:pt x="176" y="45895"/>
                  </a:lnTo>
                  <a:lnTo>
                    <a:pt x="78" y="43854"/>
                  </a:lnTo>
                  <a:lnTo>
                    <a:pt x="19" y="41744"/>
                  </a:lnTo>
                  <a:lnTo>
                    <a:pt x="0" y="39563"/>
                  </a:lnTo>
                  <a:lnTo>
                    <a:pt x="19" y="37279"/>
                  </a:lnTo>
                  <a:lnTo>
                    <a:pt x="76" y="35075"/>
                  </a:lnTo>
                  <a:lnTo>
                    <a:pt x="171" y="32952"/>
                  </a:lnTo>
                  <a:lnTo>
                    <a:pt x="305" y="30910"/>
                  </a:lnTo>
                  <a:lnTo>
                    <a:pt x="477" y="28949"/>
                  </a:lnTo>
                  <a:lnTo>
                    <a:pt x="687" y="27069"/>
                  </a:lnTo>
                  <a:lnTo>
                    <a:pt x="935" y="25269"/>
                  </a:lnTo>
                  <a:lnTo>
                    <a:pt x="1222" y="23550"/>
                  </a:lnTo>
                  <a:lnTo>
                    <a:pt x="1547" y="21912"/>
                  </a:lnTo>
                  <a:lnTo>
                    <a:pt x="1909" y="20354"/>
                  </a:lnTo>
                  <a:lnTo>
                    <a:pt x="2318" y="18857"/>
                  </a:lnTo>
                  <a:lnTo>
                    <a:pt x="2759" y="17423"/>
                  </a:lnTo>
                  <a:lnTo>
                    <a:pt x="3231" y="16050"/>
                  </a:lnTo>
                  <a:lnTo>
                    <a:pt x="3734" y="14740"/>
                  </a:lnTo>
                  <a:lnTo>
                    <a:pt x="4270" y="13492"/>
                  </a:lnTo>
                  <a:lnTo>
                    <a:pt x="4837" y="12306"/>
                  </a:lnTo>
                  <a:lnTo>
                    <a:pt x="5435" y="11183"/>
                  </a:lnTo>
                  <a:lnTo>
                    <a:pt x="6066" y="10121"/>
                  </a:lnTo>
                  <a:lnTo>
                    <a:pt x="6727" y="9122"/>
                  </a:lnTo>
                  <a:lnTo>
                    <a:pt x="7421" y="8185"/>
                  </a:lnTo>
                  <a:lnTo>
                    <a:pt x="8144" y="7306"/>
                  </a:lnTo>
                  <a:lnTo>
                    <a:pt x="8894" y="6482"/>
                  </a:lnTo>
                  <a:lnTo>
                    <a:pt x="9672" y="5713"/>
                  </a:lnTo>
                  <a:lnTo>
                    <a:pt x="10477" y="4998"/>
                  </a:lnTo>
                  <a:lnTo>
                    <a:pt x="11309" y="4338"/>
                  </a:lnTo>
                  <a:lnTo>
                    <a:pt x="12169" y="3732"/>
                  </a:lnTo>
                  <a:lnTo>
                    <a:pt x="13055" y="3181"/>
                  </a:lnTo>
                  <a:lnTo>
                    <a:pt x="13969" y="2684"/>
                  </a:lnTo>
                  <a:lnTo>
                    <a:pt x="14911" y="2242"/>
                  </a:lnTo>
                  <a:lnTo>
                    <a:pt x="15879" y="1855"/>
                  </a:lnTo>
                  <a:lnTo>
                    <a:pt x="16883" y="1502"/>
                  </a:lnTo>
                  <a:lnTo>
                    <a:pt x="17907" y="1187"/>
                  </a:lnTo>
                  <a:lnTo>
                    <a:pt x="18952" y="909"/>
                  </a:lnTo>
                  <a:lnTo>
                    <a:pt x="20018" y="667"/>
                  </a:lnTo>
                  <a:lnTo>
                    <a:pt x="21105" y="463"/>
                  </a:lnTo>
                  <a:lnTo>
                    <a:pt x="22212" y="296"/>
                  </a:lnTo>
                  <a:lnTo>
                    <a:pt x="23340" y="166"/>
                  </a:lnTo>
                  <a:lnTo>
                    <a:pt x="24488" y="74"/>
                  </a:lnTo>
                  <a:lnTo>
                    <a:pt x="25658" y="18"/>
                  </a:lnTo>
                  <a:lnTo>
                    <a:pt x="26848" y="0"/>
                  </a:lnTo>
                  <a:lnTo>
                    <a:pt x="27964" y="18"/>
                  </a:lnTo>
                  <a:lnTo>
                    <a:pt x="29064" y="74"/>
                  </a:lnTo>
                  <a:lnTo>
                    <a:pt x="30147" y="166"/>
                  </a:lnTo>
                  <a:lnTo>
                    <a:pt x="31214" y="296"/>
                  </a:lnTo>
                  <a:lnTo>
                    <a:pt x="32264" y="463"/>
                  </a:lnTo>
                  <a:lnTo>
                    <a:pt x="33298" y="667"/>
                  </a:lnTo>
                  <a:lnTo>
                    <a:pt x="34316" y="909"/>
                  </a:lnTo>
                  <a:lnTo>
                    <a:pt x="35317" y="1187"/>
                  </a:lnTo>
                  <a:lnTo>
                    <a:pt x="36302" y="1502"/>
                  </a:lnTo>
                  <a:lnTo>
                    <a:pt x="37271" y="1855"/>
                  </a:lnTo>
                  <a:lnTo>
                    <a:pt x="38229" y="2242"/>
                  </a:lnTo>
                  <a:lnTo>
                    <a:pt x="39159" y="2684"/>
                  </a:lnTo>
                  <a:lnTo>
                    <a:pt x="40062" y="3181"/>
                  </a:lnTo>
                  <a:lnTo>
                    <a:pt x="40938" y="3732"/>
                  </a:lnTo>
                  <a:lnTo>
                    <a:pt x="41787" y="4338"/>
                  </a:lnTo>
                  <a:lnTo>
                    <a:pt x="42608" y="4998"/>
                  </a:lnTo>
                  <a:lnTo>
                    <a:pt x="43402" y="5713"/>
                  </a:lnTo>
                  <a:lnTo>
                    <a:pt x="44169" y="6482"/>
                  </a:lnTo>
                  <a:lnTo>
                    <a:pt x="44908" y="7306"/>
                  </a:lnTo>
                  <a:lnTo>
                    <a:pt x="45620" y="8185"/>
                  </a:lnTo>
                  <a:lnTo>
                    <a:pt x="46314" y="9122"/>
                  </a:lnTo>
                  <a:lnTo>
                    <a:pt x="46976" y="10121"/>
                  </a:lnTo>
                  <a:lnTo>
                    <a:pt x="47606" y="11183"/>
                  </a:lnTo>
                  <a:lnTo>
                    <a:pt x="48205" y="12306"/>
                  </a:lnTo>
                  <a:lnTo>
                    <a:pt x="48772" y="13492"/>
                  </a:lnTo>
                  <a:lnTo>
                    <a:pt x="49307" y="14740"/>
                  </a:lnTo>
                  <a:lnTo>
                    <a:pt x="49811" y="16050"/>
                  </a:lnTo>
                  <a:lnTo>
                    <a:pt x="50283" y="17423"/>
                  </a:lnTo>
                  <a:lnTo>
                    <a:pt x="50723" y="18857"/>
                  </a:lnTo>
                  <a:lnTo>
                    <a:pt x="51132" y="20354"/>
                  </a:lnTo>
                  <a:lnTo>
                    <a:pt x="51516" y="21912"/>
                  </a:lnTo>
                  <a:lnTo>
                    <a:pt x="51859" y="23550"/>
                  </a:lnTo>
                  <a:lnTo>
                    <a:pt x="52162" y="25269"/>
                  </a:lnTo>
                  <a:lnTo>
                    <a:pt x="52424" y="27069"/>
                  </a:lnTo>
                  <a:lnTo>
                    <a:pt x="52646" y="28949"/>
                  </a:lnTo>
                  <a:lnTo>
                    <a:pt x="52828" y="30910"/>
                  </a:lnTo>
                  <a:lnTo>
                    <a:pt x="52969" y="32952"/>
                  </a:lnTo>
                  <a:lnTo>
                    <a:pt x="53070" y="35075"/>
                  </a:lnTo>
                  <a:lnTo>
                    <a:pt x="53131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" name="pg262"/>
            <p:cNvSpPr/>
            <p:nvPr/>
          </p:nvSpPr>
          <p:spPr>
            <a:xfrm>
              <a:off x="2004621" y="3606406"/>
              <a:ext cx="22428" cy="55061"/>
            </a:xfrm>
            <a:custGeom>
              <a:avLst/>
              <a:pathLst>
                <a:path w="22428" h="55061">
                  <a:moveTo>
                    <a:pt x="22428" y="27558"/>
                  </a:moveTo>
                  <a:lnTo>
                    <a:pt x="22422" y="25960"/>
                  </a:lnTo>
                  <a:lnTo>
                    <a:pt x="22404" y="24419"/>
                  </a:lnTo>
                  <a:lnTo>
                    <a:pt x="22374" y="22934"/>
                  </a:lnTo>
                  <a:lnTo>
                    <a:pt x="22332" y="21507"/>
                  </a:lnTo>
                  <a:lnTo>
                    <a:pt x="22278" y="20136"/>
                  </a:lnTo>
                  <a:lnTo>
                    <a:pt x="22212" y="18822"/>
                  </a:lnTo>
                  <a:lnTo>
                    <a:pt x="22134" y="17565"/>
                  </a:lnTo>
                  <a:lnTo>
                    <a:pt x="22044" y="16364"/>
                  </a:lnTo>
                  <a:lnTo>
                    <a:pt x="21942" y="15220"/>
                  </a:lnTo>
                  <a:lnTo>
                    <a:pt x="21828" y="14133"/>
                  </a:lnTo>
                  <a:lnTo>
                    <a:pt x="21700" y="13086"/>
                  </a:lnTo>
                  <a:lnTo>
                    <a:pt x="21559" y="12084"/>
                  </a:lnTo>
                  <a:lnTo>
                    <a:pt x="21404" y="11126"/>
                  </a:lnTo>
                  <a:lnTo>
                    <a:pt x="21234" y="10213"/>
                  </a:lnTo>
                  <a:lnTo>
                    <a:pt x="21050" y="9345"/>
                  </a:lnTo>
                  <a:lnTo>
                    <a:pt x="20852" y="8521"/>
                  </a:lnTo>
                  <a:lnTo>
                    <a:pt x="20640" y="7742"/>
                  </a:lnTo>
                  <a:lnTo>
                    <a:pt x="20413" y="7009"/>
                  </a:lnTo>
                  <a:lnTo>
                    <a:pt x="20173" y="6319"/>
                  </a:lnTo>
                  <a:lnTo>
                    <a:pt x="19918" y="5675"/>
                  </a:lnTo>
                  <a:lnTo>
                    <a:pt x="19648" y="5061"/>
                  </a:lnTo>
                  <a:lnTo>
                    <a:pt x="19361" y="4485"/>
                  </a:lnTo>
                  <a:lnTo>
                    <a:pt x="19058" y="3948"/>
                  </a:lnTo>
                  <a:lnTo>
                    <a:pt x="18739" y="3448"/>
                  </a:lnTo>
                  <a:lnTo>
                    <a:pt x="18403" y="2987"/>
                  </a:lnTo>
                  <a:lnTo>
                    <a:pt x="18051" y="2564"/>
                  </a:lnTo>
                  <a:lnTo>
                    <a:pt x="17683" y="2180"/>
                  </a:lnTo>
                  <a:lnTo>
                    <a:pt x="17298" y="1833"/>
                  </a:lnTo>
                  <a:lnTo>
                    <a:pt x="16897" y="1525"/>
                  </a:lnTo>
                  <a:lnTo>
                    <a:pt x="16480" y="1255"/>
                  </a:lnTo>
                  <a:lnTo>
                    <a:pt x="16056" y="1016"/>
                  </a:lnTo>
                  <a:lnTo>
                    <a:pt x="15613" y="803"/>
                  </a:lnTo>
                  <a:lnTo>
                    <a:pt x="15152" y="615"/>
                  </a:lnTo>
                  <a:lnTo>
                    <a:pt x="14672" y="451"/>
                  </a:lnTo>
                  <a:lnTo>
                    <a:pt x="14174" y="313"/>
                  </a:lnTo>
                  <a:lnTo>
                    <a:pt x="13657" y="200"/>
                  </a:lnTo>
                  <a:lnTo>
                    <a:pt x="13122" y="112"/>
                  </a:lnTo>
                  <a:lnTo>
                    <a:pt x="12568" y="50"/>
                  </a:lnTo>
                  <a:lnTo>
                    <a:pt x="11996" y="12"/>
                  </a:lnTo>
                  <a:lnTo>
                    <a:pt x="11405" y="0"/>
                  </a:lnTo>
                  <a:lnTo>
                    <a:pt x="10771" y="13"/>
                  </a:lnTo>
                  <a:lnTo>
                    <a:pt x="10158" y="52"/>
                  </a:lnTo>
                  <a:lnTo>
                    <a:pt x="9566" y="117"/>
                  </a:lnTo>
                  <a:lnTo>
                    <a:pt x="8995" y="209"/>
                  </a:lnTo>
                  <a:lnTo>
                    <a:pt x="8444" y="327"/>
                  </a:lnTo>
                  <a:lnTo>
                    <a:pt x="7914" y="471"/>
                  </a:lnTo>
                  <a:lnTo>
                    <a:pt x="7405" y="641"/>
                  </a:lnTo>
                  <a:lnTo>
                    <a:pt x="6917" y="838"/>
                  </a:lnTo>
                  <a:lnTo>
                    <a:pt x="6449" y="1060"/>
                  </a:lnTo>
                  <a:lnTo>
                    <a:pt x="6002" y="1309"/>
                  </a:lnTo>
                  <a:lnTo>
                    <a:pt x="5574" y="1579"/>
                  </a:lnTo>
                  <a:lnTo>
                    <a:pt x="5162" y="1888"/>
                  </a:lnTo>
                  <a:lnTo>
                    <a:pt x="4766" y="2234"/>
                  </a:lnTo>
                  <a:lnTo>
                    <a:pt x="4387" y="2619"/>
                  </a:lnTo>
                  <a:lnTo>
                    <a:pt x="4024" y="3042"/>
                  </a:lnTo>
                  <a:lnTo>
                    <a:pt x="3678" y="3503"/>
                  </a:lnTo>
                  <a:lnTo>
                    <a:pt x="3347" y="4002"/>
                  </a:lnTo>
                  <a:lnTo>
                    <a:pt x="3034" y="4540"/>
                  </a:lnTo>
                  <a:lnTo>
                    <a:pt x="2736" y="5115"/>
                  </a:lnTo>
                  <a:lnTo>
                    <a:pt x="2455" y="5729"/>
                  </a:lnTo>
                  <a:lnTo>
                    <a:pt x="2200" y="6384"/>
                  </a:lnTo>
                  <a:lnTo>
                    <a:pt x="1960" y="7083"/>
                  </a:lnTo>
                  <a:lnTo>
                    <a:pt x="1733" y="7825"/>
                  </a:lnTo>
                  <a:lnTo>
                    <a:pt x="1521" y="8611"/>
                  </a:lnTo>
                  <a:lnTo>
                    <a:pt x="1323" y="9440"/>
                  </a:lnTo>
                  <a:lnTo>
                    <a:pt x="1139" y="10313"/>
                  </a:lnTo>
                  <a:lnTo>
                    <a:pt x="969" y="11230"/>
                  </a:lnTo>
                  <a:lnTo>
                    <a:pt x="814" y="12191"/>
                  </a:lnTo>
                  <a:lnTo>
                    <a:pt x="672" y="13195"/>
                  </a:lnTo>
                  <a:lnTo>
                    <a:pt x="545" y="14242"/>
                  </a:lnTo>
                  <a:lnTo>
                    <a:pt x="442" y="15328"/>
                  </a:lnTo>
                  <a:lnTo>
                    <a:pt x="349" y="16469"/>
                  </a:lnTo>
                  <a:lnTo>
                    <a:pt x="267" y="17664"/>
                  </a:lnTo>
                  <a:lnTo>
                    <a:pt x="196" y="18914"/>
                  </a:lnTo>
                  <a:lnTo>
                    <a:pt x="136" y="20218"/>
                  </a:lnTo>
                  <a:lnTo>
                    <a:pt x="87" y="21577"/>
                  </a:lnTo>
                  <a:lnTo>
                    <a:pt x="49" y="22990"/>
                  </a:lnTo>
                  <a:lnTo>
                    <a:pt x="21" y="24458"/>
                  </a:lnTo>
                  <a:lnTo>
                    <a:pt x="5" y="25980"/>
                  </a:lnTo>
                  <a:lnTo>
                    <a:pt x="0" y="27558"/>
                  </a:lnTo>
                  <a:lnTo>
                    <a:pt x="6" y="29114"/>
                  </a:lnTo>
                  <a:lnTo>
                    <a:pt x="24" y="30618"/>
                  </a:lnTo>
                  <a:lnTo>
                    <a:pt x="54" y="32069"/>
                  </a:lnTo>
                  <a:lnTo>
                    <a:pt x="96" y="33469"/>
                  </a:lnTo>
                  <a:lnTo>
                    <a:pt x="150" y="34815"/>
                  </a:lnTo>
                  <a:lnTo>
                    <a:pt x="216" y="36110"/>
                  </a:lnTo>
                  <a:lnTo>
                    <a:pt x="294" y="37352"/>
                  </a:lnTo>
                  <a:lnTo>
                    <a:pt x="384" y="38541"/>
                  </a:lnTo>
                  <a:lnTo>
                    <a:pt x="486" y="39679"/>
                  </a:lnTo>
                  <a:lnTo>
                    <a:pt x="600" y="40764"/>
                  </a:lnTo>
                  <a:lnTo>
                    <a:pt x="727" y="41801"/>
                  </a:lnTo>
                  <a:lnTo>
                    <a:pt x="868" y="42798"/>
                  </a:lnTo>
                  <a:lnTo>
                    <a:pt x="1024" y="43753"/>
                  </a:lnTo>
                  <a:lnTo>
                    <a:pt x="1193" y="44666"/>
                  </a:lnTo>
                  <a:lnTo>
                    <a:pt x="1377" y="45538"/>
                  </a:lnTo>
                  <a:lnTo>
                    <a:pt x="1575" y="46369"/>
                  </a:lnTo>
                  <a:lnTo>
                    <a:pt x="1788" y="47158"/>
                  </a:lnTo>
                  <a:lnTo>
                    <a:pt x="2014" y="47906"/>
                  </a:lnTo>
                  <a:lnTo>
                    <a:pt x="2255" y="48612"/>
                  </a:lnTo>
                  <a:lnTo>
                    <a:pt x="2510" y="49276"/>
                  </a:lnTo>
                  <a:lnTo>
                    <a:pt x="2780" y="49891"/>
                  </a:lnTo>
                  <a:lnTo>
                    <a:pt x="3066" y="50468"/>
                  </a:lnTo>
                  <a:lnTo>
                    <a:pt x="3369" y="51009"/>
                  </a:lnTo>
                  <a:lnTo>
                    <a:pt x="3688" y="51512"/>
                  </a:lnTo>
                  <a:lnTo>
                    <a:pt x="4024" y="51978"/>
                  </a:lnTo>
                  <a:lnTo>
                    <a:pt x="4376" y="52407"/>
                  </a:lnTo>
                  <a:lnTo>
                    <a:pt x="4744" y="52798"/>
                  </a:lnTo>
                  <a:lnTo>
                    <a:pt x="5129" y="53153"/>
                  </a:lnTo>
                  <a:lnTo>
                    <a:pt x="5530" y="53471"/>
                  </a:lnTo>
                  <a:lnTo>
                    <a:pt x="5948" y="53751"/>
                  </a:lnTo>
                  <a:lnTo>
                    <a:pt x="6383" y="54000"/>
                  </a:lnTo>
                  <a:lnTo>
                    <a:pt x="6838" y="54223"/>
                  </a:lnTo>
                  <a:lnTo>
                    <a:pt x="7313" y="54419"/>
                  </a:lnTo>
                  <a:lnTo>
                    <a:pt x="7807" y="54589"/>
                  </a:lnTo>
                  <a:lnTo>
                    <a:pt x="8321" y="54734"/>
                  </a:lnTo>
                  <a:lnTo>
                    <a:pt x="8855" y="54851"/>
                  </a:lnTo>
                  <a:lnTo>
                    <a:pt x="9409" y="54943"/>
                  </a:lnTo>
                  <a:lnTo>
                    <a:pt x="9982" y="55009"/>
                  </a:lnTo>
                  <a:lnTo>
                    <a:pt x="10574" y="55048"/>
                  </a:lnTo>
                  <a:lnTo>
                    <a:pt x="11186" y="55061"/>
                  </a:lnTo>
                  <a:lnTo>
                    <a:pt x="11778" y="55048"/>
                  </a:lnTo>
                  <a:lnTo>
                    <a:pt x="12352" y="55009"/>
                  </a:lnTo>
                  <a:lnTo>
                    <a:pt x="12909" y="54943"/>
                  </a:lnTo>
                  <a:lnTo>
                    <a:pt x="13448" y="54851"/>
                  </a:lnTo>
                  <a:lnTo>
                    <a:pt x="13969" y="54734"/>
                  </a:lnTo>
                  <a:lnTo>
                    <a:pt x="14474" y="54589"/>
                  </a:lnTo>
                  <a:lnTo>
                    <a:pt x="14960" y="54419"/>
                  </a:lnTo>
                  <a:lnTo>
                    <a:pt x="15430" y="54223"/>
                  </a:lnTo>
                  <a:lnTo>
                    <a:pt x="15882" y="54000"/>
                  </a:lnTo>
                  <a:lnTo>
                    <a:pt x="16316" y="53751"/>
                  </a:lnTo>
                  <a:lnTo>
                    <a:pt x="16734" y="53471"/>
                  </a:lnTo>
                  <a:lnTo>
                    <a:pt x="17137" y="53153"/>
                  </a:lnTo>
                  <a:lnTo>
                    <a:pt x="17524" y="52798"/>
                  </a:lnTo>
                  <a:lnTo>
                    <a:pt x="17896" y="52407"/>
                  </a:lnTo>
                  <a:lnTo>
                    <a:pt x="18253" y="51978"/>
                  </a:lnTo>
                  <a:lnTo>
                    <a:pt x="18595" y="51512"/>
                  </a:lnTo>
                  <a:lnTo>
                    <a:pt x="18921" y="51009"/>
                  </a:lnTo>
                  <a:lnTo>
                    <a:pt x="19232" y="50468"/>
                  </a:lnTo>
                  <a:lnTo>
                    <a:pt x="19528" y="49891"/>
                  </a:lnTo>
                  <a:lnTo>
                    <a:pt x="19809" y="49276"/>
                  </a:lnTo>
                  <a:lnTo>
                    <a:pt x="20074" y="48612"/>
                  </a:lnTo>
                  <a:lnTo>
                    <a:pt x="20324" y="47906"/>
                  </a:lnTo>
                  <a:lnTo>
                    <a:pt x="20558" y="47158"/>
                  </a:lnTo>
                  <a:lnTo>
                    <a:pt x="20778" y="46369"/>
                  </a:lnTo>
                  <a:lnTo>
                    <a:pt x="20982" y="45538"/>
                  </a:lnTo>
                  <a:lnTo>
                    <a:pt x="21171" y="44666"/>
                  </a:lnTo>
                  <a:lnTo>
                    <a:pt x="21344" y="43753"/>
                  </a:lnTo>
                  <a:lnTo>
                    <a:pt x="21502" y="42798"/>
                  </a:lnTo>
                  <a:lnTo>
                    <a:pt x="21645" y="41801"/>
                  </a:lnTo>
                  <a:lnTo>
                    <a:pt x="21773" y="40764"/>
                  </a:lnTo>
                  <a:lnTo>
                    <a:pt x="21897" y="39679"/>
                  </a:lnTo>
                  <a:lnTo>
                    <a:pt x="22009" y="38541"/>
                  </a:lnTo>
                  <a:lnTo>
                    <a:pt x="22107" y="37352"/>
                  </a:lnTo>
                  <a:lnTo>
                    <a:pt x="22192" y="36110"/>
                  </a:lnTo>
                  <a:lnTo>
                    <a:pt x="22264" y="34815"/>
                  </a:lnTo>
                  <a:lnTo>
                    <a:pt x="22323" y="33469"/>
                  </a:lnTo>
                  <a:lnTo>
                    <a:pt x="22369" y="32069"/>
                  </a:lnTo>
                  <a:lnTo>
                    <a:pt x="22402" y="30618"/>
                  </a:lnTo>
                  <a:lnTo>
                    <a:pt x="22421" y="2911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" name="pg263"/>
            <p:cNvSpPr/>
            <p:nvPr/>
          </p:nvSpPr>
          <p:spPr>
            <a:xfrm>
              <a:off x="1988741" y="3404596"/>
              <a:ext cx="54133" cy="79126"/>
            </a:xfrm>
            <a:custGeom>
              <a:avLst/>
              <a:pathLst>
                <a:path w="54133" h="79126">
                  <a:moveTo>
                    <a:pt x="54133" y="38362"/>
                  </a:moveTo>
                  <a:lnTo>
                    <a:pt x="54058" y="42352"/>
                  </a:lnTo>
                  <a:lnTo>
                    <a:pt x="53834" y="46135"/>
                  </a:lnTo>
                  <a:lnTo>
                    <a:pt x="53460" y="49713"/>
                  </a:lnTo>
                  <a:lnTo>
                    <a:pt x="52937" y="53083"/>
                  </a:lnTo>
                  <a:lnTo>
                    <a:pt x="52264" y="56248"/>
                  </a:lnTo>
                  <a:lnTo>
                    <a:pt x="51442" y="59206"/>
                  </a:lnTo>
                  <a:lnTo>
                    <a:pt x="50470" y="61958"/>
                  </a:lnTo>
                  <a:lnTo>
                    <a:pt x="49349" y="64504"/>
                  </a:lnTo>
                  <a:lnTo>
                    <a:pt x="48078" y="66843"/>
                  </a:lnTo>
                  <a:lnTo>
                    <a:pt x="46657" y="68976"/>
                  </a:lnTo>
                  <a:lnTo>
                    <a:pt x="45099" y="70905"/>
                  </a:lnTo>
                  <a:lnTo>
                    <a:pt x="43416" y="72630"/>
                  </a:lnTo>
                  <a:lnTo>
                    <a:pt x="41607" y="74153"/>
                  </a:lnTo>
                  <a:lnTo>
                    <a:pt x="39672" y="75472"/>
                  </a:lnTo>
                  <a:lnTo>
                    <a:pt x="37612" y="76589"/>
                  </a:lnTo>
                  <a:lnTo>
                    <a:pt x="35427" y="77502"/>
                  </a:lnTo>
                  <a:lnTo>
                    <a:pt x="33115" y="78213"/>
                  </a:lnTo>
                  <a:lnTo>
                    <a:pt x="30679" y="78720"/>
                  </a:lnTo>
                  <a:lnTo>
                    <a:pt x="28117" y="79025"/>
                  </a:lnTo>
                  <a:lnTo>
                    <a:pt x="25429" y="79126"/>
                  </a:lnTo>
                  <a:lnTo>
                    <a:pt x="24446" y="79116"/>
                  </a:lnTo>
                  <a:lnTo>
                    <a:pt x="23482" y="79085"/>
                  </a:lnTo>
                  <a:lnTo>
                    <a:pt x="22538" y="79033"/>
                  </a:lnTo>
                  <a:lnTo>
                    <a:pt x="21614" y="78961"/>
                  </a:lnTo>
                  <a:lnTo>
                    <a:pt x="20709" y="78867"/>
                  </a:lnTo>
                  <a:lnTo>
                    <a:pt x="19824" y="78753"/>
                  </a:lnTo>
                  <a:lnTo>
                    <a:pt x="18958" y="78618"/>
                  </a:lnTo>
                  <a:lnTo>
                    <a:pt x="18112" y="78463"/>
                  </a:lnTo>
                  <a:lnTo>
                    <a:pt x="17286" y="78287"/>
                  </a:lnTo>
                  <a:lnTo>
                    <a:pt x="16480" y="78090"/>
                  </a:lnTo>
                  <a:lnTo>
                    <a:pt x="15704" y="77871"/>
                  </a:lnTo>
                  <a:lnTo>
                    <a:pt x="14947" y="77629"/>
                  </a:lnTo>
                  <a:lnTo>
                    <a:pt x="14211" y="77364"/>
                  </a:lnTo>
                  <a:lnTo>
                    <a:pt x="13494" y="77077"/>
                  </a:lnTo>
                  <a:lnTo>
                    <a:pt x="12796" y="76766"/>
                  </a:lnTo>
                  <a:lnTo>
                    <a:pt x="12118" y="76433"/>
                  </a:lnTo>
                  <a:lnTo>
                    <a:pt x="11460" y="76077"/>
                  </a:lnTo>
                  <a:lnTo>
                    <a:pt x="10822" y="75697"/>
                  </a:lnTo>
                  <a:lnTo>
                    <a:pt x="10203" y="75295"/>
                  </a:lnTo>
                  <a:lnTo>
                    <a:pt x="9604" y="74870"/>
                  </a:lnTo>
                  <a:lnTo>
                    <a:pt x="9023" y="74421"/>
                  </a:lnTo>
                  <a:lnTo>
                    <a:pt x="8460" y="73947"/>
                  </a:lnTo>
                  <a:lnTo>
                    <a:pt x="7914" y="73447"/>
                  </a:lnTo>
                  <a:lnTo>
                    <a:pt x="7386" y="72923"/>
                  </a:lnTo>
                  <a:lnTo>
                    <a:pt x="6875" y="72373"/>
                  </a:lnTo>
                  <a:lnTo>
                    <a:pt x="6382" y="71799"/>
                  </a:lnTo>
                  <a:lnTo>
                    <a:pt x="5906" y="71199"/>
                  </a:lnTo>
                  <a:lnTo>
                    <a:pt x="5448" y="70574"/>
                  </a:lnTo>
                  <a:lnTo>
                    <a:pt x="5007" y="69924"/>
                  </a:lnTo>
                  <a:lnTo>
                    <a:pt x="4583" y="69249"/>
                  </a:lnTo>
                  <a:lnTo>
                    <a:pt x="4188" y="68549"/>
                  </a:lnTo>
                  <a:lnTo>
                    <a:pt x="3809" y="67822"/>
                  </a:lnTo>
                  <a:lnTo>
                    <a:pt x="3446" y="67069"/>
                  </a:lnTo>
                  <a:lnTo>
                    <a:pt x="3099" y="66289"/>
                  </a:lnTo>
                  <a:lnTo>
                    <a:pt x="2769" y="65484"/>
                  </a:lnTo>
                  <a:lnTo>
                    <a:pt x="2455" y="64652"/>
                  </a:lnTo>
                  <a:lnTo>
                    <a:pt x="2158" y="63794"/>
                  </a:lnTo>
                  <a:lnTo>
                    <a:pt x="1877" y="62910"/>
                  </a:lnTo>
                  <a:lnTo>
                    <a:pt x="1612" y="62000"/>
                  </a:lnTo>
                  <a:lnTo>
                    <a:pt x="1364" y="61064"/>
                  </a:lnTo>
                  <a:lnTo>
                    <a:pt x="15770" y="59045"/>
                  </a:lnTo>
                  <a:lnTo>
                    <a:pt x="16002" y="59842"/>
                  </a:lnTo>
                  <a:lnTo>
                    <a:pt x="16261" y="60597"/>
                  </a:lnTo>
                  <a:lnTo>
                    <a:pt x="16548" y="61309"/>
                  </a:lnTo>
                  <a:lnTo>
                    <a:pt x="16862" y="61978"/>
                  </a:lnTo>
                  <a:lnTo>
                    <a:pt x="17203" y="62605"/>
                  </a:lnTo>
                  <a:lnTo>
                    <a:pt x="17571" y="63190"/>
                  </a:lnTo>
                  <a:lnTo>
                    <a:pt x="17967" y="63732"/>
                  </a:lnTo>
                  <a:lnTo>
                    <a:pt x="18390" y="64231"/>
                  </a:lnTo>
                  <a:lnTo>
                    <a:pt x="18840" y="64688"/>
                  </a:lnTo>
                  <a:lnTo>
                    <a:pt x="19317" y="65102"/>
                  </a:lnTo>
                  <a:lnTo>
                    <a:pt x="19832" y="65475"/>
                  </a:lnTo>
                  <a:lnTo>
                    <a:pt x="20372" y="65809"/>
                  </a:lnTo>
                  <a:lnTo>
                    <a:pt x="20936" y="66104"/>
                  </a:lnTo>
                  <a:lnTo>
                    <a:pt x="21526" y="66359"/>
                  </a:lnTo>
                  <a:lnTo>
                    <a:pt x="22141" y="66575"/>
                  </a:lnTo>
                  <a:lnTo>
                    <a:pt x="22782" y="66752"/>
                  </a:lnTo>
                  <a:lnTo>
                    <a:pt x="23447" y="66890"/>
                  </a:lnTo>
                  <a:lnTo>
                    <a:pt x="24137" y="66988"/>
                  </a:lnTo>
                  <a:lnTo>
                    <a:pt x="24852" y="67047"/>
                  </a:lnTo>
                  <a:lnTo>
                    <a:pt x="25593" y="67066"/>
                  </a:lnTo>
                  <a:lnTo>
                    <a:pt x="26209" y="67052"/>
                  </a:lnTo>
                  <a:lnTo>
                    <a:pt x="26811" y="67007"/>
                  </a:lnTo>
                  <a:lnTo>
                    <a:pt x="27400" y="66934"/>
                  </a:lnTo>
                  <a:lnTo>
                    <a:pt x="27977" y="66831"/>
                  </a:lnTo>
                  <a:lnTo>
                    <a:pt x="28540" y="66698"/>
                  </a:lnTo>
                  <a:lnTo>
                    <a:pt x="29090" y="66536"/>
                  </a:lnTo>
                  <a:lnTo>
                    <a:pt x="29627" y="66344"/>
                  </a:lnTo>
                  <a:lnTo>
                    <a:pt x="30151" y="66123"/>
                  </a:lnTo>
                  <a:lnTo>
                    <a:pt x="30661" y="65873"/>
                  </a:lnTo>
                  <a:lnTo>
                    <a:pt x="31159" y="65593"/>
                  </a:lnTo>
                  <a:lnTo>
                    <a:pt x="31643" y="65283"/>
                  </a:lnTo>
                  <a:lnTo>
                    <a:pt x="32113" y="64943"/>
                  </a:lnTo>
                  <a:lnTo>
                    <a:pt x="32569" y="64571"/>
                  </a:lnTo>
                  <a:lnTo>
                    <a:pt x="33010" y="64170"/>
                  </a:lnTo>
                  <a:lnTo>
                    <a:pt x="33437" y="63738"/>
                  </a:lnTo>
                  <a:lnTo>
                    <a:pt x="33851" y="63275"/>
                  </a:lnTo>
                  <a:lnTo>
                    <a:pt x="34249" y="62782"/>
                  </a:lnTo>
                  <a:lnTo>
                    <a:pt x="34634" y="62258"/>
                  </a:lnTo>
                  <a:lnTo>
                    <a:pt x="35005" y="61703"/>
                  </a:lnTo>
                  <a:lnTo>
                    <a:pt x="35361" y="61118"/>
                  </a:lnTo>
                  <a:lnTo>
                    <a:pt x="35702" y="60502"/>
                  </a:lnTo>
                  <a:lnTo>
                    <a:pt x="36027" y="59854"/>
                  </a:lnTo>
                  <a:lnTo>
                    <a:pt x="36335" y="59175"/>
                  </a:lnTo>
                  <a:lnTo>
                    <a:pt x="36627" y="58464"/>
                  </a:lnTo>
                  <a:lnTo>
                    <a:pt x="36903" y="57721"/>
                  </a:lnTo>
                  <a:lnTo>
                    <a:pt x="37162" y="56947"/>
                  </a:lnTo>
                  <a:lnTo>
                    <a:pt x="37405" y="56141"/>
                  </a:lnTo>
                  <a:lnTo>
                    <a:pt x="37631" y="55303"/>
                  </a:lnTo>
                  <a:lnTo>
                    <a:pt x="37841" y="54434"/>
                  </a:lnTo>
                  <a:lnTo>
                    <a:pt x="38035" y="53533"/>
                  </a:lnTo>
                  <a:lnTo>
                    <a:pt x="38222" y="52589"/>
                  </a:lnTo>
                  <a:lnTo>
                    <a:pt x="38391" y="51612"/>
                  </a:lnTo>
                  <a:lnTo>
                    <a:pt x="38541" y="50603"/>
                  </a:lnTo>
                  <a:lnTo>
                    <a:pt x="38672" y="49560"/>
                  </a:lnTo>
                  <a:lnTo>
                    <a:pt x="38785" y="48485"/>
                  </a:lnTo>
                  <a:lnTo>
                    <a:pt x="38880" y="47377"/>
                  </a:lnTo>
                  <a:lnTo>
                    <a:pt x="38956" y="46237"/>
                  </a:lnTo>
                  <a:lnTo>
                    <a:pt x="39013" y="45064"/>
                  </a:lnTo>
                  <a:lnTo>
                    <a:pt x="39052" y="43858"/>
                  </a:lnTo>
                  <a:lnTo>
                    <a:pt x="39072" y="42619"/>
                  </a:lnTo>
                  <a:lnTo>
                    <a:pt x="38846" y="43040"/>
                  </a:lnTo>
                  <a:lnTo>
                    <a:pt x="38607" y="43451"/>
                  </a:lnTo>
                  <a:lnTo>
                    <a:pt x="38353" y="43852"/>
                  </a:lnTo>
                  <a:lnTo>
                    <a:pt x="38085" y="44243"/>
                  </a:lnTo>
                  <a:lnTo>
                    <a:pt x="37803" y="44624"/>
                  </a:lnTo>
                  <a:lnTo>
                    <a:pt x="37507" y="44996"/>
                  </a:lnTo>
                  <a:lnTo>
                    <a:pt x="37196" y="45358"/>
                  </a:lnTo>
                  <a:lnTo>
                    <a:pt x="36872" y="45710"/>
                  </a:lnTo>
                  <a:lnTo>
                    <a:pt x="36533" y="46052"/>
                  </a:lnTo>
                  <a:lnTo>
                    <a:pt x="36180" y="46384"/>
                  </a:lnTo>
                  <a:lnTo>
                    <a:pt x="35815" y="46706"/>
                  </a:lnTo>
                  <a:lnTo>
                    <a:pt x="35440" y="47017"/>
                  </a:lnTo>
                  <a:lnTo>
                    <a:pt x="35055" y="47317"/>
                  </a:lnTo>
                  <a:lnTo>
                    <a:pt x="34660" y="47607"/>
                  </a:lnTo>
                  <a:lnTo>
                    <a:pt x="34256" y="47885"/>
                  </a:lnTo>
                  <a:lnTo>
                    <a:pt x="33842" y="48152"/>
                  </a:lnTo>
                  <a:lnTo>
                    <a:pt x="33418" y="48409"/>
                  </a:lnTo>
                  <a:lnTo>
                    <a:pt x="32984" y="48654"/>
                  </a:lnTo>
                  <a:lnTo>
                    <a:pt x="32540" y="48889"/>
                  </a:lnTo>
                  <a:lnTo>
                    <a:pt x="32087" y="49113"/>
                  </a:lnTo>
                  <a:lnTo>
                    <a:pt x="31636" y="49326"/>
                  </a:lnTo>
                  <a:lnTo>
                    <a:pt x="31179" y="49530"/>
                  </a:lnTo>
                  <a:lnTo>
                    <a:pt x="30715" y="49723"/>
                  </a:lnTo>
                  <a:lnTo>
                    <a:pt x="30245" y="49907"/>
                  </a:lnTo>
                  <a:lnTo>
                    <a:pt x="29768" y="50081"/>
                  </a:lnTo>
                  <a:lnTo>
                    <a:pt x="29284" y="50246"/>
                  </a:lnTo>
                  <a:lnTo>
                    <a:pt x="28794" y="50400"/>
                  </a:lnTo>
                  <a:lnTo>
                    <a:pt x="28297" y="50545"/>
                  </a:lnTo>
                  <a:lnTo>
                    <a:pt x="27794" y="50679"/>
                  </a:lnTo>
                  <a:lnTo>
                    <a:pt x="27285" y="50804"/>
                  </a:lnTo>
                  <a:lnTo>
                    <a:pt x="26771" y="50908"/>
                  </a:lnTo>
                  <a:lnTo>
                    <a:pt x="26257" y="51001"/>
                  </a:lnTo>
                  <a:lnTo>
                    <a:pt x="25741" y="51083"/>
                  </a:lnTo>
                  <a:lnTo>
                    <a:pt x="25224" y="51154"/>
                  </a:lnTo>
                  <a:lnTo>
                    <a:pt x="24706" y="51214"/>
                  </a:lnTo>
                  <a:lnTo>
                    <a:pt x="24187" y="51263"/>
                  </a:lnTo>
                  <a:lnTo>
                    <a:pt x="23667" y="51301"/>
                  </a:lnTo>
                  <a:lnTo>
                    <a:pt x="23146" y="51328"/>
                  </a:lnTo>
                  <a:lnTo>
                    <a:pt x="22624" y="51345"/>
                  </a:lnTo>
                  <a:lnTo>
                    <a:pt x="22100" y="51350"/>
                  </a:lnTo>
                  <a:lnTo>
                    <a:pt x="21106" y="51333"/>
                  </a:lnTo>
                  <a:lnTo>
                    <a:pt x="20129" y="51280"/>
                  </a:lnTo>
                  <a:lnTo>
                    <a:pt x="19172" y="51193"/>
                  </a:lnTo>
                  <a:lnTo>
                    <a:pt x="18233" y="51071"/>
                  </a:lnTo>
                  <a:lnTo>
                    <a:pt x="17312" y="50914"/>
                  </a:lnTo>
                  <a:lnTo>
                    <a:pt x="16410" y="50722"/>
                  </a:lnTo>
                  <a:lnTo>
                    <a:pt x="15526" y="50495"/>
                  </a:lnTo>
                  <a:lnTo>
                    <a:pt x="14661" y="50233"/>
                  </a:lnTo>
                  <a:lnTo>
                    <a:pt x="13815" y="49936"/>
                  </a:lnTo>
                  <a:lnTo>
                    <a:pt x="12987" y="49604"/>
                  </a:lnTo>
                  <a:lnTo>
                    <a:pt x="12181" y="49228"/>
                  </a:lnTo>
                  <a:lnTo>
                    <a:pt x="11398" y="48822"/>
                  </a:lnTo>
                  <a:lnTo>
                    <a:pt x="10640" y="48386"/>
                  </a:lnTo>
                  <a:lnTo>
                    <a:pt x="9905" y="47919"/>
                  </a:lnTo>
                  <a:lnTo>
                    <a:pt x="9195" y="47421"/>
                  </a:lnTo>
                  <a:lnTo>
                    <a:pt x="8508" y="46893"/>
                  </a:lnTo>
                  <a:lnTo>
                    <a:pt x="7846" y="46334"/>
                  </a:lnTo>
                  <a:lnTo>
                    <a:pt x="7207" y="45745"/>
                  </a:lnTo>
                  <a:lnTo>
                    <a:pt x="6593" y="45125"/>
                  </a:lnTo>
                  <a:lnTo>
                    <a:pt x="6002" y="44474"/>
                  </a:lnTo>
                  <a:lnTo>
                    <a:pt x="5437" y="43795"/>
                  </a:lnTo>
                  <a:lnTo>
                    <a:pt x="4898" y="43088"/>
                  </a:lnTo>
                  <a:lnTo>
                    <a:pt x="4385" y="42354"/>
                  </a:lnTo>
                  <a:lnTo>
                    <a:pt x="3898" y="41593"/>
                  </a:lnTo>
                  <a:lnTo>
                    <a:pt x="3437" y="40804"/>
                  </a:lnTo>
                  <a:lnTo>
                    <a:pt x="3003" y="39989"/>
                  </a:lnTo>
                  <a:lnTo>
                    <a:pt x="2595" y="39146"/>
                  </a:lnTo>
                  <a:lnTo>
                    <a:pt x="2213" y="38275"/>
                  </a:lnTo>
                  <a:lnTo>
                    <a:pt x="1857" y="37377"/>
                  </a:lnTo>
                  <a:lnTo>
                    <a:pt x="1527" y="36452"/>
                  </a:lnTo>
                  <a:lnTo>
                    <a:pt x="1237" y="35491"/>
                  </a:lnTo>
                  <a:lnTo>
                    <a:pt x="977" y="34505"/>
                  </a:lnTo>
                  <a:lnTo>
                    <a:pt x="748" y="33496"/>
                  </a:lnTo>
                  <a:lnTo>
                    <a:pt x="550" y="32462"/>
                  </a:lnTo>
                  <a:lnTo>
                    <a:pt x="381" y="31405"/>
                  </a:lnTo>
                  <a:lnTo>
                    <a:pt x="244" y="30323"/>
                  </a:lnTo>
                  <a:lnTo>
                    <a:pt x="137" y="29218"/>
                  </a:lnTo>
                  <a:lnTo>
                    <a:pt x="61" y="28088"/>
                  </a:lnTo>
                  <a:lnTo>
                    <a:pt x="15" y="26934"/>
                  </a:lnTo>
                  <a:lnTo>
                    <a:pt x="0" y="25757"/>
                  </a:lnTo>
                  <a:lnTo>
                    <a:pt x="18" y="24547"/>
                  </a:lnTo>
                  <a:lnTo>
                    <a:pt x="72" y="23364"/>
                  </a:lnTo>
                  <a:lnTo>
                    <a:pt x="162" y="22207"/>
                  </a:lnTo>
                  <a:lnTo>
                    <a:pt x="288" y="21077"/>
                  </a:lnTo>
                  <a:lnTo>
                    <a:pt x="450" y="19972"/>
                  </a:lnTo>
                  <a:lnTo>
                    <a:pt x="648" y="18894"/>
                  </a:lnTo>
                  <a:lnTo>
                    <a:pt x="882" y="17842"/>
                  </a:lnTo>
                  <a:lnTo>
                    <a:pt x="1152" y="16816"/>
                  </a:lnTo>
                  <a:lnTo>
                    <a:pt x="1458" y="15816"/>
                  </a:lnTo>
                  <a:lnTo>
                    <a:pt x="1800" y="14843"/>
                  </a:lnTo>
                  <a:lnTo>
                    <a:pt x="2187" y="13897"/>
                  </a:lnTo>
                  <a:lnTo>
                    <a:pt x="2606" y="12983"/>
                  </a:lnTo>
                  <a:lnTo>
                    <a:pt x="3056" y="12099"/>
                  </a:lnTo>
                  <a:lnTo>
                    <a:pt x="3538" y="11245"/>
                  </a:lnTo>
                  <a:lnTo>
                    <a:pt x="4051" y="10422"/>
                  </a:lnTo>
                  <a:lnTo>
                    <a:pt x="4597" y="9630"/>
                  </a:lnTo>
                  <a:lnTo>
                    <a:pt x="5173" y="8868"/>
                  </a:lnTo>
                  <a:lnTo>
                    <a:pt x="5782" y="8137"/>
                  </a:lnTo>
                  <a:lnTo>
                    <a:pt x="6422" y="7436"/>
                  </a:lnTo>
                  <a:lnTo>
                    <a:pt x="7094" y="6766"/>
                  </a:lnTo>
                  <a:lnTo>
                    <a:pt x="7797" y="6117"/>
                  </a:lnTo>
                  <a:lnTo>
                    <a:pt x="8530" y="5500"/>
                  </a:lnTo>
                  <a:lnTo>
                    <a:pt x="9294" y="4916"/>
                  </a:lnTo>
                  <a:lnTo>
                    <a:pt x="10088" y="4365"/>
                  </a:lnTo>
                  <a:lnTo>
                    <a:pt x="10914" y="3847"/>
                  </a:lnTo>
                  <a:lnTo>
                    <a:pt x="11769" y="3361"/>
                  </a:lnTo>
                  <a:lnTo>
                    <a:pt x="12655" y="2908"/>
                  </a:lnTo>
                  <a:lnTo>
                    <a:pt x="13572" y="2488"/>
                  </a:lnTo>
                  <a:lnTo>
                    <a:pt x="14520" y="2100"/>
                  </a:lnTo>
                  <a:lnTo>
                    <a:pt x="15497" y="1746"/>
                  </a:lnTo>
                  <a:lnTo>
                    <a:pt x="16515" y="1414"/>
                  </a:lnTo>
                  <a:lnTo>
                    <a:pt x="17558" y="1117"/>
                  </a:lnTo>
                  <a:lnTo>
                    <a:pt x="18628" y="855"/>
                  </a:lnTo>
                  <a:lnTo>
                    <a:pt x="19723" y="628"/>
                  </a:lnTo>
                  <a:lnTo>
                    <a:pt x="20845" y="436"/>
                  </a:lnTo>
                  <a:lnTo>
                    <a:pt x="21994" y="279"/>
                  </a:lnTo>
                  <a:lnTo>
                    <a:pt x="23168" y="157"/>
                  </a:lnTo>
                  <a:lnTo>
                    <a:pt x="24368" y="69"/>
                  </a:lnTo>
                  <a:lnTo>
                    <a:pt x="25595" y="17"/>
                  </a:lnTo>
                  <a:lnTo>
                    <a:pt x="26848" y="0"/>
                  </a:lnTo>
                  <a:lnTo>
                    <a:pt x="28164" y="22"/>
                  </a:lnTo>
                  <a:lnTo>
                    <a:pt x="29448" y="91"/>
                  </a:lnTo>
                  <a:lnTo>
                    <a:pt x="30700" y="206"/>
                  </a:lnTo>
                  <a:lnTo>
                    <a:pt x="31921" y="366"/>
                  </a:lnTo>
                  <a:lnTo>
                    <a:pt x="33110" y="572"/>
                  </a:lnTo>
                  <a:lnTo>
                    <a:pt x="34267" y="825"/>
                  </a:lnTo>
                  <a:lnTo>
                    <a:pt x="35393" y="1123"/>
                  </a:lnTo>
                  <a:lnTo>
                    <a:pt x="36487" y="1466"/>
                  </a:lnTo>
                  <a:lnTo>
                    <a:pt x="37550" y="1856"/>
                  </a:lnTo>
                  <a:lnTo>
                    <a:pt x="38581" y="2291"/>
                  </a:lnTo>
                  <a:lnTo>
                    <a:pt x="39590" y="2764"/>
                  </a:lnTo>
                  <a:lnTo>
                    <a:pt x="40565" y="3287"/>
                  </a:lnTo>
                  <a:lnTo>
                    <a:pt x="41506" y="3860"/>
                  </a:lnTo>
                  <a:lnTo>
                    <a:pt x="42414" y="4483"/>
                  </a:lnTo>
                  <a:lnTo>
                    <a:pt x="43287" y="5156"/>
                  </a:lnTo>
                  <a:lnTo>
                    <a:pt x="44127" y="5880"/>
                  </a:lnTo>
                  <a:lnTo>
                    <a:pt x="44933" y="6654"/>
                  </a:lnTo>
                  <a:lnTo>
                    <a:pt x="45705" y="7478"/>
                  </a:lnTo>
                  <a:lnTo>
                    <a:pt x="46444" y="8352"/>
                  </a:lnTo>
                  <a:lnTo>
                    <a:pt x="47148" y="9276"/>
                  </a:lnTo>
                  <a:lnTo>
                    <a:pt x="47819" y="10241"/>
                  </a:lnTo>
                  <a:lnTo>
                    <a:pt x="48456" y="11256"/>
                  </a:lnTo>
                  <a:lnTo>
                    <a:pt x="49059" y="12323"/>
                  </a:lnTo>
                  <a:lnTo>
                    <a:pt x="49628" y="13441"/>
                  </a:lnTo>
                  <a:lnTo>
                    <a:pt x="50163" y="14611"/>
                  </a:lnTo>
                  <a:lnTo>
                    <a:pt x="50665" y="15831"/>
                  </a:lnTo>
                  <a:lnTo>
                    <a:pt x="51132" y="17103"/>
                  </a:lnTo>
                  <a:lnTo>
                    <a:pt x="51566" y="18427"/>
                  </a:lnTo>
                  <a:lnTo>
                    <a:pt x="51966" y="19801"/>
                  </a:lnTo>
                  <a:lnTo>
                    <a:pt x="52332" y="21227"/>
                  </a:lnTo>
                  <a:lnTo>
                    <a:pt x="52675" y="22695"/>
                  </a:lnTo>
                  <a:lnTo>
                    <a:pt x="52981" y="24218"/>
                  </a:lnTo>
                  <a:lnTo>
                    <a:pt x="53251" y="25795"/>
                  </a:lnTo>
                  <a:lnTo>
                    <a:pt x="53485" y="27427"/>
                  </a:lnTo>
                  <a:lnTo>
                    <a:pt x="53683" y="29113"/>
                  </a:lnTo>
                  <a:lnTo>
                    <a:pt x="53845" y="30854"/>
                  </a:lnTo>
                  <a:lnTo>
                    <a:pt x="53971" y="32649"/>
                  </a:lnTo>
                  <a:lnTo>
                    <a:pt x="54061" y="34499"/>
                  </a:lnTo>
                  <a:lnTo>
                    <a:pt x="54115" y="3640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" name="pg264"/>
            <p:cNvSpPr/>
            <p:nvPr/>
          </p:nvSpPr>
          <p:spPr>
            <a:xfrm>
              <a:off x="2004293" y="3416601"/>
              <a:ext cx="22373" cy="27940"/>
            </a:xfrm>
            <a:custGeom>
              <a:avLst/>
              <a:pathLst>
                <a:path w="22373" h="27940">
                  <a:moveTo>
                    <a:pt x="22373" y="15607"/>
                  </a:moveTo>
                  <a:lnTo>
                    <a:pt x="22366" y="14956"/>
                  </a:lnTo>
                  <a:lnTo>
                    <a:pt x="22343" y="14314"/>
                  </a:lnTo>
                  <a:lnTo>
                    <a:pt x="22305" y="13681"/>
                  </a:lnTo>
                  <a:lnTo>
                    <a:pt x="22251" y="13057"/>
                  </a:lnTo>
                  <a:lnTo>
                    <a:pt x="22182" y="12442"/>
                  </a:lnTo>
                  <a:lnTo>
                    <a:pt x="22098" y="11835"/>
                  </a:lnTo>
                  <a:lnTo>
                    <a:pt x="21999" y="11237"/>
                  </a:lnTo>
                  <a:lnTo>
                    <a:pt x="21884" y="10647"/>
                  </a:lnTo>
                  <a:lnTo>
                    <a:pt x="21755" y="10067"/>
                  </a:lnTo>
                  <a:lnTo>
                    <a:pt x="21609" y="9495"/>
                  </a:lnTo>
                  <a:lnTo>
                    <a:pt x="21460" y="8924"/>
                  </a:lnTo>
                  <a:lnTo>
                    <a:pt x="21295" y="8371"/>
                  </a:lnTo>
                  <a:lnTo>
                    <a:pt x="21115" y="7833"/>
                  </a:lnTo>
                  <a:lnTo>
                    <a:pt x="20920" y="7312"/>
                  </a:lnTo>
                  <a:lnTo>
                    <a:pt x="20709" y="6807"/>
                  </a:lnTo>
                  <a:lnTo>
                    <a:pt x="20483" y="6319"/>
                  </a:lnTo>
                  <a:lnTo>
                    <a:pt x="20242" y="5847"/>
                  </a:lnTo>
                  <a:lnTo>
                    <a:pt x="19985" y="5391"/>
                  </a:lnTo>
                  <a:lnTo>
                    <a:pt x="19714" y="4952"/>
                  </a:lnTo>
                  <a:lnTo>
                    <a:pt x="19427" y="4529"/>
                  </a:lnTo>
                  <a:lnTo>
                    <a:pt x="19125" y="4112"/>
                  </a:lnTo>
                  <a:lnTo>
                    <a:pt x="18811" y="3715"/>
                  </a:lnTo>
                  <a:lnTo>
                    <a:pt x="18484" y="3335"/>
                  </a:lnTo>
                  <a:lnTo>
                    <a:pt x="18143" y="2975"/>
                  </a:lnTo>
                  <a:lnTo>
                    <a:pt x="17789" y="2633"/>
                  </a:lnTo>
                  <a:lnTo>
                    <a:pt x="17423" y="2309"/>
                  </a:lnTo>
                  <a:lnTo>
                    <a:pt x="17043" y="2004"/>
                  </a:lnTo>
                  <a:lnTo>
                    <a:pt x="16650" y="1717"/>
                  </a:lnTo>
                  <a:lnTo>
                    <a:pt x="16244" y="1449"/>
                  </a:lnTo>
                  <a:lnTo>
                    <a:pt x="15825" y="1200"/>
                  </a:lnTo>
                  <a:lnTo>
                    <a:pt x="15393" y="972"/>
                  </a:lnTo>
                  <a:lnTo>
                    <a:pt x="14947" y="768"/>
                  </a:lnTo>
                  <a:lnTo>
                    <a:pt x="14489" y="588"/>
                  </a:lnTo>
                  <a:lnTo>
                    <a:pt x="14018" y="432"/>
                  </a:lnTo>
                  <a:lnTo>
                    <a:pt x="13533" y="300"/>
                  </a:lnTo>
                  <a:lnTo>
                    <a:pt x="13035" y="192"/>
                  </a:lnTo>
                  <a:lnTo>
                    <a:pt x="12524" y="108"/>
                  </a:lnTo>
                  <a:lnTo>
                    <a:pt x="12001" y="48"/>
                  </a:lnTo>
                  <a:lnTo>
                    <a:pt x="11464" y="12"/>
                  </a:lnTo>
                  <a:lnTo>
                    <a:pt x="10914" y="0"/>
                  </a:lnTo>
                  <a:lnTo>
                    <a:pt x="10406" y="9"/>
                  </a:lnTo>
                  <a:lnTo>
                    <a:pt x="9909" y="39"/>
                  </a:lnTo>
                  <a:lnTo>
                    <a:pt x="9424" y="88"/>
                  </a:lnTo>
                  <a:lnTo>
                    <a:pt x="8949" y="157"/>
                  </a:lnTo>
                  <a:lnTo>
                    <a:pt x="8485" y="245"/>
                  </a:lnTo>
                  <a:lnTo>
                    <a:pt x="8032" y="353"/>
                  </a:lnTo>
                  <a:lnTo>
                    <a:pt x="7590" y="481"/>
                  </a:lnTo>
                  <a:lnTo>
                    <a:pt x="7159" y="628"/>
                  </a:lnTo>
                  <a:lnTo>
                    <a:pt x="6739" y="795"/>
                  </a:lnTo>
                  <a:lnTo>
                    <a:pt x="6330" y="982"/>
                  </a:lnTo>
                  <a:lnTo>
                    <a:pt x="5932" y="1176"/>
                  </a:lnTo>
                  <a:lnTo>
                    <a:pt x="5546" y="1388"/>
                  </a:lnTo>
                  <a:lnTo>
                    <a:pt x="5172" y="1617"/>
                  </a:lnTo>
                  <a:lnTo>
                    <a:pt x="4810" y="1864"/>
                  </a:lnTo>
                  <a:lnTo>
                    <a:pt x="4461" y="2128"/>
                  </a:lnTo>
                  <a:lnTo>
                    <a:pt x="4123" y="2409"/>
                  </a:lnTo>
                  <a:lnTo>
                    <a:pt x="3797" y="2708"/>
                  </a:lnTo>
                  <a:lnTo>
                    <a:pt x="3483" y="3025"/>
                  </a:lnTo>
                  <a:lnTo>
                    <a:pt x="3181" y="3359"/>
                  </a:lnTo>
                  <a:lnTo>
                    <a:pt x="2892" y="3710"/>
                  </a:lnTo>
                  <a:lnTo>
                    <a:pt x="2615" y="4078"/>
                  </a:lnTo>
                  <a:lnTo>
                    <a:pt x="2350" y="4461"/>
                  </a:lnTo>
                  <a:lnTo>
                    <a:pt x="2099" y="4860"/>
                  </a:lnTo>
                  <a:lnTo>
                    <a:pt x="1861" y="5273"/>
                  </a:lnTo>
                  <a:lnTo>
                    <a:pt x="1637" y="5702"/>
                  </a:lnTo>
                  <a:lnTo>
                    <a:pt x="1425" y="6146"/>
                  </a:lnTo>
                  <a:lnTo>
                    <a:pt x="1226" y="6606"/>
                  </a:lnTo>
                  <a:lnTo>
                    <a:pt x="1041" y="7081"/>
                  </a:lnTo>
                  <a:lnTo>
                    <a:pt x="868" y="7571"/>
                  </a:lnTo>
                  <a:lnTo>
                    <a:pt x="709" y="8076"/>
                  </a:lnTo>
                  <a:lnTo>
                    <a:pt x="574" y="8595"/>
                  </a:lnTo>
                  <a:lnTo>
                    <a:pt x="454" y="9128"/>
                  </a:lnTo>
                  <a:lnTo>
                    <a:pt x="347" y="9674"/>
                  </a:lnTo>
                  <a:lnTo>
                    <a:pt x="255" y="10233"/>
                  </a:lnTo>
                  <a:lnTo>
                    <a:pt x="177" y="10804"/>
                  </a:lnTo>
                  <a:lnTo>
                    <a:pt x="113" y="11389"/>
                  </a:lnTo>
                  <a:lnTo>
                    <a:pt x="63" y="11988"/>
                  </a:lnTo>
                  <a:lnTo>
                    <a:pt x="28" y="12599"/>
                  </a:lnTo>
                  <a:lnTo>
                    <a:pt x="7" y="13223"/>
                  </a:lnTo>
                  <a:lnTo>
                    <a:pt x="0" y="13860"/>
                  </a:lnTo>
                  <a:lnTo>
                    <a:pt x="7" y="14457"/>
                  </a:lnTo>
                  <a:lnTo>
                    <a:pt x="28" y="15046"/>
                  </a:lnTo>
                  <a:lnTo>
                    <a:pt x="63" y="15627"/>
                  </a:lnTo>
                  <a:lnTo>
                    <a:pt x="113" y="16200"/>
                  </a:lnTo>
                  <a:lnTo>
                    <a:pt x="177" y="16766"/>
                  </a:lnTo>
                  <a:lnTo>
                    <a:pt x="255" y="17324"/>
                  </a:lnTo>
                  <a:lnTo>
                    <a:pt x="347" y="17875"/>
                  </a:lnTo>
                  <a:lnTo>
                    <a:pt x="454" y="18418"/>
                  </a:lnTo>
                  <a:lnTo>
                    <a:pt x="574" y="18953"/>
                  </a:lnTo>
                  <a:lnTo>
                    <a:pt x="709" y="19481"/>
                  </a:lnTo>
                  <a:lnTo>
                    <a:pt x="857" y="19988"/>
                  </a:lnTo>
                  <a:lnTo>
                    <a:pt x="1019" y="20481"/>
                  </a:lnTo>
                  <a:lnTo>
                    <a:pt x="1193" y="20961"/>
                  </a:lnTo>
                  <a:lnTo>
                    <a:pt x="1381" y="21428"/>
                  </a:lnTo>
                  <a:lnTo>
                    <a:pt x="1582" y="21882"/>
                  </a:lnTo>
                  <a:lnTo>
                    <a:pt x="1796" y="22323"/>
                  </a:lnTo>
                  <a:lnTo>
                    <a:pt x="2023" y="22751"/>
                  </a:lnTo>
                  <a:lnTo>
                    <a:pt x="2263" y="23166"/>
                  </a:lnTo>
                  <a:lnTo>
                    <a:pt x="2516" y="23567"/>
                  </a:lnTo>
                  <a:lnTo>
                    <a:pt x="2783" y="23956"/>
                  </a:lnTo>
                  <a:lnTo>
                    <a:pt x="3063" y="24319"/>
                  </a:lnTo>
                  <a:lnTo>
                    <a:pt x="3357" y="24667"/>
                  </a:lnTo>
                  <a:lnTo>
                    <a:pt x="3665" y="25000"/>
                  </a:lnTo>
                  <a:lnTo>
                    <a:pt x="3987" y="25318"/>
                  </a:lnTo>
                  <a:lnTo>
                    <a:pt x="4324" y="25620"/>
                  </a:lnTo>
                  <a:lnTo>
                    <a:pt x="4675" y="25907"/>
                  </a:lnTo>
                  <a:lnTo>
                    <a:pt x="5040" y="26179"/>
                  </a:lnTo>
                  <a:lnTo>
                    <a:pt x="5419" y="26436"/>
                  </a:lnTo>
                  <a:lnTo>
                    <a:pt x="5813" y="26677"/>
                  </a:lnTo>
                  <a:lnTo>
                    <a:pt x="6221" y="26903"/>
                  </a:lnTo>
                  <a:lnTo>
                    <a:pt x="6641" y="27100"/>
                  </a:lnTo>
                  <a:lnTo>
                    <a:pt x="7074" y="27276"/>
                  </a:lnTo>
                  <a:lnTo>
                    <a:pt x="7519" y="27431"/>
                  </a:lnTo>
                  <a:lnTo>
                    <a:pt x="7975" y="27566"/>
                  </a:lnTo>
                  <a:lnTo>
                    <a:pt x="8444" y="27680"/>
                  </a:lnTo>
                  <a:lnTo>
                    <a:pt x="8925" y="27774"/>
                  </a:lnTo>
                  <a:lnTo>
                    <a:pt x="9418" y="27846"/>
                  </a:lnTo>
                  <a:lnTo>
                    <a:pt x="9923" y="27898"/>
                  </a:lnTo>
                  <a:lnTo>
                    <a:pt x="10439" y="27929"/>
                  </a:lnTo>
                  <a:lnTo>
                    <a:pt x="10968" y="27940"/>
                  </a:lnTo>
                  <a:lnTo>
                    <a:pt x="11393" y="27932"/>
                  </a:lnTo>
                  <a:lnTo>
                    <a:pt x="11815" y="27909"/>
                  </a:lnTo>
                  <a:lnTo>
                    <a:pt x="12235" y="27871"/>
                  </a:lnTo>
                  <a:lnTo>
                    <a:pt x="12653" y="27817"/>
                  </a:lnTo>
                  <a:lnTo>
                    <a:pt x="13069" y="27749"/>
                  </a:lnTo>
                  <a:lnTo>
                    <a:pt x="13483" y="27664"/>
                  </a:lnTo>
                  <a:lnTo>
                    <a:pt x="13894" y="27565"/>
                  </a:lnTo>
                  <a:lnTo>
                    <a:pt x="14303" y="27451"/>
                  </a:lnTo>
                  <a:lnTo>
                    <a:pt x="14711" y="27321"/>
                  </a:lnTo>
                  <a:lnTo>
                    <a:pt x="15115" y="27176"/>
                  </a:lnTo>
                  <a:lnTo>
                    <a:pt x="15525" y="27015"/>
                  </a:lnTo>
                  <a:lnTo>
                    <a:pt x="15925" y="26839"/>
                  </a:lnTo>
                  <a:lnTo>
                    <a:pt x="16315" y="26648"/>
                  </a:lnTo>
                  <a:lnTo>
                    <a:pt x="16696" y="26442"/>
                  </a:lnTo>
                  <a:lnTo>
                    <a:pt x="17066" y="26221"/>
                  </a:lnTo>
                  <a:lnTo>
                    <a:pt x="17427" y="25984"/>
                  </a:lnTo>
                  <a:lnTo>
                    <a:pt x="17778" y="25732"/>
                  </a:lnTo>
                  <a:lnTo>
                    <a:pt x="18119" y="25464"/>
                  </a:lnTo>
                  <a:lnTo>
                    <a:pt x="18450" y="25182"/>
                  </a:lnTo>
                  <a:lnTo>
                    <a:pt x="18772" y="24884"/>
                  </a:lnTo>
                  <a:lnTo>
                    <a:pt x="19093" y="24570"/>
                  </a:lnTo>
                  <a:lnTo>
                    <a:pt x="19400" y="24242"/>
                  </a:lnTo>
                  <a:lnTo>
                    <a:pt x="19695" y="23898"/>
                  </a:lnTo>
                  <a:lnTo>
                    <a:pt x="19977" y="23539"/>
                  </a:lnTo>
                  <a:lnTo>
                    <a:pt x="20245" y="23165"/>
                  </a:lnTo>
                  <a:lnTo>
                    <a:pt x="20500" y="22775"/>
                  </a:lnTo>
                  <a:lnTo>
                    <a:pt x="20743" y="22370"/>
                  </a:lnTo>
                  <a:lnTo>
                    <a:pt x="20972" y="21950"/>
                  </a:lnTo>
                  <a:lnTo>
                    <a:pt x="21188" y="21514"/>
                  </a:lnTo>
                  <a:lnTo>
                    <a:pt x="21391" y="21064"/>
                  </a:lnTo>
                  <a:lnTo>
                    <a:pt x="21578" y="20587"/>
                  </a:lnTo>
                  <a:lnTo>
                    <a:pt x="21745" y="20094"/>
                  </a:lnTo>
                  <a:lnTo>
                    <a:pt x="21892" y="19587"/>
                  </a:lnTo>
                  <a:lnTo>
                    <a:pt x="22020" y="19064"/>
                  </a:lnTo>
                  <a:lnTo>
                    <a:pt x="22128" y="18526"/>
                  </a:lnTo>
                  <a:lnTo>
                    <a:pt x="22216" y="17973"/>
                  </a:lnTo>
                  <a:lnTo>
                    <a:pt x="22285" y="17404"/>
                  </a:lnTo>
                  <a:lnTo>
                    <a:pt x="22334" y="16820"/>
                  </a:lnTo>
                  <a:lnTo>
                    <a:pt x="22364" y="162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5" name="pg265"/>
            <p:cNvSpPr/>
            <p:nvPr/>
          </p:nvSpPr>
          <p:spPr>
            <a:xfrm>
              <a:off x="1988413" y="3214790"/>
              <a:ext cx="55170" cy="79126"/>
            </a:xfrm>
            <a:custGeom>
              <a:avLst/>
              <a:pathLst>
                <a:path w="55170" h="79126">
                  <a:moveTo>
                    <a:pt x="55170" y="56371"/>
                  </a:moveTo>
                  <a:lnTo>
                    <a:pt x="55154" y="57356"/>
                  </a:lnTo>
                  <a:lnTo>
                    <a:pt x="55105" y="58326"/>
                  </a:lnTo>
                  <a:lnTo>
                    <a:pt x="55023" y="59281"/>
                  </a:lnTo>
                  <a:lnTo>
                    <a:pt x="54908" y="60221"/>
                  </a:lnTo>
                  <a:lnTo>
                    <a:pt x="54761" y="61146"/>
                  </a:lnTo>
                  <a:lnTo>
                    <a:pt x="54581" y="62055"/>
                  </a:lnTo>
                  <a:lnTo>
                    <a:pt x="54368" y="62949"/>
                  </a:lnTo>
                  <a:lnTo>
                    <a:pt x="54122" y="63827"/>
                  </a:lnTo>
                  <a:lnTo>
                    <a:pt x="53844" y="64690"/>
                  </a:lnTo>
                  <a:lnTo>
                    <a:pt x="53533" y="65538"/>
                  </a:lnTo>
                  <a:lnTo>
                    <a:pt x="53188" y="66357"/>
                  </a:lnTo>
                  <a:lnTo>
                    <a:pt x="52808" y="67154"/>
                  </a:lnTo>
                  <a:lnTo>
                    <a:pt x="52394" y="67929"/>
                  </a:lnTo>
                  <a:lnTo>
                    <a:pt x="51944" y="68682"/>
                  </a:lnTo>
                  <a:lnTo>
                    <a:pt x="51459" y="69413"/>
                  </a:lnTo>
                  <a:lnTo>
                    <a:pt x="50940" y="70122"/>
                  </a:lnTo>
                  <a:lnTo>
                    <a:pt x="50385" y="70810"/>
                  </a:lnTo>
                  <a:lnTo>
                    <a:pt x="49796" y="71476"/>
                  </a:lnTo>
                  <a:lnTo>
                    <a:pt x="49172" y="72120"/>
                  </a:lnTo>
                  <a:lnTo>
                    <a:pt x="48513" y="72742"/>
                  </a:lnTo>
                  <a:lnTo>
                    <a:pt x="47818" y="73329"/>
                  </a:lnTo>
                  <a:lnTo>
                    <a:pt x="47087" y="73890"/>
                  </a:lnTo>
                  <a:lnTo>
                    <a:pt x="46320" y="74425"/>
                  </a:lnTo>
                  <a:lnTo>
                    <a:pt x="45518" y="74933"/>
                  </a:lnTo>
                  <a:lnTo>
                    <a:pt x="44679" y="75416"/>
                  </a:lnTo>
                  <a:lnTo>
                    <a:pt x="43804" y="75872"/>
                  </a:lnTo>
                  <a:lnTo>
                    <a:pt x="42893" y="76302"/>
                  </a:lnTo>
                  <a:lnTo>
                    <a:pt x="41947" y="76706"/>
                  </a:lnTo>
                  <a:lnTo>
                    <a:pt x="40964" y="77083"/>
                  </a:lnTo>
                  <a:lnTo>
                    <a:pt x="39945" y="77435"/>
                  </a:lnTo>
                  <a:lnTo>
                    <a:pt x="38888" y="77756"/>
                  </a:lnTo>
                  <a:lnTo>
                    <a:pt x="37793" y="78044"/>
                  </a:lnTo>
                  <a:lnTo>
                    <a:pt x="36658" y="78298"/>
                  </a:lnTo>
                  <a:lnTo>
                    <a:pt x="35483" y="78517"/>
                  </a:lnTo>
                  <a:lnTo>
                    <a:pt x="34270" y="78704"/>
                  </a:lnTo>
                  <a:lnTo>
                    <a:pt x="33017" y="78856"/>
                  </a:lnTo>
                  <a:lnTo>
                    <a:pt x="31724" y="78974"/>
                  </a:lnTo>
                  <a:lnTo>
                    <a:pt x="30393" y="79059"/>
                  </a:lnTo>
                  <a:lnTo>
                    <a:pt x="29022" y="79110"/>
                  </a:lnTo>
                  <a:lnTo>
                    <a:pt x="27612" y="79126"/>
                  </a:lnTo>
                  <a:lnTo>
                    <a:pt x="26212" y="79110"/>
                  </a:lnTo>
                  <a:lnTo>
                    <a:pt x="24849" y="79059"/>
                  </a:lnTo>
                  <a:lnTo>
                    <a:pt x="23523" y="78974"/>
                  </a:lnTo>
                  <a:lnTo>
                    <a:pt x="22234" y="78856"/>
                  </a:lnTo>
                  <a:lnTo>
                    <a:pt x="20982" y="78704"/>
                  </a:lnTo>
                  <a:lnTo>
                    <a:pt x="19767" y="78517"/>
                  </a:lnTo>
                  <a:lnTo>
                    <a:pt x="18589" y="78298"/>
                  </a:lnTo>
                  <a:lnTo>
                    <a:pt x="17449" y="78044"/>
                  </a:lnTo>
                  <a:lnTo>
                    <a:pt x="16345" y="77756"/>
                  </a:lnTo>
                  <a:lnTo>
                    <a:pt x="15279" y="77435"/>
                  </a:lnTo>
                  <a:lnTo>
                    <a:pt x="14260" y="77083"/>
                  </a:lnTo>
                  <a:lnTo>
                    <a:pt x="13275" y="76706"/>
                  </a:lnTo>
                  <a:lnTo>
                    <a:pt x="12326" y="76302"/>
                  </a:lnTo>
                  <a:lnTo>
                    <a:pt x="11411" y="75872"/>
                  </a:lnTo>
                  <a:lnTo>
                    <a:pt x="10532" y="75416"/>
                  </a:lnTo>
                  <a:lnTo>
                    <a:pt x="9687" y="74933"/>
                  </a:lnTo>
                  <a:lnTo>
                    <a:pt x="8877" y="74425"/>
                  </a:lnTo>
                  <a:lnTo>
                    <a:pt x="8102" y="73890"/>
                  </a:lnTo>
                  <a:lnTo>
                    <a:pt x="7362" y="73329"/>
                  </a:lnTo>
                  <a:lnTo>
                    <a:pt x="6657" y="72742"/>
                  </a:lnTo>
                  <a:lnTo>
                    <a:pt x="5998" y="72120"/>
                  </a:lnTo>
                  <a:lnTo>
                    <a:pt x="5374" y="71476"/>
                  </a:lnTo>
                  <a:lnTo>
                    <a:pt x="4784" y="70810"/>
                  </a:lnTo>
                  <a:lnTo>
                    <a:pt x="4230" y="70122"/>
                  </a:lnTo>
                  <a:lnTo>
                    <a:pt x="3710" y="69413"/>
                  </a:lnTo>
                  <a:lnTo>
                    <a:pt x="3226" y="68682"/>
                  </a:lnTo>
                  <a:lnTo>
                    <a:pt x="2776" y="67929"/>
                  </a:lnTo>
                  <a:lnTo>
                    <a:pt x="2361" y="67154"/>
                  </a:lnTo>
                  <a:lnTo>
                    <a:pt x="1981" y="66357"/>
                  </a:lnTo>
                  <a:lnTo>
                    <a:pt x="1637" y="65538"/>
                  </a:lnTo>
                  <a:lnTo>
                    <a:pt x="1326" y="64701"/>
                  </a:lnTo>
                  <a:lnTo>
                    <a:pt x="1047" y="63849"/>
                  </a:lnTo>
                  <a:lnTo>
                    <a:pt x="802" y="62981"/>
                  </a:lnTo>
                  <a:lnTo>
                    <a:pt x="589" y="62098"/>
                  </a:lnTo>
                  <a:lnTo>
                    <a:pt x="409" y="61200"/>
                  </a:lnTo>
                  <a:lnTo>
                    <a:pt x="261" y="60287"/>
                  </a:lnTo>
                  <a:lnTo>
                    <a:pt x="147" y="59358"/>
                  </a:lnTo>
                  <a:lnTo>
                    <a:pt x="65" y="58414"/>
                  </a:lnTo>
                  <a:lnTo>
                    <a:pt x="16" y="57454"/>
                  </a:lnTo>
                  <a:lnTo>
                    <a:pt x="0" y="56480"/>
                  </a:lnTo>
                  <a:lnTo>
                    <a:pt x="13" y="55649"/>
                  </a:lnTo>
                  <a:lnTo>
                    <a:pt x="52" y="54838"/>
                  </a:lnTo>
                  <a:lnTo>
                    <a:pt x="117" y="54047"/>
                  </a:lnTo>
                  <a:lnTo>
                    <a:pt x="209" y="53275"/>
                  </a:lnTo>
                  <a:lnTo>
                    <a:pt x="327" y="52523"/>
                  </a:lnTo>
                  <a:lnTo>
                    <a:pt x="471" y="51791"/>
                  </a:lnTo>
                  <a:lnTo>
                    <a:pt x="641" y="51078"/>
                  </a:lnTo>
                  <a:lnTo>
                    <a:pt x="838" y="50385"/>
                  </a:lnTo>
                  <a:lnTo>
                    <a:pt x="1060" y="49712"/>
                  </a:lnTo>
                  <a:lnTo>
                    <a:pt x="1309" y="49058"/>
                  </a:lnTo>
                  <a:lnTo>
                    <a:pt x="1580" y="48413"/>
                  </a:lnTo>
                  <a:lnTo>
                    <a:pt x="1868" y="47786"/>
                  </a:lnTo>
                  <a:lnTo>
                    <a:pt x="2174" y="47177"/>
                  </a:lnTo>
                  <a:lnTo>
                    <a:pt x="2497" y="46587"/>
                  </a:lnTo>
                  <a:lnTo>
                    <a:pt x="2837" y="46016"/>
                  </a:lnTo>
                  <a:lnTo>
                    <a:pt x="3195" y="45463"/>
                  </a:lnTo>
                  <a:lnTo>
                    <a:pt x="3571" y="44929"/>
                  </a:lnTo>
                  <a:lnTo>
                    <a:pt x="3963" y="44413"/>
                  </a:lnTo>
                  <a:lnTo>
                    <a:pt x="4374" y="43916"/>
                  </a:lnTo>
                  <a:lnTo>
                    <a:pt x="4802" y="43437"/>
                  </a:lnTo>
                  <a:lnTo>
                    <a:pt x="5245" y="42978"/>
                  </a:lnTo>
                  <a:lnTo>
                    <a:pt x="5701" y="42538"/>
                  </a:lnTo>
                  <a:lnTo>
                    <a:pt x="6170" y="42118"/>
                  </a:lnTo>
                  <a:lnTo>
                    <a:pt x="6653" y="41717"/>
                  </a:lnTo>
                  <a:lnTo>
                    <a:pt x="7148" y="41337"/>
                  </a:lnTo>
                  <a:lnTo>
                    <a:pt x="7657" y="40975"/>
                  </a:lnTo>
                  <a:lnTo>
                    <a:pt x="8178" y="40634"/>
                  </a:lnTo>
                  <a:lnTo>
                    <a:pt x="8713" y="40312"/>
                  </a:lnTo>
                  <a:lnTo>
                    <a:pt x="9261" y="40009"/>
                  </a:lnTo>
                  <a:lnTo>
                    <a:pt x="9822" y="39727"/>
                  </a:lnTo>
                  <a:lnTo>
                    <a:pt x="10391" y="39452"/>
                  </a:lnTo>
                  <a:lnTo>
                    <a:pt x="10964" y="39196"/>
                  </a:lnTo>
                  <a:lnTo>
                    <a:pt x="11539" y="38959"/>
                  </a:lnTo>
                  <a:lnTo>
                    <a:pt x="12118" y="38740"/>
                  </a:lnTo>
                  <a:lnTo>
                    <a:pt x="12701" y="38540"/>
                  </a:lnTo>
                  <a:lnTo>
                    <a:pt x="13286" y="38358"/>
                  </a:lnTo>
                  <a:lnTo>
                    <a:pt x="13875" y="38195"/>
                  </a:lnTo>
                  <a:lnTo>
                    <a:pt x="14467" y="38050"/>
                  </a:lnTo>
                  <a:lnTo>
                    <a:pt x="15063" y="37924"/>
                  </a:lnTo>
                  <a:lnTo>
                    <a:pt x="15661" y="37817"/>
                  </a:lnTo>
                  <a:lnTo>
                    <a:pt x="15661" y="37598"/>
                  </a:lnTo>
                  <a:lnTo>
                    <a:pt x="15024" y="37447"/>
                  </a:lnTo>
                  <a:lnTo>
                    <a:pt x="14400" y="37278"/>
                  </a:lnTo>
                  <a:lnTo>
                    <a:pt x="13788" y="37089"/>
                  </a:lnTo>
                  <a:lnTo>
                    <a:pt x="13190" y="36882"/>
                  </a:lnTo>
                  <a:lnTo>
                    <a:pt x="12605" y="36657"/>
                  </a:lnTo>
                  <a:lnTo>
                    <a:pt x="12033" y="36413"/>
                  </a:lnTo>
                  <a:lnTo>
                    <a:pt x="11475" y="36151"/>
                  </a:lnTo>
                  <a:lnTo>
                    <a:pt x="10929" y="35870"/>
                  </a:lnTo>
                  <a:lnTo>
                    <a:pt x="10396" y="35570"/>
                  </a:lnTo>
                  <a:lnTo>
                    <a:pt x="9877" y="35252"/>
                  </a:lnTo>
                  <a:lnTo>
                    <a:pt x="9371" y="34918"/>
                  </a:lnTo>
                  <a:lnTo>
                    <a:pt x="8881" y="34571"/>
                  </a:lnTo>
                  <a:lnTo>
                    <a:pt x="8407" y="34211"/>
                  </a:lnTo>
                  <a:lnTo>
                    <a:pt x="7947" y="33837"/>
                  </a:lnTo>
                  <a:lnTo>
                    <a:pt x="7503" y="33451"/>
                  </a:lnTo>
                  <a:lnTo>
                    <a:pt x="7074" y="33052"/>
                  </a:lnTo>
                  <a:lnTo>
                    <a:pt x="6660" y="32639"/>
                  </a:lnTo>
                  <a:lnTo>
                    <a:pt x="6262" y="32213"/>
                  </a:lnTo>
                  <a:lnTo>
                    <a:pt x="5879" y="31775"/>
                  </a:lnTo>
                  <a:lnTo>
                    <a:pt x="5511" y="31323"/>
                  </a:lnTo>
                  <a:lnTo>
                    <a:pt x="5159" y="30860"/>
                  </a:lnTo>
                  <a:lnTo>
                    <a:pt x="4824" y="30386"/>
                  </a:lnTo>
                  <a:lnTo>
                    <a:pt x="4504" y="29903"/>
                  </a:lnTo>
                  <a:lnTo>
                    <a:pt x="4201" y="29411"/>
                  </a:lnTo>
                  <a:lnTo>
                    <a:pt x="3915" y="28908"/>
                  </a:lnTo>
                  <a:lnTo>
                    <a:pt x="3645" y="28396"/>
                  </a:lnTo>
                  <a:lnTo>
                    <a:pt x="3391" y="27873"/>
                  </a:lnTo>
                  <a:lnTo>
                    <a:pt x="3154" y="27341"/>
                  </a:lnTo>
                  <a:lnTo>
                    <a:pt x="2933" y="26800"/>
                  </a:lnTo>
                  <a:lnTo>
                    <a:pt x="2728" y="26248"/>
                  </a:lnTo>
                  <a:lnTo>
                    <a:pt x="2552" y="25678"/>
                  </a:lnTo>
                  <a:lnTo>
                    <a:pt x="2394" y="25104"/>
                  </a:lnTo>
                  <a:lnTo>
                    <a:pt x="2255" y="24526"/>
                  </a:lnTo>
                  <a:lnTo>
                    <a:pt x="2134" y="23943"/>
                  </a:lnTo>
                  <a:lnTo>
                    <a:pt x="2032" y="23356"/>
                  </a:lnTo>
                  <a:lnTo>
                    <a:pt x="1949" y="22764"/>
                  </a:lnTo>
                  <a:lnTo>
                    <a:pt x="1884" y="22168"/>
                  </a:lnTo>
                  <a:lnTo>
                    <a:pt x="1837" y="21568"/>
                  </a:lnTo>
                  <a:lnTo>
                    <a:pt x="1810" y="20963"/>
                  </a:lnTo>
                  <a:lnTo>
                    <a:pt x="1800" y="20354"/>
                  </a:lnTo>
                  <a:lnTo>
                    <a:pt x="1817" y="19446"/>
                  </a:lnTo>
                  <a:lnTo>
                    <a:pt x="1866" y="18553"/>
                  </a:lnTo>
                  <a:lnTo>
                    <a:pt x="1948" y="17678"/>
                  </a:lnTo>
                  <a:lnTo>
                    <a:pt x="2062" y="16818"/>
                  </a:lnTo>
                  <a:lnTo>
                    <a:pt x="2210" y="15975"/>
                  </a:lnTo>
                  <a:lnTo>
                    <a:pt x="2390" y="15148"/>
                  </a:lnTo>
                  <a:lnTo>
                    <a:pt x="2603" y="14338"/>
                  </a:lnTo>
                  <a:lnTo>
                    <a:pt x="2848" y="13544"/>
                  </a:lnTo>
                  <a:lnTo>
                    <a:pt x="3126" y="12766"/>
                  </a:lnTo>
                  <a:lnTo>
                    <a:pt x="3437" y="12005"/>
                  </a:lnTo>
                  <a:lnTo>
                    <a:pt x="3791" y="11263"/>
                  </a:lnTo>
                  <a:lnTo>
                    <a:pt x="4175" y="10542"/>
                  </a:lnTo>
                  <a:lnTo>
                    <a:pt x="4590" y="9844"/>
                  </a:lnTo>
                  <a:lnTo>
                    <a:pt x="5035" y="9167"/>
                  </a:lnTo>
                  <a:lnTo>
                    <a:pt x="5511" y="8512"/>
                  </a:lnTo>
                  <a:lnTo>
                    <a:pt x="6018" y="7879"/>
                  </a:lnTo>
                  <a:lnTo>
                    <a:pt x="6554" y="7268"/>
                  </a:lnTo>
                  <a:lnTo>
                    <a:pt x="7122" y="6679"/>
                  </a:lnTo>
                  <a:lnTo>
                    <a:pt x="7720" y="6111"/>
                  </a:lnTo>
                  <a:lnTo>
                    <a:pt x="8349" y="5566"/>
                  </a:lnTo>
                  <a:lnTo>
                    <a:pt x="9008" y="5043"/>
                  </a:lnTo>
                  <a:lnTo>
                    <a:pt x="9698" y="4546"/>
                  </a:lnTo>
                  <a:lnTo>
                    <a:pt x="10418" y="4074"/>
                  </a:lnTo>
                  <a:lnTo>
                    <a:pt x="11169" y="3627"/>
                  </a:lnTo>
                  <a:lnTo>
                    <a:pt x="11950" y="3206"/>
                  </a:lnTo>
                  <a:lnTo>
                    <a:pt x="12762" y="2809"/>
                  </a:lnTo>
                  <a:lnTo>
                    <a:pt x="13605" y="2437"/>
                  </a:lnTo>
                  <a:lnTo>
                    <a:pt x="14478" y="2091"/>
                  </a:lnTo>
                  <a:lnTo>
                    <a:pt x="15382" y="1769"/>
                  </a:lnTo>
                  <a:lnTo>
                    <a:pt x="16316" y="1473"/>
                  </a:lnTo>
                  <a:lnTo>
                    <a:pt x="17291" y="1193"/>
                  </a:lnTo>
                  <a:lnTo>
                    <a:pt x="18296" y="942"/>
                  </a:lnTo>
                  <a:lnTo>
                    <a:pt x="19330" y="721"/>
                  </a:lnTo>
                  <a:lnTo>
                    <a:pt x="20394" y="530"/>
                  </a:lnTo>
                  <a:lnTo>
                    <a:pt x="21487" y="368"/>
                  </a:lnTo>
                  <a:lnTo>
                    <a:pt x="22609" y="235"/>
                  </a:lnTo>
                  <a:lnTo>
                    <a:pt x="23761" y="132"/>
                  </a:lnTo>
                  <a:lnTo>
                    <a:pt x="24942" y="58"/>
                  </a:lnTo>
                  <a:lnTo>
                    <a:pt x="26153" y="14"/>
                  </a:lnTo>
                  <a:lnTo>
                    <a:pt x="27394" y="0"/>
                  </a:lnTo>
                  <a:lnTo>
                    <a:pt x="28718" y="15"/>
                  </a:lnTo>
                  <a:lnTo>
                    <a:pt x="30004" y="61"/>
                  </a:lnTo>
                  <a:lnTo>
                    <a:pt x="31254" y="137"/>
                  </a:lnTo>
                  <a:lnTo>
                    <a:pt x="32467" y="244"/>
                  </a:lnTo>
                  <a:lnTo>
                    <a:pt x="33642" y="381"/>
                  </a:lnTo>
                  <a:lnTo>
                    <a:pt x="34780" y="550"/>
                  </a:lnTo>
                  <a:lnTo>
                    <a:pt x="35882" y="748"/>
                  </a:lnTo>
                  <a:lnTo>
                    <a:pt x="36946" y="977"/>
                  </a:lnTo>
                  <a:lnTo>
                    <a:pt x="37973" y="1237"/>
                  </a:lnTo>
                  <a:lnTo>
                    <a:pt x="38963" y="1527"/>
                  </a:lnTo>
                  <a:lnTo>
                    <a:pt x="39928" y="1835"/>
                  </a:lnTo>
                  <a:lnTo>
                    <a:pt x="40857" y="2167"/>
                  </a:lnTo>
                  <a:lnTo>
                    <a:pt x="41752" y="2524"/>
                  </a:lnTo>
                  <a:lnTo>
                    <a:pt x="42612" y="2907"/>
                  </a:lnTo>
                  <a:lnTo>
                    <a:pt x="43437" y="3315"/>
                  </a:lnTo>
                  <a:lnTo>
                    <a:pt x="44228" y="3747"/>
                  </a:lnTo>
                  <a:lnTo>
                    <a:pt x="44983" y="4205"/>
                  </a:lnTo>
                  <a:lnTo>
                    <a:pt x="45703" y="4688"/>
                  </a:lnTo>
                  <a:lnTo>
                    <a:pt x="46389" y="5196"/>
                  </a:lnTo>
                  <a:lnTo>
                    <a:pt x="47039" y="5729"/>
                  </a:lnTo>
                  <a:lnTo>
                    <a:pt x="47656" y="6275"/>
                  </a:lnTo>
                  <a:lnTo>
                    <a:pt x="48240" y="6843"/>
                  </a:lnTo>
                  <a:lnTo>
                    <a:pt x="48791" y="7432"/>
                  </a:lnTo>
                  <a:lnTo>
                    <a:pt x="49309" y="8043"/>
                  </a:lnTo>
                  <a:lnTo>
                    <a:pt x="49795" y="8676"/>
                  </a:lnTo>
                  <a:lnTo>
                    <a:pt x="50248" y="9331"/>
                  </a:lnTo>
                  <a:lnTo>
                    <a:pt x="50668" y="10008"/>
                  </a:lnTo>
                  <a:lnTo>
                    <a:pt x="51055" y="10706"/>
                  </a:lnTo>
                  <a:lnTo>
                    <a:pt x="51410" y="11427"/>
                  </a:lnTo>
                  <a:lnTo>
                    <a:pt x="51732" y="12169"/>
                  </a:lnTo>
                  <a:lnTo>
                    <a:pt x="52022" y="12929"/>
                  </a:lnTo>
                  <a:lnTo>
                    <a:pt x="52282" y="13705"/>
                  </a:lnTo>
                  <a:lnTo>
                    <a:pt x="52511" y="14497"/>
                  </a:lnTo>
                  <a:lnTo>
                    <a:pt x="52710" y="15303"/>
                  </a:lnTo>
                  <a:lnTo>
                    <a:pt x="52878" y="16125"/>
                  </a:lnTo>
                  <a:lnTo>
                    <a:pt x="53016" y="16962"/>
                  </a:lnTo>
                  <a:lnTo>
                    <a:pt x="53123" y="17815"/>
                  </a:lnTo>
                  <a:lnTo>
                    <a:pt x="53199" y="18682"/>
                  </a:lnTo>
                  <a:lnTo>
                    <a:pt x="53245" y="19565"/>
                  </a:lnTo>
                  <a:lnTo>
                    <a:pt x="53260" y="20463"/>
                  </a:lnTo>
                  <a:lnTo>
                    <a:pt x="53250" y="21062"/>
                  </a:lnTo>
                  <a:lnTo>
                    <a:pt x="53221" y="21657"/>
                  </a:lnTo>
                  <a:lnTo>
                    <a:pt x="53172" y="22249"/>
                  </a:lnTo>
                  <a:lnTo>
                    <a:pt x="53103" y="22838"/>
                  </a:lnTo>
                  <a:lnTo>
                    <a:pt x="53015" y="23424"/>
                  </a:lnTo>
                  <a:lnTo>
                    <a:pt x="52907" y="24006"/>
                  </a:lnTo>
                  <a:lnTo>
                    <a:pt x="52779" y="24585"/>
                  </a:lnTo>
                  <a:lnTo>
                    <a:pt x="52631" y="25161"/>
                  </a:lnTo>
                  <a:lnTo>
                    <a:pt x="52464" y="25733"/>
                  </a:lnTo>
                  <a:lnTo>
                    <a:pt x="52278" y="26302"/>
                  </a:lnTo>
                  <a:lnTo>
                    <a:pt x="52084" y="26854"/>
                  </a:lnTo>
                  <a:lnTo>
                    <a:pt x="51872" y="27396"/>
                  </a:lnTo>
                  <a:lnTo>
                    <a:pt x="51643" y="27928"/>
                  </a:lnTo>
                  <a:lnTo>
                    <a:pt x="51396" y="28450"/>
                  </a:lnTo>
                  <a:lnTo>
                    <a:pt x="51132" y="28963"/>
                  </a:lnTo>
                  <a:lnTo>
                    <a:pt x="50850" y="29465"/>
                  </a:lnTo>
                  <a:lnTo>
                    <a:pt x="50551" y="29958"/>
                  </a:lnTo>
                  <a:lnTo>
                    <a:pt x="50235" y="30441"/>
                  </a:lnTo>
                  <a:lnTo>
                    <a:pt x="49901" y="30914"/>
                  </a:lnTo>
                  <a:lnTo>
                    <a:pt x="49549" y="31377"/>
                  </a:lnTo>
                  <a:lnTo>
                    <a:pt x="49181" y="31829"/>
                  </a:lnTo>
                  <a:lnTo>
                    <a:pt x="48796" y="32266"/>
                  </a:lnTo>
                  <a:lnTo>
                    <a:pt x="48395" y="32689"/>
                  </a:lnTo>
                  <a:lnTo>
                    <a:pt x="47978" y="33097"/>
                  </a:lnTo>
                  <a:lnTo>
                    <a:pt x="47544" y="33492"/>
                  </a:lnTo>
                  <a:lnTo>
                    <a:pt x="47094" y="33872"/>
                  </a:lnTo>
                  <a:lnTo>
                    <a:pt x="46627" y="34239"/>
                  </a:lnTo>
                  <a:lnTo>
                    <a:pt x="46144" y="34591"/>
                  </a:lnTo>
                  <a:lnTo>
                    <a:pt x="45645" y="34928"/>
                  </a:lnTo>
                  <a:lnTo>
                    <a:pt x="45129" y="35252"/>
                  </a:lnTo>
                  <a:lnTo>
                    <a:pt x="44609" y="35559"/>
                  </a:lnTo>
                  <a:lnTo>
                    <a:pt x="44075" y="35848"/>
                  </a:lnTo>
                  <a:lnTo>
                    <a:pt x="43526" y="36118"/>
                  </a:lnTo>
                  <a:lnTo>
                    <a:pt x="42964" y="36370"/>
                  </a:lnTo>
                  <a:lnTo>
                    <a:pt x="42387" y="36603"/>
                  </a:lnTo>
                  <a:lnTo>
                    <a:pt x="41796" y="36817"/>
                  </a:lnTo>
                  <a:lnTo>
                    <a:pt x="41191" y="37013"/>
                  </a:lnTo>
                  <a:lnTo>
                    <a:pt x="40571" y="37190"/>
                  </a:lnTo>
                  <a:lnTo>
                    <a:pt x="39938" y="37349"/>
                  </a:lnTo>
                  <a:lnTo>
                    <a:pt x="39290" y="37489"/>
                  </a:lnTo>
                  <a:lnTo>
                    <a:pt x="39290" y="37708"/>
                  </a:lnTo>
                  <a:lnTo>
                    <a:pt x="39962" y="37826"/>
                  </a:lnTo>
                  <a:lnTo>
                    <a:pt x="40624" y="37963"/>
                  </a:lnTo>
                  <a:lnTo>
                    <a:pt x="41276" y="38119"/>
                  </a:lnTo>
                  <a:lnTo>
                    <a:pt x="41918" y="38293"/>
                  </a:lnTo>
                  <a:lnTo>
                    <a:pt x="42551" y="38485"/>
                  </a:lnTo>
                  <a:lnTo>
                    <a:pt x="43173" y="38696"/>
                  </a:lnTo>
                  <a:lnTo>
                    <a:pt x="43786" y="38926"/>
                  </a:lnTo>
                  <a:lnTo>
                    <a:pt x="44389" y="39174"/>
                  </a:lnTo>
                  <a:lnTo>
                    <a:pt x="44982" y="39441"/>
                  </a:lnTo>
                  <a:lnTo>
                    <a:pt x="45566" y="39727"/>
                  </a:lnTo>
                  <a:lnTo>
                    <a:pt x="46147" y="40020"/>
                  </a:lnTo>
                  <a:lnTo>
                    <a:pt x="46712" y="40331"/>
                  </a:lnTo>
                  <a:lnTo>
                    <a:pt x="47260" y="40661"/>
                  </a:lnTo>
                  <a:lnTo>
                    <a:pt x="47792" y="41010"/>
                  </a:lnTo>
                  <a:lnTo>
                    <a:pt x="48308" y="41377"/>
                  </a:lnTo>
                  <a:lnTo>
                    <a:pt x="48807" y="41763"/>
                  </a:lnTo>
                  <a:lnTo>
                    <a:pt x="49290" y="42168"/>
                  </a:lnTo>
                  <a:lnTo>
                    <a:pt x="49757" y="42591"/>
                  </a:lnTo>
                  <a:lnTo>
                    <a:pt x="50207" y="43032"/>
                  </a:lnTo>
                  <a:lnTo>
                    <a:pt x="50641" y="43492"/>
                  </a:lnTo>
                  <a:lnTo>
                    <a:pt x="51057" y="43960"/>
                  </a:lnTo>
                  <a:lnTo>
                    <a:pt x="51455" y="44448"/>
                  </a:lnTo>
                  <a:lnTo>
                    <a:pt x="51834" y="44956"/>
                  </a:lnTo>
                  <a:lnTo>
                    <a:pt x="52195" y="45483"/>
                  </a:lnTo>
                  <a:lnTo>
                    <a:pt x="52537" y="46030"/>
                  </a:lnTo>
                  <a:lnTo>
                    <a:pt x="52861" y="46596"/>
                  </a:lnTo>
                  <a:lnTo>
                    <a:pt x="53166" y="47182"/>
                  </a:lnTo>
                  <a:lnTo>
                    <a:pt x="53452" y="47788"/>
                  </a:lnTo>
                  <a:lnTo>
                    <a:pt x="53720" y="48413"/>
                  </a:lnTo>
                  <a:lnTo>
                    <a:pt x="53970" y="49058"/>
                  </a:lnTo>
                  <a:lnTo>
                    <a:pt x="54198" y="49711"/>
                  </a:lnTo>
                  <a:lnTo>
                    <a:pt x="54402" y="50381"/>
                  </a:lnTo>
                  <a:lnTo>
                    <a:pt x="54582" y="51069"/>
                  </a:lnTo>
                  <a:lnTo>
                    <a:pt x="54738" y="51774"/>
                  </a:lnTo>
                  <a:lnTo>
                    <a:pt x="54870" y="52496"/>
                  </a:lnTo>
                  <a:lnTo>
                    <a:pt x="54978" y="53236"/>
                  </a:lnTo>
                  <a:lnTo>
                    <a:pt x="55062" y="53994"/>
                  </a:lnTo>
                  <a:lnTo>
                    <a:pt x="55122" y="54768"/>
                  </a:lnTo>
                  <a:lnTo>
                    <a:pt x="55158" y="5556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" name="pg266"/>
            <p:cNvSpPr/>
            <p:nvPr/>
          </p:nvSpPr>
          <p:spPr>
            <a:xfrm>
              <a:off x="2005876" y="3225541"/>
              <a:ext cx="20027" cy="21555"/>
            </a:xfrm>
            <a:custGeom>
              <a:avLst/>
              <a:pathLst>
                <a:path w="20027" h="21555">
                  <a:moveTo>
                    <a:pt x="20027" y="10532"/>
                  </a:moveTo>
                  <a:lnTo>
                    <a:pt x="20022" y="10077"/>
                  </a:lnTo>
                  <a:lnTo>
                    <a:pt x="20007" y="9630"/>
                  </a:lnTo>
                  <a:lnTo>
                    <a:pt x="19983" y="9191"/>
                  </a:lnTo>
                  <a:lnTo>
                    <a:pt x="19948" y="8759"/>
                  </a:lnTo>
                  <a:lnTo>
                    <a:pt x="19904" y="8335"/>
                  </a:lnTo>
                  <a:lnTo>
                    <a:pt x="19850" y="7919"/>
                  </a:lnTo>
                  <a:lnTo>
                    <a:pt x="19786" y="7510"/>
                  </a:lnTo>
                  <a:lnTo>
                    <a:pt x="19712" y="7109"/>
                  </a:lnTo>
                  <a:lnTo>
                    <a:pt x="19629" y="6715"/>
                  </a:lnTo>
                  <a:lnTo>
                    <a:pt x="19536" y="6330"/>
                  </a:lnTo>
                  <a:lnTo>
                    <a:pt x="19431" y="5943"/>
                  </a:lnTo>
                  <a:lnTo>
                    <a:pt x="19313" y="5568"/>
                  </a:lnTo>
                  <a:lnTo>
                    <a:pt x="19182" y="5205"/>
                  </a:lnTo>
                  <a:lnTo>
                    <a:pt x="19038" y="4854"/>
                  </a:lnTo>
                  <a:lnTo>
                    <a:pt x="18881" y="4515"/>
                  </a:lnTo>
                  <a:lnTo>
                    <a:pt x="18711" y="4188"/>
                  </a:lnTo>
                  <a:lnTo>
                    <a:pt x="18527" y="3873"/>
                  </a:lnTo>
                  <a:lnTo>
                    <a:pt x="18331" y="3571"/>
                  </a:lnTo>
                  <a:lnTo>
                    <a:pt x="18121" y="3280"/>
                  </a:lnTo>
                  <a:lnTo>
                    <a:pt x="17899" y="3001"/>
                  </a:lnTo>
                  <a:lnTo>
                    <a:pt x="17661" y="2724"/>
                  </a:lnTo>
                  <a:lnTo>
                    <a:pt x="17407" y="2460"/>
                  </a:lnTo>
                  <a:lnTo>
                    <a:pt x="17137" y="2209"/>
                  </a:lnTo>
                  <a:lnTo>
                    <a:pt x="16851" y="1971"/>
                  </a:lnTo>
                  <a:lnTo>
                    <a:pt x="16548" y="1746"/>
                  </a:lnTo>
                  <a:lnTo>
                    <a:pt x="16229" y="1534"/>
                  </a:lnTo>
                  <a:lnTo>
                    <a:pt x="15893" y="1335"/>
                  </a:lnTo>
                  <a:lnTo>
                    <a:pt x="15541" y="1150"/>
                  </a:lnTo>
                  <a:lnTo>
                    <a:pt x="15173" y="977"/>
                  </a:lnTo>
                  <a:lnTo>
                    <a:pt x="14788" y="818"/>
                  </a:lnTo>
                  <a:lnTo>
                    <a:pt x="14396" y="663"/>
                  </a:lnTo>
                  <a:lnTo>
                    <a:pt x="13983" y="523"/>
                  </a:lnTo>
                  <a:lnTo>
                    <a:pt x="13549" y="401"/>
                  </a:lnTo>
                  <a:lnTo>
                    <a:pt x="13094" y="294"/>
                  </a:lnTo>
                  <a:lnTo>
                    <a:pt x="12619" y="204"/>
                  </a:lnTo>
                  <a:lnTo>
                    <a:pt x="12123" y="130"/>
                  </a:lnTo>
                  <a:lnTo>
                    <a:pt x="11606" y="73"/>
                  </a:lnTo>
                  <a:lnTo>
                    <a:pt x="11069" y="32"/>
                  </a:lnTo>
                  <a:lnTo>
                    <a:pt x="10510" y="8"/>
                  </a:lnTo>
                  <a:lnTo>
                    <a:pt x="9931" y="0"/>
                  </a:lnTo>
                  <a:lnTo>
                    <a:pt x="9373" y="8"/>
                  </a:lnTo>
                  <a:lnTo>
                    <a:pt x="8833" y="32"/>
                  </a:lnTo>
                  <a:lnTo>
                    <a:pt x="8312" y="73"/>
                  </a:lnTo>
                  <a:lnTo>
                    <a:pt x="7810" y="130"/>
                  </a:lnTo>
                  <a:lnTo>
                    <a:pt x="7326" y="204"/>
                  </a:lnTo>
                  <a:lnTo>
                    <a:pt x="6860" y="294"/>
                  </a:lnTo>
                  <a:lnTo>
                    <a:pt x="6413" y="401"/>
                  </a:lnTo>
                  <a:lnTo>
                    <a:pt x="5985" y="523"/>
                  </a:lnTo>
                  <a:lnTo>
                    <a:pt x="5575" y="663"/>
                  </a:lnTo>
                  <a:lnTo>
                    <a:pt x="5184" y="818"/>
                  </a:lnTo>
                  <a:lnTo>
                    <a:pt x="4809" y="977"/>
                  </a:lnTo>
                  <a:lnTo>
                    <a:pt x="4450" y="1150"/>
                  </a:lnTo>
                  <a:lnTo>
                    <a:pt x="4106" y="1335"/>
                  </a:lnTo>
                  <a:lnTo>
                    <a:pt x="3778" y="1534"/>
                  </a:lnTo>
                  <a:lnTo>
                    <a:pt x="3465" y="1746"/>
                  </a:lnTo>
                  <a:lnTo>
                    <a:pt x="3167" y="1971"/>
                  </a:lnTo>
                  <a:lnTo>
                    <a:pt x="2884" y="2209"/>
                  </a:lnTo>
                  <a:lnTo>
                    <a:pt x="2617" y="2460"/>
                  </a:lnTo>
                  <a:lnTo>
                    <a:pt x="2365" y="2724"/>
                  </a:lnTo>
                  <a:lnTo>
                    <a:pt x="2128" y="3001"/>
                  </a:lnTo>
                  <a:lnTo>
                    <a:pt x="1905" y="3280"/>
                  </a:lnTo>
                  <a:lnTo>
                    <a:pt x="1696" y="3571"/>
                  </a:lnTo>
                  <a:lnTo>
                    <a:pt x="1499" y="3873"/>
                  </a:lnTo>
                  <a:lnTo>
                    <a:pt x="1316" y="4188"/>
                  </a:lnTo>
                  <a:lnTo>
                    <a:pt x="1145" y="4515"/>
                  </a:lnTo>
                  <a:lnTo>
                    <a:pt x="988" y="4854"/>
                  </a:lnTo>
                  <a:lnTo>
                    <a:pt x="844" y="5205"/>
                  </a:lnTo>
                  <a:lnTo>
                    <a:pt x="713" y="5568"/>
                  </a:lnTo>
                  <a:lnTo>
                    <a:pt x="595" y="5943"/>
                  </a:lnTo>
                  <a:lnTo>
                    <a:pt x="491" y="6330"/>
                  </a:lnTo>
                  <a:lnTo>
                    <a:pt x="397" y="6715"/>
                  </a:lnTo>
                  <a:lnTo>
                    <a:pt x="314" y="7109"/>
                  </a:lnTo>
                  <a:lnTo>
                    <a:pt x="240" y="7510"/>
                  </a:lnTo>
                  <a:lnTo>
                    <a:pt x="176" y="7919"/>
                  </a:lnTo>
                  <a:lnTo>
                    <a:pt x="122" y="8335"/>
                  </a:lnTo>
                  <a:lnTo>
                    <a:pt x="78" y="8759"/>
                  </a:lnTo>
                  <a:lnTo>
                    <a:pt x="44" y="9191"/>
                  </a:lnTo>
                  <a:lnTo>
                    <a:pt x="19" y="9630"/>
                  </a:lnTo>
                  <a:lnTo>
                    <a:pt x="4" y="10077"/>
                  </a:lnTo>
                  <a:lnTo>
                    <a:pt x="0" y="10532"/>
                  </a:lnTo>
                  <a:lnTo>
                    <a:pt x="3" y="10935"/>
                  </a:lnTo>
                  <a:lnTo>
                    <a:pt x="15" y="11337"/>
                  </a:lnTo>
                  <a:lnTo>
                    <a:pt x="34" y="11738"/>
                  </a:lnTo>
                  <a:lnTo>
                    <a:pt x="61" y="12138"/>
                  </a:lnTo>
                  <a:lnTo>
                    <a:pt x="95" y="12537"/>
                  </a:lnTo>
                  <a:lnTo>
                    <a:pt x="137" y="12935"/>
                  </a:lnTo>
                  <a:lnTo>
                    <a:pt x="187" y="13332"/>
                  </a:lnTo>
                  <a:lnTo>
                    <a:pt x="244" y="13727"/>
                  </a:lnTo>
                  <a:lnTo>
                    <a:pt x="309" y="14122"/>
                  </a:lnTo>
                  <a:lnTo>
                    <a:pt x="381" y="14515"/>
                  </a:lnTo>
                  <a:lnTo>
                    <a:pt x="475" y="14904"/>
                  </a:lnTo>
                  <a:lnTo>
                    <a:pt x="582" y="15286"/>
                  </a:lnTo>
                  <a:lnTo>
                    <a:pt x="702" y="15660"/>
                  </a:lnTo>
                  <a:lnTo>
                    <a:pt x="836" y="16026"/>
                  </a:lnTo>
                  <a:lnTo>
                    <a:pt x="982" y="16384"/>
                  </a:lnTo>
                  <a:lnTo>
                    <a:pt x="1141" y="16735"/>
                  </a:lnTo>
                  <a:lnTo>
                    <a:pt x="1314" y="17078"/>
                  </a:lnTo>
                  <a:lnTo>
                    <a:pt x="1499" y="17414"/>
                  </a:lnTo>
                  <a:lnTo>
                    <a:pt x="1698" y="17742"/>
                  </a:lnTo>
                  <a:lnTo>
                    <a:pt x="1909" y="18062"/>
                  </a:lnTo>
                  <a:lnTo>
                    <a:pt x="2136" y="18362"/>
                  </a:lnTo>
                  <a:lnTo>
                    <a:pt x="2381" y="18652"/>
                  </a:lnTo>
                  <a:lnTo>
                    <a:pt x="2643" y="18930"/>
                  </a:lnTo>
                  <a:lnTo>
                    <a:pt x="2922" y="19197"/>
                  </a:lnTo>
                  <a:lnTo>
                    <a:pt x="3219" y="19454"/>
                  </a:lnTo>
                  <a:lnTo>
                    <a:pt x="3533" y="19699"/>
                  </a:lnTo>
                  <a:lnTo>
                    <a:pt x="3865" y="19934"/>
                  </a:lnTo>
                  <a:lnTo>
                    <a:pt x="4215" y="20158"/>
                  </a:lnTo>
                  <a:lnTo>
                    <a:pt x="4581" y="20371"/>
                  </a:lnTo>
                  <a:lnTo>
                    <a:pt x="4965" y="20573"/>
                  </a:lnTo>
                  <a:lnTo>
                    <a:pt x="5370" y="20759"/>
                  </a:lnTo>
                  <a:lnTo>
                    <a:pt x="5797" y="20926"/>
                  </a:lnTo>
                  <a:lnTo>
                    <a:pt x="6247" y="21073"/>
                  </a:lnTo>
                  <a:lnTo>
                    <a:pt x="6720" y="21201"/>
                  </a:lnTo>
                  <a:lnTo>
                    <a:pt x="7216" y="21309"/>
                  </a:lnTo>
                  <a:lnTo>
                    <a:pt x="7735" y="21398"/>
                  </a:lnTo>
                  <a:lnTo>
                    <a:pt x="8277" y="21466"/>
                  </a:lnTo>
                  <a:lnTo>
                    <a:pt x="8842" y="21515"/>
                  </a:lnTo>
                  <a:lnTo>
                    <a:pt x="9430" y="21545"/>
                  </a:lnTo>
                  <a:lnTo>
                    <a:pt x="10040" y="21555"/>
                  </a:lnTo>
                  <a:lnTo>
                    <a:pt x="10682" y="21545"/>
                  </a:lnTo>
                  <a:lnTo>
                    <a:pt x="11298" y="21515"/>
                  </a:lnTo>
                  <a:lnTo>
                    <a:pt x="11887" y="21466"/>
                  </a:lnTo>
                  <a:lnTo>
                    <a:pt x="12450" y="21398"/>
                  </a:lnTo>
                  <a:lnTo>
                    <a:pt x="12987" y="21309"/>
                  </a:lnTo>
                  <a:lnTo>
                    <a:pt x="13498" y="21201"/>
                  </a:lnTo>
                  <a:lnTo>
                    <a:pt x="13983" y="21073"/>
                  </a:lnTo>
                  <a:lnTo>
                    <a:pt x="14441" y="20926"/>
                  </a:lnTo>
                  <a:lnTo>
                    <a:pt x="14873" y="20759"/>
                  </a:lnTo>
                  <a:lnTo>
                    <a:pt x="15279" y="20573"/>
                  </a:lnTo>
                  <a:lnTo>
                    <a:pt x="15673" y="20370"/>
                  </a:lnTo>
                  <a:lnTo>
                    <a:pt x="16048" y="20156"/>
                  </a:lnTo>
                  <a:lnTo>
                    <a:pt x="16402" y="19929"/>
                  </a:lnTo>
                  <a:lnTo>
                    <a:pt x="16737" y="19691"/>
                  </a:lnTo>
                  <a:lnTo>
                    <a:pt x="17053" y="19440"/>
                  </a:lnTo>
                  <a:lnTo>
                    <a:pt x="17348" y="19178"/>
                  </a:lnTo>
                  <a:lnTo>
                    <a:pt x="17625" y="18903"/>
                  </a:lnTo>
                  <a:lnTo>
                    <a:pt x="17881" y="18617"/>
                  </a:lnTo>
                  <a:lnTo>
                    <a:pt x="18118" y="18318"/>
                  </a:lnTo>
                  <a:lnTo>
                    <a:pt x="18335" y="18008"/>
                  </a:lnTo>
                  <a:lnTo>
                    <a:pt x="18535" y="17687"/>
                  </a:lnTo>
                  <a:lnTo>
                    <a:pt x="18721" y="17359"/>
                  </a:lnTo>
                  <a:lnTo>
                    <a:pt x="18893" y="17024"/>
                  </a:lnTo>
                  <a:lnTo>
                    <a:pt x="19051" y="16681"/>
                  </a:lnTo>
                  <a:lnTo>
                    <a:pt x="19195" y="16330"/>
                  </a:lnTo>
                  <a:lnTo>
                    <a:pt x="19324" y="15971"/>
                  </a:lnTo>
                  <a:lnTo>
                    <a:pt x="19439" y="15605"/>
                  </a:lnTo>
                  <a:lnTo>
                    <a:pt x="19540" y="15231"/>
                  </a:lnTo>
                  <a:lnTo>
                    <a:pt x="19627" y="14850"/>
                  </a:lnTo>
                  <a:lnTo>
                    <a:pt x="19699" y="14461"/>
                  </a:lnTo>
                  <a:lnTo>
                    <a:pt x="19762" y="14068"/>
                  </a:lnTo>
                  <a:lnTo>
                    <a:pt x="19817" y="13675"/>
                  </a:lnTo>
                  <a:lnTo>
                    <a:pt x="19866" y="13282"/>
                  </a:lnTo>
                  <a:lnTo>
                    <a:pt x="19909" y="12889"/>
                  </a:lnTo>
                  <a:lnTo>
                    <a:pt x="19945" y="12496"/>
                  </a:lnTo>
                  <a:lnTo>
                    <a:pt x="19974" y="12103"/>
                  </a:lnTo>
                  <a:lnTo>
                    <a:pt x="19997" y="11710"/>
                  </a:lnTo>
                  <a:lnTo>
                    <a:pt x="20014" y="11317"/>
                  </a:lnTo>
                  <a:lnTo>
                    <a:pt x="20024" y="1092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" name="pg267"/>
            <p:cNvSpPr/>
            <p:nvPr/>
          </p:nvSpPr>
          <p:spPr>
            <a:xfrm>
              <a:off x="2004184" y="3257846"/>
              <a:ext cx="23519" cy="25266"/>
            </a:xfrm>
            <a:custGeom>
              <a:avLst/>
              <a:pathLst>
                <a:path w="23519" h="25266">
                  <a:moveTo>
                    <a:pt x="23519" y="12060"/>
                  </a:moveTo>
                  <a:lnTo>
                    <a:pt x="23514" y="11592"/>
                  </a:lnTo>
                  <a:lnTo>
                    <a:pt x="23497" y="11127"/>
                  </a:lnTo>
                  <a:lnTo>
                    <a:pt x="23470" y="10666"/>
                  </a:lnTo>
                  <a:lnTo>
                    <a:pt x="23432" y="10209"/>
                  </a:lnTo>
                  <a:lnTo>
                    <a:pt x="23383" y="9754"/>
                  </a:lnTo>
                  <a:lnTo>
                    <a:pt x="23323" y="9303"/>
                  </a:lnTo>
                  <a:lnTo>
                    <a:pt x="23252" y="8855"/>
                  </a:lnTo>
                  <a:lnTo>
                    <a:pt x="23170" y="8410"/>
                  </a:lnTo>
                  <a:lnTo>
                    <a:pt x="23077" y="7968"/>
                  </a:lnTo>
                  <a:lnTo>
                    <a:pt x="22974" y="7530"/>
                  </a:lnTo>
                  <a:lnTo>
                    <a:pt x="22867" y="7099"/>
                  </a:lnTo>
                  <a:lnTo>
                    <a:pt x="22742" y="6679"/>
                  </a:lnTo>
                  <a:lnTo>
                    <a:pt x="22600" y="6270"/>
                  </a:lnTo>
                  <a:lnTo>
                    <a:pt x="22441" y="5871"/>
                  </a:lnTo>
                  <a:lnTo>
                    <a:pt x="22264" y="5484"/>
                  </a:lnTo>
                  <a:lnTo>
                    <a:pt x="22070" y="5107"/>
                  </a:lnTo>
                  <a:lnTo>
                    <a:pt x="21858" y="4742"/>
                  </a:lnTo>
                  <a:lnTo>
                    <a:pt x="21629" y="4387"/>
                  </a:lnTo>
                  <a:lnTo>
                    <a:pt x="21382" y="4043"/>
                  </a:lnTo>
                  <a:lnTo>
                    <a:pt x="21118" y="3710"/>
                  </a:lnTo>
                  <a:lnTo>
                    <a:pt x="20846" y="3379"/>
                  </a:lnTo>
                  <a:lnTo>
                    <a:pt x="20553" y="3062"/>
                  </a:lnTo>
                  <a:lnTo>
                    <a:pt x="20239" y="2759"/>
                  </a:lnTo>
                  <a:lnTo>
                    <a:pt x="19905" y="2470"/>
                  </a:lnTo>
                  <a:lnTo>
                    <a:pt x="19549" y="2196"/>
                  </a:lnTo>
                  <a:lnTo>
                    <a:pt x="19173" y="1936"/>
                  </a:lnTo>
                  <a:lnTo>
                    <a:pt x="18777" y="1690"/>
                  </a:lnTo>
                  <a:lnTo>
                    <a:pt x="18359" y="1458"/>
                  </a:lnTo>
                  <a:lnTo>
                    <a:pt x="17921" y="1240"/>
                  </a:lnTo>
                  <a:lnTo>
                    <a:pt x="17462" y="1036"/>
                  </a:lnTo>
                  <a:lnTo>
                    <a:pt x="16980" y="839"/>
                  </a:lnTo>
                  <a:lnTo>
                    <a:pt x="16473" y="663"/>
                  </a:lnTo>
                  <a:lnTo>
                    <a:pt x="15941" y="508"/>
                  </a:lnTo>
                  <a:lnTo>
                    <a:pt x="15384" y="373"/>
                  </a:lnTo>
                  <a:lnTo>
                    <a:pt x="14802" y="259"/>
                  </a:lnTo>
                  <a:lnTo>
                    <a:pt x="14194" y="165"/>
                  </a:lnTo>
                  <a:lnTo>
                    <a:pt x="13562" y="93"/>
                  </a:lnTo>
                  <a:lnTo>
                    <a:pt x="12904" y="41"/>
                  </a:lnTo>
                  <a:lnTo>
                    <a:pt x="12222" y="10"/>
                  </a:lnTo>
                  <a:lnTo>
                    <a:pt x="11514" y="0"/>
                  </a:lnTo>
                  <a:lnTo>
                    <a:pt x="10869" y="10"/>
                  </a:lnTo>
                  <a:lnTo>
                    <a:pt x="10246" y="41"/>
                  </a:lnTo>
                  <a:lnTo>
                    <a:pt x="9643" y="93"/>
                  </a:lnTo>
                  <a:lnTo>
                    <a:pt x="9060" y="165"/>
                  </a:lnTo>
                  <a:lnTo>
                    <a:pt x="8499" y="259"/>
                  </a:lnTo>
                  <a:lnTo>
                    <a:pt x="7958" y="373"/>
                  </a:lnTo>
                  <a:lnTo>
                    <a:pt x="7438" y="508"/>
                  </a:lnTo>
                  <a:lnTo>
                    <a:pt x="6939" y="663"/>
                  </a:lnTo>
                  <a:lnTo>
                    <a:pt x="6460" y="839"/>
                  </a:lnTo>
                  <a:lnTo>
                    <a:pt x="6002" y="1036"/>
                  </a:lnTo>
                  <a:lnTo>
                    <a:pt x="5574" y="1240"/>
                  </a:lnTo>
                  <a:lnTo>
                    <a:pt x="5162" y="1458"/>
                  </a:lnTo>
                  <a:lnTo>
                    <a:pt x="4766" y="1690"/>
                  </a:lnTo>
                  <a:lnTo>
                    <a:pt x="4387" y="1936"/>
                  </a:lnTo>
                  <a:lnTo>
                    <a:pt x="4024" y="2196"/>
                  </a:lnTo>
                  <a:lnTo>
                    <a:pt x="3678" y="2470"/>
                  </a:lnTo>
                  <a:lnTo>
                    <a:pt x="3347" y="2759"/>
                  </a:lnTo>
                  <a:lnTo>
                    <a:pt x="3034" y="3062"/>
                  </a:lnTo>
                  <a:lnTo>
                    <a:pt x="2736" y="3379"/>
                  </a:lnTo>
                  <a:lnTo>
                    <a:pt x="2455" y="3710"/>
                  </a:lnTo>
                  <a:lnTo>
                    <a:pt x="2200" y="4054"/>
                  </a:lnTo>
                  <a:lnTo>
                    <a:pt x="1960" y="4409"/>
                  </a:lnTo>
                  <a:lnTo>
                    <a:pt x="1733" y="4774"/>
                  </a:lnTo>
                  <a:lnTo>
                    <a:pt x="1521" y="5151"/>
                  </a:lnTo>
                  <a:lnTo>
                    <a:pt x="1323" y="5538"/>
                  </a:lnTo>
                  <a:lnTo>
                    <a:pt x="1139" y="5937"/>
                  </a:lnTo>
                  <a:lnTo>
                    <a:pt x="969" y="6346"/>
                  </a:lnTo>
                  <a:lnTo>
                    <a:pt x="814" y="6766"/>
                  </a:lnTo>
                  <a:lnTo>
                    <a:pt x="672" y="7197"/>
                  </a:lnTo>
                  <a:lnTo>
                    <a:pt x="545" y="7639"/>
                  </a:lnTo>
                  <a:lnTo>
                    <a:pt x="442" y="8079"/>
                  </a:lnTo>
                  <a:lnTo>
                    <a:pt x="349" y="8523"/>
                  </a:lnTo>
                  <a:lnTo>
                    <a:pt x="267" y="8974"/>
                  </a:lnTo>
                  <a:lnTo>
                    <a:pt x="196" y="9429"/>
                  </a:lnTo>
                  <a:lnTo>
                    <a:pt x="136" y="9890"/>
                  </a:lnTo>
                  <a:lnTo>
                    <a:pt x="87" y="10357"/>
                  </a:lnTo>
                  <a:lnTo>
                    <a:pt x="49" y="10829"/>
                  </a:lnTo>
                  <a:lnTo>
                    <a:pt x="21" y="11306"/>
                  </a:lnTo>
                  <a:lnTo>
                    <a:pt x="5" y="11789"/>
                  </a:lnTo>
                  <a:lnTo>
                    <a:pt x="0" y="12278"/>
                  </a:lnTo>
                  <a:lnTo>
                    <a:pt x="5" y="12851"/>
                  </a:lnTo>
                  <a:lnTo>
                    <a:pt x="21" y="13415"/>
                  </a:lnTo>
                  <a:lnTo>
                    <a:pt x="49" y="13969"/>
                  </a:lnTo>
                  <a:lnTo>
                    <a:pt x="87" y="14513"/>
                  </a:lnTo>
                  <a:lnTo>
                    <a:pt x="136" y="15047"/>
                  </a:lnTo>
                  <a:lnTo>
                    <a:pt x="196" y="15572"/>
                  </a:lnTo>
                  <a:lnTo>
                    <a:pt x="267" y="16086"/>
                  </a:lnTo>
                  <a:lnTo>
                    <a:pt x="349" y="16591"/>
                  </a:lnTo>
                  <a:lnTo>
                    <a:pt x="442" y="17086"/>
                  </a:lnTo>
                  <a:lnTo>
                    <a:pt x="545" y="17571"/>
                  </a:lnTo>
                  <a:lnTo>
                    <a:pt x="673" y="18045"/>
                  </a:lnTo>
                  <a:lnTo>
                    <a:pt x="816" y="18505"/>
                  </a:lnTo>
                  <a:lnTo>
                    <a:pt x="974" y="18953"/>
                  </a:lnTo>
                  <a:lnTo>
                    <a:pt x="1148" y="19387"/>
                  </a:lnTo>
                  <a:lnTo>
                    <a:pt x="1336" y="19809"/>
                  </a:lnTo>
                  <a:lnTo>
                    <a:pt x="1541" y="20217"/>
                  </a:lnTo>
                  <a:lnTo>
                    <a:pt x="1760" y="20612"/>
                  </a:lnTo>
                  <a:lnTo>
                    <a:pt x="1995" y="20994"/>
                  </a:lnTo>
                  <a:lnTo>
                    <a:pt x="2245" y="21363"/>
                  </a:lnTo>
                  <a:lnTo>
                    <a:pt x="2510" y="21718"/>
                  </a:lnTo>
                  <a:lnTo>
                    <a:pt x="2802" y="22049"/>
                  </a:lnTo>
                  <a:lnTo>
                    <a:pt x="3112" y="22365"/>
                  </a:lnTo>
                  <a:lnTo>
                    <a:pt x="3440" y="22665"/>
                  </a:lnTo>
                  <a:lnTo>
                    <a:pt x="3784" y="22950"/>
                  </a:lnTo>
                  <a:lnTo>
                    <a:pt x="4147" y="23219"/>
                  </a:lnTo>
                  <a:lnTo>
                    <a:pt x="4527" y="23473"/>
                  </a:lnTo>
                  <a:lnTo>
                    <a:pt x="4924" y="23712"/>
                  </a:lnTo>
                  <a:lnTo>
                    <a:pt x="5339" y="23936"/>
                  </a:lnTo>
                  <a:lnTo>
                    <a:pt x="5771" y="24145"/>
                  </a:lnTo>
                  <a:lnTo>
                    <a:pt x="6221" y="24338"/>
                  </a:lnTo>
                  <a:lnTo>
                    <a:pt x="6690" y="24514"/>
                  </a:lnTo>
                  <a:lnTo>
                    <a:pt x="7183" y="24672"/>
                  </a:lnTo>
                  <a:lnTo>
                    <a:pt x="7699" y="24811"/>
                  </a:lnTo>
                  <a:lnTo>
                    <a:pt x="8237" y="24932"/>
                  </a:lnTo>
                  <a:lnTo>
                    <a:pt x="8799" y="25034"/>
                  </a:lnTo>
                  <a:lnTo>
                    <a:pt x="9383" y="25117"/>
                  </a:lnTo>
                  <a:lnTo>
                    <a:pt x="9991" y="25182"/>
                  </a:lnTo>
                  <a:lnTo>
                    <a:pt x="10621" y="25228"/>
                  </a:lnTo>
                  <a:lnTo>
                    <a:pt x="11274" y="25256"/>
                  </a:lnTo>
                  <a:lnTo>
                    <a:pt x="11950" y="25266"/>
                  </a:lnTo>
                  <a:lnTo>
                    <a:pt x="12626" y="25256"/>
                  </a:lnTo>
                  <a:lnTo>
                    <a:pt x="13278" y="25228"/>
                  </a:lnTo>
                  <a:lnTo>
                    <a:pt x="13905" y="25182"/>
                  </a:lnTo>
                  <a:lnTo>
                    <a:pt x="14509" y="25117"/>
                  </a:lnTo>
                  <a:lnTo>
                    <a:pt x="15088" y="25034"/>
                  </a:lnTo>
                  <a:lnTo>
                    <a:pt x="15644" y="24932"/>
                  </a:lnTo>
                  <a:lnTo>
                    <a:pt x="16175" y="24811"/>
                  </a:lnTo>
                  <a:lnTo>
                    <a:pt x="16683" y="24672"/>
                  </a:lnTo>
                  <a:lnTo>
                    <a:pt x="17166" y="24514"/>
                  </a:lnTo>
                  <a:lnTo>
                    <a:pt x="17626" y="24338"/>
                  </a:lnTo>
                  <a:lnTo>
                    <a:pt x="18064" y="24134"/>
                  </a:lnTo>
                  <a:lnTo>
                    <a:pt x="18484" y="23914"/>
                  </a:lnTo>
                  <a:lnTo>
                    <a:pt x="18885" y="23680"/>
                  </a:lnTo>
                  <a:lnTo>
                    <a:pt x="19267" y="23430"/>
                  </a:lnTo>
                  <a:lnTo>
                    <a:pt x="19631" y="23165"/>
                  </a:lnTo>
                  <a:lnTo>
                    <a:pt x="19977" y="22884"/>
                  </a:lnTo>
                  <a:lnTo>
                    <a:pt x="20303" y="22588"/>
                  </a:lnTo>
                  <a:lnTo>
                    <a:pt x="20612" y="22277"/>
                  </a:lnTo>
                  <a:lnTo>
                    <a:pt x="20902" y="21951"/>
                  </a:lnTo>
                  <a:lnTo>
                    <a:pt x="21173" y="21609"/>
                  </a:lnTo>
                  <a:lnTo>
                    <a:pt x="21427" y="21254"/>
                  </a:lnTo>
                  <a:lnTo>
                    <a:pt x="21664" y="20885"/>
                  </a:lnTo>
                  <a:lnTo>
                    <a:pt x="21885" y="20503"/>
                  </a:lnTo>
                  <a:lnTo>
                    <a:pt x="22090" y="20108"/>
                  </a:lnTo>
                  <a:lnTo>
                    <a:pt x="22278" y="19699"/>
                  </a:lnTo>
                  <a:lnTo>
                    <a:pt x="22450" y="19278"/>
                  </a:lnTo>
                  <a:lnTo>
                    <a:pt x="22605" y="18844"/>
                  </a:lnTo>
                  <a:lnTo>
                    <a:pt x="22744" y="18396"/>
                  </a:lnTo>
                  <a:lnTo>
                    <a:pt x="22867" y="17936"/>
                  </a:lnTo>
                  <a:lnTo>
                    <a:pt x="22974" y="17462"/>
                  </a:lnTo>
                  <a:lnTo>
                    <a:pt x="23077" y="16966"/>
                  </a:lnTo>
                  <a:lnTo>
                    <a:pt x="23170" y="16460"/>
                  </a:lnTo>
                  <a:lnTo>
                    <a:pt x="23252" y="15944"/>
                  </a:lnTo>
                  <a:lnTo>
                    <a:pt x="23323" y="15419"/>
                  </a:lnTo>
                  <a:lnTo>
                    <a:pt x="23383" y="14884"/>
                  </a:lnTo>
                  <a:lnTo>
                    <a:pt x="23432" y="14338"/>
                  </a:lnTo>
                  <a:lnTo>
                    <a:pt x="23470" y="13783"/>
                  </a:lnTo>
                  <a:lnTo>
                    <a:pt x="23497" y="13219"/>
                  </a:lnTo>
                  <a:lnTo>
                    <a:pt x="23514" y="1264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" name="pg268"/>
            <p:cNvSpPr/>
            <p:nvPr/>
          </p:nvSpPr>
          <p:spPr>
            <a:xfrm>
              <a:off x="1989668" y="3026131"/>
              <a:ext cx="52442" cy="76889"/>
            </a:xfrm>
            <a:custGeom>
              <a:avLst/>
              <a:pathLst>
                <a:path w="52442" h="76889">
                  <a:moveTo>
                    <a:pt x="52442" y="12169"/>
                  </a:moveTo>
                  <a:lnTo>
                    <a:pt x="51410" y="13801"/>
                  </a:lnTo>
                  <a:lnTo>
                    <a:pt x="50390" y="15423"/>
                  </a:lnTo>
                  <a:lnTo>
                    <a:pt x="49380" y="17036"/>
                  </a:lnTo>
                  <a:lnTo>
                    <a:pt x="48382" y="18639"/>
                  </a:lnTo>
                  <a:lnTo>
                    <a:pt x="47394" y="20231"/>
                  </a:lnTo>
                  <a:lnTo>
                    <a:pt x="46417" y="21815"/>
                  </a:lnTo>
                  <a:lnTo>
                    <a:pt x="45451" y="23388"/>
                  </a:lnTo>
                  <a:lnTo>
                    <a:pt x="44496" y="24951"/>
                  </a:lnTo>
                  <a:lnTo>
                    <a:pt x="43552" y="26505"/>
                  </a:lnTo>
                  <a:lnTo>
                    <a:pt x="42619" y="28049"/>
                  </a:lnTo>
                  <a:lnTo>
                    <a:pt x="41714" y="29589"/>
                  </a:lnTo>
                  <a:lnTo>
                    <a:pt x="40831" y="31131"/>
                  </a:lnTo>
                  <a:lnTo>
                    <a:pt x="39972" y="32675"/>
                  </a:lnTo>
                  <a:lnTo>
                    <a:pt x="39135" y="34222"/>
                  </a:lnTo>
                  <a:lnTo>
                    <a:pt x="38322" y="35770"/>
                  </a:lnTo>
                  <a:lnTo>
                    <a:pt x="37531" y="37321"/>
                  </a:lnTo>
                  <a:lnTo>
                    <a:pt x="36763" y="38874"/>
                  </a:lnTo>
                  <a:lnTo>
                    <a:pt x="36018" y="40430"/>
                  </a:lnTo>
                  <a:lnTo>
                    <a:pt x="35296" y="41987"/>
                  </a:lnTo>
                  <a:lnTo>
                    <a:pt x="34597" y="43547"/>
                  </a:lnTo>
                  <a:lnTo>
                    <a:pt x="33924" y="45101"/>
                  </a:lnTo>
                  <a:lnTo>
                    <a:pt x="33279" y="46666"/>
                  </a:lnTo>
                  <a:lnTo>
                    <a:pt x="32662" y="48240"/>
                  </a:lnTo>
                  <a:lnTo>
                    <a:pt x="32074" y="49824"/>
                  </a:lnTo>
                  <a:lnTo>
                    <a:pt x="31514" y="51418"/>
                  </a:lnTo>
                  <a:lnTo>
                    <a:pt x="30982" y="53022"/>
                  </a:lnTo>
                  <a:lnTo>
                    <a:pt x="30479" y="54636"/>
                  </a:lnTo>
                  <a:lnTo>
                    <a:pt x="30004" y="56259"/>
                  </a:lnTo>
                  <a:lnTo>
                    <a:pt x="29558" y="57893"/>
                  </a:lnTo>
                  <a:lnTo>
                    <a:pt x="29140" y="59536"/>
                  </a:lnTo>
                  <a:lnTo>
                    <a:pt x="28767" y="61183"/>
                  </a:lnTo>
                  <a:lnTo>
                    <a:pt x="28433" y="62849"/>
                  </a:lnTo>
                  <a:lnTo>
                    <a:pt x="28138" y="64535"/>
                  </a:lnTo>
                  <a:lnTo>
                    <a:pt x="27883" y="66241"/>
                  </a:lnTo>
                  <a:lnTo>
                    <a:pt x="27667" y="67967"/>
                  </a:lnTo>
                  <a:lnTo>
                    <a:pt x="27490" y="69712"/>
                  </a:lnTo>
                  <a:lnTo>
                    <a:pt x="27352" y="71477"/>
                  </a:lnTo>
                  <a:lnTo>
                    <a:pt x="27254" y="73261"/>
                  </a:lnTo>
                  <a:lnTo>
                    <a:pt x="27195" y="75065"/>
                  </a:lnTo>
                  <a:lnTo>
                    <a:pt x="27176" y="76889"/>
                  </a:lnTo>
                  <a:lnTo>
                    <a:pt x="11186" y="76889"/>
                  </a:lnTo>
                  <a:lnTo>
                    <a:pt x="11208" y="75076"/>
                  </a:lnTo>
                  <a:lnTo>
                    <a:pt x="11272" y="73281"/>
                  </a:lnTo>
                  <a:lnTo>
                    <a:pt x="11378" y="71505"/>
                  </a:lnTo>
                  <a:lnTo>
                    <a:pt x="11527" y="69747"/>
                  </a:lnTo>
                  <a:lnTo>
                    <a:pt x="11718" y="68008"/>
                  </a:lnTo>
                  <a:lnTo>
                    <a:pt x="11953" y="66287"/>
                  </a:lnTo>
                  <a:lnTo>
                    <a:pt x="12229" y="64585"/>
                  </a:lnTo>
                  <a:lnTo>
                    <a:pt x="12548" y="62902"/>
                  </a:lnTo>
                  <a:lnTo>
                    <a:pt x="12910" y="61237"/>
                  </a:lnTo>
                  <a:lnTo>
                    <a:pt x="13315" y="59590"/>
                  </a:lnTo>
                  <a:lnTo>
                    <a:pt x="13766" y="57947"/>
                  </a:lnTo>
                  <a:lnTo>
                    <a:pt x="14249" y="56312"/>
                  </a:lnTo>
                  <a:lnTo>
                    <a:pt x="14762" y="54686"/>
                  </a:lnTo>
                  <a:lnTo>
                    <a:pt x="15305" y="53068"/>
                  </a:lnTo>
                  <a:lnTo>
                    <a:pt x="15879" y="51459"/>
                  </a:lnTo>
                  <a:lnTo>
                    <a:pt x="16484" y="49859"/>
                  </a:lnTo>
                  <a:lnTo>
                    <a:pt x="17119" y="48268"/>
                  </a:lnTo>
                  <a:lnTo>
                    <a:pt x="17785" y="46685"/>
                  </a:lnTo>
                  <a:lnTo>
                    <a:pt x="18481" y="45112"/>
                  </a:lnTo>
                  <a:lnTo>
                    <a:pt x="19208" y="43547"/>
                  </a:lnTo>
                  <a:lnTo>
                    <a:pt x="19962" y="41988"/>
                  </a:lnTo>
                  <a:lnTo>
                    <a:pt x="20741" y="40434"/>
                  </a:lnTo>
                  <a:lnTo>
                    <a:pt x="21543" y="38884"/>
                  </a:lnTo>
                  <a:lnTo>
                    <a:pt x="22369" y="37339"/>
                  </a:lnTo>
                  <a:lnTo>
                    <a:pt x="23219" y="35798"/>
                  </a:lnTo>
                  <a:lnTo>
                    <a:pt x="24093" y="34261"/>
                  </a:lnTo>
                  <a:lnTo>
                    <a:pt x="24992" y="32729"/>
                  </a:lnTo>
                  <a:lnTo>
                    <a:pt x="25914" y="31201"/>
                  </a:lnTo>
                  <a:lnTo>
                    <a:pt x="26860" y="29677"/>
                  </a:lnTo>
                  <a:lnTo>
                    <a:pt x="27830" y="28158"/>
                  </a:lnTo>
                  <a:lnTo>
                    <a:pt x="28818" y="26627"/>
                  </a:lnTo>
                  <a:lnTo>
                    <a:pt x="29817" y="25091"/>
                  </a:lnTo>
                  <a:lnTo>
                    <a:pt x="30826" y="23549"/>
                  </a:lnTo>
                  <a:lnTo>
                    <a:pt x="31847" y="22002"/>
                  </a:lnTo>
                  <a:lnTo>
                    <a:pt x="32878" y="20450"/>
                  </a:lnTo>
                  <a:lnTo>
                    <a:pt x="33920" y="18892"/>
                  </a:lnTo>
                  <a:lnTo>
                    <a:pt x="34974" y="17328"/>
                  </a:lnTo>
                  <a:lnTo>
                    <a:pt x="36038" y="15759"/>
                  </a:lnTo>
                  <a:lnTo>
                    <a:pt x="37113" y="14185"/>
                  </a:lnTo>
                  <a:lnTo>
                    <a:pt x="38199" y="12605"/>
                  </a:lnTo>
                  <a:lnTo>
                    <a:pt x="0" y="12605"/>
                  </a:lnTo>
                  <a:lnTo>
                    <a:pt x="0" y="0"/>
                  </a:lnTo>
                  <a:lnTo>
                    <a:pt x="52442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9" name="pg269"/>
            <p:cNvSpPr/>
            <p:nvPr/>
          </p:nvSpPr>
          <p:spPr>
            <a:xfrm>
              <a:off x="1988959" y="2835180"/>
              <a:ext cx="54024" cy="79126"/>
            </a:xfrm>
            <a:custGeom>
              <a:avLst/>
              <a:pathLst>
                <a:path w="54024" h="79126">
                  <a:moveTo>
                    <a:pt x="54024" y="52878"/>
                  </a:moveTo>
                  <a:lnTo>
                    <a:pt x="54008" y="54026"/>
                  </a:lnTo>
                  <a:lnTo>
                    <a:pt x="53959" y="55155"/>
                  </a:lnTo>
                  <a:lnTo>
                    <a:pt x="53877" y="56265"/>
                  </a:lnTo>
                  <a:lnTo>
                    <a:pt x="53762" y="57357"/>
                  </a:lnTo>
                  <a:lnTo>
                    <a:pt x="53615" y="58431"/>
                  </a:lnTo>
                  <a:lnTo>
                    <a:pt x="53435" y="59486"/>
                  </a:lnTo>
                  <a:lnTo>
                    <a:pt x="53222" y="60522"/>
                  </a:lnTo>
                  <a:lnTo>
                    <a:pt x="52976" y="61540"/>
                  </a:lnTo>
                  <a:lnTo>
                    <a:pt x="52698" y="62539"/>
                  </a:lnTo>
                  <a:lnTo>
                    <a:pt x="52387" y="63519"/>
                  </a:lnTo>
                  <a:lnTo>
                    <a:pt x="52043" y="64467"/>
                  </a:lnTo>
                  <a:lnTo>
                    <a:pt x="51667" y="65388"/>
                  </a:lnTo>
                  <a:lnTo>
                    <a:pt x="51257" y="66283"/>
                  </a:lnTo>
                  <a:lnTo>
                    <a:pt x="50815" y="67152"/>
                  </a:lnTo>
                  <a:lnTo>
                    <a:pt x="50341" y="67994"/>
                  </a:lnTo>
                  <a:lnTo>
                    <a:pt x="49833" y="68810"/>
                  </a:lnTo>
                  <a:lnTo>
                    <a:pt x="49293" y="69601"/>
                  </a:lnTo>
                  <a:lnTo>
                    <a:pt x="48720" y="70365"/>
                  </a:lnTo>
                  <a:lnTo>
                    <a:pt x="48114" y="71102"/>
                  </a:lnTo>
                  <a:lnTo>
                    <a:pt x="47476" y="71814"/>
                  </a:lnTo>
                  <a:lnTo>
                    <a:pt x="46815" y="72487"/>
                  </a:lnTo>
                  <a:lnTo>
                    <a:pt x="46122" y="73130"/>
                  </a:lnTo>
                  <a:lnTo>
                    <a:pt x="45397" y="73744"/>
                  </a:lnTo>
                  <a:lnTo>
                    <a:pt x="44638" y="74329"/>
                  </a:lnTo>
                  <a:lnTo>
                    <a:pt x="43847" y="74884"/>
                  </a:lnTo>
                  <a:lnTo>
                    <a:pt x="43023" y="75409"/>
                  </a:lnTo>
                  <a:lnTo>
                    <a:pt x="42166" y="75905"/>
                  </a:lnTo>
                  <a:lnTo>
                    <a:pt x="41276" y="76372"/>
                  </a:lnTo>
                  <a:lnTo>
                    <a:pt x="40354" y="76809"/>
                  </a:lnTo>
                  <a:lnTo>
                    <a:pt x="39399" y="77216"/>
                  </a:lnTo>
                  <a:lnTo>
                    <a:pt x="38413" y="77579"/>
                  </a:lnTo>
                  <a:lnTo>
                    <a:pt x="37395" y="77904"/>
                  </a:lnTo>
                  <a:lnTo>
                    <a:pt x="36348" y="78191"/>
                  </a:lnTo>
                  <a:lnTo>
                    <a:pt x="35269" y="78439"/>
                  </a:lnTo>
                  <a:lnTo>
                    <a:pt x="34161" y="78649"/>
                  </a:lnTo>
                  <a:lnTo>
                    <a:pt x="33021" y="78821"/>
                  </a:lnTo>
                  <a:lnTo>
                    <a:pt x="31851" y="78955"/>
                  </a:lnTo>
                  <a:lnTo>
                    <a:pt x="30651" y="79050"/>
                  </a:lnTo>
                  <a:lnTo>
                    <a:pt x="29419" y="79107"/>
                  </a:lnTo>
                  <a:lnTo>
                    <a:pt x="28158" y="79126"/>
                  </a:lnTo>
                  <a:lnTo>
                    <a:pt x="25503" y="79032"/>
                  </a:lnTo>
                  <a:lnTo>
                    <a:pt x="22974" y="78747"/>
                  </a:lnTo>
                  <a:lnTo>
                    <a:pt x="20570" y="78272"/>
                  </a:lnTo>
                  <a:lnTo>
                    <a:pt x="18291" y="77607"/>
                  </a:lnTo>
                  <a:lnTo>
                    <a:pt x="16139" y="76753"/>
                  </a:lnTo>
                  <a:lnTo>
                    <a:pt x="14111" y="75708"/>
                  </a:lnTo>
                  <a:lnTo>
                    <a:pt x="12210" y="74474"/>
                  </a:lnTo>
                  <a:lnTo>
                    <a:pt x="10433" y="73050"/>
                  </a:lnTo>
                  <a:lnTo>
                    <a:pt x="8783" y="71435"/>
                  </a:lnTo>
                  <a:lnTo>
                    <a:pt x="7257" y="69631"/>
                  </a:lnTo>
                  <a:lnTo>
                    <a:pt x="5878" y="67630"/>
                  </a:lnTo>
                  <a:lnTo>
                    <a:pt x="4645" y="65445"/>
                  </a:lnTo>
                  <a:lnTo>
                    <a:pt x="3556" y="63076"/>
                  </a:lnTo>
                  <a:lnTo>
                    <a:pt x="2612" y="60525"/>
                  </a:lnTo>
                  <a:lnTo>
                    <a:pt x="1814" y="57789"/>
                  </a:lnTo>
                  <a:lnTo>
                    <a:pt x="1161" y="54871"/>
                  </a:lnTo>
                  <a:lnTo>
                    <a:pt x="653" y="51769"/>
                  </a:lnTo>
                  <a:lnTo>
                    <a:pt x="290" y="48484"/>
                  </a:lnTo>
                  <a:lnTo>
                    <a:pt x="72" y="45016"/>
                  </a:lnTo>
                  <a:lnTo>
                    <a:pt x="0" y="41364"/>
                  </a:lnTo>
                  <a:lnTo>
                    <a:pt x="73" y="37351"/>
                  </a:lnTo>
                  <a:lnTo>
                    <a:pt x="294" y="33543"/>
                  </a:lnTo>
                  <a:lnTo>
                    <a:pt x="663" y="29938"/>
                  </a:lnTo>
                  <a:lnTo>
                    <a:pt x="1178" y="26538"/>
                  </a:lnTo>
                  <a:lnTo>
                    <a:pt x="1841" y="23342"/>
                  </a:lnTo>
                  <a:lnTo>
                    <a:pt x="2652" y="20350"/>
                  </a:lnTo>
                  <a:lnTo>
                    <a:pt x="3609" y="17562"/>
                  </a:lnTo>
                  <a:lnTo>
                    <a:pt x="4714" y="14978"/>
                  </a:lnTo>
                  <a:lnTo>
                    <a:pt x="5967" y="12598"/>
                  </a:lnTo>
                  <a:lnTo>
                    <a:pt x="7366" y="10422"/>
                  </a:lnTo>
                  <a:lnTo>
                    <a:pt x="8914" y="8442"/>
                  </a:lnTo>
                  <a:lnTo>
                    <a:pt x="10588" y="6670"/>
                  </a:lnTo>
                  <a:lnTo>
                    <a:pt x="12389" y="5107"/>
                  </a:lnTo>
                  <a:lnTo>
                    <a:pt x="14317" y="3752"/>
                  </a:lnTo>
                  <a:lnTo>
                    <a:pt x="16371" y="2605"/>
                  </a:lnTo>
                  <a:lnTo>
                    <a:pt x="18551" y="1667"/>
                  </a:lnTo>
                  <a:lnTo>
                    <a:pt x="20858" y="938"/>
                  </a:lnTo>
                  <a:lnTo>
                    <a:pt x="23292" y="416"/>
                  </a:lnTo>
                  <a:lnTo>
                    <a:pt x="25853" y="104"/>
                  </a:lnTo>
                  <a:lnTo>
                    <a:pt x="28540" y="0"/>
                  </a:lnTo>
                  <a:lnTo>
                    <a:pt x="29448" y="9"/>
                  </a:lnTo>
                  <a:lnTo>
                    <a:pt x="30341" y="39"/>
                  </a:lnTo>
                  <a:lnTo>
                    <a:pt x="31216" y="88"/>
                  </a:lnTo>
                  <a:lnTo>
                    <a:pt x="32076" y="157"/>
                  </a:lnTo>
                  <a:lnTo>
                    <a:pt x="32919" y="245"/>
                  </a:lnTo>
                  <a:lnTo>
                    <a:pt x="33746" y="353"/>
                  </a:lnTo>
                  <a:lnTo>
                    <a:pt x="34556" y="481"/>
                  </a:lnTo>
                  <a:lnTo>
                    <a:pt x="35350" y="628"/>
                  </a:lnTo>
                  <a:lnTo>
                    <a:pt x="36128" y="795"/>
                  </a:lnTo>
                  <a:lnTo>
                    <a:pt x="36889" y="982"/>
                  </a:lnTo>
                  <a:lnTo>
                    <a:pt x="37634" y="1179"/>
                  </a:lnTo>
                  <a:lnTo>
                    <a:pt x="38362" y="1401"/>
                  </a:lnTo>
                  <a:lnTo>
                    <a:pt x="39075" y="1646"/>
                  </a:lnTo>
                  <a:lnTo>
                    <a:pt x="39770" y="1916"/>
                  </a:lnTo>
                  <a:lnTo>
                    <a:pt x="40450" y="2210"/>
                  </a:lnTo>
                  <a:lnTo>
                    <a:pt x="41113" y="2527"/>
                  </a:lnTo>
                  <a:lnTo>
                    <a:pt x="41759" y="2869"/>
                  </a:lnTo>
                  <a:lnTo>
                    <a:pt x="42390" y="3234"/>
                  </a:lnTo>
                  <a:lnTo>
                    <a:pt x="43004" y="3624"/>
                  </a:lnTo>
                  <a:lnTo>
                    <a:pt x="43601" y="4038"/>
                  </a:lnTo>
                  <a:lnTo>
                    <a:pt x="44182" y="4476"/>
                  </a:lnTo>
                  <a:lnTo>
                    <a:pt x="44745" y="4939"/>
                  </a:lnTo>
                  <a:lnTo>
                    <a:pt x="45291" y="5428"/>
                  </a:lnTo>
                  <a:lnTo>
                    <a:pt x="45819" y="5941"/>
                  </a:lnTo>
                  <a:lnTo>
                    <a:pt x="46330" y="6480"/>
                  </a:lnTo>
                  <a:lnTo>
                    <a:pt x="46823" y="7043"/>
                  </a:lnTo>
                  <a:lnTo>
                    <a:pt x="47299" y="7632"/>
                  </a:lnTo>
                  <a:lnTo>
                    <a:pt x="47757" y="8246"/>
                  </a:lnTo>
                  <a:lnTo>
                    <a:pt x="48198" y="8885"/>
                  </a:lnTo>
                  <a:lnTo>
                    <a:pt x="48622" y="9549"/>
                  </a:lnTo>
                  <a:lnTo>
                    <a:pt x="49028" y="10230"/>
                  </a:lnTo>
                  <a:lnTo>
                    <a:pt x="49418" y="10940"/>
                  </a:lnTo>
                  <a:lnTo>
                    <a:pt x="49792" y="11679"/>
                  </a:lnTo>
                  <a:lnTo>
                    <a:pt x="50150" y="12448"/>
                  </a:lnTo>
                  <a:lnTo>
                    <a:pt x="50491" y="13246"/>
                  </a:lnTo>
                  <a:lnTo>
                    <a:pt x="50815" y="14074"/>
                  </a:lnTo>
                  <a:lnTo>
                    <a:pt x="51124" y="14932"/>
                  </a:lnTo>
                  <a:lnTo>
                    <a:pt x="51416" y="15818"/>
                  </a:lnTo>
                  <a:lnTo>
                    <a:pt x="51691" y="16735"/>
                  </a:lnTo>
                  <a:lnTo>
                    <a:pt x="51950" y="17680"/>
                  </a:lnTo>
                  <a:lnTo>
                    <a:pt x="37489" y="19699"/>
                  </a:lnTo>
                  <a:lnTo>
                    <a:pt x="37257" y="18915"/>
                  </a:lnTo>
                  <a:lnTo>
                    <a:pt x="36998" y="18176"/>
                  </a:lnTo>
                  <a:lnTo>
                    <a:pt x="36712" y="17483"/>
                  </a:lnTo>
                  <a:lnTo>
                    <a:pt x="36398" y="16836"/>
                  </a:lnTo>
                  <a:lnTo>
                    <a:pt x="36057" y="16234"/>
                  </a:lnTo>
                  <a:lnTo>
                    <a:pt x="35688" y="15679"/>
                  </a:lnTo>
                  <a:lnTo>
                    <a:pt x="35293" y="15169"/>
                  </a:lnTo>
                  <a:lnTo>
                    <a:pt x="34870" y="14705"/>
                  </a:lnTo>
                  <a:lnTo>
                    <a:pt x="34420" y="14287"/>
                  </a:lnTo>
                  <a:lnTo>
                    <a:pt x="33942" y="13915"/>
                  </a:lnTo>
                  <a:lnTo>
                    <a:pt x="33443" y="13573"/>
                  </a:lnTo>
                  <a:lnTo>
                    <a:pt x="32927" y="13267"/>
                  </a:lnTo>
                  <a:lnTo>
                    <a:pt x="32395" y="12997"/>
                  </a:lnTo>
                  <a:lnTo>
                    <a:pt x="31847" y="12762"/>
                  </a:lnTo>
                  <a:lnTo>
                    <a:pt x="31282" y="12564"/>
                  </a:lnTo>
                  <a:lnTo>
                    <a:pt x="30701" y="12402"/>
                  </a:lnTo>
                  <a:lnTo>
                    <a:pt x="30103" y="12276"/>
                  </a:lnTo>
                  <a:lnTo>
                    <a:pt x="29489" y="12186"/>
                  </a:lnTo>
                  <a:lnTo>
                    <a:pt x="28859" y="12132"/>
                  </a:lnTo>
                  <a:lnTo>
                    <a:pt x="28212" y="12114"/>
                  </a:lnTo>
                  <a:lnTo>
                    <a:pt x="27005" y="12176"/>
                  </a:lnTo>
                  <a:lnTo>
                    <a:pt x="25851" y="12361"/>
                  </a:lnTo>
                  <a:lnTo>
                    <a:pt x="24748" y="12669"/>
                  </a:lnTo>
                  <a:lnTo>
                    <a:pt x="23698" y="13101"/>
                  </a:lnTo>
                  <a:lnTo>
                    <a:pt x="22701" y="13656"/>
                  </a:lnTo>
                  <a:lnTo>
                    <a:pt x="21756" y="14334"/>
                  </a:lnTo>
                  <a:lnTo>
                    <a:pt x="20863" y="15136"/>
                  </a:lnTo>
                  <a:lnTo>
                    <a:pt x="20022" y="16061"/>
                  </a:lnTo>
                  <a:lnTo>
                    <a:pt x="19234" y="17109"/>
                  </a:lnTo>
                  <a:lnTo>
                    <a:pt x="18499" y="18281"/>
                  </a:lnTo>
                  <a:lnTo>
                    <a:pt x="17835" y="19578"/>
                  </a:lnTo>
                  <a:lnTo>
                    <a:pt x="17242" y="21003"/>
                  </a:lnTo>
                  <a:lnTo>
                    <a:pt x="16718" y="22555"/>
                  </a:lnTo>
                  <a:lnTo>
                    <a:pt x="16264" y="24235"/>
                  </a:lnTo>
                  <a:lnTo>
                    <a:pt x="15879" y="26043"/>
                  </a:lnTo>
                  <a:lnTo>
                    <a:pt x="15565" y="27979"/>
                  </a:lnTo>
                  <a:lnTo>
                    <a:pt x="15321" y="30042"/>
                  </a:lnTo>
                  <a:lnTo>
                    <a:pt x="15146" y="32233"/>
                  </a:lnTo>
                  <a:lnTo>
                    <a:pt x="15041" y="34552"/>
                  </a:lnTo>
                  <a:lnTo>
                    <a:pt x="15006" y="36998"/>
                  </a:lnTo>
                  <a:lnTo>
                    <a:pt x="15517" y="36199"/>
                  </a:lnTo>
                  <a:lnTo>
                    <a:pt x="16065" y="35437"/>
                  </a:lnTo>
                  <a:lnTo>
                    <a:pt x="16652" y="34714"/>
                  </a:lnTo>
                  <a:lnTo>
                    <a:pt x="17276" y="34030"/>
                  </a:lnTo>
                  <a:lnTo>
                    <a:pt x="17939" y="33383"/>
                  </a:lnTo>
                  <a:lnTo>
                    <a:pt x="18641" y="32774"/>
                  </a:lnTo>
                  <a:lnTo>
                    <a:pt x="19380" y="32204"/>
                  </a:lnTo>
                  <a:lnTo>
                    <a:pt x="20158" y="31672"/>
                  </a:lnTo>
                  <a:lnTo>
                    <a:pt x="20974" y="31178"/>
                  </a:lnTo>
                  <a:lnTo>
                    <a:pt x="21828" y="30723"/>
                  </a:lnTo>
                  <a:lnTo>
                    <a:pt x="22712" y="30308"/>
                  </a:lnTo>
                  <a:lnTo>
                    <a:pt x="23620" y="29937"/>
                  </a:lnTo>
                  <a:lnTo>
                    <a:pt x="24550" y="29609"/>
                  </a:lnTo>
                  <a:lnTo>
                    <a:pt x="25503" y="29326"/>
                  </a:lnTo>
                  <a:lnTo>
                    <a:pt x="26480" y="29085"/>
                  </a:lnTo>
                  <a:lnTo>
                    <a:pt x="27479" y="28889"/>
                  </a:lnTo>
                  <a:lnTo>
                    <a:pt x="28501" y="28736"/>
                  </a:lnTo>
                  <a:lnTo>
                    <a:pt x="29546" y="28627"/>
                  </a:lnTo>
                  <a:lnTo>
                    <a:pt x="30614" y="28562"/>
                  </a:lnTo>
                  <a:lnTo>
                    <a:pt x="31705" y="28540"/>
                  </a:lnTo>
                  <a:lnTo>
                    <a:pt x="32710" y="28557"/>
                  </a:lnTo>
                  <a:lnTo>
                    <a:pt x="33696" y="28607"/>
                  </a:lnTo>
                  <a:lnTo>
                    <a:pt x="34661" y="28692"/>
                  </a:lnTo>
                  <a:lnTo>
                    <a:pt x="35608" y="28810"/>
                  </a:lnTo>
                  <a:lnTo>
                    <a:pt x="36534" y="28963"/>
                  </a:lnTo>
                  <a:lnTo>
                    <a:pt x="37441" y="29149"/>
                  </a:lnTo>
                  <a:lnTo>
                    <a:pt x="38329" y="29369"/>
                  </a:lnTo>
                  <a:lnTo>
                    <a:pt x="39196" y="29622"/>
                  </a:lnTo>
                  <a:lnTo>
                    <a:pt x="40044" y="29910"/>
                  </a:lnTo>
                  <a:lnTo>
                    <a:pt x="40873" y="30231"/>
                  </a:lnTo>
                  <a:lnTo>
                    <a:pt x="41690" y="30574"/>
                  </a:lnTo>
                  <a:lnTo>
                    <a:pt x="42481" y="30947"/>
                  </a:lnTo>
                  <a:lnTo>
                    <a:pt x="43248" y="31351"/>
                  </a:lnTo>
                  <a:lnTo>
                    <a:pt x="43990" y="31786"/>
                  </a:lnTo>
                  <a:lnTo>
                    <a:pt x="44706" y="32251"/>
                  </a:lnTo>
                  <a:lnTo>
                    <a:pt x="45398" y="32746"/>
                  </a:lnTo>
                  <a:lnTo>
                    <a:pt x="46064" y="33272"/>
                  </a:lnTo>
                  <a:lnTo>
                    <a:pt x="46705" y="33829"/>
                  </a:lnTo>
                  <a:lnTo>
                    <a:pt x="47321" y="34416"/>
                  </a:lnTo>
                  <a:lnTo>
                    <a:pt x="47912" y="35034"/>
                  </a:lnTo>
                  <a:lnTo>
                    <a:pt x="48488" y="35670"/>
                  </a:lnTo>
                  <a:lnTo>
                    <a:pt x="49036" y="36335"/>
                  </a:lnTo>
                  <a:lnTo>
                    <a:pt x="49558" y="37028"/>
                  </a:lnTo>
                  <a:lnTo>
                    <a:pt x="50051" y="37749"/>
                  </a:lnTo>
                  <a:lnTo>
                    <a:pt x="50518" y="38499"/>
                  </a:lnTo>
                  <a:lnTo>
                    <a:pt x="50957" y="39277"/>
                  </a:lnTo>
                  <a:lnTo>
                    <a:pt x="51369" y="40084"/>
                  </a:lnTo>
                  <a:lnTo>
                    <a:pt x="51754" y="40919"/>
                  </a:lnTo>
                  <a:lnTo>
                    <a:pt x="52111" y="41782"/>
                  </a:lnTo>
                  <a:lnTo>
                    <a:pt x="52442" y="42673"/>
                  </a:lnTo>
                  <a:lnTo>
                    <a:pt x="52742" y="43591"/>
                  </a:lnTo>
                  <a:lnTo>
                    <a:pt x="53011" y="44531"/>
                  </a:lnTo>
                  <a:lnTo>
                    <a:pt x="53249" y="45494"/>
                  </a:lnTo>
                  <a:lnTo>
                    <a:pt x="53454" y="46480"/>
                  </a:lnTo>
                  <a:lnTo>
                    <a:pt x="53628" y="47489"/>
                  </a:lnTo>
                  <a:lnTo>
                    <a:pt x="53771" y="48521"/>
                  </a:lnTo>
                  <a:lnTo>
                    <a:pt x="53882" y="49576"/>
                  </a:lnTo>
                  <a:lnTo>
                    <a:pt x="53961" y="50654"/>
                  </a:lnTo>
                  <a:lnTo>
                    <a:pt x="54008" y="5175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" name="pg270"/>
            <p:cNvSpPr/>
            <p:nvPr/>
          </p:nvSpPr>
          <p:spPr>
            <a:xfrm>
              <a:off x="2005057" y="2875017"/>
              <a:ext cx="22537" cy="27339"/>
            </a:xfrm>
            <a:custGeom>
              <a:avLst/>
              <a:pathLst>
                <a:path w="22537" h="27339">
                  <a:moveTo>
                    <a:pt x="22537" y="13478"/>
                  </a:moveTo>
                  <a:lnTo>
                    <a:pt x="22530" y="12863"/>
                  </a:lnTo>
                  <a:lnTo>
                    <a:pt x="22509" y="12260"/>
                  </a:lnTo>
                  <a:lnTo>
                    <a:pt x="22473" y="11671"/>
                  </a:lnTo>
                  <a:lnTo>
                    <a:pt x="22424" y="11095"/>
                  </a:lnTo>
                  <a:lnTo>
                    <a:pt x="22360" y="10532"/>
                  </a:lnTo>
                  <a:lnTo>
                    <a:pt x="22282" y="9982"/>
                  </a:lnTo>
                  <a:lnTo>
                    <a:pt x="22189" y="9445"/>
                  </a:lnTo>
                  <a:lnTo>
                    <a:pt x="22083" y="8921"/>
                  </a:lnTo>
                  <a:lnTo>
                    <a:pt x="21962" y="8410"/>
                  </a:lnTo>
                  <a:lnTo>
                    <a:pt x="21828" y="7912"/>
                  </a:lnTo>
                  <a:lnTo>
                    <a:pt x="21678" y="7418"/>
                  </a:lnTo>
                  <a:lnTo>
                    <a:pt x="21513" y="6939"/>
                  </a:lnTo>
                  <a:lnTo>
                    <a:pt x="21333" y="6475"/>
                  </a:lnTo>
                  <a:lnTo>
                    <a:pt x="21138" y="6026"/>
                  </a:lnTo>
                  <a:lnTo>
                    <a:pt x="20927" y="5593"/>
                  </a:lnTo>
                  <a:lnTo>
                    <a:pt x="20701" y="5175"/>
                  </a:lnTo>
                  <a:lnTo>
                    <a:pt x="20460" y="4772"/>
                  </a:lnTo>
                  <a:lnTo>
                    <a:pt x="20204" y="4385"/>
                  </a:lnTo>
                  <a:lnTo>
                    <a:pt x="19932" y="4013"/>
                  </a:lnTo>
                  <a:lnTo>
                    <a:pt x="19645" y="3656"/>
                  </a:lnTo>
                  <a:lnTo>
                    <a:pt x="19354" y="3315"/>
                  </a:lnTo>
                  <a:lnTo>
                    <a:pt x="19049" y="2990"/>
                  </a:lnTo>
                  <a:lnTo>
                    <a:pt x="18730" y="2682"/>
                  </a:lnTo>
                  <a:lnTo>
                    <a:pt x="18396" y="2390"/>
                  </a:lnTo>
                  <a:lnTo>
                    <a:pt x="18049" y="2114"/>
                  </a:lnTo>
                  <a:lnTo>
                    <a:pt x="17687" y="1855"/>
                  </a:lnTo>
                  <a:lnTo>
                    <a:pt x="17311" y="1612"/>
                  </a:lnTo>
                  <a:lnTo>
                    <a:pt x="16921" y="1386"/>
                  </a:lnTo>
                  <a:lnTo>
                    <a:pt x="16516" y="1175"/>
                  </a:lnTo>
                  <a:lnTo>
                    <a:pt x="16098" y="982"/>
                  </a:lnTo>
                  <a:lnTo>
                    <a:pt x="15666" y="795"/>
                  </a:lnTo>
                  <a:lnTo>
                    <a:pt x="15220" y="628"/>
                  </a:lnTo>
                  <a:lnTo>
                    <a:pt x="14762" y="481"/>
                  </a:lnTo>
                  <a:lnTo>
                    <a:pt x="14290" y="353"/>
                  </a:lnTo>
                  <a:lnTo>
                    <a:pt x="13806" y="245"/>
                  </a:lnTo>
                  <a:lnTo>
                    <a:pt x="13308" y="157"/>
                  </a:lnTo>
                  <a:lnTo>
                    <a:pt x="12797" y="88"/>
                  </a:lnTo>
                  <a:lnTo>
                    <a:pt x="12273" y="39"/>
                  </a:lnTo>
                  <a:lnTo>
                    <a:pt x="11736" y="9"/>
                  </a:lnTo>
                  <a:lnTo>
                    <a:pt x="11186" y="0"/>
                  </a:lnTo>
                  <a:lnTo>
                    <a:pt x="10783" y="6"/>
                  </a:lnTo>
                  <a:lnTo>
                    <a:pt x="10379" y="26"/>
                  </a:lnTo>
                  <a:lnTo>
                    <a:pt x="9975" y="58"/>
                  </a:lnTo>
                  <a:lnTo>
                    <a:pt x="9571" y="104"/>
                  </a:lnTo>
                  <a:lnTo>
                    <a:pt x="9167" y="163"/>
                  </a:lnTo>
                  <a:lnTo>
                    <a:pt x="8763" y="235"/>
                  </a:lnTo>
                  <a:lnTo>
                    <a:pt x="8360" y="320"/>
                  </a:lnTo>
                  <a:lnTo>
                    <a:pt x="7956" y="419"/>
                  </a:lnTo>
                  <a:lnTo>
                    <a:pt x="7552" y="530"/>
                  </a:lnTo>
                  <a:lnTo>
                    <a:pt x="7148" y="654"/>
                  </a:lnTo>
                  <a:lnTo>
                    <a:pt x="6749" y="793"/>
                  </a:lnTo>
                  <a:lnTo>
                    <a:pt x="6358" y="949"/>
                  </a:lnTo>
                  <a:lnTo>
                    <a:pt x="5976" y="1121"/>
                  </a:lnTo>
                  <a:lnTo>
                    <a:pt x="5603" y="1309"/>
                  </a:lnTo>
                  <a:lnTo>
                    <a:pt x="5238" y="1514"/>
                  </a:lnTo>
                  <a:lnTo>
                    <a:pt x="4882" y="1735"/>
                  </a:lnTo>
                  <a:lnTo>
                    <a:pt x="4535" y="1972"/>
                  </a:lnTo>
                  <a:lnTo>
                    <a:pt x="4197" y="2226"/>
                  </a:lnTo>
                  <a:lnTo>
                    <a:pt x="3867" y="2496"/>
                  </a:lnTo>
                  <a:lnTo>
                    <a:pt x="3547" y="2783"/>
                  </a:lnTo>
                  <a:lnTo>
                    <a:pt x="3236" y="3075"/>
                  </a:lnTo>
                  <a:lnTo>
                    <a:pt x="2938" y="3383"/>
                  </a:lnTo>
                  <a:lnTo>
                    <a:pt x="2651" y="3708"/>
                  </a:lnTo>
                  <a:lnTo>
                    <a:pt x="2377" y="4049"/>
                  </a:lnTo>
                  <a:lnTo>
                    <a:pt x="2114" y="4406"/>
                  </a:lnTo>
                  <a:lnTo>
                    <a:pt x="1864" y="4780"/>
                  </a:lnTo>
                  <a:lnTo>
                    <a:pt x="1625" y="5170"/>
                  </a:lnTo>
                  <a:lnTo>
                    <a:pt x="1399" y="5577"/>
                  </a:lnTo>
                  <a:lnTo>
                    <a:pt x="1184" y="6000"/>
                  </a:lnTo>
                  <a:lnTo>
                    <a:pt x="982" y="6439"/>
                  </a:lnTo>
                  <a:lnTo>
                    <a:pt x="795" y="6896"/>
                  </a:lnTo>
                  <a:lnTo>
                    <a:pt x="628" y="7371"/>
                  </a:lnTo>
                  <a:lnTo>
                    <a:pt x="481" y="7865"/>
                  </a:lnTo>
                  <a:lnTo>
                    <a:pt x="353" y="8377"/>
                  </a:lnTo>
                  <a:lnTo>
                    <a:pt x="245" y="8908"/>
                  </a:lnTo>
                  <a:lnTo>
                    <a:pt x="157" y="9458"/>
                  </a:lnTo>
                  <a:lnTo>
                    <a:pt x="88" y="10026"/>
                  </a:lnTo>
                  <a:lnTo>
                    <a:pt x="39" y="10612"/>
                  </a:lnTo>
                  <a:lnTo>
                    <a:pt x="9" y="11218"/>
                  </a:lnTo>
                  <a:lnTo>
                    <a:pt x="0" y="11841"/>
                  </a:lnTo>
                  <a:lnTo>
                    <a:pt x="8" y="12492"/>
                  </a:lnTo>
                  <a:lnTo>
                    <a:pt x="32" y="13133"/>
                  </a:lnTo>
                  <a:lnTo>
                    <a:pt x="73" y="13766"/>
                  </a:lnTo>
                  <a:lnTo>
                    <a:pt x="130" y="14391"/>
                  </a:lnTo>
                  <a:lnTo>
                    <a:pt x="204" y="15006"/>
                  </a:lnTo>
                  <a:lnTo>
                    <a:pt x="294" y="15613"/>
                  </a:lnTo>
                  <a:lnTo>
                    <a:pt x="401" y="16211"/>
                  </a:lnTo>
                  <a:lnTo>
                    <a:pt x="523" y="16801"/>
                  </a:lnTo>
                  <a:lnTo>
                    <a:pt x="663" y="17381"/>
                  </a:lnTo>
                  <a:lnTo>
                    <a:pt x="818" y="17953"/>
                  </a:lnTo>
                  <a:lnTo>
                    <a:pt x="988" y="18514"/>
                  </a:lnTo>
                  <a:lnTo>
                    <a:pt x="1172" y="19060"/>
                  </a:lnTo>
                  <a:lnTo>
                    <a:pt x="1368" y="19592"/>
                  </a:lnTo>
                  <a:lnTo>
                    <a:pt x="1578" y="20110"/>
                  </a:lnTo>
                  <a:lnTo>
                    <a:pt x="1800" y="20613"/>
                  </a:lnTo>
                  <a:lnTo>
                    <a:pt x="2036" y="21103"/>
                  </a:lnTo>
                  <a:lnTo>
                    <a:pt x="2285" y="21578"/>
                  </a:lnTo>
                  <a:lnTo>
                    <a:pt x="2547" y="22039"/>
                  </a:lnTo>
                  <a:lnTo>
                    <a:pt x="2822" y="22486"/>
                  </a:lnTo>
                  <a:lnTo>
                    <a:pt x="3110" y="22919"/>
                  </a:lnTo>
                  <a:lnTo>
                    <a:pt x="3422" y="23325"/>
                  </a:lnTo>
                  <a:lnTo>
                    <a:pt x="3745" y="23714"/>
                  </a:lnTo>
                  <a:lnTo>
                    <a:pt x="4081" y="24085"/>
                  </a:lnTo>
                  <a:lnTo>
                    <a:pt x="4428" y="24438"/>
                  </a:lnTo>
                  <a:lnTo>
                    <a:pt x="4788" y="24774"/>
                  </a:lnTo>
                  <a:lnTo>
                    <a:pt x="5160" y="25093"/>
                  </a:lnTo>
                  <a:lnTo>
                    <a:pt x="5543" y="25394"/>
                  </a:lnTo>
                  <a:lnTo>
                    <a:pt x="5939" y="25678"/>
                  </a:lnTo>
                  <a:lnTo>
                    <a:pt x="6347" y="25944"/>
                  </a:lnTo>
                  <a:lnTo>
                    <a:pt x="6766" y="26193"/>
                  </a:lnTo>
                  <a:lnTo>
                    <a:pt x="7197" y="26411"/>
                  </a:lnTo>
                  <a:lnTo>
                    <a:pt x="7639" y="26606"/>
                  </a:lnTo>
                  <a:lnTo>
                    <a:pt x="8092" y="26778"/>
                  </a:lnTo>
                  <a:lnTo>
                    <a:pt x="8556" y="26927"/>
                  </a:lnTo>
                  <a:lnTo>
                    <a:pt x="9031" y="27053"/>
                  </a:lnTo>
                  <a:lnTo>
                    <a:pt x="9517" y="27156"/>
                  </a:lnTo>
                  <a:lnTo>
                    <a:pt x="10013" y="27236"/>
                  </a:lnTo>
                  <a:lnTo>
                    <a:pt x="10521" y="27293"/>
                  </a:lnTo>
                  <a:lnTo>
                    <a:pt x="11039" y="27328"/>
                  </a:lnTo>
                  <a:lnTo>
                    <a:pt x="11568" y="27339"/>
                  </a:lnTo>
                  <a:lnTo>
                    <a:pt x="12582" y="27303"/>
                  </a:lnTo>
                  <a:lnTo>
                    <a:pt x="13550" y="27193"/>
                  </a:lnTo>
                  <a:lnTo>
                    <a:pt x="14473" y="27010"/>
                  </a:lnTo>
                  <a:lnTo>
                    <a:pt x="15349" y="26754"/>
                  </a:lnTo>
                  <a:lnTo>
                    <a:pt x="16180" y="26425"/>
                  </a:lnTo>
                  <a:lnTo>
                    <a:pt x="16964" y="26023"/>
                  </a:lnTo>
                  <a:lnTo>
                    <a:pt x="17703" y="25548"/>
                  </a:lnTo>
                  <a:lnTo>
                    <a:pt x="18396" y="24999"/>
                  </a:lnTo>
                  <a:lnTo>
                    <a:pt x="19043" y="24378"/>
                  </a:lnTo>
                  <a:lnTo>
                    <a:pt x="19645" y="23683"/>
                  </a:lnTo>
                  <a:lnTo>
                    <a:pt x="20194" y="22913"/>
                  </a:lnTo>
                  <a:lnTo>
                    <a:pt x="20686" y="22087"/>
                  </a:lnTo>
                  <a:lnTo>
                    <a:pt x="21120" y="21206"/>
                  </a:lnTo>
                  <a:lnTo>
                    <a:pt x="21496" y="20269"/>
                  </a:lnTo>
                  <a:lnTo>
                    <a:pt x="21814" y="19276"/>
                  </a:lnTo>
                  <a:lnTo>
                    <a:pt x="22074" y="18228"/>
                  </a:lnTo>
                  <a:lnTo>
                    <a:pt x="22277" y="17124"/>
                  </a:lnTo>
                  <a:lnTo>
                    <a:pt x="22421" y="15965"/>
                  </a:lnTo>
                  <a:lnTo>
                    <a:pt x="22508" y="1474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" name="pg271"/>
            <p:cNvSpPr/>
            <p:nvPr/>
          </p:nvSpPr>
          <p:spPr>
            <a:xfrm>
              <a:off x="1988304" y="2646521"/>
              <a:ext cx="55607" cy="77980"/>
            </a:xfrm>
            <a:custGeom>
              <a:avLst/>
              <a:pathLst>
                <a:path w="55607" h="77980">
                  <a:moveTo>
                    <a:pt x="55607" y="51296"/>
                  </a:moveTo>
                  <a:lnTo>
                    <a:pt x="55588" y="52444"/>
                  </a:lnTo>
                  <a:lnTo>
                    <a:pt x="55532" y="53574"/>
                  </a:lnTo>
                  <a:lnTo>
                    <a:pt x="55440" y="54688"/>
                  </a:lnTo>
                  <a:lnTo>
                    <a:pt x="55310" y="55783"/>
                  </a:lnTo>
                  <a:lnTo>
                    <a:pt x="55143" y="56862"/>
                  </a:lnTo>
                  <a:lnTo>
                    <a:pt x="54939" y="57923"/>
                  </a:lnTo>
                  <a:lnTo>
                    <a:pt x="54698" y="58966"/>
                  </a:lnTo>
                  <a:lnTo>
                    <a:pt x="54419" y="59992"/>
                  </a:lnTo>
                  <a:lnTo>
                    <a:pt x="54104" y="61000"/>
                  </a:lnTo>
                  <a:lnTo>
                    <a:pt x="53751" y="61991"/>
                  </a:lnTo>
                  <a:lnTo>
                    <a:pt x="53373" y="62950"/>
                  </a:lnTo>
                  <a:lnTo>
                    <a:pt x="52959" y="63884"/>
                  </a:lnTo>
                  <a:lnTo>
                    <a:pt x="52509" y="64792"/>
                  </a:lnTo>
                  <a:lnTo>
                    <a:pt x="52022" y="65676"/>
                  </a:lnTo>
                  <a:lnTo>
                    <a:pt x="51500" y="66534"/>
                  </a:lnTo>
                  <a:lnTo>
                    <a:pt x="50942" y="67368"/>
                  </a:lnTo>
                  <a:lnTo>
                    <a:pt x="50348" y="68176"/>
                  </a:lnTo>
                  <a:lnTo>
                    <a:pt x="49717" y="68959"/>
                  </a:lnTo>
                  <a:lnTo>
                    <a:pt x="49051" y="69717"/>
                  </a:lnTo>
                  <a:lnTo>
                    <a:pt x="48349" y="70450"/>
                  </a:lnTo>
                  <a:lnTo>
                    <a:pt x="47611" y="71144"/>
                  </a:lnTo>
                  <a:lnTo>
                    <a:pt x="46838" y="71807"/>
                  </a:lnTo>
                  <a:lnTo>
                    <a:pt x="46031" y="72440"/>
                  </a:lnTo>
                  <a:lnTo>
                    <a:pt x="45188" y="73043"/>
                  </a:lnTo>
                  <a:lnTo>
                    <a:pt x="44311" y="73615"/>
                  </a:lnTo>
                  <a:lnTo>
                    <a:pt x="43398" y="74156"/>
                  </a:lnTo>
                  <a:lnTo>
                    <a:pt x="42451" y="74667"/>
                  </a:lnTo>
                  <a:lnTo>
                    <a:pt x="41469" y="75147"/>
                  </a:lnTo>
                  <a:lnTo>
                    <a:pt x="40451" y="75597"/>
                  </a:lnTo>
                  <a:lnTo>
                    <a:pt x="39399" y="76016"/>
                  </a:lnTo>
                  <a:lnTo>
                    <a:pt x="38324" y="76389"/>
                  </a:lnTo>
                  <a:lnTo>
                    <a:pt x="37214" y="76723"/>
                  </a:lnTo>
                  <a:lnTo>
                    <a:pt x="36071" y="77018"/>
                  </a:lnTo>
                  <a:lnTo>
                    <a:pt x="34894" y="77273"/>
                  </a:lnTo>
                  <a:lnTo>
                    <a:pt x="33683" y="77489"/>
                  </a:lnTo>
                  <a:lnTo>
                    <a:pt x="32438" y="77666"/>
                  </a:lnTo>
                  <a:lnTo>
                    <a:pt x="31160" y="77804"/>
                  </a:lnTo>
                  <a:lnTo>
                    <a:pt x="29847" y="77902"/>
                  </a:lnTo>
                  <a:lnTo>
                    <a:pt x="28501" y="77961"/>
                  </a:lnTo>
                  <a:lnTo>
                    <a:pt x="27121" y="77980"/>
                  </a:lnTo>
                  <a:lnTo>
                    <a:pt x="25849" y="77965"/>
                  </a:lnTo>
                  <a:lnTo>
                    <a:pt x="24611" y="77919"/>
                  </a:lnTo>
                  <a:lnTo>
                    <a:pt x="23405" y="77843"/>
                  </a:lnTo>
                  <a:lnTo>
                    <a:pt x="22231" y="77736"/>
                  </a:lnTo>
                  <a:lnTo>
                    <a:pt x="21091" y="77598"/>
                  </a:lnTo>
                  <a:lnTo>
                    <a:pt x="19983" y="77430"/>
                  </a:lnTo>
                  <a:lnTo>
                    <a:pt x="18908" y="77232"/>
                  </a:lnTo>
                  <a:lnTo>
                    <a:pt x="17866" y="77003"/>
                  </a:lnTo>
                  <a:lnTo>
                    <a:pt x="16856" y="76743"/>
                  </a:lnTo>
                  <a:lnTo>
                    <a:pt x="15879" y="76453"/>
                  </a:lnTo>
                  <a:lnTo>
                    <a:pt x="14934" y="76125"/>
                  </a:lnTo>
                  <a:lnTo>
                    <a:pt x="14018" y="75774"/>
                  </a:lnTo>
                  <a:lnTo>
                    <a:pt x="13131" y="75400"/>
                  </a:lnTo>
                  <a:lnTo>
                    <a:pt x="12273" y="75003"/>
                  </a:lnTo>
                  <a:lnTo>
                    <a:pt x="11446" y="74583"/>
                  </a:lnTo>
                  <a:lnTo>
                    <a:pt x="10647" y="74141"/>
                  </a:lnTo>
                  <a:lnTo>
                    <a:pt x="9878" y="73675"/>
                  </a:lnTo>
                  <a:lnTo>
                    <a:pt x="9139" y="73187"/>
                  </a:lnTo>
                  <a:lnTo>
                    <a:pt x="8429" y="72676"/>
                  </a:lnTo>
                  <a:lnTo>
                    <a:pt x="7748" y="72141"/>
                  </a:lnTo>
                  <a:lnTo>
                    <a:pt x="7107" y="71576"/>
                  </a:lnTo>
                  <a:lnTo>
                    <a:pt x="6493" y="70991"/>
                  </a:lnTo>
                  <a:lnTo>
                    <a:pt x="5907" y="70388"/>
                  </a:lnTo>
                  <a:lnTo>
                    <a:pt x="5347" y="69767"/>
                  </a:lnTo>
                  <a:lnTo>
                    <a:pt x="4815" y="69126"/>
                  </a:lnTo>
                  <a:lnTo>
                    <a:pt x="4311" y="68468"/>
                  </a:lnTo>
                  <a:lnTo>
                    <a:pt x="3833" y="67791"/>
                  </a:lnTo>
                  <a:lnTo>
                    <a:pt x="3383" y="67095"/>
                  </a:lnTo>
                  <a:lnTo>
                    <a:pt x="2960" y="66380"/>
                  </a:lnTo>
                  <a:lnTo>
                    <a:pt x="2564" y="65648"/>
                  </a:lnTo>
                  <a:lnTo>
                    <a:pt x="2205" y="64900"/>
                  </a:lnTo>
                  <a:lnTo>
                    <a:pt x="1868" y="64141"/>
                  </a:lnTo>
                  <a:lnTo>
                    <a:pt x="1554" y="63372"/>
                  </a:lnTo>
                  <a:lnTo>
                    <a:pt x="1263" y="62592"/>
                  </a:lnTo>
                  <a:lnTo>
                    <a:pt x="995" y="61800"/>
                  </a:lnTo>
                  <a:lnTo>
                    <a:pt x="750" y="60998"/>
                  </a:lnTo>
                  <a:lnTo>
                    <a:pt x="528" y="60185"/>
                  </a:lnTo>
                  <a:lnTo>
                    <a:pt x="329" y="59361"/>
                  </a:lnTo>
                  <a:lnTo>
                    <a:pt x="153" y="58526"/>
                  </a:lnTo>
                  <a:lnTo>
                    <a:pt x="0" y="57680"/>
                  </a:lnTo>
                  <a:lnTo>
                    <a:pt x="15334" y="56425"/>
                  </a:lnTo>
                  <a:lnTo>
                    <a:pt x="15424" y="56784"/>
                  </a:lnTo>
                  <a:lnTo>
                    <a:pt x="15521" y="57141"/>
                  </a:lnTo>
                  <a:lnTo>
                    <a:pt x="15625" y="57496"/>
                  </a:lnTo>
                  <a:lnTo>
                    <a:pt x="15735" y="57848"/>
                  </a:lnTo>
                  <a:lnTo>
                    <a:pt x="15852" y="58199"/>
                  </a:lnTo>
                  <a:lnTo>
                    <a:pt x="15976" y="58547"/>
                  </a:lnTo>
                  <a:lnTo>
                    <a:pt x="16105" y="58893"/>
                  </a:lnTo>
                  <a:lnTo>
                    <a:pt x="16242" y="59237"/>
                  </a:lnTo>
                  <a:lnTo>
                    <a:pt x="16385" y="59578"/>
                  </a:lnTo>
                  <a:lnTo>
                    <a:pt x="16534" y="59918"/>
                  </a:lnTo>
                  <a:lnTo>
                    <a:pt x="16704" y="60252"/>
                  </a:lnTo>
                  <a:lnTo>
                    <a:pt x="16886" y="60579"/>
                  </a:lnTo>
                  <a:lnTo>
                    <a:pt x="17079" y="60898"/>
                  </a:lnTo>
                  <a:lnTo>
                    <a:pt x="17285" y="61210"/>
                  </a:lnTo>
                  <a:lnTo>
                    <a:pt x="17503" y="61514"/>
                  </a:lnTo>
                  <a:lnTo>
                    <a:pt x="17733" y="61810"/>
                  </a:lnTo>
                  <a:lnTo>
                    <a:pt x="17974" y="62099"/>
                  </a:lnTo>
                  <a:lnTo>
                    <a:pt x="18228" y="62380"/>
                  </a:lnTo>
                  <a:lnTo>
                    <a:pt x="18494" y="62653"/>
                  </a:lnTo>
                  <a:lnTo>
                    <a:pt x="18772" y="62919"/>
                  </a:lnTo>
                  <a:lnTo>
                    <a:pt x="19062" y="63176"/>
                  </a:lnTo>
                  <a:lnTo>
                    <a:pt x="19365" y="63423"/>
                  </a:lnTo>
                  <a:lnTo>
                    <a:pt x="19682" y="63661"/>
                  </a:lnTo>
                  <a:lnTo>
                    <a:pt x="20012" y="63888"/>
                  </a:lnTo>
                  <a:lnTo>
                    <a:pt x="20354" y="64106"/>
                  </a:lnTo>
                  <a:lnTo>
                    <a:pt x="20710" y="64314"/>
                  </a:lnTo>
                  <a:lnTo>
                    <a:pt x="21079" y="64512"/>
                  </a:lnTo>
                  <a:lnTo>
                    <a:pt x="21461" y="64700"/>
                  </a:lnTo>
                  <a:lnTo>
                    <a:pt x="21856" y="64879"/>
                  </a:lnTo>
                  <a:lnTo>
                    <a:pt x="22264" y="65047"/>
                  </a:lnTo>
                  <a:lnTo>
                    <a:pt x="22688" y="65192"/>
                  </a:lnTo>
                  <a:lnTo>
                    <a:pt x="23129" y="65322"/>
                  </a:lnTo>
                  <a:lnTo>
                    <a:pt x="23587" y="65437"/>
                  </a:lnTo>
                  <a:lnTo>
                    <a:pt x="24063" y="65536"/>
                  </a:lnTo>
                  <a:lnTo>
                    <a:pt x="24556" y="65620"/>
                  </a:lnTo>
                  <a:lnTo>
                    <a:pt x="25067" y="65689"/>
                  </a:lnTo>
                  <a:lnTo>
                    <a:pt x="25595" y="65743"/>
                  </a:lnTo>
                  <a:lnTo>
                    <a:pt x="26141" y="65781"/>
                  </a:lnTo>
                  <a:lnTo>
                    <a:pt x="26704" y="65804"/>
                  </a:lnTo>
                  <a:lnTo>
                    <a:pt x="27285" y="65811"/>
                  </a:lnTo>
                  <a:lnTo>
                    <a:pt x="28407" y="65775"/>
                  </a:lnTo>
                  <a:lnTo>
                    <a:pt x="29483" y="65665"/>
                  </a:lnTo>
                  <a:lnTo>
                    <a:pt x="30511" y="65482"/>
                  </a:lnTo>
                  <a:lnTo>
                    <a:pt x="31493" y="65226"/>
                  </a:lnTo>
                  <a:lnTo>
                    <a:pt x="32428" y="64897"/>
                  </a:lnTo>
                  <a:lnTo>
                    <a:pt x="33316" y="64495"/>
                  </a:lnTo>
                  <a:lnTo>
                    <a:pt x="34157" y="64020"/>
                  </a:lnTo>
                  <a:lnTo>
                    <a:pt x="34951" y="63471"/>
                  </a:lnTo>
                  <a:lnTo>
                    <a:pt x="35698" y="62850"/>
                  </a:lnTo>
                  <a:lnTo>
                    <a:pt x="36398" y="62155"/>
                  </a:lnTo>
                  <a:lnTo>
                    <a:pt x="37051" y="61392"/>
                  </a:lnTo>
                  <a:lnTo>
                    <a:pt x="37636" y="60564"/>
                  </a:lnTo>
                  <a:lnTo>
                    <a:pt x="38151" y="59672"/>
                  </a:lnTo>
                  <a:lnTo>
                    <a:pt x="38598" y="58715"/>
                  </a:lnTo>
                  <a:lnTo>
                    <a:pt x="38976" y="57694"/>
                  </a:lnTo>
                  <a:lnTo>
                    <a:pt x="39286" y="56609"/>
                  </a:lnTo>
                  <a:lnTo>
                    <a:pt x="39526" y="55459"/>
                  </a:lnTo>
                  <a:lnTo>
                    <a:pt x="39698" y="54245"/>
                  </a:lnTo>
                  <a:lnTo>
                    <a:pt x="39801" y="52966"/>
                  </a:lnTo>
                  <a:lnTo>
                    <a:pt x="39836" y="51623"/>
                  </a:lnTo>
                  <a:lnTo>
                    <a:pt x="39827" y="51018"/>
                  </a:lnTo>
                  <a:lnTo>
                    <a:pt x="39801" y="50425"/>
                  </a:lnTo>
                  <a:lnTo>
                    <a:pt x="39757" y="49843"/>
                  </a:lnTo>
                  <a:lnTo>
                    <a:pt x="39696" y="49274"/>
                  </a:lnTo>
                  <a:lnTo>
                    <a:pt x="39618" y="48717"/>
                  </a:lnTo>
                  <a:lnTo>
                    <a:pt x="39522" y="48172"/>
                  </a:lnTo>
                  <a:lnTo>
                    <a:pt x="39408" y="47639"/>
                  </a:lnTo>
                  <a:lnTo>
                    <a:pt x="39277" y="47118"/>
                  </a:lnTo>
                  <a:lnTo>
                    <a:pt x="39129" y="46609"/>
                  </a:lnTo>
                  <a:lnTo>
                    <a:pt x="38963" y="46111"/>
                  </a:lnTo>
                  <a:lnTo>
                    <a:pt x="38791" y="45627"/>
                  </a:lnTo>
                  <a:lnTo>
                    <a:pt x="38605" y="45158"/>
                  </a:lnTo>
                  <a:lnTo>
                    <a:pt x="38403" y="44702"/>
                  </a:lnTo>
                  <a:lnTo>
                    <a:pt x="38186" y="44260"/>
                  </a:lnTo>
                  <a:lnTo>
                    <a:pt x="37953" y="43833"/>
                  </a:lnTo>
                  <a:lnTo>
                    <a:pt x="37705" y="43420"/>
                  </a:lnTo>
                  <a:lnTo>
                    <a:pt x="37442" y="43021"/>
                  </a:lnTo>
                  <a:lnTo>
                    <a:pt x="37164" y="42636"/>
                  </a:lnTo>
                  <a:lnTo>
                    <a:pt x="36870" y="42266"/>
                  </a:lnTo>
                  <a:lnTo>
                    <a:pt x="36562" y="41910"/>
                  </a:lnTo>
                  <a:lnTo>
                    <a:pt x="36248" y="41568"/>
                  </a:lnTo>
                  <a:lnTo>
                    <a:pt x="35920" y="41244"/>
                  </a:lnTo>
                  <a:lnTo>
                    <a:pt x="35576" y="40935"/>
                  </a:lnTo>
                  <a:lnTo>
                    <a:pt x="35217" y="40643"/>
                  </a:lnTo>
                  <a:lnTo>
                    <a:pt x="34843" y="40368"/>
                  </a:lnTo>
                  <a:lnTo>
                    <a:pt x="34453" y="40109"/>
                  </a:lnTo>
                  <a:lnTo>
                    <a:pt x="34048" y="39866"/>
                  </a:lnTo>
                  <a:lnTo>
                    <a:pt x="33628" y="39639"/>
                  </a:lnTo>
                  <a:lnTo>
                    <a:pt x="33192" y="39429"/>
                  </a:lnTo>
                  <a:lnTo>
                    <a:pt x="32742" y="39236"/>
                  </a:lnTo>
                  <a:lnTo>
                    <a:pt x="32288" y="39059"/>
                  </a:lnTo>
                  <a:lnTo>
                    <a:pt x="31821" y="38902"/>
                  </a:lnTo>
                  <a:lnTo>
                    <a:pt x="31340" y="38762"/>
                  </a:lnTo>
                  <a:lnTo>
                    <a:pt x="30847" y="38642"/>
                  </a:lnTo>
                  <a:lnTo>
                    <a:pt x="30341" y="38540"/>
                  </a:lnTo>
                  <a:lnTo>
                    <a:pt x="29821" y="38456"/>
                  </a:lnTo>
                  <a:lnTo>
                    <a:pt x="29288" y="38391"/>
                  </a:lnTo>
                  <a:lnTo>
                    <a:pt x="28743" y="38345"/>
                  </a:lnTo>
                  <a:lnTo>
                    <a:pt x="28184" y="38317"/>
                  </a:lnTo>
                  <a:lnTo>
                    <a:pt x="27612" y="38308"/>
                  </a:lnTo>
                  <a:lnTo>
                    <a:pt x="26862" y="38323"/>
                  </a:lnTo>
                  <a:lnTo>
                    <a:pt x="26139" y="38367"/>
                  </a:lnTo>
                  <a:lnTo>
                    <a:pt x="25443" y="38440"/>
                  </a:lnTo>
                  <a:lnTo>
                    <a:pt x="24774" y="38544"/>
                  </a:lnTo>
                  <a:lnTo>
                    <a:pt x="24133" y="38676"/>
                  </a:lnTo>
                  <a:lnTo>
                    <a:pt x="23519" y="38838"/>
                  </a:lnTo>
                  <a:lnTo>
                    <a:pt x="22933" y="39030"/>
                  </a:lnTo>
                  <a:lnTo>
                    <a:pt x="22373" y="39251"/>
                  </a:lnTo>
                  <a:lnTo>
                    <a:pt x="21841" y="39501"/>
                  </a:lnTo>
                  <a:lnTo>
                    <a:pt x="21336" y="39781"/>
                  </a:lnTo>
                  <a:lnTo>
                    <a:pt x="20853" y="40072"/>
                  </a:lnTo>
                  <a:lnTo>
                    <a:pt x="20385" y="40375"/>
                  </a:lnTo>
                  <a:lnTo>
                    <a:pt x="19932" y="40691"/>
                  </a:lnTo>
                  <a:lnTo>
                    <a:pt x="19494" y="41021"/>
                  </a:lnTo>
                  <a:lnTo>
                    <a:pt x="19072" y="41364"/>
                  </a:lnTo>
                  <a:lnTo>
                    <a:pt x="18665" y="41720"/>
                  </a:lnTo>
                  <a:lnTo>
                    <a:pt x="18273" y="42088"/>
                  </a:lnTo>
                  <a:lnTo>
                    <a:pt x="17896" y="42470"/>
                  </a:lnTo>
                  <a:lnTo>
                    <a:pt x="17535" y="42866"/>
                  </a:lnTo>
                  <a:lnTo>
                    <a:pt x="17189" y="43274"/>
                  </a:lnTo>
                  <a:lnTo>
                    <a:pt x="2237" y="43274"/>
                  </a:lnTo>
                  <a:lnTo>
                    <a:pt x="4911" y="0"/>
                  </a:lnTo>
                  <a:lnTo>
                    <a:pt x="51132" y="0"/>
                  </a:lnTo>
                  <a:lnTo>
                    <a:pt x="51132" y="11405"/>
                  </a:lnTo>
                  <a:lnTo>
                    <a:pt x="18826" y="11405"/>
                  </a:lnTo>
                  <a:lnTo>
                    <a:pt x="17571" y="30832"/>
                  </a:lnTo>
                  <a:lnTo>
                    <a:pt x="18042" y="30434"/>
                  </a:lnTo>
                  <a:lnTo>
                    <a:pt x="18536" y="30048"/>
                  </a:lnTo>
                  <a:lnTo>
                    <a:pt x="19054" y="29674"/>
                  </a:lnTo>
                  <a:lnTo>
                    <a:pt x="19597" y="29312"/>
                  </a:lnTo>
                  <a:lnTo>
                    <a:pt x="20163" y="28963"/>
                  </a:lnTo>
                  <a:lnTo>
                    <a:pt x="20754" y="28625"/>
                  </a:lnTo>
                  <a:lnTo>
                    <a:pt x="21368" y="28299"/>
                  </a:lnTo>
                  <a:lnTo>
                    <a:pt x="22007" y="27985"/>
                  </a:lnTo>
                  <a:lnTo>
                    <a:pt x="22669" y="27684"/>
                  </a:lnTo>
                  <a:lnTo>
                    <a:pt x="23356" y="27394"/>
                  </a:lnTo>
                  <a:lnTo>
                    <a:pt x="24066" y="27114"/>
                  </a:lnTo>
                  <a:lnTo>
                    <a:pt x="24798" y="26863"/>
                  </a:lnTo>
                  <a:lnTo>
                    <a:pt x="25554" y="26642"/>
                  </a:lnTo>
                  <a:lnTo>
                    <a:pt x="26333" y="26451"/>
                  </a:lnTo>
                  <a:lnTo>
                    <a:pt x="27135" y="26289"/>
                  </a:lnTo>
                  <a:lnTo>
                    <a:pt x="27959" y="26156"/>
                  </a:lnTo>
                  <a:lnTo>
                    <a:pt x="28807" y="26053"/>
                  </a:lnTo>
                  <a:lnTo>
                    <a:pt x="29677" y="25979"/>
                  </a:lnTo>
                  <a:lnTo>
                    <a:pt x="30570" y="25935"/>
                  </a:lnTo>
                  <a:lnTo>
                    <a:pt x="31487" y="25920"/>
                  </a:lnTo>
                  <a:lnTo>
                    <a:pt x="32610" y="25939"/>
                  </a:lnTo>
                  <a:lnTo>
                    <a:pt x="33709" y="25995"/>
                  </a:lnTo>
                  <a:lnTo>
                    <a:pt x="34784" y="26087"/>
                  </a:lnTo>
                  <a:lnTo>
                    <a:pt x="35835" y="26217"/>
                  </a:lnTo>
                  <a:lnTo>
                    <a:pt x="36862" y="26384"/>
                  </a:lnTo>
                  <a:lnTo>
                    <a:pt x="37865" y="26588"/>
                  </a:lnTo>
                  <a:lnTo>
                    <a:pt x="38844" y="26830"/>
                  </a:lnTo>
                  <a:lnTo>
                    <a:pt x="39799" y="27108"/>
                  </a:lnTo>
                  <a:lnTo>
                    <a:pt x="40730" y="27423"/>
                  </a:lnTo>
                  <a:lnTo>
                    <a:pt x="41637" y="27776"/>
                  </a:lnTo>
                  <a:lnTo>
                    <a:pt x="42518" y="28162"/>
                  </a:lnTo>
                  <a:lnTo>
                    <a:pt x="43372" y="28577"/>
                  </a:lnTo>
                  <a:lnTo>
                    <a:pt x="44199" y="29022"/>
                  </a:lnTo>
                  <a:lnTo>
                    <a:pt x="44998" y="29496"/>
                  </a:lnTo>
                  <a:lnTo>
                    <a:pt x="45770" y="30000"/>
                  </a:lnTo>
                  <a:lnTo>
                    <a:pt x="46515" y="30533"/>
                  </a:lnTo>
                  <a:lnTo>
                    <a:pt x="47233" y="31095"/>
                  </a:lnTo>
                  <a:lnTo>
                    <a:pt x="47923" y="31687"/>
                  </a:lnTo>
                  <a:lnTo>
                    <a:pt x="48586" y="32309"/>
                  </a:lnTo>
                  <a:lnTo>
                    <a:pt x="49222" y="32960"/>
                  </a:lnTo>
                  <a:lnTo>
                    <a:pt x="49829" y="33639"/>
                  </a:lnTo>
                  <a:lnTo>
                    <a:pt x="50407" y="34346"/>
                  </a:lnTo>
                  <a:lnTo>
                    <a:pt x="50956" y="35080"/>
                  </a:lnTo>
                  <a:lnTo>
                    <a:pt x="51475" y="35841"/>
                  </a:lnTo>
                  <a:lnTo>
                    <a:pt x="51964" y="36630"/>
                  </a:lnTo>
                  <a:lnTo>
                    <a:pt x="52424" y="37446"/>
                  </a:lnTo>
                  <a:lnTo>
                    <a:pt x="52855" y="38289"/>
                  </a:lnTo>
                  <a:lnTo>
                    <a:pt x="53256" y="39159"/>
                  </a:lnTo>
                  <a:lnTo>
                    <a:pt x="53627" y="40057"/>
                  </a:lnTo>
                  <a:lnTo>
                    <a:pt x="53970" y="40982"/>
                  </a:lnTo>
                  <a:lnTo>
                    <a:pt x="54281" y="41920"/>
                  </a:lnTo>
                  <a:lnTo>
                    <a:pt x="54559" y="42879"/>
                  </a:lnTo>
                  <a:lnTo>
                    <a:pt x="54804" y="43858"/>
                  </a:lnTo>
                  <a:lnTo>
                    <a:pt x="55017" y="44858"/>
                  </a:lnTo>
                  <a:lnTo>
                    <a:pt x="55197" y="45879"/>
                  </a:lnTo>
                  <a:lnTo>
                    <a:pt x="55345" y="46921"/>
                  </a:lnTo>
                  <a:lnTo>
                    <a:pt x="55459" y="47984"/>
                  </a:lnTo>
                  <a:lnTo>
                    <a:pt x="55541" y="49067"/>
                  </a:lnTo>
                  <a:lnTo>
                    <a:pt x="55590" y="5017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" name="pg272"/>
            <p:cNvSpPr/>
            <p:nvPr/>
          </p:nvSpPr>
          <p:spPr>
            <a:xfrm>
              <a:off x="1986558" y="2456716"/>
              <a:ext cx="59863" cy="76889"/>
            </a:xfrm>
            <a:custGeom>
              <a:avLst/>
              <a:pathLst>
                <a:path w="59863" h="76889">
                  <a:moveTo>
                    <a:pt x="49604" y="61227"/>
                  </a:moveTo>
                  <a:lnTo>
                    <a:pt x="49604" y="76889"/>
                  </a:lnTo>
                  <a:lnTo>
                    <a:pt x="34979" y="76889"/>
                  </a:lnTo>
                  <a:lnTo>
                    <a:pt x="34979" y="61227"/>
                  </a:lnTo>
                  <a:lnTo>
                    <a:pt x="0" y="61227"/>
                  </a:lnTo>
                  <a:lnTo>
                    <a:pt x="0" y="49713"/>
                  </a:lnTo>
                  <a:lnTo>
                    <a:pt x="32469" y="0"/>
                  </a:lnTo>
                  <a:lnTo>
                    <a:pt x="49604" y="0"/>
                  </a:lnTo>
                  <a:lnTo>
                    <a:pt x="49604" y="49822"/>
                  </a:lnTo>
                  <a:lnTo>
                    <a:pt x="59863" y="49822"/>
                  </a:lnTo>
                  <a:lnTo>
                    <a:pt x="59863" y="6122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" name="pg273"/>
            <p:cNvSpPr/>
            <p:nvPr/>
          </p:nvSpPr>
          <p:spPr>
            <a:xfrm>
              <a:off x="1999054" y="2470702"/>
              <a:ext cx="22952" cy="35836"/>
            </a:xfrm>
            <a:custGeom>
              <a:avLst/>
              <a:pathLst>
                <a:path w="22952" h="35836">
                  <a:moveTo>
                    <a:pt x="22482" y="10679"/>
                  </a:moveTo>
                  <a:lnTo>
                    <a:pt x="22482" y="10488"/>
                  </a:lnTo>
                  <a:lnTo>
                    <a:pt x="22482" y="10286"/>
                  </a:lnTo>
                  <a:lnTo>
                    <a:pt x="22482" y="10073"/>
                  </a:lnTo>
                  <a:lnTo>
                    <a:pt x="22482" y="9849"/>
                  </a:lnTo>
                  <a:lnTo>
                    <a:pt x="22482" y="9615"/>
                  </a:lnTo>
                  <a:lnTo>
                    <a:pt x="22482" y="9369"/>
                  </a:lnTo>
                  <a:lnTo>
                    <a:pt x="22482" y="9113"/>
                  </a:lnTo>
                  <a:lnTo>
                    <a:pt x="22482" y="8845"/>
                  </a:lnTo>
                  <a:lnTo>
                    <a:pt x="22482" y="8567"/>
                  </a:lnTo>
                  <a:lnTo>
                    <a:pt x="22482" y="8278"/>
                  </a:lnTo>
                  <a:lnTo>
                    <a:pt x="22493" y="7972"/>
                  </a:lnTo>
                  <a:lnTo>
                    <a:pt x="22504" y="7664"/>
                  </a:lnTo>
                  <a:lnTo>
                    <a:pt x="22515" y="7356"/>
                  </a:lnTo>
                  <a:lnTo>
                    <a:pt x="22526" y="7047"/>
                  </a:lnTo>
                  <a:lnTo>
                    <a:pt x="22537" y="6736"/>
                  </a:lnTo>
                  <a:lnTo>
                    <a:pt x="22548" y="6425"/>
                  </a:lnTo>
                  <a:lnTo>
                    <a:pt x="22559" y="6112"/>
                  </a:lnTo>
                  <a:lnTo>
                    <a:pt x="22570" y="5798"/>
                  </a:lnTo>
                  <a:lnTo>
                    <a:pt x="22581" y="5483"/>
                  </a:lnTo>
                  <a:lnTo>
                    <a:pt x="22592" y="5167"/>
                  </a:lnTo>
                  <a:lnTo>
                    <a:pt x="22613" y="4852"/>
                  </a:lnTo>
                  <a:lnTo>
                    <a:pt x="22633" y="4541"/>
                  </a:lnTo>
                  <a:lnTo>
                    <a:pt x="22652" y="4233"/>
                  </a:lnTo>
                  <a:lnTo>
                    <a:pt x="22670" y="3927"/>
                  </a:lnTo>
                  <a:lnTo>
                    <a:pt x="22687" y="3626"/>
                  </a:lnTo>
                  <a:lnTo>
                    <a:pt x="22703" y="3327"/>
                  </a:lnTo>
                  <a:lnTo>
                    <a:pt x="22718" y="3032"/>
                  </a:lnTo>
                  <a:lnTo>
                    <a:pt x="22731" y="2740"/>
                  </a:lnTo>
                  <a:lnTo>
                    <a:pt x="22744" y="2451"/>
                  </a:lnTo>
                  <a:lnTo>
                    <a:pt x="22755" y="2166"/>
                  </a:lnTo>
                  <a:lnTo>
                    <a:pt x="22777" y="1878"/>
                  </a:lnTo>
                  <a:lnTo>
                    <a:pt x="22799" y="1603"/>
                  </a:lnTo>
                  <a:lnTo>
                    <a:pt x="22821" y="1341"/>
                  </a:lnTo>
                  <a:lnTo>
                    <a:pt x="22843" y="1092"/>
                  </a:lnTo>
                  <a:lnTo>
                    <a:pt x="22864" y="856"/>
                  </a:lnTo>
                  <a:lnTo>
                    <a:pt x="22886" y="634"/>
                  </a:lnTo>
                  <a:lnTo>
                    <a:pt x="22908" y="424"/>
                  </a:lnTo>
                  <a:lnTo>
                    <a:pt x="22930" y="228"/>
                  </a:lnTo>
                  <a:lnTo>
                    <a:pt x="22952" y="44"/>
                  </a:lnTo>
                  <a:lnTo>
                    <a:pt x="22916" y="0"/>
                  </a:lnTo>
                  <a:lnTo>
                    <a:pt x="22851" y="136"/>
                  </a:lnTo>
                  <a:lnTo>
                    <a:pt x="22780" y="283"/>
                  </a:lnTo>
                  <a:lnTo>
                    <a:pt x="22703" y="442"/>
                  </a:lnTo>
                  <a:lnTo>
                    <a:pt x="22619" y="611"/>
                  </a:lnTo>
                  <a:lnTo>
                    <a:pt x="22528" y="791"/>
                  </a:lnTo>
                  <a:lnTo>
                    <a:pt x="22431" y="982"/>
                  </a:lnTo>
                  <a:lnTo>
                    <a:pt x="22327" y="1184"/>
                  </a:lnTo>
                  <a:lnTo>
                    <a:pt x="22217" y="1397"/>
                  </a:lnTo>
                  <a:lnTo>
                    <a:pt x="22100" y="1620"/>
                  </a:lnTo>
                  <a:lnTo>
                    <a:pt x="21979" y="1841"/>
                  </a:lnTo>
                  <a:lnTo>
                    <a:pt x="21854" y="2066"/>
                  </a:lnTo>
                  <a:lnTo>
                    <a:pt x="21726" y="2295"/>
                  </a:lnTo>
                  <a:lnTo>
                    <a:pt x="21594" y="2528"/>
                  </a:lnTo>
                  <a:lnTo>
                    <a:pt x="21459" y="2766"/>
                  </a:lnTo>
                  <a:lnTo>
                    <a:pt x="21321" y="3009"/>
                  </a:lnTo>
                  <a:lnTo>
                    <a:pt x="21180" y="3255"/>
                  </a:lnTo>
                  <a:lnTo>
                    <a:pt x="21035" y="3506"/>
                  </a:lnTo>
                  <a:lnTo>
                    <a:pt x="20887" y="3762"/>
                  </a:lnTo>
                  <a:lnTo>
                    <a:pt x="20736" y="4021"/>
                  </a:lnTo>
                  <a:lnTo>
                    <a:pt x="20593" y="4272"/>
                  </a:lnTo>
                  <a:lnTo>
                    <a:pt x="20448" y="4523"/>
                  </a:lnTo>
                  <a:lnTo>
                    <a:pt x="20301" y="4774"/>
                  </a:lnTo>
                  <a:lnTo>
                    <a:pt x="20151" y="5025"/>
                  </a:lnTo>
                  <a:lnTo>
                    <a:pt x="20000" y="5276"/>
                  </a:lnTo>
                  <a:lnTo>
                    <a:pt x="19846" y="5527"/>
                  </a:lnTo>
                  <a:lnTo>
                    <a:pt x="19690" y="5778"/>
                  </a:lnTo>
                  <a:lnTo>
                    <a:pt x="19531" y="6030"/>
                  </a:lnTo>
                  <a:lnTo>
                    <a:pt x="19371" y="6281"/>
                  </a:lnTo>
                  <a:lnTo>
                    <a:pt x="19208" y="6532"/>
                  </a:lnTo>
                  <a:lnTo>
                    <a:pt x="19057" y="6779"/>
                  </a:lnTo>
                  <a:lnTo>
                    <a:pt x="18909" y="7021"/>
                  </a:lnTo>
                  <a:lnTo>
                    <a:pt x="18765" y="7255"/>
                  </a:lnTo>
                  <a:lnTo>
                    <a:pt x="18623" y="7483"/>
                  </a:lnTo>
                  <a:lnTo>
                    <a:pt x="18485" y="7705"/>
                  </a:lnTo>
                  <a:lnTo>
                    <a:pt x="18350" y="7920"/>
                  </a:lnTo>
                  <a:lnTo>
                    <a:pt x="18219" y="8128"/>
                  </a:lnTo>
                  <a:lnTo>
                    <a:pt x="18091" y="8330"/>
                  </a:lnTo>
                  <a:lnTo>
                    <a:pt x="17966" y="8526"/>
                  </a:lnTo>
                  <a:lnTo>
                    <a:pt x="17844" y="8714"/>
                  </a:lnTo>
                  <a:lnTo>
                    <a:pt x="0" y="35836"/>
                  </a:lnTo>
                  <a:lnTo>
                    <a:pt x="22482" y="358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" name="pg274"/>
            <p:cNvSpPr/>
            <p:nvPr/>
          </p:nvSpPr>
          <p:spPr>
            <a:xfrm>
              <a:off x="1987431" y="2265765"/>
              <a:ext cx="55552" cy="79290"/>
            </a:xfrm>
            <a:custGeom>
              <a:avLst/>
              <a:pathLst>
                <a:path w="55552" h="79290">
                  <a:moveTo>
                    <a:pt x="55552" y="56698"/>
                  </a:moveTo>
                  <a:lnTo>
                    <a:pt x="55535" y="57735"/>
                  </a:lnTo>
                  <a:lnTo>
                    <a:pt x="55482" y="58752"/>
                  </a:lnTo>
                  <a:lnTo>
                    <a:pt x="55395" y="59748"/>
                  </a:lnTo>
                  <a:lnTo>
                    <a:pt x="55273" y="60723"/>
                  </a:lnTo>
                  <a:lnTo>
                    <a:pt x="55116" y="61678"/>
                  </a:lnTo>
                  <a:lnTo>
                    <a:pt x="54923" y="62611"/>
                  </a:lnTo>
                  <a:lnTo>
                    <a:pt x="54696" y="63524"/>
                  </a:lnTo>
                  <a:lnTo>
                    <a:pt x="54434" y="64416"/>
                  </a:lnTo>
                  <a:lnTo>
                    <a:pt x="54138" y="65288"/>
                  </a:lnTo>
                  <a:lnTo>
                    <a:pt x="53806" y="66139"/>
                  </a:lnTo>
                  <a:lnTo>
                    <a:pt x="53450" y="66956"/>
                  </a:lnTo>
                  <a:lnTo>
                    <a:pt x="53059" y="67750"/>
                  </a:lnTo>
                  <a:lnTo>
                    <a:pt x="52634" y="68519"/>
                  </a:lnTo>
                  <a:lnTo>
                    <a:pt x="52173" y="69265"/>
                  </a:lnTo>
                  <a:lnTo>
                    <a:pt x="51678" y="69986"/>
                  </a:lnTo>
                  <a:lnTo>
                    <a:pt x="51147" y="70683"/>
                  </a:lnTo>
                  <a:lnTo>
                    <a:pt x="50582" y="71357"/>
                  </a:lnTo>
                  <a:lnTo>
                    <a:pt x="49982" y="72006"/>
                  </a:lnTo>
                  <a:lnTo>
                    <a:pt x="49346" y="72631"/>
                  </a:lnTo>
                  <a:lnTo>
                    <a:pt x="48676" y="73233"/>
                  </a:lnTo>
                  <a:lnTo>
                    <a:pt x="47972" y="73809"/>
                  </a:lnTo>
                  <a:lnTo>
                    <a:pt x="47233" y="74357"/>
                  </a:lnTo>
                  <a:lnTo>
                    <a:pt x="46461" y="74878"/>
                  </a:lnTo>
                  <a:lnTo>
                    <a:pt x="45655" y="75372"/>
                  </a:lnTo>
                  <a:lnTo>
                    <a:pt x="44815" y="75839"/>
                  </a:lnTo>
                  <a:lnTo>
                    <a:pt x="43942" y="76278"/>
                  </a:lnTo>
                  <a:lnTo>
                    <a:pt x="43034" y="76690"/>
                  </a:lnTo>
                  <a:lnTo>
                    <a:pt x="42093" y="77075"/>
                  </a:lnTo>
                  <a:lnTo>
                    <a:pt x="41118" y="77432"/>
                  </a:lnTo>
                  <a:lnTo>
                    <a:pt x="40109" y="77762"/>
                  </a:lnTo>
                  <a:lnTo>
                    <a:pt x="39077" y="78053"/>
                  </a:lnTo>
                  <a:lnTo>
                    <a:pt x="38011" y="78312"/>
                  </a:lnTo>
                  <a:lnTo>
                    <a:pt x="36911" y="78541"/>
                  </a:lnTo>
                  <a:lnTo>
                    <a:pt x="35778" y="78740"/>
                  </a:lnTo>
                  <a:lnTo>
                    <a:pt x="34611" y="78908"/>
                  </a:lnTo>
                  <a:lnTo>
                    <a:pt x="33410" y="79046"/>
                  </a:lnTo>
                  <a:lnTo>
                    <a:pt x="32175" y="79153"/>
                  </a:lnTo>
                  <a:lnTo>
                    <a:pt x="30906" y="79229"/>
                  </a:lnTo>
                  <a:lnTo>
                    <a:pt x="29603" y="79275"/>
                  </a:lnTo>
                  <a:lnTo>
                    <a:pt x="28267" y="79290"/>
                  </a:lnTo>
                  <a:lnTo>
                    <a:pt x="26784" y="79271"/>
                  </a:lnTo>
                  <a:lnTo>
                    <a:pt x="25349" y="79214"/>
                  </a:lnTo>
                  <a:lnTo>
                    <a:pt x="23960" y="79118"/>
                  </a:lnTo>
                  <a:lnTo>
                    <a:pt x="22618" y="78985"/>
                  </a:lnTo>
                  <a:lnTo>
                    <a:pt x="21323" y="78813"/>
                  </a:lnTo>
                  <a:lnTo>
                    <a:pt x="20075" y="78603"/>
                  </a:lnTo>
                  <a:lnTo>
                    <a:pt x="18874" y="78354"/>
                  </a:lnTo>
                  <a:lnTo>
                    <a:pt x="17720" y="78068"/>
                  </a:lnTo>
                  <a:lnTo>
                    <a:pt x="16612" y="77743"/>
                  </a:lnTo>
                  <a:lnTo>
                    <a:pt x="15552" y="77380"/>
                  </a:lnTo>
                  <a:lnTo>
                    <a:pt x="14544" y="76986"/>
                  </a:lnTo>
                  <a:lnTo>
                    <a:pt x="13572" y="76568"/>
                  </a:lnTo>
                  <a:lnTo>
                    <a:pt x="12636" y="76126"/>
                  </a:lnTo>
                  <a:lnTo>
                    <a:pt x="11736" y="75660"/>
                  </a:lnTo>
                  <a:lnTo>
                    <a:pt x="10873" y="75170"/>
                  </a:lnTo>
                  <a:lnTo>
                    <a:pt x="10045" y="74656"/>
                  </a:lnTo>
                  <a:lnTo>
                    <a:pt x="9253" y="74118"/>
                  </a:lnTo>
                  <a:lnTo>
                    <a:pt x="8497" y="73556"/>
                  </a:lnTo>
                  <a:lnTo>
                    <a:pt x="7777" y="72970"/>
                  </a:lnTo>
                  <a:lnTo>
                    <a:pt x="7094" y="72360"/>
                  </a:lnTo>
                  <a:lnTo>
                    <a:pt x="6455" y="71719"/>
                  </a:lnTo>
                  <a:lnTo>
                    <a:pt x="5847" y="71061"/>
                  </a:lnTo>
                  <a:lnTo>
                    <a:pt x="5272" y="70387"/>
                  </a:lnTo>
                  <a:lnTo>
                    <a:pt x="4727" y="69697"/>
                  </a:lnTo>
                  <a:lnTo>
                    <a:pt x="4215" y="68990"/>
                  </a:lnTo>
                  <a:lnTo>
                    <a:pt x="3734" y="68267"/>
                  </a:lnTo>
                  <a:lnTo>
                    <a:pt x="3285" y="67528"/>
                  </a:lnTo>
                  <a:lnTo>
                    <a:pt x="2868" y="66772"/>
                  </a:lnTo>
                  <a:lnTo>
                    <a:pt x="2482" y="66000"/>
                  </a:lnTo>
                  <a:lnTo>
                    <a:pt x="2128" y="65211"/>
                  </a:lnTo>
                  <a:lnTo>
                    <a:pt x="1812" y="64413"/>
                  </a:lnTo>
                  <a:lnTo>
                    <a:pt x="1519" y="63613"/>
                  </a:lnTo>
                  <a:lnTo>
                    <a:pt x="1249" y="62811"/>
                  </a:lnTo>
                  <a:lnTo>
                    <a:pt x="1001" y="62007"/>
                  </a:lnTo>
                  <a:lnTo>
                    <a:pt x="777" y="61200"/>
                  </a:lnTo>
                  <a:lnTo>
                    <a:pt x="576" y="60391"/>
                  </a:lnTo>
                  <a:lnTo>
                    <a:pt x="397" y="59580"/>
                  </a:lnTo>
                  <a:lnTo>
                    <a:pt x="242" y="58767"/>
                  </a:lnTo>
                  <a:lnTo>
                    <a:pt x="109" y="57952"/>
                  </a:lnTo>
                  <a:lnTo>
                    <a:pt x="0" y="57135"/>
                  </a:lnTo>
                  <a:lnTo>
                    <a:pt x="15607" y="55770"/>
                  </a:lnTo>
                  <a:lnTo>
                    <a:pt x="15678" y="56258"/>
                  </a:lnTo>
                  <a:lnTo>
                    <a:pt x="15759" y="56737"/>
                  </a:lnTo>
                  <a:lnTo>
                    <a:pt x="15852" y="57209"/>
                  </a:lnTo>
                  <a:lnTo>
                    <a:pt x="15956" y="57674"/>
                  </a:lnTo>
                  <a:lnTo>
                    <a:pt x="16070" y="58131"/>
                  </a:lnTo>
                  <a:lnTo>
                    <a:pt x="16196" y="58580"/>
                  </a:lnTo>
                  <a:lnTo>
                    <a:pt x="16332" y="59021"/>
                  </a:lnTo>
                  <a:lnTo>
                    <a:pt x="16480" y="59455"/>
                  </a:lnTo>
                  <a:lnTo>
                    <a:pt x="16638" y="59881"/>
                  </a:lnTo>
                  <a:lnTo>
                    <a:pt x="16807" y="60300"/>
                  </a:lnTo>
                  <a:lnTo>
                    <a:pt x="16999" y="60698"/>
                  </a:lnTo>
                  <a:lnTo>
                    <a:pt x="17202" y="61086"/>
                  </a:lnTo>
                  <a:lnTo>
                    <a:pt x="17418" y="61462"/>
                  </a:lnTo>
                  <a:lnTo>
                    <a:pt x="17645" y="61828"/>
                  </a:lnTo>
                  <a:lnTo>
                    <a:pt x="17885" y="62182"/>
                  </a:lnTo>
                  <a:lnTo>
                    <a:pt x="18136" y="62526"/>
                  </a:lnTo>
                  <a:lnTo>
                    <a:pt x="18400" y="62859"/>
                  </a:lnTo>
                  <a:lnTo>
                    <a:pt x="18676" y="63181"/>
                  </a:lnTo>
                  <a:lnTo>
                    <a:pt x="18963" y="63492"/>
                  </a:lnTo>
                  <a:lnTo>
                    <a:pt x="19263" y="63792"/>
                  </a:lnTo>
                  <a:lnTo>
                    <a:pt x="19575" y="64080"/>
                  </a:lnTo>
                  <a:lnTo>
                    <a:pt x="19900" y="64355"/>
                  </a:lnTo>
                  <a:lnTo>
                    <a:pt x="20239" y="64617"/>
                  </a:lnTo>
                  <a:lnTo>
                    <a:pt x="20590" y="64866"/>
                  </a:lnTo>
                  <a:lnTo>
                    <a:pt x="20955" y="65102"/>
                  </a:lnTo>
                  <a:lnTo>
                    <a:pt x="21332" y="65325"/>
                  </a:lnTo>
                  <a:lnTo>
                    <a:pt x="21723" y="65534"/>
                  </a:lnTo>
                  <a:lnTo>
                    <a:pt x="22127" y="65731"/>
                  </a:lnTo>
                  <a:lnTo>
                    <a:pt x="22544" y="65914"/>
                  </a:lnTo>
                  <a:lnTo>
                    <a:pt x="22974" y="66084"/>
                  </a:lnTo>
                  <a:lnTo>
                    <a:pt x="23429" y="66229"/>
                  </a:lnTo>
                  <a:lnTo>
                    <a:pt x="23899" y="66359"/>
                  </a:lnTo>
                  <a:lnTo>
                    <a:pt x="24385" y="66474"/>
                  </a:lnTo>
                  <a:lnTo>
                    <a:pt x="24886" y="66573"/>
                  </a:lnTo>
                  <a:lnTo>
                    <a:pt x="25402" y="66657"/>
                  </a:lnTo>
                  <a:lnTo>
                    <a:pt x="25933" y="66726"/>
                  </a:lnTo>
                  <a:lnTo>
                    <a:pt x="26480" y="66779"/>
                  </a:lnTo>
                  <a:lnTo>
                    <a:pt x="27042" y="66818"/>
                  </a:lnTo>
                  <a:lnTo>
                    <a:pt x="27620" y="66840"/>
                  </a:lnTo>
                  <a:lnTo>
                    <a:pt x="28212" y="66848"/>
                  </a:lnTo>
                  <a:lnTo>
                    <a:pt x="29290" y="66821"/>
                  </a:lnTo>
                  <a:lnTo>
                    <a:pt x="30319" y="66739"/>
                  </a:lnTo>
                  <a:lnTo>
                    <a:pt x="31298" y="66603"/>
                  </a:lnTo>
                  <a:lnTo>
                    <a:pt x="32229" y="66412"/>
                  </a:lnTo>
                  <a:lnTo>
                    <a:pt x="33110" y="66166"/>
                  </a:lnTo>
                  <a:lnTo>
                    <a:pt x="33942" y="65866"/>
                  </a:lnTo>
                  <a:lnTo>
                    <a:pt x="34725" y="65511"/>
                  </a:lnTo>
                  <a:lnTo>
                    <a:pt x="35459" y="65102"/>
                  </a:lnTo>
                  <a:lnTo>
                    <a:pt x="36144" y="64638"/>
                  </a:lnTo>
                  <a:lnTo>
                    <a:pt x="36780" y="64120"/>
                  </a:lnTo>
                  <a:lnTo>
                    <a:pt x="37361" y="63545"/>
                  </a:lnTo>
                  <a:lnTo>
                    <a:pt x="37880" y="62913"/>
                  </a:lnTo>
                  <a:lnTo>
                    <a:pt x="38338" y="62222"/>
                  </a:lnTo>
                  <a:lnTo>
                    <a:pt x="38736" y="61474"/>
                  </a:lnTo>
                  <a:lnTo>
                    <a:pt x="39072" y="60668"/>
                  </a:lnTo>
                  <a:lnTo>
                    <a:pt x="39347" y="59804"/>
                  </a:lnTo>
                  <a:lnTo>
                    <a:pt x="39561" y="58883"/>
                  </a:lnTo>
                  <a:lnTo>
                    <a:pt x="39714" y="57903"/>
                  </a:lnTo>
                  <a:lnTo>
                    <a:pt x="39805" y="56866"/>
                  </a:lnTo>
                  <a:lnTo>
                    <a:pt x="39836" y="55770"/>
                  </a:lnTo>
                  <a:lnTo>
                    <a:pt x="39821" y="55096"/>
                  </a:lnTo>
                  <a:lnTo>
                    <a:pt x="39777" y="54450"/>
                  </a:lnTo>
                  <a:lnTo>
                    <a:pt x="39703" y="53830"/>
                  </a:lnTo>
                  <a:lnTo>
                    <a:pt x="39600" y="53238"/>
                  </a:lnTo>
                  <a:lnTo>
                    <a:pt x="39467" y="52673"/>
                  </a:lnTo>
                  <a:lnTo>
                    <a:pt x="39305" y="52136"/>
                  </a:lnTo>
                  <a:lnTo>
                    <a:pt x="39114" y="51626"/>
                  </a:lnTo>
                  <a:lnTo>
                    <a:pt x="38893" y="51143"/>
                  </a:lnTo>
                  <a:lnTo>
                    <a:pt x="38642" y="50687"/>
                  </a:lnTo>
                  <a:lnTo>
                    <a:pt x="38362" y="50259"/>
                  </a:lnTo>
                  <a:lnTo>
                    <a:pt x="38070" y="49854"/>
                  </a:lnTo>
                  <a:lnTo>
                    <a:pt x="37762" y="49469"/>
                  </a:lnTo>
                  <a:lnTo>
                    <a:pt x="37437" y="49103"/>
                  </a:lnTo>
                  <a:lnTo>
                    <a:pt x="37096" y="48757"/>
                  </a:lnTo>
                  <a:lnTo>
                    <a:pt x="36739" y="48431"/>
                  </a:lnTo>
                  <a:lnTo>
                    <a:pt x="36365" y="48124"/>
                  </a:lnTo>
                  <a:lnTo>
                    <a:pt x="35975" y="47837"/>
                  </a:lnTo>
                  <a:lnTo>
                    <a:pt x="35568" y="47570"/>
                  </a:lnTo>
                  <a:lnTo>
                    <a:pt x="35146" y="47322"/>
                  </a:lnTo>
                  <a:lnTo>
                    <a:pt x="34706" y="47094"/>
                  </a:lnTo>
                  <a:lnTo>
                    <a:pt x="34266" y="46872"/>
                  </a:lnTo>
                  <a:lnTo>
                    <a:pt x="33818" y="46666"/>
                  </a:lnTo>
                  <a:lnTo>
                    <a:pt x="33362" y="46475"/>
                  </a:lnTo>
                  <a:lnTo>
                    <a:pt x="32899" y="46299"/>
                  </a:lnTo>
                  <a:lnTo>
                    <a:pt x="32428" y="46139"/>
                  </a:lnTo>
                  <a:lnTo>
                    <a:pt x="31949" y="45994"/>
                  </a:lnTo>
                  <a:lnTo>
                    <a:pt x="31463" y="45864"/>
                  </a:lnTo>
                  <a:lnTo>
                    <a:pt x="30969" y="45749"/>
                  </a:lnTo>
                  <a:lnTo>
                    <a:pt x="30468" y="45650"/>
                  </a:lnTo>
                  <a:lnTo>
                    <a:pt x="29959" y="45566"/>
                  </a:lnTo>
                  <a:lnTo>
                    <a:pt x="29448" y="45493"/>
                  </a:lnTo>
                  <a:lnTo>
                    <a:pt x="28944" y="45428"/>
                  </a:lnTo>
                  <a:lnTo>
                    <a:pt x="28444" y="45371"/>
                  </a:lnTo>
                  <a:lnTo>
                    <a:pt x="27950" y="45321"/>
                  </a:lnTo>
                  <a:lnTo>
                    <a:pt x="27462" y="45279"/>
                  </a:lnTo>
                  <a:lnTo>
                    <a:pt x="26979" y="45245"/>
                  </a:lnTo>
                  <a:lnTo>
                    <a:pt x="26502" y="45218"/>
                  </a:lnTo>
                  <a:lnTo>
                    <a:pt x="26030" y="45199"/>
                  </a:lnTo>
                  <a:lnTo>
                    <a:pt x="25563" y="45188"/>
                  </a:lnTo>
                  <a:lnTo>
                    <a:pt x="25102" y="45184"/>
                  </a:lnTo>
                  <a:lnTo>
                    <a:pt x="19754" y="45184"/>
                  </a:lnTo>
                  <a:lnTo>
                    <a:pt x="19754" y="32796"/>
                  </a:lnTo>
                  <a:lnTo>
                    <a:pt x="24774" y="32796"/>
                  </a:lnTo>
                  <a:lnTo>
                    <a:pt x="25233" y="32792"/>
                  </a:lnTo>
                  <a:lnTo>
                    <a:pt x="25693" y="32779"/>
                  </a:lnTo>
                  <a:lnTo>
                    <a:pt x="26155" y="32757"/>
                  </a:lnTo>
                  <a:lnTo>
                    <a:pt x="26617" y="32726"/>
                  </a:lnTo>
                  <a:lnTo>
                    <a:pt x="27080" y="32687"/>
                  </a:lnTo>
                  <a:lnTo>
                    <a:pt x="27544" y="32639"/>
                  </a:lnTo>
                  <a:lnTo>
                    <a:pt x="28010" y="32582"/>
                  </a:lnTo>
                  <a:lnTo>
                    <a:pt x="28476" y="32517"/>
                  </a:lnTo>
                  <a:lnTo>
                    <a:pt x="28944" y="32443"/>
                  </a:lnTo>
                  <a:lnTo>
                    <a:pt x="29413" y="32360"/>
                  </a:lnTo>
                  <a:lnTo>
                    <a:pt x="29888" y="32265"/>
                  </a:lnTo>
                  <a:lnTo>
                    <a:pt x="30354" y="32157"/>
                  </a:lnTo>
                  <a:lnTo>
                    <a:pt x="30809" y="32034"/>
                  </a:lnTo>
                  <a:lnTo>
                    <a:pt x="31255" y="31897"/>
                  </a:lnTo>
                  <a:lnTo>
                    <a:pt x="31691" y="31746"/>
                  </a:lnTo>
                  <a:lnTo>
                    <a:pt x="32117" y="31580"/>
                  </a:lnTo>
                  <a:lnTo>
                    <a:pt x="32534" y="31401"/>
                  </a:lnTo>
                  <a:lnTo>
                    <a:pt x="32940" y="31207"/>
                  </a:lnTo>
                  <a:lnTo>
                    <a:pt x="33337" y="30999"/>
                  </a:lnTo>
                  <a:lnTo>
                    <a:pt x="33724" y="30777"/>
                  </a:lnTo>
                  <a:lnTo>
                    <a:pt x="34099" y="30539"/>
                  </a:lnTo>
                  <a:lnTo>
                    <a:pt x="34460" y="30284"/>
                  </a:lnTo>
                  <a:lnTo>
                    <a:pt x="34806" y="30011"/>
                  </a:lnTo>
                  <a:lnTo>
                    <a:pt x="35138" y="29721"/>
                  </a:lnTo>
                  <a:lnTo>
                    <a:pt x="35457" y="29413"/>
                  </a:lnTo>
                  <a:lnTo>
                    <a:pt x="35761" y="29088"/>
                  </a:lnTo>
                  <a:lnTo>
                    <a:pt x="36050" y="28745"/>
                  </a:lnTo>
                  <a:lnTo>
                    <a:pt x="36326" y="28385"/>
                  </a:lnTo>
                  <a:lnTo>
                    <a:pt x="36587" y="28007"/>
                  </a:lnTo>
                  <a:lnTo>
                    <a:pt x="36834" y="27612"/>
                  </a:lnTo>
                  <a:lnTo>
                    <a:pt x="37063" y="27186"/>
                  </a:lnTo>
                  <a:lnTo>
                    <a:pt x="37267" y="26739"/>
                  </a:lnTo>
                  <a:lnTo>
                    <a:pt x="37447" y="26270"/>
                  </a:lnTo>
                  <a:lnTo>
                    <a:pt x="37603" y="25779"/>
                  </a:lnTo>
                  <a:lnTo>
                    <a:pt x="37735" y="25266"/>
                  </a:lnTo>
                  <a:lnTo>
                    <a:pt x="37843" y="24731"/>
                  </a:lnTo>
                  <a:lnTo>
                    <a:pt x="37927" y="24174"/>
                  </a:lnTo>
                  <a:lnTo>
                    <a:pt x="37987" y="23596"/>
                  </a:lnTo>
                  <a:lnTo>
                    <a:pt x="38023" y="22995"/>
                  </a:lnTo>
                  <a:lnTo>
                    <a:pt x="38035" y="22373"/>
                  </a:lnTo>
                  <a:lnTo>
                    <a:pt x="38008" y="21445"/>
                  </a:lnTo>
                  <a:lnTo>
                    <a:pt x="37928" y="20557"/>
                  </a:lnTo>
                  <a:lnTo>
                    <a:pt x="37794" y="19711"/>
                  </a:lnTo>
                  <a:lnTo>
                    <a:pt x="37607" y="18907"/>
                  </a:lnTo>
                  <a:lnTo>
                    <a:pt x="37367" y="18144"/>
                  </a:lnTo>
                  <a:lnTo>
                    <a:pt x="37072" y="17423"/>
                  </a:lnTo>
                  <a:lnTo>
                    <a:pt x="36725" y="16743"/>
                  </a:lnTo>
                  <a:lnTo>
                    <a:pt x="36324" y="16104"/>
                  </a:lnTo>
                  <a:lnTo>
                    <a:pt x="35869" y="15507"/>
                  </a:lnTo>
                  <a:lnTo>
                    <a:pt x="35361" y="14952"/>
                  </a:lnTo>
                  <a:lnTo>
                    <a:pt x="34813" y="14433"/>
                  </a:lnTo>
                  <a:lnTo>
                    <a:pt x="34215" y="13970"/>
                  </a:lnTo>
                  <a:lnTo>
                    <a:pt x="33568" y="13560"/>
                  </a:lnTo>
                  <a:lnTo>
                    <a:pt x="32873" y="13206"/>
                  </a:lnTo>
                  <a:lnTo>
                    <a:pt x="32128" y="12905"/>
                  </a:lnTo>
                  <a:lnTo>
                    <a:pt x="31334" y="12660"/>
                  </a:lnTo>
                  <a:lnTo>
                    <a:pt x="30491" y="12469"/>
                  </a:lnTo>
                  <a:lnTo>
                    <a:pt x="29598" y="12332"/>
                  </a:lnTo>
                  <a:lnTo>
                    <a:pt x="28657" y="12251"/>
                  </a:lnTo>
                  <a:lnTo>
                    <a:pt x="27667" y="12223"/>
                  </a:lnTo>
                  <a:lnTo>
                    <a:pt x="26735" y="12249"/>
                  </a:lnTo>
                  <a:lnTo>
                    <a:pt x="25840" y="12328"/>
                  </a:lnTo>
                  <a:lnTo>
                    <a:pt x="24980" y="12459"/>
                  </a:lnTo>
                  <a:lnTo>
                    <a:pt x="24157" y="12642"/>
                  </a:lnTo>
                  <a:lnTo>
                    <a:pt x="23369" y="12878"/>
                  </a:lnTo>
                  <a:lnTo>
                    <a:pt x="22618" y="13166"/>
                  </a:lnTo>
                  <a:lnTo>
                    <a:pt x="21902" y="13507"/>
                  </a:lnTo>
                  <a:lnTo>
                    <a:pt x="21223" y="13900"/>
                  </a:lnTo>
                  <a:lnTo>
                    <a:pt x="20580" y="14345"/>
                  </a:lnTo>
                  <a:lnTo>
                    <a:pt x="19972" y="14843"/>
                  </a:lnTo>
                  <a:lnTo>
                    <a:pt x="19418" y="15388"/>
                  </a:lnTo>
                  <a:lnTo>
                    <a:pt x="18914" y="15978"/>
                  </a:lnTo>
                  <a:lnTo>
                    <a:pt x="18458" y="16611"/>
                  </a:lnTo>
                  <a:lnTo>
                    <a:pt x="18051" y="17287"/>
                  </a:lnTo>
                  <a:lnTo>
                    <a:pt x="17694" y="18008"/>
                  </a:lnTo>
                  <a:lnTo>
                    <a:pt x="17386" y="18772"/>
                  </a:lnTo>
                  <a:lnTo>
                    <a:pt x="17126" y="19579"/>
                  </a:lnTo>
                  <a:lnTo>
                    <a:pt x="16916" y="20431"/>
                  </a:lnTo>
                  <a:lnTo>
                    <a:pt x="16755" y="21326"/>
                  </a:lnTo>
                  <a:lnTo>
                    <a:pt x="16643" y="22264"/>
                  </a:lnTo>
                  <a:lnTo>
                    <a:pt x="1309" y="21173"/>
                  </a:lnTo>
                  <a:lnTo>
                    <a:pt x="1457" y="20106"/>
                  </a:lnTo>
                  <a:lnTo>
                    <a:pt x="1637" y="19069"/>
                  </a:lnTo>
                  <a:lnTo>
                    <a:pt x="1849" y="18059"/>
                  </a:lnTo>
                  <a:lnTo>
                    <a:pt x="2095" y="17078"/>
                  </a:lnTo>
                  <a:lnTo>
                    <a:pt x="2373" y="16125"/>
                  </a:lnTo>
                  <a:lnTo>
                    <a:pt x="2684" y="15201"/>
                  </a:lnTo>
                  <a:lnTo>
                    <a:pt x="3028" y="14305"/>
                  </a:lnTo>
                  <a:lnTo>
                    <a:pt x="3405" y="13437"/>
                  </a:lnTo>
                  <a:lnTo>
                    <a:pt x="3814" y="12598"/>
                  </a:lnTo>
                  <a:lnTo>
                    <a:pt x="4256" y="11787"/>
                  </a:lnTo>
                  <a:lnTo>
                    <a:pt x="4737" y="11004"/>
                  </a:lnTo>
                  <a:lnTo>
                    <a:pt x="5240" y="10248"/>
                  </a:lnTo>
                  <a:lnTo>
                    <a:pt x="5767" y="9519"/>
                  </a:lnTo>
                  <a:lnTo>
                    <a:pt x="6317" y="8818"/>
                  </a:lnTo>
                  <a:lnTo>
                    <a:pt x="6889" y="8144"/>
                  </a:lnTo>
                  <a:lnTo>
                    <a:pt x="7484" y="7497"/>
                  </a:lnTo>
                  <a:lnTo>
                    <a:pt x="8103" y="6878"/>
                  </a:lnTo>
                  <a:lnTo>
                    <a:pt x="8744" y="6286"/>
                  </a:lnTo>
                  <a:lnTo>
                    <a:pt x="9408" y="5721"/>
                  </a:lnTo>
                  <a:lnTo>
                    <a:pt x="10095" y="5184"/>
                  </a:lnTo>
                  <a:lnTo>
                    <a:pt x="10815" y="4673"/>
                  </a:lnTo>
                  <a:lnTo>
                    <a:pt x="11555" y="4191"/>
                  </a:lnTo>
                  <a:lnTo>
                    <a:pt x="12317" y="3735"/>
                  </a:lnTo>
                  <a:lnTo>
                    <a:pt x="13099" y="3306"/>
                  </a:lnTo>
                  <a:lnTo>
                    <a:pt x="13901" y="2905"/>
                  </a:lnTo>
                  <a:lnTo>
                    <a:pt x="14725" y="2532"/>
                  </a:lnTo>
                  <a:lnTo>
                    <a:pt x="15569" y="2185"/>
                  </a:lnTo>
                  <a:lnTo>
                    <a:pt x="16434" y="1866"/>
                  </a:lnTo>
                  <a:lnTo>
                    <a:pt x="17320" y="1574"/>
                  </a:lnTo>
                  <a:lnTo>
                    <a:pt x="18226" y="1309"/>
                  </a:lnTo>
                  <a:lnTo>
                    <a:pt x="19148" y="1060"/>
                  </a:lnTo>
                  <a:lnTo>
                    <a:pt x="20081" y="838"/>
                  </a:lnTo>
                  <a:lnTo>
                    <a:pt x="21025" y="641"/>
                  </a:lnTo>
                  <a:lnTo>
                    <a:pt x="21980" y="471"/>
                  </a:lnTo>
                  <a:lnTo>
                    <a:pt x="22946" y="327"/>
                  </a:lnTo>
                  <a:lnTo>
                    <a:pt x="23923" y="209"/>
                  </a:lnTo>
                  <a:lnTo>
                    <a:pt x="24911" y="117"/>
                  </a:lnTo>
                  <a:lnTo>
                    <a:pt x="25909" y="52"/>
                  </a:lnTo>
                  <a:lnTo>
                    <a:pt x="26919" y="13"/>
                  </a:lnTo>
                  <a:lnTo>
                    <a:pt x="27939" y="0"/>
                  </a:lnTo>
                  <a:lnTo>
                    <a:pt x="29274" y="16"/>
                  </a:lnTo>
                  <a:lnTo>
                    <a:pt x="30570" y="65"/>
                  </a:lnTo>
                  <a:lnTo>
                    <a:pt x="31828" y="147"/>
                  </a:lnTo>
                  <a:lnTo>
                    <a:pt x="33047" y="261"/>
                  </a:lnTo>
                  <a:lnTo>
                    <a:pt x="34229" y="409"/>
                  </a:lnTo>
                  <a:lnTo>
                    <a:pt x="35372" y="589"/>
                  </a:lnTo>
                  <a:lnTo>
                    <a:pt x="36477" y="802"/>
                  </a:lnTo>
                  <a:lnTo>
                    <a:pt x="37544" y="1047"/>
                  </a:lnTo>
                  <a:lnTo>
                    <a:pt x="38573" y="1326"/>
                  </a:lnTo>
                  <a:lnTo>
                    <a:pt x="39563" y="1637"/>
                  </a:lnTo>
                  <a:lnTo>
                    <a:pt x="40517" y="1975"/>
                  </a:lnTo>
                  <a:lnTo>
                    <a:pt x="41436" y="2337"/>
                  </a:lnTo>
                  <a:lnTo>
                    <a:pt x="42320" y="2722"/>
                  </a:lnTo>
                  <a:lnTo>
                    <a:pt x="43169" y="3130"/>
                  </a:lnTo>
                  <a:lnTo>
                    <a:pt x="43983" y="3560"/>
                  </a:lnTo>
                  <a:lnTo>
                    <a:pt x="44762" y="4014"/>
                  </a:lnTo>
                  <a:lnTo>
                    <a:pt x="45507" y="4490"/>
                  </a:lnTo>
                  <a:lnTo>
                    <a:pt x="46216" y="4989"/>
                  </a:lnTo>
                  <a:lnTo>
                    <a:pt x="46891" y="5512"/>
                  </a:lnTo>
                  <a:lnTo>
                    <a:pt x="47530" y="6057"/>
                  </a:lnTo>
                  <a:lnTo>
                    <a:pt x="48136" y="6623"/>
                  </a:lnTo>
                  <a:lnTo>
                    <a:pt x="48709" y="7207"/>
                  </a:lnTo>
                  <a:lnTo>
                    <a:pt x="49249" y="7810"/>
                  </a:lnTo>
                  <a:lnTo>
                    <a:pt x="49757" y="8432"/>
                  </a:lnTo>
                  <a:lnTo>
                    <a:pt x="50231" y="9072"/>
                  </a:lnTo>
                  <a:lnTo>
                    <a:pt x="50673" y="9730"/>
                  </a:lnTo>
                  <a:lnTo>
                    <a:pt x="51083" y="10408"/>
                  </a:lnTo>
                  <a:lnTo>
                    <a:pt x="51459" y="11103"/>
                  </a:lnTo>
                  <a:lnTo>
                    <a:pt x="51803" y="11818"/>
                  </a:lnTo>
                  <a:lnTo>
                    <a:pt x="52114" y="12551"/>
                  </a:lnTo>
                  <a:lnTo>
                    <a:pt x="52394" y="13298"/>
                  </a:lnTo>
                  <a:lnTo>
                    <a:pt x="52645" y="14055"/>
                  </a:lnTo>
                  <a:lnTo>
                    <a:pt x="52866" y="14821"/>
                  </a:lnTo>
                  <a:lnTo>
                    <a:pt x="53057" y="15598"/>
                  </a:lnTo>
                  <a:lnTo>
                    <a:pt x="53219" y="16384"/>
                  </a:lnTo>
                  <a:lnTo>
                    <a:pt x="53352" y="17180"/>
                  </a:lnTo>
                  <a:lnTo>
                    <a:pt x="53455" y="17986"/>
                  </a:lnTo>
                  <a:lnTo>
                    <a:pt x="53529" y="18802"/>
                  </a:lnTo>
                  <a:lnTo>
                    <a:pt x="53573" y="19628"/>
                  </a:lnTo>
                  <a:lnTo>
                    <a:pt x="53588" y="20463"/>
                  </a:lnTo>
                  <a:lnTo>
                    <a:pt x="53578" y="21136"/>
                  </a:lnTo>
                  <a:lnTo>
                    <a:pt x="53548" y="21799"/>
                  </a:lnTo>
                  <a:lnTo>
                    <a:pt x="53499" y="22454"/>
                  </a:lnTo>
                  <a:lnTo>
                    <a:pt x="53430" y="23100"/>
                  </a:lnTo>
                  <a:lnTo>
                    <a:pt x="53342" y="23738"/>
                  </a:lnTo>
                  <a:lnTo>
                    <a:pt x="53234" y="24366"/>
                  </a:lnTo>
                  <a:lnTo>
                    <a:pt x="53106" y="24986"/>
                  </a:lnTo>
                  <a:lnTo>
                    <a:pt x="52959" y="25597"/>
                  </a:lnTo>
                  <a:lnTo>
                    <a:pt x="52792" y="26200"/>
                  </a:lnTo>
                  <a:lnTo>
                    <a:pt x="52605" y="26794"/>
                  </a:lnTo>
                  <a:lnTo>
                    <a:pt x="52398" y="27367"/>
                  </a:lnTo>
                  <a:lnTo>
                    <a:pt x="52171" y="27929"/>
                  </a:lnTo>
                  <a:lnTo>
                    <a:pt x="51923" y="28480"/>
                  </a:lnTo>
                  <a:lnTo>
                    <a:pt x="51654" y="29020"/>
                  </a:lnTo>
                  <a:lnTo>
                    <a:pt x="51364" y="29549"/>
                  </a:lnTo>
                  <a:lnTo>
                    <a:pt x="51053" y="30068"/>
                  </a:lnTo>
                  <a:lnTo>
                    <a:pt x="50722" y="30575"/>
                  </a:lnTo>
                  <a:lnTo>
                    <a:pt x="50370" y="31072"/>
                  </a:lnTo>
                  <a:lnTo>
                    <a:pt x="49997" y="31558"/>
                  </a:lnTo>
                  <a:lnTo>
                    <a:pt x="49604" y="32032"/>
                  </a:lnTo>
                  <a:lnTo>
                    <a:pt x="49200" y="32485"/>
                  </a:lnTo>
                  <a:lnTo>
                    <a:pt x="48772" y="32925"/>
                  </a:lnTo>
                  <a:lnTo>
                    <a:pt x="48322" y="33353"/>
                  </a:lnTo>
                  <a:lnTo>
                    <a:pt x="47849" y="33770"/>
                  </a:lnTo>
                  <a:lnTo>
                    <a:pt x="47353" y="34174"/>
                  </a:lnTo>
                  <a:lnTo>
                    <a:pt x="46834" y="34567"/>
                  </a:lnTo>
                  <a:lnTo>
                    <a:pt x="46292" y="34947"/>
                  </a:lnTo>
                  <a:lnTo>
                    <a:pt x="45727" y="35315"/>
                  </a:lnTo>
                  <a:lnTo>
                    <a:pt x="45140" y="35672"/>
                  </a:lnTo>
                  <a:lnTo>
                    <a:pt x="44529" y="36016"/>
                  </a:lnTo>
                  <a:lnTo>
                    <a:pt x="43895" y="36335"/>
                  </a:lnTo>
                  <a:lnTo>
                    <a:pt x="43239" y="36638"/>
                  </a:lnTo>
                  <a:lnTo>
                    <a:pt x="42559" y="36925"/>
                  </a:lnTo>
                  <a:lnTo>
                    <a:pt x="41857" y="37195"/>
                  </a:lnTo>
                  <a:lnTo>
                    <a:pt x="41132" y="37448"/>
                  </a:lnTo>
                  <a:lnTo>
                    <a:pt x="40384" y="37686"/>
                  </a:lnTo>
                  <a:lnTo>
                    <a:pt x="39613" y="37907"/>
                  </a:lnTo>
                  <a:lnTo>
                    <a:pt x="38819" y="38111"/>
                  </a:lnTo>
                  <a:lnTo>
                    <a:pt x="38002" y="38300"/>
                  </a:lnTo>
                  <a:lnTo>
                    <a:pt x="37162" y="38472"/>
                  </a:lnTo>
                  <a:lnTo>
                    <a:pt x="37162" y="38690"/>
                  </a:lnTo>
                  <a:lnTo>
                    <a:pt x="38099" y="38810"/>
                  </a:lnTo>
                  <a:lnTo>
                    <a:pt x="39011" y="38952"/>
                  </a:lnTo>
                  <a:lnTo>
                    <a:pt x="39897" y="39116"/>
                  </a:lnTo>
                  <a:lnTo>
                    <a:pt x="40759" y="39301"/>
                  </a:lnTo>
                  <a:lnTo>
                    <a:pt x="41596" y="39508"/>
                  </a:lnTo>
                  <a:lnTo>
                    <a:pt x="42407" y="39738"/>
                  </a:lnTo>
                  <a:lnTo>
                    <a:pt x="43194" y="39989"/>
                  </a:lnTo>
                  <a:lnTo>
                    <a:pt x="43955" y="40261"/>
                  </a:lnTo>
                  <a:lnTo>
                    <a:pt x="44691" y="40556"/>
                  </a:lnTo>
                  <a:lnTo>
                    <a:pt x="45402" y="40873"/>
                  </a:lnTo>
                  <a:lnTo>
                    <a:pt x="46088" y="41197"/>
                  </a:lnTo>
                  <a:lnTo>
                    <a:pt x="46749" y="41538"/>
                  </a:lnTo>
                  <a:lnTo>
                    <a:pt x="47385" y="41896"/>
                  </a:lnTo>
                  <a:lnTo>
                    <a:pt x="47995" y="42270"/>
                  </a:lnTo>
                  <a:lnTo>
                    <a:pt x="48581" y="42660"/>
                  </a:lnTo>
                  <a:lnTo>
                    <a:pt x="49141" y="43066"/>
                  </a:lnTo>
                  <a:lnTo>
                    <a:pt x="49676" y="43489"/>
                  </a:lnTo>
                  <a:lnTo>
                    <a:pt x="50187" y="43929"/>
                  </a:lnTo>
                  <a:lnTo>
                    <a:pt x="50672" y="44384"/>
                  </a:lnTo>
                  <a:lnTo>
                    <a:pt x="51132" y="44856"/>
                  </a:lnTo>
                  <a:lnTo>
                    <a:pt x="51568" y="45343"/>
                  </a:lnTo>
                  <a:lnTo>
                    <a:pt x="51981" y="45843"/>
                  </a:lnTo>
                  <a:lnTo>
                    <a:pt x="52371" y="46356"/>
                  </a:lnTo>
                  <a:lnTo>
                    <a:pt x="52738" y="46882"/>
                  </a:lnTo>
                  <a:lnTo>
                    <a:pt x="53083" y="47421"/>
                  </a:lnTo>
                  <a:lnTo>
                    <a:pt x="53404" y="47973"/>
                  </a:lnTo>
                  <a:lnTo>
                    <a:pt x="53703" y="48539"/>
                  </a:lnTo>
                  <a:lnTo>
                    <a:pt x="53978" y="49117"/>
                  </a:lnTo>
                  <a:lnTo>
                    <a:pt x="54231" y="49709"/>
                  </a:lnTo>
                  <a:lnTo>
                    <a:pt x="54461" y="50313"/>
                  </a:lnTo>
                  <a:lnTo>
                    <a:pt x="54668" y="50917"/>
                  </a:lnTo>
                  <a:lnTo>
                    <a:pt x="54854" y="51529"/>
                  </a:lnTo>
                  <a:lnTo>
                    <a:pt x="55017" y="52149"/>
                  </a:lnTo>
                  <a:lnTo>
                    <a:pt x="55159" y="52776"/>
                  </a:lnTo>
                  <a:lnTo>
                    <a:pt x="55279" y="53410"/>
                  </a:lnTo>
                  <a:lnTo>
                    <a:pt x="55377" y="54052"/>
                  </a:lnTo>
                  <a:lnTo>
                    <a:pt x="55454" y="54702"/>
                  </a:lnTo>
                  <a:lnTo>
                    <a:pt x="55508" y="55360"/>
                  </a:lnTo>
                  <a:lnTo>
                    <a:pt x="55541" y="5602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5" name="pg275"/>
            <p:cNvSpPr/>
            <p:nvPr/>
          </p:nvSpPr>
          <p:spPr>
            <a:xfrm>
              <a:off x="1988741" y="2075960"/>
              <a:ext cx="53806" cy="78035"/>
            </a:xfrm>
            <a:custGeom>
              <a:avLst/>
              <a:pathLst>
                <a:path w="53806" h="78035">
                  <a:moveTo>
                    <a:pt x="0" y="78035"/>
                  </a:moveTo>
                  <a:lnTo>
                    <a:pt x="0" y="67394"/>
                  </a:lnTo>
                  <a:lnTo>
                    <a:pt x="535" y="66259"/>
                  </a:lnTo>
                  <a:lnTo>
                    <a:pt x="1093" y="65148"/>
                  </a:lnTo>
                  <a:lnTo>
                    <a:pt x="1674" y="64059"/>
                  </a:lnTo>
                  <a:lnTo>
                    <a:pt x="2278" y="62993"/>
                  </a:lnTo>
                  <a:lnTo>
                    <a:pt x="2905" y="61950"/>
                  </a:lnTo>
                  <a:lnTo>
                    <a:pt x="3555" y="60931"/>
                  </a:lnTo>
                  <a:lnTo>
                    <a:pt x="4228" y="59934"/>
                  </a:lnTo>
                  <a:lnTo>
                    <a:pt x="4924" y="58959"/>
                  </a:lnTo>
                  <a:lnTo>
                    <a:pt x="5643" y="58008"/>
                  </a:lnTo>
                  <a:lnTo>
                    <a:pt x="6384" y="57080"/>
                  </a:lnTo>
                  <a:lnTo>
                    <a:pt x="7141" y="56161"/>
                  </a:lnTo>
                  <a:lnTo>
                    <a:pt x="7903" y="55257"/>
                  </a:lnTo>
                  <a:lnTo>
                    <a:pt x="8673" y="54371"/>
                  </a:lnTo>
                  <a:lnTo>
                    <a:pt x="9449" y="53500"/>
                  </a:lnTo>
                  <a:lnTo>
                    <a:pt x="10231" y="52646"/>
                  </a:lnTo>
                  <a:lnTo>
                    <a:pt x="11021" y="51809"/>
                  </a:lnTo>
                  <a:lnTo>
                    <a:pt x="11816" y="50987"/>
                  </a:lnTo>
                  <a:lnTo>
                    <a:pt x="12618" y="50182"/>
                  </a:lnTo>
                  <a:lnTo>
                    <a:pt x="13427" y="49394"/>
                  </a:lnTo>
                  <a:lnTo>
                    <a:pt x="14242" y="48622"/>
                  </a:lnTo>
                  <a:lnTo>
                    <a:pt x="15071" y="47853"/>
                  </a:lnTo>
                  <a:lnTo>
                    <a:pt x="15897" y="47096"/>
                  </a:lnTo>
                  <a:lnTo>
                    <a:pt x="16721" y="46351"/>
                  </a:lnTo>
                  <a:lnTo>
                    <a:pt x="17543" y="45618"/>
                  </a:lnTo>
                  <a:lnTo>
                    <a:pt x="18362" y="44897"/>
                  </a:lnTo>
                  <a:lnTo>
                    <a:pt x="19180" y="44188"/>
                  </a:lnTo>
                  <a:lnTo>
                    <a:pt x="19995" y="43491"/>
                  </a:lnTo>
                  <a:lnTo>
                    <a:pt x="20808" y="42807"/>
                  </a:lnTo>
                  <a:lnTo>
                    <a:pt x="21619" y="42134"/>
                  </a:lnTo>
                  <a:lnTo>
                    <a:pt x="22428" y="41473"/>
                  </a:lnTo>
                  <a:lnTo>
                    <a:pt x="23238" y="40810"/>
                  </a:lnTo>
                  <a:lnTo>
                    <a:pt x="24030" y="40152"/>
                  </a:lnTo>
                  <a:lnTo>
                    <a:pt x="24805" y="39500"/>
                  </a:lnTo>
                  <a:lnTo>
                    <a:pt x="25562" y="38854"/>
                  </a:lnTo>
                  <a:lnTo>
                    <a:pt x="26302" y="38212"/>
                  </a:lnTo>
                  <a:lnTo>
                    <a:pt x="27025" y="37577"/>
                  </a:lnTo>
                  <a:lnTo>
                    <a:pt x="27730" y="36946"/>
                  </a:lnTo>
                  <a:lnTo>
                    <a:pt x="28418" y="36322"/>
                  </a:lnTo>
                  <a:lnTo>
                    <a:pt x="29088" y="35702"/>
                  </a:lnTo>
                  <a:lnTo>
                    <a:pt x="29740" y="35088"/>
                  </a:lnTo>
                  <a:lnTo>
                    <a:pt x="30383" y="34466"/>
                  </a:lnTo>
                  <a:lnTo>
                    <a:pt x="31000" y="33844"/>
                  </a:lnTo>
                  <a:lnTo>
                    <a:pt x="31592" y="33222"/>
                  </a:lnTo>
                  <a:lnTo>
                    <a:pt x="32159" y="32600"/>
                  </a:lnTo>
                  <a:lnTo>
                    <a:pt x="32701" y="31978"/>
                  </a:lnTo>
                  <a:lnTo>
                    <a:pt x="33218" y="31356"/>
                  </a:lnTo>
                  <a:lnTo>
                    <a:pt x="33709" y="30734"/>
                  </a:lnTo>
                  <a:lnTo>
                    <a:pt x="34176" y="30111"/>
                  </a:lnTo>
                  <a:lnTo>
                    <a:pt x="34617" y="29489"/>
                  </a:lnTo>
                  <a:lnTo>
                    <a:pt x="35034" y="28867"/>
                  </a:lnTo>
                  <a:lnTo>
                    <a:pt x="35417" y="28241"/>
                  </a:lnTo>
                  <a:lnTo>
                    <a:pt x="35761" y="27608"/>
                  </a:lnTo>
                  <a:lnTo>
                    <a:pt x="36063" y="26967"/>
                  </a:lnTo>
                  <a:lnTo>
                    <a:pt x="36326" y="26318"/>
                  </a:lnTo>
                  <a:lnTo>
                    <a:pt x="36548" y="25661"/>
                  </a:lnTo>
                  <a:lnTo>
                    <a:pt x="36730" y="24997"/>
                  </a:lnTo>
                  <a:lnTo>
                    <a:pt x="36871" y="24325"/>
                  </a:lnTo>
                  <a:lnTo>
                    <a:pt x="36972" y="23646"/>
                  </a:lnTo>
                  <a:lnTo>
                    <a:pt x="37033" y="22959"/>
                  </a:lnTo>
                  <a:lnTo>
                    <a:pt x="37053" y="22264"/>
                  </a:lnTo>
                  <a:lnTo>
                    <a:pt x="37027" y="21265"/>
                  </a:lnTo>
                  <a:lnTo>
                    <a:pt x="36950" y="20319"/>
                  </a:lnTo>
                  <a:lnTo>
                    <a:pt x="36822" y="19427"/>
                  </a:lnTo>
                  <a:lnTo>
                    <a:pt x="36642" y="18588"/>
                  </a:lnTo>
                  <a:lnTo>
                    <a:pt x="36412" y="17803"/>
                  </a:lnTo>
                  <a:lnTo>
                    <a:pt x="36129" y="17071"/>
                  </a:lnTo>
                  <a:lnTo>
                    <a:pt x="35796" y="16393"/>
                  </a:lnTo>
                  <a:lnTo>
                    <a:pt x="35411" y="15768"/>
                  </a:lnTo>
                  <a:lnTo>
                    <a:pt x="34975" y="15197"/>
                  </a:lnTo>
                  <a:lnTo>
                    <a:pt x="34488" y="14679"/>
                  </a:lnTo>
                  <a:lnTo>
                    <a:pt x="33951" y="14212"/>
                  </a:lnTo>
                  <a:lnTo>
                    <a:pt x="33366" y="13795"/>
                  </a:lnTo>
                  <a:lnTo>
                    <a:pt x="32733" y="13427"/>
                  </a:lnTo>
                  <a:lnTo>
                    <a:pt x="32052" y="13107"/>
                  </a:lnTo>
                  <a:lnTo>
                    <a:pt x="31323" y="12837"/>
                  </a:lnTo>
                  <a:lnTo>
                    <a:pt x="30546" y="12616"/>
                  </a:lnTo>
                  <a:lnTo>
                    <a:pt x="29721" y="12444"/>
                  </a:lnTo>
                  <a:lnTo>
                    <a:pt x="28848" y="12321"/>
                  </a:lnTo>
                  <a:lnTo>
                    <a:pt x="27926" y="12248"/>
                  </a:lnTo>
                  <a:lnTo>
                    <a:pt x="26957" y="12223"/>
                  </a:lnTo>
                  <a:lnTo>
                    <a:pt x="25998" y="12250"/>
                  </a:lnTo>
                  <a:lnTo>
                    <a:pt x="25084" y="12330"/>
                  </a:lnTo>
                  <a:lnTo>
                    <a:pt x="24217" y="12464"/>
                  </a:lnTo>
                  <a:lnTo>
                    <a:pt x="23395" y="12651"/>
                  </a:lnTo>
                  <a:lnTo>
                    <a:pt x="22619" y="12892"/>
                  </a:lnTo>
                  <a:lnTo>
                    <a:pt x="21889" y="13186"/>
                  </a:lnTo>
                  <a:lnTo>
                    <a:pt x="21204" y="13533"/>
                  </a:lnTo>
                  <a:lnTo>
                    <a:pt x="20566" y="13935"/>
                  </a:lnTo>
                  <a:lnTo>
                    <a:pt x="19973" y="14389"/>
                  </a:lnTo>
                  <a:lnTo>
                    <a:pt x="19427" y="14897"/>
                  </a:lnTo>
                  <a:lnTo>
                    <a:pt x="18932" y="15448"/>
                  </a:lnTo>
                  <a:lnTo>
                    <a:pt x="18473" y="16052"/>
                  </a:lnTo>
                  <a:lnTo>
                    <a:pt x="18050" y="16709"/>
                  </a:lnTo>
                  <a:lnTo>
                    <a:pt x="17663" y="17421"/>
                  </a:lnTo>
                  <a:lnTo>
                    <a:pt x="17312" y="18185"/>
                  </a:lnTo>
                  <a:lnTo>
                    <a:pt x="16997" y="19003"/>
                  </a:lnTo>
                  <a:lnTo>
                    <a:pt x="16718" y="19875"/>
                  </a:lnTo>
                  <a:lnTo>
                    <a:pt x="16475" y="20800"/>
                  </a:lnTo>
                  <a:lnTo>
                    <a:pt x="16269" y="21778"/>
                  </a:lnTo>
                  <a:lnTo>
                    <a:pt x="16098" y="22810"/>
                  </a:lnTo>
                  <a:lnTo>
                    <a:pt x="654" y="21937"/>
                  </a:lnTo>
                  <a:lnTo>
                    <a:pt x="775" y="21036"/>
                  </a:lnTo>
                  <a:lnTo>
                    <a:pt x="918" y="20147"/>
                  </a:lnTo>
                  <a:lnTo>
                    <a:pt x="1085" y="19268"/>
                  </a:lnTo>
                  <a:lnTo>
                    <a:pt x="1274" y="18401"/>
                  </a:lnTo>
                  <a:lnTo>
                    <a:pt x="1487" y="17544"/>
                  </a:lnTo>
                  <a:lnTo>
                    <a:pt x="1722" y="16698"/>
                  </a:lnTo>
                  <a:lnTo>
                    <a:pt x="1980" y="15863"/>
                  </a:lnTo>
                  <a:lnTo>
                    <a:pt x="2261" y="15039"/>
                  </a:lnTo>
                  <a:lnTo>
                    <a:pt x="2565" y="14226"/>
                  </a:lnTo>
                  <a:lnTo>
                    <a:pt x="2892" y="13424"/>
                  </a:lnTo>
                  <a:lnTo>
                    <a:pt x="3244" y="12637"/>
                  </a:lnTo>
                  <a:lnTo>
                    <a:pt x="3625" y="11870"/>
                  </a:lnTo>
                  <a:lnTo>
                    <a:pt x="4034" y="11122"/>
                  </a:lnTo>
                  <a:lnTo>
                    <a:pt x="4472" y="10394"/>
                  </a:lnTo>
                  <a:lnTo>
                    <a:pt x="4938" y="9686"/>
                  </a:lnTo>
                  <a:lnTo>
                    <a:pt x="5433" y="8997"/>
                  </a:lnTo>
                  <a:lnTo>
                    <a:pt x="5955" y="8328"/>
                  </a:lnTo>
                  <a:lnTo>
                    <a:pt x="6506" y="7679"/>
                  </a:lnTo>
                  <a:lnTo>
                    <a:pt x="7086" y="7049"/>
                  </a:lnTo>
                  <a:lnTo>
                    <a:pt x="7694" y="6439"/>
                  </a:lnTo>
                  <a:lnTo>
                    <a:pt x="8342" y="5852"/>
                  </a:lnTo>
                  <a:lnTo>
                    <a:pt x="9021" y="5291"/>
                  </a:lnTo>
                  <a:lnTo>
                    <a:pt x="9730" y="4756"/>
                  </a:lnTo>
                  <a:lnTo>
                    <a:pt x="10470" y="4247"/>
                  </a:lnTo>
                  <a:lnTo>
                    <a:pt x="11241" y="3765"/>
                  </a:lnTo>
                  <a:lnTo>
                    <a:pt x="12042" y="3309"/>
                  </a:lnTo>
                  <a:lnTo>
                    <a:pt x="12874" y="2879"/>
                  </a:lnTo>
                  <a:lnTo>
                    <a:pt x="13736" y="2475"/>
                  </a:lnTo>
                  <a:lnTo>
                    <a:pt x="14629" y="2097"/>
                  </a:lnTo>
                  <a:lnTo>
                    <a:pt x="15552" y="1746"/>
                  </a:lnTo>
                  <a:lnTo>
                    <a:pt x="16520" y="1414"/>
                  </a:lnTo>
                  <a:lnTo>
                    <a:pt x="17523" y="1117"/>
                  </a:lnTo>
                  <a:lnTo>
                    <a:pt x="18563" y="855"/>
                  </a:lnTo>
                  <a:lnTo>
                    <a:pt x="19638" y="628"/>
                  </a:lnTo>
                  <a:lnTo>
                    <a:pt x="20750" y="436"/>
                  </a:lnTo>
                  <a:lnTo>
                    <a:pt x="21897" y="279"/>
                  </a:lnTo>
                  <a:lnTo>
                    <a:pt x="23081" y="157"/>
                  </a:lnTo>
                  <a:lnTo>
                    <a:pt x="24301" y="69"/>
                  </a:lnTo>
                  <a:lnTo>
                    <a:pt x="25556" y="17"/>
                  </a:lnTo>
                  <a:lnTo>
                    <a:pt x="26848" y="0"/>
                  </a:lnTo>
                  <a:lnTo>
                    <a:pt x="28078" y="14"/>
                  </a:lnTo>
                  <a:lnTo>
                    <a:pt x="29280" y="58"/>
                  </a:lnTo>
                  <a:lnTo>
                    <a:pt x="30453" y="132"/>
                  </a:lnTo>
                  <a:lnTo>
                    <a:pt x="31598" y="235"/>
                  </a:lnTo>
                  <a:lnTo>
                    <a:pt x="32714" y="368"/>
                  </a:lnTo>
                  <a:lnTo>
                    <a:pt x="33803" y="530"/>
                  </a:lnTo>
                  <a:lnTo>
                    <a:pt x="34862" y="721"/>
                  </a:lnTo>
                  <a:lnTo>
                    <a:pt x="35894" y="942"/>
                  </a:lnTo>
                  <a:lnTo>
                    <a:pt x="36897" y="1193"/>
                  </a:lnTo>
                  <a:lnTo>
                    <a:pt x="37871" y="1473"/>
                  </a:lnTo>
                  <a:lnTo>
                    <a:pt x="38816" y="1770"/>
                  </a:lnTo>
                  <a:lnTo>
                    <a:pt x="39731" y="2095"/>
                  </a:lnTo>
                  <a:lnTo>
                    <a:pt x="40615" y="2447"/>
                  </a:lnTo>
                  <a:lnTo>
                    <a:pt x="41469" y="2826"/>
                  </a:lnTo>
                  <a:lnTo>
                    <a:pt x="42291" y="3233"/>
                  </a:lnTo>
                  <a:lnTo>
                    <a:pt x="43084" y="3667"/>
                  </a:lnTo>
                  <a:lnTo>
                    <a:pt x="43846" y="4128"/>
                  </a:lnTo>
                  <a:lnTo>
                    <a:pt x="44577" y="4616"/>
                  </a:lnTo>
                  <a:lnTo>
                    <a:pt x="45278" y="5132"/>
                  </a:lnTo>
                  <a:lnTo>
                    <a:pt x="45948" y="5675"/>
                  </a:lnTo>
                  <a:lnTo>
                    <a:pt x="46587" y="6244"/>
                  </a:lnTo>
                  <a:lnTo>
                    <a:pt x="47194" y="6838"/>
                  </a:lnTo>
                  <a:lnTo>
                    <a:pt x="47770" y="7458"/>
                  </a:lnTo>
                  <a:lnTo>
                    <a:pt x="48314" y="8102"/>
                  </a:lnTo>
                  <a:lnTo>
                    <a:pt x="48826" y="8772"/>
                  </a:lnTo>
                  <a:lnTo>
                    <a:pt x="49307" y="9466"/>
                  </a:lnTo>
                  <a:lnTo>
                    <a:pt x="49756" y="10186"/>
                  </a:lnTo>
                  <a:lnTo>
                    <a:pt x="50174" y="10931"/>
                  </a:lnTo>
                  <a:lnTo>
                    <a:pt x="50559" y="11701"/>
                  </a:lnTo>
                  <a:lnTo>
                    <a:pt x="50914" y="12496"/>
                  </a:lnTo>
                  <a:lnTo>
                    <a:pt x="51235" y="13304"/>
                  </a:lnTo>
                  <a:lnTo>
                    <a:pt x="51523" y="14135"/>
                  </a:lnTo>
                  <a:lnTo>
                    <a:pt x="51776" y="14989"/>
                  </a:lnTo>
                  <a:lnTo>
                    <a:pt x="51996" y="15866"/>
                  </a:lnTo>
                  <a:lnTo>
                    <a:pt x="52182" y="16766"/>
                  </a:lnTo>
                  <a:lnTo>
                    <a:pt x="52335" y="17689"/>
                  </a:lnTo>
                  <a:lnTo>
                    <a:pt x="52453" y="18635"/>
                  </a:lnTo>
                  <a:lnTo>
                    <a:pt x="52538" y="19603"/>
                  </a:lnTo>
                  <a:lnTo>
                    <a:pt x="52588" y="20595"/>
                  </a:lnTo>
                  <a:lnTo>
                    <a:pt x="52605" y="21609"/>
                  </a:lnTo>
                  <a:lnTo>
                    <a:pt x="52584" y="22679"/>
                  </a:lnTo>
                  <a:lnTo>
                    <a:pt x="52520" y="23729"/>
                  </a:lnTo>
                  <a:lnTo>
                    <a:pt x="52414" y="24758"/>
                  </a:lnTo>
                  <a:lnTo>
                    <a:pt x="52265" y="25765"/>
                  </a:lnTo>
                  <a:lnTo>
                    <a:pt x="52073" y="26753"/>
                  </a:lnTo>
                  <a:lnTo>
                    <a:pt x="51839" y="27719"/>
                  </a:lnTo>
                  <a:lnTo>
                    <a:pt x="51562" y="28665"/>
                  </a:lnTo>
                  <a:lnTo>
                    <a:pt x="51243" y="29590"/>
                  </a:lnTo>
                  <a:lnTo>
                    <a:pt x="50881" y="30494"/>
                  </a:lnTo>
                  <a:lnTo>
                    <a:pt x="50477" y="31377"/>
                  </a:lnTo>
                  <a:lnTo>
                    <a:pt x="50039" y="32244"/>
                  </a:lnTo>
                  <a:lnTo>
                    <a:pt x="49578" y="33097"/>
                  </a:lnTo>
                  <a:lnTo>
                    <a:pt x="49092" y="33938"/>
                  </a:lnTo>
                  <a:lnTo>
                    <a:pt x="48582" y="34765"/>
                  </a:lnTo>
                  <a:lnTo>
                    <a:pt x="48049" y="35579"/>
                  </a:lnTo>
                  <a:lnTo>
                    <a:pt x="47491" y="36380"/>
                  </a:lnTo>
                  <a:lnTo>
                    <a:pt x="46909" y="37168"/>
                  </a:lnTo>
                  <a:lnTo>
                    <a:pt x="46304" y="37943"/>
                  </a:lnTo>
                  <a:lnTo>
                    <a:pt x="45674" y="38705"/>
                  </a:lnTo>
                  <a:lnTo>
                    <a:pt x="45020" y="39454"/>
                  </a:lnTo>
                  <a:lnTo>
                    <a:pt x="44347" y="40181"/>
                  </a:lnTo>
                  <a:lnTo>
                    <a:pt x="43658" y="40899"/>
                  </a:lnTo>
                  <a:lnTo>
                    <a:pt x="42954" y="41608"/>
                  </a:lnTo>
                  <a:lnTo>
                    <a:pt x="42235" y="42309"/>
                  </a:lnTo>
                  <a:lnTo>
                    <a:pt x="41500" y="43001"/>
                  </a:lnTo>
                  <a:lnTo>
                    <a:pt x="40750" y="43684"/>
                  </a:lnTo>
                  <a:lnTo>
                    <a:pt x="39985" y="44359"/>
                  </a:lnTo>
                  <a:lnTo>
                    <a:pt x="39205" y="45024"/>
                  </a:lnTo>
                  <a:lnTo>
                    <a:pt x="38409" y="45681"/>
                  </a:lnTo>
                  <a:lnTo>
                    <a:pt x="37598" y="46330"/>
                  </a:lnTo>
                  <a:lnTo>
                    <a:pt x="36793" y="46972"/>
                  </a:lnTo>
                  <a:lnTo>
                    <a:pt x="35992" y="47611"/>
                  </a:lnTo>
                  <a:lnTo>
                    <a:pt x="35195" y="48247"/>
                  </a:lnTo>
                  <a:lnTo>
                    <a:pt x="34403" y="48879"/>
                  </a:lnTo>
                  <a:lnTo>
                    <a:pt x="33615" y="49508"/>
                  </a:lnTo>
                  <a:lnTo>
                    <a:pt x="32831" y="50134"/>
                  </a:lnTo>
                  <a:lnTo>
                    <a:pt x="32052" y="50757"/>
                  </a:lnTo>
                  <a:lnTo>
                    <a:pt x="31277" y="51376"/>
                  </a:lnTo>
                  <a:lnTo>
                    <a:pt x="30506" y="51992"/>
                  </a:lnTo>
                  <a:lnTo>
                    <a:pt x="29740" y="52605"/>
                  </a:lnTo>
                  <a:lnTo>
                    <a:pt x="28983" y="53217"/>
                  </a:lnTo>
                  <a:lnTo>
                    <a:pt x="28239" y="53830"/>
                  </a:lnTo>
                  <a:lnTo>
                    <a:pt x="27507" y="54444"/>
                  </a:lnTo>
                  <a:lnTo>
                    <a:pt x="26789" y="55059"/>
                  </a:lnTo>
                  <a:lnTo>
                    <a:pt x="26084" y="55675"/>
                  </a:lnTo>
                  <a:lnTo>
                    <a:pt x="25392" y="56292"/>
                  </a:lnTo>
                  <a:lnTo>
                    <a:pt x="24713" y="56910"/>
                  </a:lnTo>
                  <a:lnTo>
                    <a:pt x="24048" y="57530"/>
                  </a:lnTo>
                  <a:lnTo>
                    <a:pt x="23395" y="58150"/>
                  </a:lnTo>
                  <a:lnTo>
                    <a:pt x="22755" y="58772"/>
                  </a:lnTo>
                  <a:lnTo>
                    <a:pt x="22149" y="59398"/>
                  </a:lnTo>
                  <a:lnTo>
                    <a:pt x="21574" y="60033"/>
                  </a:lnTo>
                  <a:lnTo>
                    <a:pt x="21031" y="60677"/>
                  </a:lnTo>
                  <a:lnTo>
                    <a:pt x="20520" y="61330"/>
                  </a:lnTo>
                  <a:lnTo>
                    <a:pt x="20040" y="61991"/>
                  </a:lnTo>
                  <a:lnTo>
                    <a:pt x="19592" y="62661"/>
                  </a:lnTo>
                  <a:lnTo>
                    <a:pt x="19176" y="63340"/>
                  </a:lnTo>
                  <a:lnTo>
                    <a:pt x="18791" y="64028"/>
                  </a:lnTo>
                  <a:lnTo>
                    <a:pt x="18438" y="64724"/>
                  </a:lnTo>
                  <a:lnTo>
                    <a:pt x="18117" y="65429"/>
                  </a:lnTo>
                  <a:lnTo>
                    <a:pt x="53806" y="65429"/>
                  </a:lnTo>
                  <a:lnTo>
                    <a:pt x="53806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" name="pg276"/>
            <p:cNvSpPr/>
            <p:nvPr/>
          </p:nvSpPr>
          <p:spPr>
            <a:xfrm>
              <a:off x="1991906" y="1887300"/>
              <a:ext cx="52005" cy="76889"/>
            </a:xfrm>
            <a:custGeom>
              <a:avLst/>
              <a:pathLst>
                <a:path w="52005" h="76889">
                  <a:moveTo>
                    <a:pt x="0" y="76889"/>
                  </a:moveTo>
                  <a:lnTo>
                    <a:pt x="0" y="65484"/>
                  </a:lnTo>
                  <a:lnTo>
                    <a:pt x="19045" y="65484"/>
                  </a:lnTo>
                  <a:lnTo>
                    <a:pt x="19045" y="13042"/>
                  </a:lnTo>
                  <a:lnTo>
                    <a:pt x="600" y="24556"/>
                  </a:lnTo>
                  <a:lnTo>
                    <a:pt x="600" y="12496"/>
                  </a:lnTo>
                  <a:lnTo>
                    <a:pt x="19863" y="0"/>
                  </a:lnTo>
                  <a:lnTo>
                    <a:pt x="34379" y="0"/>
                  </a:lnTo>
                  <a:lnTo>
                    <a:pt x="34379" y="65484"/>
                  </a:lnTo>
                  <a:lnTo>
                    <a:pt x="52005" y="65484"/>
                  </a:lnTo>
                  <a:lnTo>
                    <a:pt x="5200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7" name="pl277"/>
            <p:cNvSpPr/>
            <p:nvPr/>
          </p:nvSpPr>
          <p:spPr>
            <a:xfrm>
              <a:off x="2047022" y="553204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8"/>
            <p:cNvSpPr/>
            <p:nvPr/>
          </p:nvSpPr>
          <p:spPr>
            <a:xfrm>
              <a:off x="2047022" y="53422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l279"/>
            <p:cNvSpPr/>
            <p:nvPr/>
          </p:nvSpPr>
          <p:spPr>
            <a:xfrm>
              <a:off x="2047022" y="515243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l280"/>
            <p:cNvSpPr/>
            <p:nvPr/>
          </p:nvSpPr>
          <p:spPr>
            <a:xfrm>
              <a:off x="2047022" y="49626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1"/>
            <p:cNvSpPr/>
            <p:nvPr/>
          </p:nvSpPr>
          <p:spPr>
            <a:xfrm>
              <a:off x="2047022" y="477282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2"/>
            <p:cNvSpPr/>
            <p:nvPr/>
          </p:nvSpPr>
          <p:spPr>
            <a:xfrm>
              <a:off x="2047022" y="45830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3"/>
            <p:cNvSpPr/>
            <p:nvPr/>
          </p:nvSpPr>
          <p:spPr>
            <a:xfrm>
              <a:off x="2047022" y="439321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4"/>
            <p:cNvSpPr/>
            <p:nvPr/>
          </p:nvSpPr>
          <p:spPr>
            <a:xfrm>
              <a:off x="2047022" y="420340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5"/>
            <p:cNvSpPr/>
            <p:nvPr/>
          </p:nvSpPr>
          <p:spPr>
            <a:xfrm>
              <a:off x="2047022" y="401360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l286"/>
            <p:cNvSpPr/>
            <p:nvPr/>
          </p:nvSpPr>
          <p:spPr>
            <a:xfrm>
              <a:off x="2047022" y="38237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l287"/>
            <p:cNvSpPr/>
            <p:nvPr/>
          </p:nvSpPr>
          <p:spPr>
            <a:xfrm>
              <a:off x="2047022" y="363399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l288"/>
            <p:cNvSpPr/>
            <p:nvPr/>
          </p:nvSpPr>
          <p:spPr>
            <a:xfrm>
              <a:off x="2047022" y="344418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l289"/>
            <p:cNvSpPr/>
            <p:nvPr/>
          </p:nvSpPr>
          <p:spPr>
            <a:xfrm>
              <a:off x="2047022" y="325438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l290"/>
            <p:cNvSpPr/>
            <p:nvPr/>
          </p:nvSpPr>
          <p:spPr>
            <a:xfrm>
              <a:off x="2047022" y="306457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l291"/>
            <p:cNvSpPr/>
            <p:nvPr/>
          </p:nvSpPr>
          <p:spPr>
            <a:xfrm>
              <a:off x="2047022" y="28747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l292"/>
            <p:cNvSpPr/>
            <p:nvPr/>
          </p:nvSpPr>
          <p:spPr>
            <a:xfrm>
              <a:off x="2047022" y="268496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l293"/>
            <p:cNvSpPr/>
            <p:nvPr/>
          </p:nvSpPr>
          <p:spPr>
            <a:xfrm>
              <a:off x="2047022" y="249516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l294"/>
            <p:cNvSpPr/>
            <p:nvPr/>
          </p:nvSpPr>
          <p:spPr>
            <a:xfrm>
              <a:off x="2047022" y="23053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l295"/>
            <p:cNvSpPr/>
            <p:nvPr/>
          </p:nvSpPr>
          <p:spPr>
            <a:xfrm>
              <a:off x="2047022" y="211555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l296"/>
            <p:cNvSpPr/>
            <p:nvPr/>
          </p:nvSpPr>
          <p:spPr>
            <a:xfrm>
              <a:off x="2047022" y="192574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l297"/>
            <p:cNvSpPr/>
            <p:nvPr/>
          </p:nvSpPr>
          <p:spPr>
            <a:xfrm>
              <a:off x="2081816" y="564592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l298"/>
            <p:cNvSpPr/>
            <p:nvPr/>
          </p:nvSpPr>
          <p:spPr>
            <a:xfrm>
              <a:off x="4482123" y="564592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l299"/>
            <p:cNvSpPr/>
            <p:nvPr/>
          </p:nvSpPr>
          <p:spPr>
            <a:xfrm>
              <a:off x="6882429" y="564592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g300"/>
            <p:cNvSpPr/>
            <p:nvPr/>
          </p:nvSpPr>
          <p:spPr>
            <a:xfrm>
              <a:off x="2055104" y="570741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4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1" name="pg301"/>
            <p:cNvSpPr/>
            <p:nvPr/>
          </p:nvSpPr>
          <p:spPr>
            <a:xfrm>
              <a:off x="2065036" y="571537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2" name="pg302"/>
            <p:cNvSpPr/>
            <p:nvPr/>
          </p:nvSpPr>
          <p:spPr>
            <a:xfrm>
              <a:off x="4397402" y="5708556"/>
              <a:ext cx="48185" cy="76889"/>
            </a:xfrm>
            <a:custGeom>
              <a:avLst/>
              <a:pathLst>
                <a:path w="48185" h="76889">
                  <a:moveTo>
                    <a:pt x="0" y="76889"/>
                  </a:moveTo>
                  <a:lnTo>
                    <a:pt x="0" y="68540"/>
                  </a:lnTo>
                  <a:lnTo>
                    <a:pt x="19590" y="68540"/>
                  </a:lnTo>
                  <a:lnTo>
                    <a:pt x="19590" y="9386"/>
                  </a:lnTo>
                  <a:lnTo>
                    <a:pt x="2237" y="21773"/>
                  </a:lnTo>
                  <a:lnTo>
                    <a:pt x="2237" y="12496"/>
                  </a:lnTo>
                  <a:lnTo>
                    <a:pt x="20409" y="0"/>
                  </a:lnTo>
                  <a:lnTo>
                    <a:pt x="29467" y="0"/>
                  </a:lnTo>
                  <a:lnTo>
                    <a:pt x="29467" y="68540"/>
                  </a:lnTo>
                  <a:lnTo>
                    <a:pt x="48185" y="68540"/>
                  </a:lnTo>
                  <a:lnTo>
                    <a:pt x="4818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3" name="pg303"/>
            <p:cNvSpPr/>
            <p:nvPr/>
          </p:nvSpPr>
          <p:spPr>
            <a:xfrm>
              <a:off x="4455411" y="570741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4" name="pg304"/>
            <p:cNvSpPr/>
            <p:nvPr/>
          </p:nvSpPr>
          <p:spPr>
            <a:xfrm>
              <a:off x="4465342" y="571537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5" name="pg305"/>
            <p:cNvSpPr/>
            <p:nvPr/>
          </p:nvSpPr>
          <p:spPr>
            <a:xfrm>
              <a:off x="4517566" y="570741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6" name="pg306"/>
            <p:cNvSpPr/>
            <p:nvPr/>
          </p:nvSpPr>
          <p:spPr>
            <a:xfrm>
              <a:off x="4527498" y="571537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7" name="pg307"/>
            <p:cNvSpPr/>
            <p:nvPr/>
          </p:nvSpPr>
          <p:spPr>
            <a:xfrm>
              <a:off x="6794817" y="5707410"/>
              <a:ext cx="50914" cy="78035"/>
            </a:xfrm>
            <a:custGeom>
              <a:avLst/>
              <a:pathLst>
                <a:path w="50914" h="78035">
                  <a:moveTo>
                    <a:pt x="0" y="78035"/>
                  </a:moveTo>
                  <a:lnTo>
                    <a:pt x="0" y="71105"/>
                  </a:lnTo>
                  <a:lnTo>
                    <a:pt x="568" y="69843"/>
                  </a:lnTo>
                  <a:lnTo>
                    <a:pt x="1161" y="68612"/>
                  </a:lnTo>
                  <a:lnTo>
                    <a:pt x="1777" y="67411"/>
                  </a:lnTo>
                  <a:lnTo>
                    <a:pt x="2418" y="66241"/>
                  </a:lnTo>
                  <a:lnTo>
                    <a:pt x="3083" y="65102"/>
                  </a:lnTo>
                  <a:lnTo>
                    <a:pt x="3771" y="63993"/>
                  </a:lnTo>
                  <a:lnTo>
                    <a:pt x="4484" y="62915"/>
                  </a:lnTo>
                  <a:lnTo>
                    <a:pt x="5221" y="61867"/>
                  </a:lnTo>
                  <a:lnTo>
                    <a:pt x="5981" y="60850"/>
                  </a:lnTo>
                  <a:lnTo>
                    <a:pt x="6766" y="59863"/>
                  </a:lnTo>
                  <a:lnTo>
                    <a:pt x="7578" y="58891"/>
                  </a:lnTo>
                  <a:lnTo>
                    <a:pt x="8397" y="57938"/>
                  </a:lnTo>
                  <a:lnTo>
                    <a:pt x="9224" y="57005"/>
                  </a:lnTo>
                  <a:lnTo>
                    <a:pt x="10058" y="56091"/>
                  </a:lnTo>
                  <a:lnTo>
                    <a:pt x="10900" y="55197"/>
                  </a:lnTo>
                  <a:lnTo>
                    <a:pt x="11750" y="54323"/>
                  </a:lnTo>
                  <a:lnTo>
                    <a:pt x="12607" y="53469"/>
                  </a:lnTo>
                  <a:lnTo>
                    <a:pt x="13472" y="52634"/>
                  </a:lnTo>
                  <a:lnTo>
                    <a:pt x="14344" y="51818"/>
                  </a:lnTo>
                  <a:lnTo>
                    <a:pt x="15225" y="51023"/>
                  </a:lnTo>
                  <a:lnTo>
                    <a:pt x="16108" y="50232"/>
                  </a:lnTo>
                  <a:lnTo>
                    <a:pt x="16988" y="49453"/>
                  </a:lnTo>
                  <a:lnTo>
                    <a:pt x="17867" y="48687"/>
                  </a:lnTo>
                  <a:lnTo>
                    <a:pt x="18743" y="47932"/>
                  </a:lnTo>
                  <a:lnTo>
                    <a:pt x="19618" y="47189"/>
                  </a:lnTo>
                  <a:lnTo>
                    <a:pt x="20490" y="46458"/>
                  </a:lnTo>
                  <a:lnTo>
                    <a:pt x="21359" y="45740"/>
                  </a:lnTo>
                  <a:lnTo>
                    <a:pt x="22227" y="45033"/>
                  </a:lnTo>
                  <a:lnTo>
                    <a:pt x="23093" y="44338"/>
                  </a:lnTo>
                  <a:lnTo>
                    <a:pt x="23956" y="43656"/>
                  </a:lnTo>
                  <a:lnTo>
                    <a:pt x="24820" y="42979"/>
                  </a:lnTo>
                  <a:lnTo>
                    <a:pt x="25667" y="42302"/>
                  </a:lnTo>
                  <a:lnTo>
                    <a:pt x="26497" y="41626"/>
                  </a:lnTo>
                  <a:lnTo>
                    <a:pt x="27309" y="40949"/>
                  </a:lnTo>
                  <a:lnTo>
                    <a:pt x="28103" y="40272"/>
                  </a:lnTo>
                  <a:lnTo>
                    <a:pt x="28880" y="39596"/>
                  </a:lnTo>
                  <a:lnTo>
                    <a:pt x="29640" y="38919"/>
                  </a:lnTo>
                  <a:lnTo>
                    <a:pt x="30382" y="38242"/>
                  </a:lnTo>
                  <a:lnTo>
                    <a:pt x="31107" y="37566"/>
                  </a:lnTo>
                  <a:lnTo>
                    <a:pt x="31814" y="36889"/>
                  </a:lnTo>
                  <a:lnTo>
                    <a:pt x="32499" y="36209"/>
                  </a:lnTo>
                  <a:lnTo>
                    <a:pt x="33156" y="35523"/>
                  </a:lnTo>
                  <a:lnTo>
                    <a:pt x="33787" y="34830"/>
                  </a:lnTo>
                  <a:lnTo>
                    <a:pt x="34390" y="34130"/>
                  </a:lnTo>
                  <a:lnTo>
                    <a:pt x="34965" y="33424"/>
                  </a:lnTo>
                  <a:lnTo>
                    <a:pt x="35514" y="32711"/>
                  </a:lnTo>
                  <a:lnTo>
                    <a:pt x="36035" y="31992"/>
                  </a:lnTo>
                  <a:lnTo>
                    <a:pt x="36529" y="31266"/>
                  </a:lnTo>
                  <a:lnTo>
                    <a:pt x="36995" y="30534"/>
                  </a:lnTo>
                  <a:lnTo>
                    <a:pt x="37435" y="29795"/>
                  </a:lnTo>
                  <a:lnTo>
                    <a:pt x="37849" y="29043"/>
                  </a:lnTo>
                  <a:lnTo>
                    <a:pt x="38221" y="28271"/>
                  </a:lnTo>
                  <a:lnTo>
                    <a:pt x="38548" y="27480"/>
                  </a:lnTo>
                  <a:lnTo>
                    <a:pt x="38832" y="26669"/>
                  </a:lnTo>
                  <a:lnTo>
                    <a:pt x="39072" y="25839"/>
                  </a:lnTo>
                  <a:lnTo>
                    <a:pt x="39268" y="24988"/>
                  </a:lnTo>
                  <a:lnTo>
                    <a:pt x="39421" y="24118"/>
                  </a:lnTo>
                  <a:lnTo>
                    <a:pt x="39530" y="23229"/>
                  </a:lnTo>
                  <a:lnTo>
                    <a:pt x="39596" y="22320"/>
                  </a:lnTo>
                  <a:lnTo>
                    <a:pt x="39618" y="21391"/>
                  </a:lnTo>
                  <a:lnTo>
                    <a:pt x="39608" y="20744"/>
                  </a:lnTo>
                  <a:lnTo>
                    <a:pt x="39578" y="20114"/>
                  </a:lnTo>
                  <a:lnTo>
                    <a:pt x="39529" y="19500"/>
                  </a:lnTo>
                  <a:lnTo>
                    <a:pt x="39460" y="18903"/>
                  </a:lnTo>
                  <a:lnTo>
                    <a:pt x="39372" y="18321"/>
                  </a:lnTo>
                  <a:lnTo>
                    <a:pt x="39264" y="17757"/>
                  </a:lnTo>
                  <a:lnTo>
                    <a:pt x="39136" y="17208"/>
                  </a:lnTo>
                  <a:lnTo>
                    <a:pt x="38989" y="16676"/>
                  </a:lnTo>
                  <a:lnTo>
                    <a:pt x="38822" y="16160"/>
                  </a:lnTo>
                  <a:lnTo>
                    <a:pt x="38635" y="15661"/>
                  </a:lnTo>
                  <a:lnTo>
                    <a:pt x="38430" y="15167"/>
                  </a:lnTo>
                  <a:lnTo>
                    <a:pt x="38207" y="14690"/>
                  </a:lnTo>
                  <a:lnTo>
                    <a:pt x="37967" y="14229"/>
                  </a:lnTo>
                  <a:lnTo>
                    <a:pt x="37710" y="13784"/>
                  </a:lnTo>
                  <a:lnTo>
                    <a:pt x="37435" y="13356"/>
                  </a:lnTo>
                  <a:lnTo>
                    <a:pt x="37142" y="12944"/>
                  </a:lnTo>
                  <a:lnTo>
                    <a:pt x="36832" y="12548"/>
                  </a:lnTo>
                  <a:lnTo>
                    <a:pt x="36505" y="12169"/>
                  </a:lnTo>
                  <a:lnTo>
                    <a:pt x="36160" y="11806"/>
                  </a:lnTo>
                  <a:lnTo>
                    <a:pt x="35798" y="11459"/>
                  </a:lnTo>
                  <a:lnTo>
                    <a:pt x="35419" y="11130"/>
                  </a:lnTo>
                  <a:lnTo>
                    <a:pt x="35025" y="10818"/>
                  </a:lnTo>
                  <a:lnTo>
                    <a:pt x="34616" y="10523"/>
                  </a:lnTo>
                  <a:lnTo>
                    <a:pt x="34191" y="10246"/>
                  </a:lnTo>
                  <a:lnTo>
                    <a:pt x="33751" y="9986"/>
                  </a:lnTo>
                  <a:lnTo>
                    <a:pt x="33296" y="9744"/>
                  </a:lnTo>
                  <a:lnTo>
                    <a:pt x="32826" y="9519"/>
                  </a:lnTo>
                  <a:lnTo>
                    <a:pt x="32340" y="9311"/>
                  </a:lnTo>
                  <a:lnTo>
                    <a:pt x="31839" y="9121"/>
                  </a:lnTo>
                  <a:lnTo>
                    <a:pt x="31323" y="8949"/>
                  </a:lnTo>
                  <a:lnTo>
                    <a:pt x="30804" y="8783"/>
                  </a:lnTo>
                  <a:lnTo>
                    <a:pt x="30273" y="8635"/>
                  </a:lnTo>
                  <a:lnTo>
                    <a:pt x="29730" y="8504"/>
                  </a:lnTo>
                  <a:lnTo>
                    <a:pt x="29175" y="8390"/>
                  </a:lnTo>
                  <a:lnTo>
                    <a:pt x="28608" y="8294"/>
                  </a:lnTo>
                  <a:lnTo>
                    <a:pt x="28029" y="8216"/>
                  </a:lnTo>
                  <a:lnTo>
                    <a:pt x="27438" y="8154"/>
                  </a:lnTo>
                  <a:lnTo>
                    <a:pt x="26835" y="8111"/>
                  </a:lnTo>
                  <a:lnTo>
                    <a:pt x="26220" y="8085"/>
                  </a:lnTo>
                  <a:lnTo>
                    <a:pt x="25593" y="8076"/>
                  </a:lnTo>
                  <a:lnTo>
                    <a:pt x="25007" y="8084"/>
                  </a:lnTo>
                  <a:lnTo>
                    <a:pt x="24427" y="8109"/>
                  </a:lnTo>
                  <a:lnTo>
                    <a:pt x="23854" y="8150"/>
                  </a:lnTo>
                  <a:lnTo>
                    <a:pt x="23288" y="8207"/>
                  </a:lnTo>
                  <a:lnTo>
                    <a:pt x="22728" y="8281"/>
                  </a:lnTo>
                  <a:lnTo>
                    <a:pt x="22175" y="8371"/>
                  </a:lnTo>
                  <a:lnTo>
                    <a:pt x="21628" y="8477"/>
                  </a:lnTo>
                  <a:lnTo>
                    <a:pt x="21088" y="8600"/>
                  </a:lnTo>
                  <a:lnTo>
                    <a:pt x="20554" y="8739"/>
                  </a:lnTo>
                  <a:lnTo>
                    <a:pt x="20027" y="8894"/>
                  </a:lnTo>
                  <a:lnTo>
                    <a:pt x="19519" y="9066"/>
                  </a:lnTo>
                  <a:lnTo>
                    <a:pt x="19023" y="9255"/>
                  </a:lnTo>
                  <a:lnTo>
                    <a:pt x="18537" y="9459"/>
                  </a:lnTo>
                  <a:lnTo>
                    <a:pt x="18062" y="9680"/>
                  </a:lnTo>
                  <a:lnTo>
                    <a:pt x="17598" y="9918"/>
                  </a:lnTo>
                  <a:lnTo>
                    <a:pt x="17145" y="10171"/>
                  </a:lnTo>
                  <a:lnTo>
                    <a:pt x="16703" y="10442"/>
                  </a:lnTo>
                  <a:lnTo>
                    <a:pt x="16272" y="10728"/>
                  </a:lnTo>
                  <a:lnTo>
                    <a:pt x="15852" y="11031"/>
                  </a:lnTo>
                  <a:lnTo>
                    <a:pt x="15443" y="11350"/>
                  </a:lnTo>
                  <a:lnTo>
                    <a:pt x="15046" y="11686"/>
                  </a:lnTo>
                  <a:lnTo>
                    <a:pt x="14664" y="12038"/>
                  </a:lnTo>
                  <a:lnTo>
                    <a:pt x="14295" y="12406"/>
                  </a:lnTo>
                  <a:lnTo>
                    <a:pt x="13941" y="12791"/>
                  </a:lnTo>
                  <a:lnTo>
                    <a:pt x="13601" y="13192"/>
                  </a:lnTo>
                  <a:lnTo>
                    <a:pt x="13275" y="13609"/>
                  </a:lnTo>
                  <a:lnTo>
                    <a:pt x="12964" y="14043"/>
                  </a:lnTo>
                  <a:lnTo>
                    <a:pt x="12666" y="14493"/>
                  </a:lnTo>
                  <a:lnTo>
                    <a:pt x="12383" y="14960"/>
                  </a:lnTo>
                  <a:lnTo>
                    <a:pt x="12114" y="15443"/>
                  </a:lnTo>
                  <a:lnTo>
                    <a:pt x="11872" y="15931"/>
                  </a:lnTo>
                  <a:lnTo>
                    <a:pt x="11647" y="16436"/>
                  </a:lnTo>
                  <a:lnTo>
                    <a:pt x="11440" y="16957"/>
                  </a:lnTo>
                  <a:lnTo>
                    <a:pt x="11250" y="17495"/>
                  </a:lnTo>
                  <a:lnTo>
                    <a:pt x="11077" y="18049"/>
                  </a:lnTo>
                  <a:lnTo>
                    <a:pt x="10922" y="18619"/>
                  </a:lnTo>
                  <a:lnTo>
                    <a:pt x="10785" y="19206"/>
                  </a:lnTo>
                  <a:lnTo>
                    <a:pt x="10665" y="19809"/>
                  </a:lnTo>
                  <a:lnTo>
                    <a:pt x="10562" y="20428"/>
                  </a:lnTo>
                  <a:lnTo>
                    <a:pt x="10477" y="21064"/>
                  </a:lnTo>
                  <a:lnTo>
                    <a:pt x="436" y="20136"/>
                  </a:lnTo>
                  <a:lnTo>
                    <a:pt x="547" y="19311"/>
                  </a:lnTo>
                  <a:lnTo>
                    <a:pt x="685" y="18497"/>
                  </a:lnTo>
                  <a:lnTo>
                    <a:pt x="849" y="17692"/>
                  </a:lnTo>
                  <a:lnTo>
                    <a:pt x="1039" y="16897"/>
                  </a:lnTo>
                  <a:lnTo>
                    <a:pt x="1255" y="16111"/>
                  </a:lnTo>
                  <a:lnTo>
                    <a:pt x="1497" y="15336"/>
                  </a:lnTo>
                  <a:lnTo>
                    <a:pt x="1765" y="14570"/>
                  </a:lnTo>
                  <a:lnTo>
                    <a:pt x="2060" y="13815"/>
                  </a:lnTo>
                  <a:lnTo>
                    <a:pt x="2381" y="13069"/>
                  </a:lnTo>
                  <a:lnTo>
                    <a:pt x="2728" y="12332"/>
                  </a:lnTo>
                  <a:lnTo>
                    <a:pt x="3102" y="11610"/>
                  </a:lnTo>
                  <a:lnTo>
                    <a:pt x="3503" y="10907"/>
                  </a:lnTo>
                  <a:lnTo>
                    <a:pt x="3931" y="10222"/>
                  </a:lnTo>
                  <a:lnTo>
                    <a:pt x="4387" y="9556"/>
                  </a:lnTo>
                  <a:lnTo>
                    <a:pt x="4870" y="8908"/>
                  </a:lnTo>
                  <a:lnTo>
                    <a:pt x="5380" y="8279"/>
                  </a:lnTo>
                  <a:lnTo>
                    <a:pt x="5918" y="7668"/>
                  </a:lnTo>
                  <a:lnTo>
                    <a:pt x="6482" y="7076"/>
                  </a:lnTo>
                  <a:lnTo>
                    <a:pt x="7075" y="6503"/>
                  </a:lnTo>
                  <a:lnTo>
                    <a:pt x="7694" y="5948"/>
                  </a:lnTo>
                  <a:lnTo>
                    <a:pt x="8339" y="5403"/>
                  </a:lnTo>
                  <a:lnTo>
                    <a:pt x="9010" y="4882"/>
                  </a:lnTo>
                  <a:lnTo>
                    <a:pt x="9706" y="4386"/>
                  </a:lnTo>
                  <a:lnTo>
                    <a:pt x="10427" y="3913"/>
                  </a:lnTo>
                  <a:lnTo>
                    <a:pt x="11173" y="3465"/>
                  </a:lnTo>
                  <a:lnTo>
                    <a:pt x="11944" y="3040"/>
                  </a:lnTo>
                  <a:lnTo>
                    <a:pt x="12740" y="2640"/>
                  </a:lnTo>
                  <a:lnTo>
                    <a:pt x="13561" y="2263"/>
                  </a:lnTo>
                  <a:lnTo>
                    <a:pt x="14408" y="1911"/>
                  </a:lnTo>
                  <a:lnTo>
                    <a:pt x="15279" y="1582"/>
                  </a:lnTo>
                  <a:lnTo>
                    <a:pt x="16188" y="1281"/>
                  </a:lnTo>
                  <a:lnTo>
                    <a:pt x="17124" y="1012"/>
                  </a:lnTo>
                  <a:lnTo>
                    <a:pt x="18087" y="775"/>
                  </a:lnTo>
                  <a:lnTo>
                    <a:pt x="19077" y="569"/>
                  </a:lnTo>
                  <a:lnTo>
                    <a:pt x="20095" y="395"/>
                  </a:lnTo>
                  <a:lnTo>
                    <a:pt x="21140" y="253"/>
                  </a:lnTo>
                  <a:lnTo>
                    <a:pt x="22212" y="142"/>
                  </a:lnTo>
                  <a:lnTo>
                    <a:pt x="23312" y="63"/>
                  </a:lnTo>
                  <a:lnTo>
                    <a:pt x="24439" y="15"/>
                  </a:lnTo>
                  <a:lnTo>
                    <a:pt x="25593" y="0"/>
                  </a:lnTo>
                  <a:lnTo>
                    <a:pt x="26726" y="13"/>
                  </a:lnTo>
                  <a:lnTo>
                    <a:pt x="27835" y="54"/>
                  </a:lnTo>
                  <a:lnTo>
                    <a:pt x="28918" y="122"/>
                  </a:lnTo>
                  <a:lnTo>
                    <a:pt x="29976" y="218"/>
                  </a:lnTo>
                  <a:lnTo>
                    <a:pt x="31009" y="341"/>
                  </a:lnTo>
                  <a:lnTo>
                    <a:pt x="32017" y="491"/>
                  </a:lnTo>
                  <a:lnTo>
                    <a:pt x="33000" y="668"/>
                  </a:lnTo>
                  <a:lnTo>
                    <a:pt x="33958" y="873"/>
                  </a:lnTo>
                  <a:lnTo>
                    <a:pt x="34890" y="1105"/>
                  </a:lnTo>
                  <a:lnTo>
                    <a:pt x="35798" y="1364"/>
                  </a:lnTo>
                  <a:lnTo>
                    <a:pt x="36678" y="1650"/>
                  </a:lnTo>
                  <a:lnTo>
                    <a:pt x="37531" y="1962"/>
                  </a:lnTo>
                  <a:lnTo>
                    <a:pt x="38355" y="2300"/>
                  </a:lnTo>
                  <a:lnTo>
                    <a:pt x="39150" y="2665"/>
                  </a:lnTo>
                  <a:lnTo>
                    <a:pt x="39918" y="3055"/>
                  </a:lnTo>
                  <a:lnTo>
                    <a:pt x="40657" y="3472"/>
                  </a:lnTo>
                  <a:lnTo>
                    <a:pt x="41367" y="3915"/>
                  </a:lnTo>
                  <a:lnTo>
                    <a:pt x="42049" y="4385"/>
                  </a:lnTo>
                  <a:lnTo>
                    <a:pt x="42703" y="4880"/>
                  </a:lnTo>
                  <a:lnTo>
                    <a:pt x="43328" y="5402"/>
                  </a:lnTo>
                  <a:lnTo>
                    <a:pt x="43936" y="5949"/>
                  </a:lnTo>
                  <a:lnTo>
                    <a:pt x="44514" y="6522"/>
                  </a:lnTo>
                  <a:lnTo>
                    <a:pt x="45062" y="7119"/>
                  </a:lnTo>
                  <a:lnTo>
                    <a:pt x="45581" y="7742"/>
                  </a:lnTo>
                  <a:lnTo>
                    <a:pt x="46070" y="8390"/>
                  </a:lnTo>
                  <a:lnTo>
                    <a:pt x="46531" y="9063"/>
                  </a:lnTo>
                  <a:lnTo>
                    <a:pt x="46961" y="9760"/>
                  </a:lnTo>
                  <a:lnTo>
                    <a:pt x="47362" y="10484"/>
                  </a:lnTo>
                  <a:lnTo>
                    <a:pt x="47734" y="11232"/>
                  </a:lnTo>
                  <a:lnTo>
                    <a:pt x="48076" y="12005"/>
                  </a:lnTo>
                  <a:lnTo>
                    <a:pt x="48387" y="12803"/>
                  </a:lnTo>
                  <a:lnTo>
                    <a:pt x="48665" y="13625"/>
                  </a:lnTo>
                  <a:lnTo>
                    <a:pt x="48911" y="14470"/>
                  </a:lnTo>
                  <a:lnTo>
                    <a:pt x="49124" y="15340"/>
                  </a:lnTo>
                  <a:lnTo>
                    <a:pt x="49304" y="16234"/>
                  </a:lnTo>
                  <a:lnTo>
                    <a:pt x="49451" y="17152"/>
                  </a:lnTo>
                  <a:lnTo>
                    <a:pt x="49566" y="18094"/>
                  </a:lnTo>
                  <a:lnTo>
                    <a:pt x="49648" y="19060"/>
                  </a:lnTo>
                  <a:lnTo>
                    <a:pt x="49697" y="20050"/>
                  </a:lnTo>
                  <a:lnTo>
                    <a:pt x="49713" y="21064"/>
                  </a:lnTo>
                  <a:lnTo>
                    <a:pt x="49699" y="21835"/>
                  </a:lnTo>
                  <a:lnTo>
                    <a:pt x="49656" y="22598"/>
                  </a:lnTo>
                  <a:lnTo>
                    <a:pt x="49585" y="23354"/>
                  </a:lnTo>
                  <a:lnTo>
                    <a:pt x="49486" y="24102"/>
                  </a:lnTo>
                  <a:lnTo>
                    <a:pt x="49358" y="24843"/>
                  </a:lnTo>
                  <a:lnTo>
                    <a:pt x="49202" y="25576"/>
                  </a:lnTo>
                  <a:lnTo>
                    <a:pt x="49018" y="26301"/>
                  </a:lnTo>
                  <a:lnTo>
                    <a:pt x="48805" y="27018"/>
                  </a:lnTo>
                  <a:lnTo>
                    <a:pt x="48564" y="27728"/>
                  </a:lnTo>
                  <a:lnTo>
                    <a:pt x="48294" y="28431"/>
                  </a:lnTo>
                  <a:lnTo>
                    <a:pt x="48012" y="29126"/>
                  </a:lnTo>
                  <a:lnTo>
                    <a:pt x="47709" y="29815"/>
                  </a:lnTo>
                  <a:lnTo>
                    <a:pt x="47387" y="30497"/>
                  </a:lnTo>
                  <a:lnTo>
                    <a:pt x="47046" y="31172"/>
                  </a:lnTo>
                  <a:lnTo>
                    <a:pt x="46684" y="31841"/>
                  </a:lnTo>
                  <a:lnTo>
                    <a:pt x="46304" y="32504"/>
                  </a:lnTo>
                  <a:lnTo>
                    <a:pt x="45903" y="33160"/>
                  </a:lnTo>
                  <a:lnTo>
                    <a:pt x="45483" y="33809"/>
                  </a:lnTo>
                  <a:lnTo>
                    <a:pt x="45043" y="34452"/>
                  </a:lnTo>
                  <a:lnTo>
                    <a:pt x="44583" y="35088"/>
                  </a:lnTo>
                  <a:lnTo>
                    <a:pt x="44117" y="35719"/>
                  </a:lnTo>
                  <a:lnTo>
                    <a:pt x="43636" y="36346"/>
                  </a:lnTo>
                  <a:lnTo>
                    <a:pt x="43140" y="36968"/>
                  </a:lnTo>
                  <a:lnTo>
                    <a:pt x="42628" y="37585"/>
                  </a:lnTo>
                  <a:lnTo>
                    <a:pt x="42100" y="38199"/>
                  </a:lnTo>
                  <a:lnTo>
                    <a:pt x="41558" y="38808"/>
                  </a:lnTo>
                  <a:lnTo>
                    <a:pt x="41000" y="39412"/>
                  </a:lnTo>
                  <a:lnTo>
                    <a:pt x="40427" y="40013"/>
                  </a:lnTo>
                  <a:lnTo>
                    <a:pt x="39839" y="40609"/>
                  </a:lnTo>
                  <a:lnTo>
                    <a:pt x="39236" y="41200"/>
                  </a:lnTo>
                  <a:lnTo>
                    <a:pt x="38622" y="41788"/>
                  </a:lnTo>
                  <a:lnTo>
                    <a:pt x="38002" y="42374"/>
                  </a:lnTo>
                  <a:lnTo>
                    <a:pt x="37377" y="42958"/>
                  </a:lnTo>
                  <a:lnTo>
                    <a:pt x="36747" y="43540"/>
                  </a:lnTo>
                  <a:lnTo>
                    <a:pt x="36111" y="44120"/>
                  </a:lnTo>
                  <a:lnTo>
                    <a:pt x="35470" y="44697"/>
                  </a:lnTo>
                  <a:lnTo>
                    <a:pt x="34824" y="45272"/>
                  </a:lnTo>
                  <a:lnTo>
                    <a:pt x="34171" y="45845"/>
                  </a:lnTo>
                  <a:lnTo>
                    <a:pt x="33514" y="46416"/>
                  </a:lnTo>
                  <a:lnTo>
                    <a:pt x="32851" y="46985"/>
                  </a:lnTo>
                  <a:lnTo>
                    <a:pt x="32185" y="47541"/>
                  </a:lnTo>
                  <a:lnTo>
                    <a:pt x="31517" y="48098"/>
                  </a:lnTo>
                  <a:lnTo>
                    <a:pt x="30849" y="48654"/>
                  </a:lnTo>
                  <a:lnTo>
                    <a:pt x="30179" y="49211"/>
                  </a:lnTo>
                  <a:lnTo>
                    <a:pt x="29508" y="49768"/>
                  </a:lnTo>
                  <a:lnTo>
                    <a:pt x="28837" y="50324"/>
                  </a:lnTo>
                  <a:lnTo>
                    <a:pt x="28164" y="50881"/>
                  </a:lnTo>
                  <a:lnTo>
                    <a:pt x="27490" y="51437"/>
                  </a:lnTo>
                  <a:lnTo>
                    <a:pt x="26815" y="51994"/>
                  </a:lnTo>
                  <a:lnTo>
                    <a:pt x="26139" y="52551"/>
                  </a:lnTo>
                  <a:lnTo>
                    <a:pt x="25466" y="53097"/>
                  </a:lnTo>
                  <a:lnTo>
                    <a:pt x="24801" y="53644"/>
                  </a:lnTo>
                  <a:lnTo>
                    <a:pt x="24143" y="54193"/>
                  </a:lnTo>
                  <a:lnTo>
                    <a:pt x="23493" y="54742"/>
                  </a:lnTo>
                  <a:lnTo>
                    <a:pt x="22851" y="55293"/>
                  </a:lnTo>
                  <a:lnTo>
                    <a:pt x="22216" y="55845"/>
                  </a:lnTo>
                  <a:lnTo>
                    <a:pt x="21589" y="56397"/>
                  </a:lnTo>
                  <a:lnTo>
                    <a:pt x="20970" y="56951"/>
                  </a:lnTo>
                  <a:lnTo>
                    <a:pt x="20358" y="57506"/>
                  </a:lnTo>
                  <a:lnTo>
                    <a:pt x="19754" y="58062"/>
                  </a:lnTo>
                  <a:lnTo>
                    <a:pt x="19171" y="58620"/>
                  </a:lnTo>
                  <a:lnTo>
                    <a:pt x="18599" y="59180"/>
                  </a:lnTo>
                  <a:lnTo>
                    <a:pt x="18040" y="59742"/>
                  </a:lnTo>
                  <a:lnTo>
                    <a:pt x="17493" y="60306"/>
                  </a:lnTo>
                  <a:lnTo>
                    <a:pt x="16957" y="60873"/>
                  </a:lnTo>
                  <a:lnTo>
                    <a:pt x="16434" y="61441"/>
                  </a:lnTo>
                  <a:lnTo>
                    <a:pt x="15923" y="62012"/>
                  </a:lnTo>
                  <a:lnTo>
                    <a:pt x="15423" y="62585"/>
                  </a:lnTo>
                  <a:lnTo>
                    <a:pt x="14936" y="63160"/>
                  </a:lnTo>
                  <a:lnTo>
                    <a:pt x="14461" y="63738"/>
                  </a:lnTo>
                  <a:lnTo>
                    <a:pt x="14002" y="64308"/>
                  </a:lnTo>
                  <a:lnTo>
                    <a:pt x="13563" y="64884"/>
                  </a:lnTo>
                  <a:lnTo>
                    <a:pt x="13146" y="65465"/>
                  </a:lnTo>
                  <a:lnTo>
                    <a:pt x="12749" y="66051"/>
                  </a:lnTo>
                  <a:lnTo>
                    <a:pt x="12373" y="66643"/>
                  </a:lnTo>
                  <a:lnTo>
                    <a:pt x="12018" y="67241"/>
                  </a:lnTo>
                  <a:lnTo>
                    <a:pt x="11684" y="67844"/>
                  </a:lnTo>
                  <a:lnTo>
                    <a:pt x="11370" y="68453"/>
                  </a:lnTo>
                  <a:lnTo>
                    <a:pt x="11077" y="69066"/>
                  </a:lnTo>
                  <a:lnTo>
                    <a:pt x="10804" y="69686"/>
                  </a:lnTo>
                  <a:lnTo>
                    <a:pt x="50914" y="69686"/>
                  </a:lnTo>
                  <a:lnTo>
                    <a:pt x="50914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8" name="pg308"/>
            <p:cNvSpPr/>
            <p:nvPr/>
          </p:nvSpPr>
          <p:spPr>
            <a:xfrm>
              <a:off x="6855717" y="570741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9" name="pg309"/>
            <p:cNvSpPr/>
            <p:nvPr/>
          </p:nvSpPr>
          <p:spPr>
            <a:xfrm>
              <a:off x="6865649" y="571537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0" name="pg310"/>
            <p:cNvSpPr/>
            <p:nvPr/>
          </p:nvSpPr>
          <p:spPr>
            <a:xfrm>
              <a:off x="6917873" y="570741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1" name="pg311"/>
            <p:cNvSpPr/>
            <p:nvPr/>
          </p:nvSpPr>
          <p:spPr>
            <a:xfrm>
              <a:off x="6927805" y="571537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2021-01-05T00:08:04Z</dcterms:modified>
</cp:coreProperties>
</file>