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120895" y="1973107"/>
              <a:ext cx="974329" cy="1808317"/>
            </a:xfrm>
            <a:custGeom>
              <a:avLst/>
              <a:pathLst>
                <a:path w="974329" h="1808317">
                  <a:moveTo>
                    <a:pt x="0" y="1808317"/>
                  </a:moveTo>
                  <a:lnTo>
                    <a:pt x="33597" y="1755787"/>
                  </a:lnTo>
                  <a:lnTo>
                    <a:pt x="67195" y="1703256"/>
                  </a:lnTo>
                  <a:lnTo>
                    <a:pt x="100792" y="1650726"/>
                  </a:lnTo>
                  <a:lnTo>
                    <a:pt x="134390" y="1598195"/>
                  </a:lnTo>
                  <a:lnTo>
                    <a:pt x="167987" y="1545665"/>
                  </a:lnTo>
                  <a:lnTo>
                    <a:pt x="201585" y="1493134"/>
                  </a:lnTo>
                  <a:lnTo>
                    <a:pt x="235182" y="1440604"/>
                  </a:lnTo>
                  <a:lnTo>
                    <a:pt x="268780" y="1388074"/>
                  </a:lnTo>
                  <a:lnTo>
                    <a:pt x="302378" y="1335543"/>
                  </a:lnTo>
                  <a:lnTo>
                    <a:pt x="335975" y="1283013"/>
                  </a:lnTo>
                  <a:lnTo>
                    <a:pt x="369573" y="1230482"/>
                  </a:lnTo>
                  <a:lnTo>
                    <a:pt x="403170" y="1177952"/>
                  </a:lnTo>
                  <a:lnTo>
                    <a:pt x="436768" y="1125421"/>
                  </a:lnTo>
                  <a:lnTo>
                    <a:pt x="470365" y="1072891"/>
                  </a:lnTo>
                  <a:lnTo>
                    <a:pt x="503963" y="1020361"/>
                  </a:lnTo>
                  <a:lnTo>
                    <a:pt x="537561" y="967830"/>
                  </a:lnTo>
                  <a:lnTo>
                    <a:pt x="571158" y="915300"/>
                  </a:lnTo>
                  <a:lnTo>
                    <a:pt x="604756" y="862769"/>
                  </a:lnTo>
                  <a:lnTo>
                    <a:pt x="638353" y="810239"/>
                  </a:lnTo>
                  <a:lnTo>
                    <a:pt x="671951" y="757708"/>
                  </a:lnTo>
                  <a:lnTo>
                    <a:pt x="705548" y="705178"/>
                  </a:lnTo>
                  <a:lnTo>
                    <a:pt x="739146" y="652648"/>
                  </a:lnTo>
                  <a:lnTo>
                    <a:pt x="772744" y="600117"/>
                  </a:lnTo>
                  <a:lnTo>
                    <a:pt x="806341" y="547587"/>
                  </a:lnTo>
                  <a:lnTo>
                    <a:pt x="839939" y="495056"/>
                  </a:lnTo>
                  <a:lnTo>
                    <a:pt x="873536" y="442526"/>
                  </a:lnTo>
                  <a:lnTo>
                    <a:pt x="907134" y="389995"/>
                  </a:lnTo>
                  <a:lnTo>
                    <a:pt x="940731" y="337465"/>
                  </a:lnTo>
                  <a:lnTo>
                    <a:pt x="974329" y="284935"/>
                  </a:lnTo>
                  <a:lnTo>
                    <a:pt x="919547" y="251254"/>
                  </a:lnTo>
                  <a:lnTo>
                    <a:pt x="863603" y="219543"/>
                  </a:lnTo>
                  <a:lnTo>
                    <a:pt x="806566" y="189842"/>
                  </a:lnTo>
                  <a:lnTo>
                    <a:pt x="748510" y="162187"/>
                  </a:lnTo>
                  <a:lnTo>
                    <a:pt x="689506" y="136614"/>
                  </a:lnTo>
                  <a:lnTo>
                    <a:pt x="629631" y="113154"/>
                  </a:lnTo>
                  <a:lnTo>
                    <a:pt x="568960" y="91839"/>
                  </a:lnTo>
                  <a:lnTo>
                    <a:pt x="507569" y="72694"/>
                  </a:lnTo>
                  <a:lnTo>
                    <a:pt x="445536" y="55745"/>
                  </a:lnTo>
                  <a:lnTo>
                    <a:pt x="382939" y="41011"/>
                  </a:lnTo>
                  <a:lnTo>
                    <a:pt x="319859" y="28513"/>
                  </a:lnTo>
                  <a:lnTo>
                    <a:pt x="256374" y="18265"/>
                  </a:lnTo>
                  <a:lnTo>
                    <a:pt x="192564" y="10282"/>
                  </a:lnTo>
                  <a:lnTo>
                    <a:pt x="128512" y="4572"/>
                  </a:lnTo>
                  <a:lnTo>
                    <a:pt x="64296" y="11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20895" y="2258042"/>
              <a:ext cx="1808234" cy="2835036"/>
            </a:xfrm>
            <a:custGeom>
              <a:avLst/>
              <a:pathLst>
                <a:path w="1808234" h="2835036">
                  <a:moveTo>
                    <a:pt x="0" y="1523382"/>
                  </a:moveTo>
                  <a:lnTo>
                    <a:pt x="42924" y="1568611"/>
                  </a:lnTo>
                  <a:lnTo>
                    <a:pt x="85849" y="1613841"/>
                  </a:lnTo>
                  <a:lnTo>
                    <a:pt x="128774" y="1659070"/>
                  </a:lnTo>
                  <a:lnTo>
                    <a:pt x="171699" y="1704300"/>
                  </a:lnTo>
                  <a:lnTo>
                    <a:pt x="214624" y="1749529"/>
                  </a:lnTo>
                  <a:lnTo>
                    <a:pt x="257548" y="1794759"/>
                  </a:lnTo>
                  <a:lnTo>
                    <a:pt x="300473" y="1839988"/>
                  </a:lnTo>
                  <a:lnTo>
                    <a:pt x="343398" y="1885217"/>
                  </a:lnTo>
                  <a:lnTo>
                    <a:pt x="386323" y="1930447"/>
                  </a:lnTo>
                  <a:lnTo>
                    <a:pt x="429248" y="1975676"/>
                  </a:lnTo>
                  <a:lnTo>
                    <a:pt x="472173" y="2020906"/>
                  </a:lnTo>
                  <a:lnTo>
                    <a:pt x="515097" y="2066135"/>
                  </a:lnTo>
                  <a:lnTo>
                    <a:pt x="558022" y="2111365"/>
                  </a:lnTo>
                  <a:lnTo>
                    <a:pt x="600947" y="2156594"/>
                  </a:lnTo>
                  <a:lnTo>
                    <a:pt x="643872" y="2201824"/>
                  </a:lnTo>
                  <a:lnTo>
                    <a:pt x="686797" y="2247053"/>
                  </a:lnTo>
                  <a:lnTo>
                    <a:pt x="729721" y="2292282"/>
                  </a:lnTo>
                  <a:lnTo>
                    <a:pt x="772646" y="2337512"/>
                  </a:lnTo>
                  <a:lnTo>
                    <a:pt x="815571" y="2382741"/>
                  </a:lnTo>
                  <a:lnTo>
                    <a:pt x="858496" y="2427971"/>
                  </a:lnTo>
                  <a:lnTo>
                    <a:pt x="901421" y="2473200"/>
                  </a:lnTo>
                  <a:lnTo>
                    <a:pt x="944346" y="2518430"/>
                  </a:lnTo>
                  <a:lnTo>
                    <a:pt x="987270" y="2563659"/>
                  </a:lnTo>
                  <a:lnTo>
                    <a:pt x="1030195" y="2608888"/>
                  </a:lnTo>
                  <a:lnTo>
                    <a:pt x="1073120" y="2654118"/>
                  </a:lnTo>
                  <a:lnTo>
                    <a:pt x="1116045" y="2699347"/>
                  </a:lnTo>
                  <a:lnTo>
                    <a:pt x="1158970" y="2744577"/>
                  </a:lnTo>
                  <a:lnTo>
                    <a:pt x="1201894" y="2789806"/>
                  </a:lnTo>
                  <a:lnTo>
                    <a:pt x="1244819" y="2835036"/>
                  </a:lnTo>
                  <a:lnTo>
                    <a:pt x="1288958" y="2791687"/>
                  </a:lnTo>
                  <a:lnTo>
                    <a:pt x="1331589" y="2746853"/>
                  </a:lnTo>
                  <a:lnTo>
                    <a:pt x="1372660" y="2700588"/>
                  </a:lnTo>
                  <a:lnTo>
                    <a:pt x="1412126" y="2652945"/>
                  </a:lnTo>
                  <a:lnTo>
                    <a:pt x="1449938" y="2603979"/>
                  </a:lnTo>
                  <a:lnTo>
                    <a:pt x="1486053" y="2553749"/>
                  </a:lnTo>
                  <a:lnTo>
                    <a:pt x="1520429" y="2502313"/>
                  </a:lnTo>
                  <a:lnTo>
                    <a:pt x="1553025" y="2449731"/>
                  </a:lnTo>
                  <a:lnTo>
                    <a:pt x="1583804" y="2396065"/>
                  </a:lnTo>
                  <a:lnTo>
                    <a:pt x="1612729" y="2341377"/>
                  </a:lnTo>
                  <a:lnTo>
                    <a:pt x="1639766" y="2285732"/>
                  </a:lnTo>
                  <a:lnTo>
                    <a:pt x="1664884" y="2229195"/>
                  </a:lnTo>
                  <a:lnTo>
                    <a:pt x="1688053" y="2171832"/>
                  </a:lnTo>
                  <a:lnTo>
                    <a:pt x="1709247" y="2113709"/>
                  </a:lnTo>
                  <a:lnTo>
                    <a:pt x="1728440" y="2054896"/>
                  </a:lnTo>
                  <a:lnTo>
                    <a:pt x="1745609" y="1995460"/>
                  </a:lnTo>
                  <a:lnTo>
                    <a:pt x="1760736" y="1935472"/>
                  </a:lnTo>
                  <a:lnTo>
                    <a:pt x="1773802" y="1875002"/>
                  </a:lnTo>
                  <a:lnTo>
                    <a:pt x="1784792" y="1814120"/>
                  </a:lnTo>
                  <a:lnTo>
                    <a:pt x="1793692" y="1752898"/>
                  </a:lnTo>
                  <a:lnTo>
                    <a:pt x="1800494" y="1691407"/>
                  </a:lnTo>
                  <a:lnTo>
                    <a:pt x="1805188" y="1629720"/>
                  </a:lnTo>
                  <a:lnTo>
                    <a:pt x="1807769" y="1567908"/>
                  </a:lnTo>
                  <a:lnTo>
                    <a:pt x="1808234" y="1506044"/>
                  </a:lnTo>
                  <a:lnTo>
                    <a:pt x="1806583" y="1444200"/>
                  </a:lnTo>
                  <a:lnTo>
                    <a:pt x="1802817" y="1382449"/>
                  </a:lnTo>
                  <a:lnTo>
                    <a:pt x="1796941" y="1320863"/>
                  </a:lnTo>
                  <a:lnTo>
                    <a:pt x="1788962" y="1259514"/>
                  </a:lnTo>
                  <a:lnTo>
                    <a:pt x="1778889" y="1198473"/>
                  </a:lnTo>
                  <a:lnTo>
                    <a:pt x="1766733" y="1137813"/>
                  </a:lnTo>
                  <a:lnTo>
                    <a:pt x="1752510" y="1077605"/>
                  </a:lnTo>
                  <a:lnTo>
                    <a:pt x="1736236" y="1017918"/>
                  </a:lnTo>
                  <a:lnTo>
                    <a:pt x="1717930" y="958823"/>
                  </a:lnTo>
                  <a:lnTo>
                    <a:pt x="1697613" y="900388"/>
                  </a:lnTo>
                  <a:lnTo>
                    <a:pt x="1675309" y="842683"/>
                  </a:lnTo>
                  <a:lnTo>
                    <a:pt x="1651044" y="785774"/>
                  </a:lnTo>
                  <a:lnTo>
                    <a:pt x="1624846" y="729729"/>
                  </a:lnTo>
                  <a:lnTo>
                    <a:pt x="1596747" y="674612"/>
                  </a:lnTo>
                  <a:lnTo>
                    <a:pt x="1566779" y="620490"/>
                  </a:lnTo>
                  <a:lnTo>
                    <a:pt x="1534977" y="567423"/>
                  </a:lnTo>
                  <a:lnTo>
                    <a:pt x="1501378" y="515476"/>
                  </a:lnTo>
                  <a:lnTo>
                    <a:pt x="1466022" y="464709"/>
                  </a:lnTo>
                  <a:lnTo>
                    <a:pt x="1428951" y="415180"/>
                  </a:lnTo>
                  <a:lnTo>
                    <a:pt x="1390206" y="366949"/>
                  </a:lnTo>
                  <a:lnTo>
                    <a:pt x="1349835" y="320071"/>
                  </a:lnTo>
                  <a:lnTo>
                    <a:pt x="1307883" y="274602"/>
                  </a:lnTo>
                  <a:lnTo>
                    <a:pt x="1264401" y="230594"/>
                  </a:lnTo>
                  <a:lnTo>
                    <a:pt x="1219439" y="188100"/>
                  </a:lnTo>
                  <a:lnTo>
                    <a:pt x="1173050" y="147168"/>
                  </a:lnTo>
                  <a:lnTo>
                    <a:pt x="1125287" y="107847"/>
                  </a:lnTo>
                  <a:lnTo>
                    <a:pt x="1076208" y="70183"/>
                  </a:lnTo>
                  <a:lnTo>
                    <a:pt x="1025869" y="34220"/>
                  </a:lnTo>
                  <a:lnTo>
                    <a:pt x="974329" y="0"/>
                  </a:lnTo>
                  <a:lnTo>
                    <a:pt x="940731" y="52530"/>
                  </a:lnTo>
                  <a:lnTo>
                    <a:pt x="907134" y="105060"/>
                  </a:lnTo>
                  <a:lnTo>
                    <a:pt x="873536" y="157591"/>
                  </a:lnTo>
                  <a:lnTo>
                    <a:pt x="839939" y="210121"/>
                  </a:lnTo>
                  <a:lnTo>
                    <a:pt x="806341" y="262652"/>
                  </a:lnTo>
                  <a:lnTo>
                    <a:pt x="772744" y="315182"/>
                  </a:lnTo>
                  <a:lnTo>
                    <a:pt x="739146" y="367712"/>
                  </a:lnTo>
                  <a:lnTo>
                    <a:pt x="705548" y="420243"/>
                  </a:lnTo>
                  <a:lnTo>
                    <a:pt x="671951" y="472773"/>
                  </a:lnTo>
                  <a:lnTo>
                    <a:pt x="638353" y="525304"/>
                  </a:lnTo>
                  <a:lnTo>
                    <a:pt x="604756" y="577834"/>
                  </a:lnTo>
                  <a:lnTo>
                    <a:pt x="571158" y="630365"/>
                  </a:lnTo>
                  <a:lnTo>
                    <a:pt x="537561" y="682895"/>
                  </a:lnTo>
                  <a:lnTo>
                    <a:pt x="503963" y="735425"/>
                  </a:lnTo>
                  <a:lnTo>
                    <a:pt x="470365" y="787956"/>
                  </a:lnTo>
                  <a:lnTo>
                    <a:pt x="436768" y="840486"/>
                  </a:lnTo>
                  <a:lnTo>
                    <a:pt x="403170" y="893017"/>
                  </a:lnTo>
                  <a:lnTo>
                    <a:pt x="369573" y="945547"/>
                  </a:lnTo>
                  <a:lnTo>
                    <a:pt x="335975" y="998078"/>
                  </a:lnTo>
                  <a:lnTo>
                    <a:pt x="302378" y="1050608"/>
                  </a:lnTo>
                  <a:lnTo>
                    <a:pt x="268780" y="1103138"/>
                  </a:lnTo>
                  <a:lnTo>
                    <a:pt x="235182" y="1155669"/>
                  </a:lnTo>
                  <a:lnTo>
                    <a:pt x="201585" y="1208199"/>
                  </a:lnTo>
                  <a:lnTo>
                    <a:pt x="167987" y="1260730"/>
                  </a:lnTo>
                  <a:lnTo>
                    <a:pt x="134390" y="1313260"/>
                  </a:lnTo>
                  <a:lnTo>
                    <a:pt x="100792" y="1365791"/>
                  </a:lnTo>
                  <a:lnTo>
                    <a:pt x="67195" y="1418321"/>
                  </a:lnTo>
                  <a:lnTo>
                    <a:pt x="33597" y="147085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12677" y="1973107"/>
              <a:ext cx="3053038" cy="3616481"/>
            </a:xfrm>
            <a:custGeom>
              <a:avLst/>
              <a:pathLst>
                <a:path w="3053038" h="3616481">
                  <a:moveTo>
                    <a:pt x="1808218" y="1808317"/>
                  </a:moveTo>
                  <a:lnTo>
                    <a:pt x="1808218" y="1745961"/>
                  </a:lnTo>
                  <a:lnTo>
                    <a:pt x="1808218" y="1683605"/>
                  </a:lnTo>
                  <a:lnTo>
                    <a:pt x="1808218" y="1621250"/>
                  </a:lnTo>
                  <a:lnTo>
                    <a:pt x="1808218" y="1558894"/>
                  </a:lnTo>
                  <a:lnTo>
                    <a:pt x="1808218" y="1496538"/>
                  </a:lnTo>
                  <a:lnTo>
                    <a:pt x="1808218" y="1434182"/>
                  </a:lnTo>
                  <a:lnTo>
                    <a:pt x="1808218" y="1371827"/>
                  </a:lnTo>
                  <a:lnTo>
                    <a:pt x="1808218" y="1309471"/>
                  </a:lnTo>
                  <a:lnTo>
                    <a:pt x="1808218" y="1247115"/>
                  </a:lnTo>
                  <a:lnTo>
                    <a:pt x="1808218" y="1184759"/>
                  </a:lnTo>
                  <a:lnTo>
                    <a:pt x="1808218" y="1122403"/>
                  </a:lnTo>
                  <a:lnTo>
                    <a:pt x="1808218" y="1060048"/>
                  </a:lnTo>
                  <a:lnTo>
                    <a:pt x="1808218" y="997692"/>
                  </a:lnTo>
                  <a:lnTo>
                    <a:pt x="1808218" y="935336"/>
                  </a:lnTo>
                  <a:lnTo>
                    <a:pt x="1808218" y="872980"/>
                  </a:lnTo>
                  <a:lnTo>
                    <a:pt x="1808218" y="810625"/>
                  </a:lnTo>
                  <a:lnTo>
                    <a:pt x="1808218" y="748269"/>
                  </a:lnTo>
                  <a:lnTo>
                    <a:pt x="1808218" y="685913"/>
                  </a:lnTo>
                  <a:lnTo>
                    <a:pt x="1808218" y="623557"/>
                  </a:lnTo>
                  <a:lnTo>
                    <a:pt x="1808218" y="561201"/>
                  </a:lnTo>
                  <a:lnTo>
                    <a:pt x="1808218" y="498846"/>
                  </a:lnTo>
                  <a:lnTo>
                    <a:pt x="1808218" y="436490"/>
                  </a:lnTo>
                  <a:lnTo>
                    <a:pt x="1808218" y="374134"/>
                  </a:lnTo>
                  <a:lnTo>
                    <a:pt x="1808218" y="311778"/>
                  </a:lnTo>
                  <a:lnTo>
                    <a:pt x="1808218" y="249423"/>
                  </a:lnTo>
                  <a:lnTo>
                    <a:pt x="1808218" y="187067"/>
                  </a:lnTo>
                  <a:lnTo>
                    <a:pt x="1808218" y="124711"/>
                  </a:lnTo>
                  <a:lnTo>
                    <a:pt x="1808218" y="62355"/>
                  </a:lnTo>
                  <a:lnTo>
                    <a:pt x="1808218" y="0"/>
                  </a:lnTo>
                  <a:lnTo>
                    <a:pt x="1746891" y="1040"/>
                  </a:lnTo>
                  <a:lnTo>
                    <a:pt x="1685634" y="4159"/>
                  </a:lnTo>
                  <a:lnTo>
                    <a:pt x="1624519" y="9354"/>
                  </a:lnTo>
                  <a:lnTo>
                    <a:pt x="1563614" y="16619"/>
                  </a:lnTo>
                  <a:lnTo>
                    <a:pt x="1502991" y="25945"/>
                  </a:lnTo>
                  <a:lnTo>
                    <a:pt x="1442720" y="37322"/>
                  </a:lnTo>
                  <a:lnTo>
                    <a:pt x="1382869" y="50736"/>
                  </a:lnTo>
                  <a:lnTo>
                    <a:pt x="1323507" y="66173"/>
                  </a:lnTo>
                  <a:lnTo>
                    <a:pt x="1264703" y="83613"/>
                  </a:lnTo>
                  <a:lnTo>
                    <a:pt x="1206524" y="103038"/>
                  </a:lnTo>
                  <a:lnTo>
                    <a:pt x="1149037" y="124425"/>
                  </a:lnTo>
                  <a:lnTo>
                    <a:pt x="1092309" y="147749"/>
                  </a:lnTo>
                  <a:lnTo>
                    <a:pt x="1036404" y="172984"/>
                  </a:lnTo>
                  <a:lnTo>
                    <a:pt x="981387" y="200100"/>
                  </a:lnTo>
                  <a:lnTo>
                    <a:pt x="927322" y="229066"/>
                  </a:lnTo>
                  <a:lnTo>
                    <a:pt x="874270" y="259849"/>
                  </a:lnTo>
                  <a:lnTo>
                    <a:pt x="822293" y="292414"/>
                  </a:lnTo>
                  <a:lnTo>
                    <a:pt x="771450" y="326722"/>
                  </a:lnTo>
                  <a:lnTo>
                    <a:pt x="721799" y="362735"/>
                  </a:lnTo>
                  <a:lnTo>
                    <a:pt x="673399" y="400412"/>
                  </a:lnTo>
                  <a:lnTo>
                    <a:pt x="626304" y="439708"/>
                  </a:lnTo>
                  <a:lnTo>
                    <a:pt x="580569" y="480579"/>
                  </a:lnTo>
                  <a:lnTo>
                    <a:pt x="536246" y="522977"/>
                  </a:lnTo>
                  <a:lnTo>
                    <a:pt x="493387" y="566854"/>
                  </a:lnTo>
                  <a:lnTo>
                    <a:pt x="452040" y="612159"/>
                  </a:lnTo>
                  <a:lnTo>
                    <a:pt x="412254" y="658840"/>
                  </a:lnTo>
                  <a:lnTo>
                    <a:pt x="374074" y="706844"/>
                  </a:lnTo>
                  <a:lnTo>
                    <a:pt x="337543" y="756116"/>
                  </a:lnTo>
                  <a:lnTo>
                    <a:pt x="302705" y="806597"/>
                  </a:lnTo>
                  <a:lnTo>
                    <a:pt x="269599" y="858231"/>
                  </a:lnTo>
                  <a:lnTo>
                    <a:pt x="238263" y="910959"/>
                  </a:lnTo>
                  <a:lnTo>
                    <a:pt x="208733" y="964718"/>
                  </a:lnTo>
                  <a:lnTo>
                    <a:pt x="181043" y="1019448"/>
                  </a:lnTo>
                  <a:lnTo>
                    <a:pt x="155226" y="1075086"/>
                  </a:lnTo>
                  <a:lnTo>
                    <a:pt x="131310" y="1131567"/>
                  </a:lnTo>
                  <a:lnTo>
                    <a:pt x="109323" y="1188827"/>
                  </a:lnTo>
                  <a:lnTo>
                    <a:pt x="89291" y="1246800"/>
                  </a:lnTo>
                  <a:lnTo>
                    <a:pt x="71236" y="1305419"/>
                  </a:lnTo>
                  <a:lnTo>
                    <a:pt x="55180" y="1364616"/>
                  </a:lnTo>
                  <a:lnTo>
                    <a:pt x="41141" y="1424323"/>
                  </a:lnTo>
                  <a:lnTo>
                    <a:pt x="29135" y="1484473"/>
                  </a:lnTo>
                  <a:lnTo>
                    <a:pt x="19175" y="1544995"/>
                  </a:lnTo>
                  <a:lnTo>
                    <a:pt x="11274" y="1605820"/>
                  </a:lnTo>
                  <a:lnTo>
                    <a:pt x="5441" y="1666878"/>
                  </a:lnTo>
                  <a:lnTo>
                    <a:pt x="1681" y="1728099"/>
                  </a:lnTo>
                  <a:lnTo>
                    <a:pt x="0" y="1789412"/>
                  </a:lnTo>
                  <a:lnTo>
                    <a:pt x="399" y="1850746"/>
                  </a:lnTo>
                  <a:lnTo>
                    <a:pt x="2877" y="1912032"/>
                  </a:lnTo>
                  <a:lnTo>
                    <a:pt x="7433" y="1973199"/>
                  </a:lnTo>
                  <a:lnTo>
                    <a:pt x="14061" y="2034176"/>
                  </a:lnTo>
                  <a:lnTo>
                    <a:pt x="22753" y="2094893"/>
                  </a:lnTo>
                  <a:lnTo>
                    <a:pt x="33499" y="2155280"/>
                  </a:lnTo>
                  <a:lnTo>
                    <a:pt x="46287" y="2215268"/>
                  </a:lnTo>
                  <a:lnTo>
                    <a:pt x="61102" y="2274788"/>
                  </a:lnTo>
                  <a:lnTo>
                    <a:pt x="77926" y="2333772"/>
                  </a:lnTo>
                  <a:lnTo>
                    <a:pt x="96742" y="2392150"/>
                  </a:lnTo>
                  <a:lnTo>
                    <a:pt x="117527" y="2449858"/>
                  </a:lnTo>
                  <a:lnTo>
                    <a:pt x="140256" y="2506827"/>
                  </a:lnTo>
                  <a:lnTo>
                    <a:pt x="164905" y="2562992"/>
                  </a:lnTo>
                  <a:lnTo>
                    <a:pt x="191444" y="2618289"/>
                  </a:lnTo>
                  <a:lnTo>
                    <a:pt x="219844" y="2672654"/>
                  </a:lnTo>
                  <a:lnTo>
                    <a:pt x="250071" y="2726025"/>
                  </a:lnTo>
                  <a:lnTo>
                    <a:pt x="282090" y="2778340"/>
                  </a:lnTo>
                  <a:lnTo>
                    <a:pt x="315865" y="2829539"/>
                  </a:lnTo>
                  <a:lnTo>
                    <a:pt x="351357" y="2879563"/>
                  </a:lnTo>
                  <a:lnTo>
                    <a:pt x="388526" y="2928355"/>
                  </a:lnTo>
                  <a:lnTo>
                    <a:pt x="427327" y="2975858"/>
                  </a:lnTo>
                  <a:lnTo>
                    <a:pt x="467718" y="3022018"/>
                  </a:lnTo>
                  <a:lnTo>
                    <a:pt x="509650" y="3066782"/>
                  </a:lnTo>
                  <a:lnTo>
                    <a:pt x="553077" y="3110097"/>
                  </a:lnTo>
                  <a:lnTo>
                    <a:pt x="597947" y="3151915"/>
                  </a:lnTo>
                  <a:lnTo>
                    <a:pt x="644210" y="3192187"/>
                  </a:lnTo>
                  <a:lnTo>
                    <a:pt x="691812" y="3230867"/>
                  </a:lnTo>
                  <a:lnTo>
                    <a:pt x="740699" y="3267911"/>
                  </a:lnTo>
                  <a:lnTo>
                    <a:pt x="790814" y="3303275"/>
                  </a:lnTo>
                  <a:lnTo>
                    <a:pt x="842099" y="3336919"/>
                  </a:lnTo>
                  <a:lnTo>
                    <a:pt x="894495" y="3368805"/>
                  </a:lnTo>
                  <a:lnTo>
                    <a:pt x="947943" y="3398895"/>
                  </a:lnTo>
                  <a:lnTo>
                    <a:pt x="1002381" y="3427156"/>
                  </a:lnTo>
                  <a:lnTo>
                    <a:pt x="1057746" y="3453554"/>
                  </a:lnTo>
                  <a:lnTo>
                    <a:pt x="1113974" y="3478059"/>
                  </a:lnTo>
                  <a:lnTo>
                    <a:pt x="1171001" y="3500643"/>
                  </a:lnTo>
                  <a:lnTo>
                    <a:pt x="1228761" y="3521280"/>
                  </a:lnTo>
                  <a:lnTo>
                    <a:pt x="1287188" y="3539946"/>
                  </a:lnTo>
                  <a:lnTo>
                    <a:pt x="1346214" y="3556620"/>
                  </a:lnTo>
                  <a:lnTo>
                    <a:pt x="1405771" y="3571283"/>
                  </a:lnTo>
                  <a:lnTo>
                    <a:pt x="1465792" y="3583917"/>
                  </a:lnTo>
                  <a:lnTo>
                    <a:pt x="1526207" y="3594509"/>
                  </a:lnTo>
                  <a:lnTo>
                    <a:pt x="1586946" y="3603045"/>
                  </a:lnTo>
                  <a:lnTo>
                    <a:pt x="1647939" y="3609517"/>
                  </a:lnTo>
                  <a:lnTo>
                    <a:pt x="1709117" y="3613917"/>
                  </a:lnTo>
                  <a:lnTo>
                    <a:pt x="1770410" y="3616239"/>
                  </a:lnTo>
                  <a:lnTo>
                    <a:pt x="1831745" y="3616481"/>
                  </a:lnTo>
                  <a:lnTo>
                    <a:pt x="1893054" y="3614643"/>
                  </a:lnTo>
                  <a:lnTo>
                    <a:pt x="1954264" y="3610727"/>
                  </a:lnTo>
                  <a:lnTo>
                    <a:pt x="2015307" y="3604737"/>
                  </a:lnTo>
                  <a:lnTo>
                    <a:pt x="2076112" y="3596681"/>
                  </a:lnTo>
                  <a:lnTo>
                    <a:pt x="2136608" y="3586567"/>
                  </a:lnTo>
                  <a:lnTo>
                    <a:pt x="2196727" y="3574407"/>
                  </a:lnTo>
                  <a:lnTo>
                    <a:pt x="2256399" y="3560215"/>
                  </a:lnTo>
                  <a:lnTo>
                    <a:pt x="2315555" y="3544008"/>
                  </a:lnTo>
                  <a:lnTo>
                    <a:pt x="2374127" y="3525803"/>
                  </a:lnTo>
                  <a:lnTo>
                    <a:pt x="2432048" y="3505623"/>
                  </a:lnTo>
                  <a:lnTo>
                    <a:pt x="2489252" y="3483490"/>
                  </a:lnTo>
                  <a:lnTo>
                    <a:pt x="2545672" y="3459430"/>
                  </a:lnTo>
                  <a:lnTo>
                    <a:pt x="2601243" y="3433470"/>
                  </a:lnTo>
                  <a:lnTo>
                    <a:pt x="2655902" y="3405641"/>
                  </a:lnTo>
                  <a:lnTo>
                    <a:pt x="2709586" y="3375974"/>
                  </a:lnTo>
                  <a:lnTo>
                    <a:pt x="2762233" y="3344503"/>
                  </a:lnTo>
                  <a:lnTo>
                    <a:pt x="2813783" y="3311265"/>
                  </a:lnTo>
                  <a:lnTo>
                    <a:pt x="2864175" y="3276297"/>
                  </a:lnTo>
                  <a:lnTo>
                    <a:pt x="2913353" y="3239641"/>
                  </a:lnTo>
                  <a:lnTo>
                    <a:pt x="2961259" y="3201338"/>
                  </a:lnTo>
                  <a:lnTo>
                    <a:pt x="3007838" y="3161433"/>
                  </a:lnTo>
                  <a:lnTo>
                    <a:pt x="3053038" y="3119971"/>
                  </a:lnTo>
                  <a:lnTo>
                    <a:pt x="3010113" y="3074741"/>
                  </a:lnTo>
                  <a:lnTo>
                    <a:pt x="2967188" y="3029512"/>
                  </a:lnTo>
                  <a:lnTo>
                    <a:pt x="2924263" y="2984282"/>
                  </a:lnTo>
                  <a:lnTo>
                    <a:pt x="2881339" y="2939053"/>
                  </a:lnTo>
                  <a:lnTo>
                    <a:pt x="2838414" y="2893824"/>
                  </a:lnTo>
                  <a:lnTo>
                    <a:pt x="2795489" y="2848594"/>
                  </a:lnTo>
                  <a:lnTo>
                    <a:pt x="2752564" y="2803365"/>
                  </a:lnTo>
                  <a:lnTo>
                    <a:pt x="2709639" y="2758135"/>
                  </a:lnTo>
                  <a:lnTo>
                    <a:pt x="2666715" y="2712906"/>
                  </a:lnTo>
                  <a:lnTo>
                    <a:pt x="2623790" y="2667676"/>
                  </a:lnTo>
                  <a:lnTo>
                    <a:pt x="2580865" y="2622447"/>
                  </a:lnTo>
                  <a:lnTo>
                    <a:pt x="2537940" y="2577217"/>
                  </a:lnTo>
                  <a:lnTo>
                    <a:pt x="2495015" y="2531988"/>
                  </a:lnTo>
                  <a:lnTo>
                    <a:pt x="2452090" y="2486759"/>
                  </a:lnTo>
                  <a:lnTo>
                    <a:pt x="2409166" y="2441529"/>
                  </a:lnTo>
                  <a:lnTo>
                    <a:pt x="2366241" y="2396300"/>
                  </a:lnTo>
                  <a:lnTo>
                    <a:pt x="2323316" y="2351070"/>
                  </a:lnTo>
                  <a:lnTo>
                    <a:pt x="2280391" y="2305841"/>
                  </a:lnTo>
                  <a:lnTo>
                    <a:pt x="2237466" y="2260611"/>
                  </a:lnTo>
                  <a:lnTo>
                    <a:pt x="2194541" y="2215382"/>
                  </a:lnTo>
                  <a:lnTo>
                    <a:pt x="2151617" y="2170152"/>
                  </a:lnTo>
                  <a:lnTo>
                    <a:pt x="2108692" y="2124923"/>
                  </a:lnTo>
                  <a:lnTo>
                    <a:pt x="2065767" y="2079694"/>
                  </a:lnTo>
                  <a:lnTo>
                    <a:pt x="2022842" y="2034464"/>
                  </a:lnTo>
                  <a:lnTo>
                    <a:pt x="1979917" y="1989235"/>
                  </a:lnTo>
                  <a:lnTo>
                    <a:pt x="1936993" y="1944005"/>
                  </a:lnTo>
                  <a:lnTo>
                    <a:pt x="1894068" y="1898776"/>
                  </a:lnTo>
                  <a:lnTo>
                    <a:pt x="1851143" y="18535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225918" y="285860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238833" y="286890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312726" y="29440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350696" y="28600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498624" y="28970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446327" y="28600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425225" y="28592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08999" y="29049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435600" y="28668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832505" y="36405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911904" y="364054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927219" y="364999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925031" y="369389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99206" y="37260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32942" y="364054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45857" y="36508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185104" y="36790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132807" y="36420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11705" y="36411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95479" y="36868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122079" y="36487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092721" y="406147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06624" y="41079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173036" y="40614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259351" y="41469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297321" y="40629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445249" y="40999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92952" y="40629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371849" y="40621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455623" y="41077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2224" y="40697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223762" y="285537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236678" y="286568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310571" y="29408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348541" y="28568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496468" y="28938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444171" y="28568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423069" y="28560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06843" y="290167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433444" y="28636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830350" y="36373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909748" y="36373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25063" y="36467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22875" y="369067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97051" y="37227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30786" y="36373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43701" y="36476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182948" y="36757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30651" y="36387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09549" y="36379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193323" y="36836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19924" y="36455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090565" y="40582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104468" y="41046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170881" y="40582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257195" y="41437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295165" y="40597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443093" y="40967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390796" y="40597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369694" y="40588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453468" y="41045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80068" y="40665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20536" y="285322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233451" y="286352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07345" y="29386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45315" y="28547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93242" y="28916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440945" y="28547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419843" y="28538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503617" y="28995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430218" y="28614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827124" y="36351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906522" y="36351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921837" y="364461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919649" y="36885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993825" y="37206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27560" y="36351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040475" y="36454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79722" y="36736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27425" y="36366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106323" y="36357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90097" y="36814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16698" y="36434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087339" y="40560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01242" y="41025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167654" y="40560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53969" y="41415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291939" y="40575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439867" y="40945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387570" y="40575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66468" y="40567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50241" y="41023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76842" y="40643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216731" y="28524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29646" y="286277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03539" y="29379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341509" y="28539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489437" y="28909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37140" y="28539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16038" y="28531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99812" y="28987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26412" y="28607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823318" y="363440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902716" y="363440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18031" y="364385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915843" y="368775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990019" y="37198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023754" y="363440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36670" y="364470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75917" y="36728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23620" y="36358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102517" y="36350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186291" y="36807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112892" y="36426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083533" y="405533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097437" y="410177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163849" y="40553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250164" y="4140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88134" y="40568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436061" y="4093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383764" y="4056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362662" y="4055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446436" y="4101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373037" y="4063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212925" y="285322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25840" y="286352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299734" y="29386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337704" y="28547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485631" y="28916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433334" y="28547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412232" y="28538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496006" y="28995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422607" y="28614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819513" y="36351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898911" y="36351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914226" y="364461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12038" y="36885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986214" y="37206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19949" y="36351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2864" y="36454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72111" y="36736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19814" y="36366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098712" y="36357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82486" y="36814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109087" y="36434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079728" y="40560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093631" y="41025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160044" y="40560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246358" y="41415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284328" y="40575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32256" y="40945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379959" y="40575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358857" y="40567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442631" y="41023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369231" y="40643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09699" y="285537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22614" y="286568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96508" y="29408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334478" y="28568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82405" y="28938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30108" y="28568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409006" y="28560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492780" y="290167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19381" y="28636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816287" y="36373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895685" y="36373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11000" y="36467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08812" y="369067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82987" y="37227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16723" y="36373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29638" y="36476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168885" y="36757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16588" y="36387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95486" y="36379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179260" y="36836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105861" y="36455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076502" y="40582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090405" y="41046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156817" y="40582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243132" y="41437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281102" y="40597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429030" y="40967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76733" y="40597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55630" y="40588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439404" y="41045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66005" y="40665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207543" y="285860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220459" y="286890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294352" y="29440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332322" y="28600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480250" y="28970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27953" y="28600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406850" y="28592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490624" y="29049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417225" y="28668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814131" y="36405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93529" y="364054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908844" y="364999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906656" y="369389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980832" y="37260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14567" y="364054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27483" y="36508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166729" y="36790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114433" y="36420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93330" y="36411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177104" y="36868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103705" y="36487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074346" y="406147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088250" y="41079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154662" y="40614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240976" y="41469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78946" y="40629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426874" y="40999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374577" y="40629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353475" y="40621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437249" y="41077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363850" y="40697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206786" y="286241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219702" y="287271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293595" y="29478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331565" y="28638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479493" y="2900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427196" y="2863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406093" y="28630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489867" y="2908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16468" y="2870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813374" y="364434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892772" y="364434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908087" y="365380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905899" y="369770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980075" y="37298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013810" y="364434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026726" y="36546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165972" y="368281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113676" y="36458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092573" y="36449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176347" y="369064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102948" y="36526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073589" y="406528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087493" y="411172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153905" y="40652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240219" y="41507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278189" y="40667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426117" y="41037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373820" y="40667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352718" y="40659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436492" y="41115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363093" y="4073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207543" y="28662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220459" y="28765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294352" y="29516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332322" y="28676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480250" y="29046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427953" y="28676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406850" y="28668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490624" y="29125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417225" y="28744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14131" y="3648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893529" y="36481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08844" y="365760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906656" y="370150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980832" y="37336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014567" y="36481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027483" y="36584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66729" y="3686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14433" y="3649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093330" y="3648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177104" y="3694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103705" y="3656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074346" y="40690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088250" y="411552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54662" y="40690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240976" y="41545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278946" y="40705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426874" y="41075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374577" y="40705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353475" y="40697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437249" y="41153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363850" y="40773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209699" y="2869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222614" y="287974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296508" y="2954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334478" y="28709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482405" y="2907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430108" y="28709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409006" y="28700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492780" y="2915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419381" y="28776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816287" y="36513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895685" y="36513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911000" y="366083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908812" y="370473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982987" y="37368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016723" y="36513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029638" y="36616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168885" y="36898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116588" y="36528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095486" y="36520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179260" y="36976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105861" y="36596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076502" y="407231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090405" y="411875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156817" y="40723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243132" y="41577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281102" y="40737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429030" y="41107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376733" y="40737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355630" y="40729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439404" y="41186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366005" y="40805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212925" y="28715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225840" y="288190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299734" y="2957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337704" y="28730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485631" y="29100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433334" y="2873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412232" y="2872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496006" y="29178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422607" y="2879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819513" y="365353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898911" y="365353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914226" y="366299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912038" y="370688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986214" y="37390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019949" y="36535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032864" y="36638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172111" y="36919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119814" y="36550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098712" y="36541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182486" y="36998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109087" y="36617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079728" y="407446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093631" y="412090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160044" y="40744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246358" y="41599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284328" y="40759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432256" y="41129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379959" y="40759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358857" y="40751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442631" y="41207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369231" y="40827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216731" y="287235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229646" y="288265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303539" y="29578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341509" y="28738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489437" y="29108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437140" y="28738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416038" y="28729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499812" y="29186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426412" y="28806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823318" y="365429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902716" y="365429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918031" y="366374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915843" y="370764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990019" y="37397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6023754" y="365429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6036670" y="366459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6175917" y="36927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123620" y="36557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6102517" y="36549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186291" y="37005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112892" y="36625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083533" y="407522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097437" y="412166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163849" y="407522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250164" y="41606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288134" y="40767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436061" y="41136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383764" y="40767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362662" y="40758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446436" y="41215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373037" y="40834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220536" y="28715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233451" y="288190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307345" y="2957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345315" y="28730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493242" y="29100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440945" y="2873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419843" y="2872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503617" y="29178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430218" y="2879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827124" y="365353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906522" y="365353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921837" y="366299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919649" y="370688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993825" y="37390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027560" y="36535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040475" y="36638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179722" y="36919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127425" y="36550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106323" y="36541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6190097" y="36998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6116698" y="36617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087339" y="407446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101242" y="412090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167654" y="40744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253969" y="41599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291939" y="40759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439867" y="41129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387570" y="40759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366468" y="40751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450241" y="41207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376842" y="40827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223762" y="2869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236678" y="287974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310571" y="2954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348541" y="28709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496468" y="2907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444171" y="28709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423069" y="28700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506843" y="2915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433444" y="28776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830350" y="36513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909748" y="36513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925063" y="366083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922875" y="370473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997051" y="37368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030786" y="36513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6043701" y="36616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6182948" y="36898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130651" y="36528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6109549" y="36520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193323" y="36976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6119924" y="36596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090565" y="407231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104468" y="411875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70881" y="40723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257195" y="41577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295165" y="40737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443093" y="41107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390796" y="40737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369694" y="40729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453468" y="41186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380068" y="40805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225918" y="28662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238833" y="28765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312726" y="29516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350696" y="28676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498624" y="29046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446327" y="28676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425225" y="28668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508999" y="29125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435600" y="28744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832505" y="3648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911904" y="36481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927219" y="365760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925031" y="370150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999206" y="37336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6032942" y="36481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045857" y="36584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185104" y="3686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132807" y="3649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111705" y="3648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195479" y="3694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122079" y="3656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092721" y="40690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106624" y="411552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173036" y="40690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259351" y="41545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297321" y="40705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445249" y="41075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392952" y="40705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371849" y="40697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455623" y="41153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382224" y="40773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226675" y="286241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239590" y="287271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313483" y="29478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351453" y="28638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499381" y="2900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447084" y="2863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425982" y="28630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509756" y="2908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436357" y="2870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833262" y="364434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912660" y="364434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927976" y="365380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925788" y="369770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999963" y="37298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033699" y="364434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046614" y="36546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185861" y="368281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133564" y="36458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112462" y="36449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196236" y="369064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122836" y="36526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093477" y="406528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107381" y="411172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173793" y="40652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260108" y="41507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298078" y="40667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446005" y="41037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393709" y="40667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372606" y="40659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456380" y="41115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382981" y="4073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216731" y="286241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229646" y="287271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303539" y="29478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341509" y="28638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489437" y="2900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437140" y="2863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416038" y="28630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499812" y="2908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426412" y="2870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823318" y="364434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902716" y="364434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918031" y="365380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915843" y="369770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990019" y="37298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6023754" y="364434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6036670" y="36546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6175917" y="368281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6123620" y="36458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102517" y="36449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6186291" y="369064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6112892" y="36526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083533" y="406528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097437" y="411172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163849" y="40652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250164" y="41507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288134" y="40667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436061" y="41037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383764" y="40667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362662" y="40659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446436" y="41115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373037" y="4073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7462292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7462292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7462292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751505" y="3651832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758053" y="3842475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748449" y="3911888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756307" y="4057565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761109" y="4095110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751068" y="4133527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2021-01-05T00:08:27Z</dcterms:modified>
</cp:coreProperties>
</file>