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0804" y="2186361"/>
              <a:ext cx="3259831" cy="6317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5793" y="2186361"/>
              <a:ext cx="0" cy="631795"/>
            </a:xfrm>
            <a:custGeom>
              <a:avLst/>
              <a:pathLst>
                <a:path w="0" h="631795">
                  <a:moveTo>
                    <a:pt x="0" y="631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5769" y="2186361"/>
              <a:ext cx="0" cy="631795"/>
            </a:xfrm>
            <a:custGeom>
              <a:avLst/>
              <a:pathLst>
                <a:path w="0" h="631795">
                  <a:moveTo>
                    <a:pt x="0" y="631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5746" y="2186361"/>
              <a:ext cx="0" cy="631795"/>
            </a:xfrm>
            <a:custGeom>
              <a:avLst/>
              <a:pathLst>
                <a:path w="0" h="631795">
                  <a:moveTo>
                    <a:pt x="0" y="631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5723" y="2186361"/>
              <a:ext cx="0" cy="631795"/>
            </a:xfrm>
            <a:custGeom>
              <a:avLst/>
              <a:pathLst>
                <a:path w="0" h="631795">
                  <a:moveTo>
                    <a:pt x="0" y="631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0804" y="2699695"/>
              <a:ext cx="3259831" cy="0"/>
            </a:xfrm>
            <a:custGeom>
              <a:avLst/>
              <a:pathLst>
                <a:path w="3259831" h="0">
                  <a:moveTo>
                    <a:pt x="0" y="0"/>
                  </a:moveTo>
                  <a:lnTo>
                    <a:pt x="3259831" y="0"/>
                  </a:lnTo>
                  <a:lnTo>
                    <a:pt x="32598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0804" y="2502259"/>
              <a:ext cx="3259831" cy="0"/>
            </a:xfrm>
            <a:custGeom>
              <a:avLst/>
              <a:pathLst>
                <a:path w="3259831" h="0">
                  <a:moveTo>
                    <a:pt x="0" y="0"/>
                  </a:moveTo>
                  <a:lnTo>
                    <a:pt x="3259831" y="0"/>
                  </a:lnTo>
                  <a:lnTo>
                    <a:pt x="32598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0804" y="2304823"/>
              <a:ext cx="3259831" cy="0"/>
            </a:xfrm>
            <a:custGeom>
              <a:avLst/>
              <a:pathLst>
                <a:path w="3259831" h="0">
                  <a:moveTo>
                    <a:pt x="0" y="0"/>
                  </a:moveTo>
                  <a:lnTo>
                    <a:pt x="3259831" y="0"/>
                  </a:lnTo>
                  <a:lnTo>
                    <a:pt x="32598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0804" y="2186361"/>
              <a:ext cx="0" cy="631795"/>
            </a:xfrm>
            <a:custGeom>
              <a:avLst/>
              <a:pathLst>
                <a:path w="0" h="631795">
                  <a:moveTo>
                    <a:pt x="0" y="631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0781" y="2186361"/>
              <a:ext cx="0" cy="631795"/>
            </a:xfrm>
            <a:custGeom>
              <a:avLst/>
              <a:pathLst>
                <a:path w="0" h="631795">
                  <a:moveTo>
                    <a:pt x="0" y="631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0758" y="2186361"/>
              <a:ext cx="0" cy="631795"/>
            </a:xfrm>
            <a:custGeom>
              <a:avLst/>
              <a:pathLst>
                <a:path w="0" h="631795">
                  <a:moveTo>
                    <a:pt x="0" y="631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0735" y="2186361"/>
              <a:ext cx="0" cy="631795"/>
            </a:xfrm>
            <a:custGeom>
              <a:avLst/>
              <a:pathLst>
                <a:path w="0" h="631795">
                  <a:moveTo>
                    <a:pt x="0" y="631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0804" y="2215976"/>
              <a:ext cx="3195913" cy="1776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0804" y="2413413"/>
              <a:ext cx="229493" cy="1776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0804" y="2610849"/>
              <a:ext cx="86697" cy="1776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93187" y="2242929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10125" y="2252669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99051" y="2243353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335468" y="2239542"/>
              <a:ext cx="55049" cy="31335"/>
            </a:xfrm>
            <a:custGeom>
              <a:avLst/>
              <a:pathLst>
                <a:path w="55049" h="31335">
                  <a:moveTo>
                    <a:pt x="55049" y="12703"/>
                  </a:moveTo>
                  <a:lnTo>
                    <a:pt x="55049" y="30488"/>
                  </a:lnTo>
                  <a:lnTo>
                    <a:pt x="47427" y="30488"/>
                  </a:lnTo>
                  <a:lnTo>
                    <a:pt x="47427" y="19902"/>
                  </a:lnTo>
                  <a:lnTo>
                    <a:pt x="7198" y="19902"/>
                  </a:lnTo>
                  <a:lnTo>
                    <a:pt x="7198" y="31335"/>
                  </a:lnTo>
                  <a:lnTo>
                    <a:pt x="0" y="31335"/>
                  </a:lnTo>
                  <a:lnTo>
                    <a:pt x="0" y="12703"/>
                  </a:lnTo>
                  <a:lnTo>
                    <a:pt x="23713" y="12703"/>
                  </a:lnTo>
                  <a:lnTo>
                    <a:pt x="23201" y="11611"/>
                  </a:lnTo>
                  <a:lnTo>
                    <a:pt x="22680" y="10535"/>
                  </a:lnTo>
                  <a:lnTo>
                    <a:pt x="22151" y="9476"/>
                  </a:lnTo>
                  <a:lnTo>
                    <a:pt x="21613" y="8435"/>
                  </a:lnTo>
                  <a:lnTo>
                    <a:pt x="21066" y="7410"/>
                  </a:lnTo>
                  <a:lnTo>
                    <a:pt x="20512" y="6402"/>
                  </a:lnTo>
                  <a:lnTo>
                    <a:pt x="19949" y="5411"/>
                  </a:lnTo>
                  <a:lnTo>
                    <a:pt x="19377" y="4437"/>
                  </a:lnTo>
                  <a:lnTo>
                    <a:pt x="18797" y="3480"/>
                  </a:lnTo>
                  <a:lnTo>
                    <a:pt x="18208" y="2540"/>
                  </a:lnTo>
                  <a:lnTo>
                    <a:pt x="26677" y="0"/>
                  </a:lnTo>
                  <a:lnTo>
                    <a:pt x="27423" y="1194"/>
                  </a:lnTo>
                  <a:lnTo>
                    <a:pt x="28134" y="2405"/>
                  </a:lnTo>
                  <a:lnTo>
                    <a:pt x="28812" y="3633"/>
                  </a:lnTo>
                  <a:lnTo>
                    <a:pt x="29455" y="4878"/>
                  </a:lnTo>
                  <a:lnTo>
                    <a:pt x="30065" y="6140"/>
                  </a:lnTo>
                  <a:lnTo>
                    <a:pt x="30641" y="7418"/>
                  </a:lnTo>
                  <a:lnTo>
                    <a:pt x="31183" y="8714"/>
                  </a:lnTo>
                  <a:lnTo>
                    <a:pt x="31691" y="10027"/>
                  </a:lnTo>
                  <a:lnTo>
                    <a:pt x="32165" y="11357"/>
                  </a:lnTo>
                  <a:lnTo>
                    <a:pt x="32606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43090" y="2270454"/>
              <a:ext cx="38111" cy="8045"/>
            </a:xfrm>
            <a:custGeom>
              <a:avLst/>
              <a:pathLst>
                <a:path w="38111" h="8045">
                  <a:moveTo>
                    <a:pt x="0" y="0"/>
                  </a:moveTo>
                  <a:lnTo>
                    <a:pt x="38111" y="0"/>
                  </a:lnTo>
                  <a:lnTo>
                    <a:pt x="381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30810" y="2289509"/>
              <a:ext cx="63518" cy="46580"/>
            </a:xfrm>
            <a:custGeom>
              <a:avLst/>
              <a:pathLst>
                <a:path w="63518" h="46580">
                  <a:moveTo>
                    <a:pt x="3387" y="0"/>
                  </a:moveTo>
                  <a:lnTo>
                    <a:pt x="59707" y="0"/>
                  </a:lnTo>
                  <a:lnTo>
                    <a:pt x="59707" y="7622"/>
                  </a:lnTo>
                  <a:lnTo>
                    <a:pt x="43192" y="7622"/>
                  </a:lnTo>
                  <a:lnTo>
                    <a:pt x="43192" y="35570"/>
                  </a:lnTo>
                  <a:lnTo>
                    <a:pt x="43201" y="35898"/>
                  </a:lnTo>
                  <a:lnTo>
                    <a:pt x="43226" y="36205"/>
                  </a:lnTo>
                  <a:lnTo>
                    <a:pt x="43268" y="36491"/>
                  </a:lnTo>
                  <a:lnTo>
                    <a:pt x="43328" y="36756"/>
                  </a:lnTo>
                  <a:lnTo>
                    <a:pt x="43404" y="36999"/>
                  </a:lnTo>
                  <a:lnTo>
                    <a:pt x="43497" y="37221"/>
                  </a:lnTo>
                  <a:lnTo>
                    <a:pt x="43607" y="37423"/>
                  </a:lnTo>
                  <a:lnTo>
                    <a:pt x="43734" y="37602"/>
                  </a:lnTo>
                  <a:lnTo>
                    <a:pt x="43878" y="37761"/>
                  </a:lnTo>
                  <a:lnTo>
                    <a:pt x="44039" y="37899"/>
                  </a:lnTo>
                  <a:lnTo>
                    <a:pt x="44238" y="38020"/>
                  </a:lnTo>
                  <a:lnTo>
                    <a:pt x="44496" y="38128"/>
                  </a:lnTo>
                  <a:lnTo>
                    <a:pt x="44814" y="38223"/>
                  </a:lnTo>
                  <a:lnTo>
                    <a:pt x="45191" y="38305"/>
                  </a:lnTo>
                  <a:lnTo>
                    <a:pt x="45627" y="38375"/>
                  </a:lnTo>
                  <a:lnTo>
                    <a:pt x="46122" y="38432"/>
                  </a:lnTo>
                  <a:lnTo>
                    <a:pt x="46677" y="38477"/>
                  </a:lnTo>
                  <a:lnTo>
                    <a:pt x="47291" y="38509"/>
                  </a:lnTo>
                  <a:lnTo>
                    <a:pt x="47964" y="38528"/>
                  </a:lnTo>
                  <a:lnTo>
                    <a:pt x="48697" y="38534"/>
                  </a:lnTo>
                  <a:lnTo>
                    <a:pt x="49514" y="38517"/>
                  </a:lnTo>
                  <a:lnTo>
                    <a:pt x="50272" y="38466"/>
                  </a:lnTo>
                  <a:lnTo>
                    <a:pt x="50971" y="38382"/>
                  </a:lnTo>
                  <a:lnTo>
                    <a:pt x="51610" y="38263"/>
                  </a:lnTo>
                  <a:lnTo>
                    <a:pt x="52191" y="38111"/>
                  </a:lnTo>
                  <a:lnTo>
                    <a:pt x="52711" y="37924"/>
                  </a:lnTo>
                  <a:lnTo>
                    <a:pt x="53173" y="37704"/>
                  </a:lnTo>
                  <a:lnTo>
                    <a:pt x="53575" y="37450"/>
                  </a:lnTo>
                  <a:lnTo>
                    <a:pt x="53918" y="37162"/>
                  </a:lnTo>
                  <a:lnTo>
                    <a:pt x="54202" y="36840"/>
                  </a:lnTo>
                  <a:lnTo>
                    <a:pt x="54448" y="36434"/>
                  </a:lnTo>
                  <a:lnTo>
                    <a:pt x="54676" y="35892"/>
                  </a:lnTo>
                  <a:lnTo>
                    <a:pt x="54888" y="35214"/>
                  </a:lnTo>
                  <a:lnTo>
                    <a:pt x="55083" y="34401"/>
                  </a:lnTo>
                  <a:lnTo>
                    <a:pt x="55261" y="33453"/>
                  </a:lnTo>
                  <a:lnTo>
                    <a:pt x="55422" y="32369"/>
                  </a:lnTo>
                  <a:lnTo>
                    <a:pt x="55566" y="31149"/>
                  </a:lnTo>
                  <a:lnTo>
                    <a:pt x="55693" y="29794"/>
                  </a:lnTo>
                  <a:lnTo>
                    <a:pt x="55803" y="28303"/>
                  </a:lnTo>
                  <a:lnTo>
                    <a:pt x="55896" y="26677"/>
                  </a:lnTo>
                  <a:lnTo>
                    <a:pt x="63518" y="29641"/>
                  </a:lnTo>
                  <a:lnTo>
                    <a:pt x="63171" y="31839"/>
                  </a:lnTo>
                  <a:lnTo>
                    <a:pt x="62807" y="33859"/>
                  </a:lnTo>
                  <a:lnTo>
                    <a:pt x="62426" y="35701"/>
                  </a:lnTo>
                  <a:lnTo>
                    <a:pt x="62027" y="37365"/>
                  </a:lnTo>
                  <a:lnTo>
                    <a:pt x="61612" y="38852"/>
                  </a:lnTo>
                  <a:lnTo>
                    <a:pt x="61181" y="40160"/>
                  </a:lnTo>
                  <a:lnTo>
                    <a:pt x="60732" y="41291"/>
                  </a:lnTo>
                  <a:lnTo>
                    <a:pt x="60266" y="42244"/>
                  </a:lnTo>
                  <a:lnTo>
                    <a:pt x="59783" y="43018"/>
                  </a:lnTo>
                  <a:lnTo>
                    <a:pt x="59283" y="43616"/>
                  </a:lnTo>
                  <a:lnTo>
                    <a:pt x="58720" y="44098"/>
                  </a:lnTo>
                  <a:lnTo>
                    <a:pt x="58047" y="44530"/>
                  </a:lnTo>
                  <a:lnTo>
                    <a:pt x="57264" y="44911"/>
                  </a:lnTo>
                  <a:lnTo>
                    <a:pt x="56370" y="45242"/>
                  </a:lnTo>
                  <a:lnTo>
                    <a:pt x="55367" y="45521"/>
                  </a:lnTo>
                  <a:lnTo>
                    <a:pt x="54253" y="45750"/>
                  </a:lnTo>
                  <a:lnTo>
                    <a:pt x="53029" y="45928"/>
                  </a:lnTo>
                  <a:lnTo>
                    <a:pt x="51695" y="46055"/>
                  </a:lnTo>
                  <a:lnTo>
                    <a:pt x="50251" y="46131"/>
                  </a:lnTo>
                  <a:lnTo>
                    <a:pt x="48697" y="46156"/>
                  </a:lnTo>
                  <a:lnTo>
                    <a:pt x="46984" y="46137"/>
                  </a:lnTo>
                  <a:lnTo>
                    <a:pt x="45403" y="46080"/>
                  </a:lnTo>
                  <a:lnTo>
                    <a:pt x="43952" y="45985"/>
                  </a:lnTo>
                  <a:lnTo>
                    <a:pt x="42633" y="45851"/>
                  </a:lnTo>
                  <a:lnTo>
                    <a:pt x="41445" y="45680"/>
                  </a:lnTo>
                  <a:lnTo>
                    <a:pt x="40389" y="45470"/>
                  </a:lnTo>
                  <a:lnTo>
                    <a:pt x="39464" y="45223"/>
                  </a:lnTo>
                  <a:lnTo>
                    <a:pt x="38670" y="44937"/>
                  </a:lnTo>
                  <a:lnTo>
                    <a:pt x="38007" y="44613"/>
                  </a:lnTo>
                  <a:lnTo>
                    <a:pt x="37475" y="44251"/>
                  </a:lnTo>
                  <a:lnTo>
                    <a:pt x="37033" y="43838"/>
                  </a:lnTo>
                  <a:lnTo>
                    <a:pt x="36637" y="43362"/>
                  </a:lnTo>
                  <a:lnTo>
                    <a:pt x="36288" y="42822"/>
                  </a:lnTo>
                  <a:lnTo>
                    <a:pt x="35985" y="42218"/>
                  </a:lnTo>
                  <a:lnTo>
                    <a:pt x="35729" y="41551"/>
                  </a:lnTo>
                  <a:lnTo>
                    <a:pt x="35519" y="40821"/>
                  </a:lnTo>
                  <a:lnTo>
                    <a:pt x="35356" y="40027"/>
                  </a:lnTo>
                  <a:lnTo>
                    <a:pt x="35240" y="39169"/>
                  </a:lnTo>
                  <a:lnTo>
                    <a:pt x="35170" y="38248"/>
                  </a:lnTo>
                  <a:lnTo>
                    <a:pt x="35146" y="37264"/>
                  </a:lnTo>
                  <a:lnTo>
                    <a:pt x="35146" y="7622"/>
                  </a:lnTo>
                  <a:lnTo>
                    <a:pt x="25407" y="7622"/>
                  </a:lnTo>
                  <a:lnTo>
                    <a:pt x="25282" y="10925"/>
                  </a:lnTo>
                  <a:lnTo>
                    <a:pt x="25077" y="14058"/>
                  </a:lnTo>
                  <a:lnTo>
                    <a:pt x="24791" y="17022"/>
                  </a:lnTo>
                  <a:lnTo>
                    <a:pt x="24425" y="19817"/>
                  </a:lnTo>
                  <a:lnTo>
                    <a:pt x="23978" y="22443"/>
                  </a:lnTo>
                  <a:lnTo>
                    <a:pt x="23451" y="24899"/>
                  </a:lnTo>
                  <a:lnTo>
                    <a:pt x="22843" y="27185"/>
                  </a:lnTo>
                  <a:lnTo>
                    <a:pt x="22155" y="29303"/>
                  </a:lnTo>
                  <a:lnTo>
                    <a:pt x="21386" y="31251"/>
                  </a:lnTo>
                  <a:lnTo>
                    <a:pt x="20537" y="33029"/>
                  </a:lnTo>
                  <a:lnTo>
                    <a:pt x="19587" y="34689"/>
                  </a:lnTo>
                  <a:lnTo>
                    <a:pt x="18513" y="36281"/>
                  </a:lnTo>
                  <a:lnTo>
                    <a:pt x="17317" y="37806"/>
                  </a:lnTo>
                  <a:lnTo>
                    <a:pt x="15998" y="39262"/>
                  </a:lnTo>
                  <a:lnTo>
                    <a:pt x="14556" y="40651"/>
                  </a:lnTo>
                  <a:lnTo>
                    <a:pt x="12991" y="41973"/>
                  </a:lnTo>
                  <a:lnTo>
                    <a:pt x="11304" y="43226"/>
                  </a:lnTo>
                  <a:lnTo>
                    <a:pt x="9493" y="44412"/>
                  </a:lnTo>
                  <a:lnTo>
                    <a:pt x="7560" y="45530"/>
                  </a:lnTo>
                  <a:lnTo>
                    <a:pt x="5504" y="46580"/>
                  </a:lnTo>
                  <a:lnTo>
                    <a:pt x="0" y="39381"/>
                  </a:lnTo>
                  <a:lnTo>
                    <a:pt x="1888" y="38428"/>
                  </a:lnTo>
                  <a:lnTo>
                    <a:pt x="3658" y="37433"/>
                  </a:lnTo>
                  <a:lnTo>
                    <a:pt x="5310" y="36396"/>
                  </a:lnTo>
                  <a:lnTo>
                    <a:pt x="6843" y="35316"/>
                  </a:lnTo>
                  <a:lnTo>
                    <a:pt x="8257" y="34194"/>
                  </a:lnTo>
                  <a:lnTo>
                    <a:pt x="9553" y="33029"/>
                  </a:lnTo>
                  <a:lnTo>
                    <a:pt x="10730" y="31822"/>
                  </a:lnTo>
                  <a:lnTo>
                    <a:pt x="11789" y="30573"/>
                  </a:lnTo>
                  <a:lnTo>
                    <a:pt x="12729" y="29282"/>
                  </a:lnTo>
                  <a:lnTo>
                    <a:pt x="13550" y="27948"/>
                  </a:lnTo>
                  <a:lnTo>
                    <a:pt x="14283" y="26525"/>
                  </a:lnTo>
                  <a:lnTo>
                    <a:pt x="14956" y="24967"/>
                  </a:lnTo>
                  <a:lnTo>
                    <a:pt x="15570" y="23273"/>
                  </a:lnTo>
                  <a:lnTo>
                    <a:pt x="16125" y="21443"/>
                  </a:lnTo>
                  <a:lnTo>
                    <a:pt x="16620" y="19479"/>
                  </a:lnTo>
                  <a:lnTo>
                    <a:pt x="17056" y="17378"/>
                  </a:lnTo>
                  <a:lnTo>
                    <a:pt x="17433" y="15142"/>
                  </a:lnTo>
                  <a:lnTo>
                    <a:pt x="17751" y="12771"/>
                  </a:lnTo>
                  <a:lnTo>
                    <a:pt x="18009" y="10264"/>
                  </a:lnTo>
                  <a:lnTo>
                    <a:pt x="18208" y="7622"/>
                  </a:lnTo>
                  <a:lnTo>
                    <a:pt x="3387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593533" y="2452317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622328" y="2472643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22328" y="2490005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622328" y="2508214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595227" y="2528540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651547" y="2528540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704479" y="2451047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722264" y="2482806"/>
              <a:ext cx="71987" cy="63095"/>
            </a:xfrm>
            <a:custGeom>
              <a:avLst/>
              <a:pathLst>
                <a:path w="71987" h="63095">
                  <a:moveTo>
                    <a:pt x="0" y="0"/>
                  </a:moveTo>
                  <a:lnTo>
                    <a:pt x="9316" y="0"/>
                  </a:lnTo>
                  <a:lnTo>
                    <a:pt x="9316" y="23713"/>
                  </a:lnTo>
                  <a:lnTo>
                    <a:pt x="15430" y="22430"/>
                  </a:lnTo>
                  <a:lnTo>
                    <a:pt x="21240" y="21122"/>
                  </a:lnTo>
                  <a:lnTo>
                    <a:pt x="26745" y="19788"/>
                  </a:lnTo>
                  <a:lnTo>
                    <a:pt x="31945" y="18428"/>
                  </a:lnTo>
                  <a:lnTo>
                    <a:pt x="36840" y="17044"/>
                  </a:lnTo>
                  <a:lnTo>
                    <a:pt x="41431" y="15634"/>
                  </a:lnTo>
                  <a:lnTo>
                    <a:pt x="45716" y="14198"/>
                  </a:lnTo>
                  <a:lnTo>
                    <a:pt x="49696" y="12737"/>
                  </a:lnTo>
                  <a:lnTo>
                    <a:pt x="53372" y="11251"/>
                  </a:lnTo>
                  <a:lnTo>
                    <a:pt x="56743" y="9739"/>
                  </a:lnTo>
                  <a:lnTo>
                    <a:pt x="62671" y="16091"/>
                  </a:lnTo>
                  <a:lnTo>
                    <a:pt x="58326" y="18073"/>
                  </a:lnTo>
                  <a:lnTo>
                    <a:pt x="53762" y="19953"/>
                  </a:lnTo>
                  <a:lnTo>
                    <a:pt x="48977" y="21731"/>
                  </a:lnTo>
                  <a:lnTo>
                    <a:pt x="43971" y="23408"/>
                  </a:lnTo>
                  <a:lnTo>
                    <a:pt x="38746" y="24983"/>
                  </a:lnTo>
                  <a:lnTo>
                    <a:pt x="33300" y="26457"/>
                  </a:lnTo>
                  <a:lnTo>
                    <a:pt x="27634" y="27829"/>
                  </a:lnTo>
                  <a:lnTo>
                    <a:pt x="21748" y="29099"/>
                  </a:lnTo>
                  <a:lnTo>
                    <a:pt x="15642" y="30268"/>
                  </a:lnTo>
                  <a:lnTo>
                    <a:pt x="9316" y="31335"/>
                  </a:lnTo>
                  <a:lnTo>
                    <a:pt x="9316" y="50391"/>
                  </a:lnTo>
                  <a:lnTo>
                    <a:pt x="9347" y="50721"/>
                  </a:lnTo>
                  <a:lnTo>
                    <a:pt x="9443" y="51035"/>
                  </a:lnTo>
                  <a:lnTo>
                    <a:pt x="9601" y="51331"/>
                  </a:lnTo>
                  <a:lnTo>
                    <a:pt x="9824" y="51610"/>
                  </a:lnTo>
                  <a:lnTo>
                    <a:pt x="10110" y="51873"/>
                  </a:lnTo>
                  <a:lnTo>
                    <a:pt x="10459" y="52119"/>
                  </a:lnTo>
                  <a:lnTo>
                    <a:pt x="10872" y="52347"/>
                  </a:lnTo>
                  <a:lnTo>
                    <a:pt x="11348" y="52559"/>
                  </a:lnTo>
                  <a:lnTo>
                    <a:pt x="11888" y="52754"/>
                  </a:lnTo>
                  <a:lnTo>
                    <a:pt x="12491" y="52932"/>
                  </a:lnTo>
                  <a:lnTo>
                    <a:pt x="13264" y="53093"/>
                  </a:lnTo>
                  <a:lnTo>
                    <a:pt x="14312" y="53237"/>
                  </a:lnTo>
                  <a:lnTo>
                    <a:pt x="15636" y="53364"/>
                  </a:lnTo>
                  <a:lnTo>
                    <a:pt x="17234" y="53474"/>
                  </a:lnTo>
                  <a:lnTo>
                    <a:pt x="19108" y="53567"/>
                  </a:lnTo>
                  <a:lnTo>
                    <a:pt x="21257" y="53643"/>
                  </a:lnTo>
                  <a:lnTo>
                    <a:pt x="23681" y="53702"/>
                  </a:lnTo>
                  <a:lnTo>
                    <a:pt x="26381" y="53745"/>
                  </a:lnTo>
                  <a:lnTo>
                    <a:pt x="29356" y="53770"/>
                  </a:lnTo>
                  <a:lnTo>
                    <a:pt x="32606" y="53779"/>
                  </a:lnTo>
                  <a:lnTo>
                    <a:pt x="36262" y="53770"/>
                  </a:lnTo>
                  <a:lnTo>
                    <a:pt x="39610" y="53745"/>
                  </a:lnTo>
                  <a:lnTo>
                    <a:pt x="42648" y="53702"/>
                  </a:lnTo>
                  <a:lnTo>
                    <a:pt x="45377" y="53643"/>
                  </a:lnTo>
                  <a:lnTo>
                    <a:pt x="47797" y="53567"/>
                  </a:lnTo>
                  <a:lnTo>
                    <a:pt x="49908" y="53474"/>
                  </a:lnTo>
                  <a:lnTo>
                    <a:pt x="51710" y="53364"/>
                  </a:lnTo>
                  <a:lnTo>
                    <a:pt x="53203" y="53237"/>
                  </a:lnTo>
                  <a:lnTo>
                    <a:pt x="54386" y="53093"/>
                  </a:lnTo>
                  <a:lnTo>
                    <a:pt x="55261" y="52932"/>
                  </a:lnTo>
                  <a:lnTo>
                    <a:pt x="55961" y="52745"/>
                  </a:lnTo>
                  <a:lnTo>
                    <a:pt x="56624" y="52525"/>
                  </a:lnTo>
                  <a:lnTo>
                    <a:pt x="57249" y="52271"/>
                  </a:lnTo>
                  <a:lnTo>
                    <a:pt x="57835" y="51983"/>
                  </a:lnTo>
                  <a:lnTo>
                    <a:pt x="58384" y="51661"/>
                  </a:lnTo>
                  <a:lnTo>
                    <a:pt x="58894" y="51306"/>
                  </a:lnTo>
                  <a:lnTo>
                    <a:pt x="59366" y="50916"/>
                  </a:lnTo>
                  <a:lnTo>
                    <a:pt x="59800" y="50493"/>
                  </a:lnTo>
                  <a:lnTo>
                    <a:pt x="60196" y="50035"/>
                  </a:lnTo>
                  <a:lnTo>
                    <a:pt x="60554" y="49544"/>
                  </a:lnTo>
                  <a:lnTo>
                    <a:pt x="60880" y="48968"/>
                  </a:lnTo>
                  <a:lnTo>
                    <a:pt x="61181" y="48257"/>
                  </a:lnTo>
                  <a:lnTo>
                    <a:pt x="61456" y="47410"/>
                  </a:lnTo>
                  <a:lnTo>
                    <a:pt x="61706" y="46427"/>
                  </a:lnTo>
                  <a:lnTo>
                    <a:pt x="61930" y="45309"/>
                  </a:lnTo>
                  <a:lnTo>
                    <a:pt x="62129" y="44056"/>
                  </a:lnTo>
                  <a:lnTo>
                    <a:pt x="62303" y="42667"/>
                  </a:lnTo>
                  <a:lnTo>
                    <a:pt x="62451" y="41143"/>
                  </a:lnTo>
                  <a:lnTo>
                    <a:pt x="62574" y="39483"/>
                  </a:lnTo>
                  <a:lnTo>
                    <a:pt x="62671" y="37687"/>
                  </a:lnTo>
                  <a:lnTo>
                    <a:pt x="71987" y="40651"/>
                  </a:lnTo>
                  <a:lnTo>
                    <a:pt x="71799" y="42864"/>
                  </a:lnTo>
                  <a:lnTo>
                    <a:pt x="71572" y="44928"/>
                  </a:lnTo>
                  <a:lnTo>
                    <a:pt x="71308" y="46844"/>
                  </a:lnTo>
                  <a:lnTo>
                    <a:pt x="71005" y="48612"/>
                  </a:lnTo>
                  <a:lnTo>
                    <a:pt x="70664" y="50232"/>
                  </a:lnTo>
                  <a:lnTo>
                    <a:pt x="70285" y="51704"/>
                  </a:lnTo>
                  <a:lnTo>
                    <a:pt x="69868" y="53027"/>
                  </a:lnTo>
                  <a:lnTo>
                    <a:pt x="69413" y="54202"/>
                  </a:lnTo>
                  <a:lnTo>
                    <a:pt x="68919" y="55229"/>
                  </a:lnTo>
                  <a:lnTo>
                    <a:pt x="68388" y="56108"/>
                  </a:lnTo>
                  <a:lnTo>
                    <a:pt x="67810" y="56887"/>
                  </a:lnTo>
                  <a:lnTo>
                    <a:pt x="67177" y="57615"/>
                  </a:lnTo>
                  <a:lnTo>
                    <a:pt x="66489" y="58293"/>
                  </a:lnTo>
                  <a:lnTo>
                    <a:pt x="65745" y="58919"/>
                  </a:lnTo>
                  <a:lnTo>
                    <a:pt x="64947" y="59495"/>
                  </a:lnTo>
                  <a:lnTo>
                    <a:pt x="64094" y="60020"/>
                  </a:lnTo>
                  <a:lnTo>
                    <a:pt x="63186" y="60495"/>
                  </a:lnTo>
                  <a:lnTo>
                    <a:pt x="62222" y="60918"/>
                  </a:lnTo>
                  <a:lnTo>
                    <a:pt x="61204" y="61291"/>
                  </a:lnTo>
                  <a:lnTo>
                    <a:pt x="60130" y="61612"/>
                  </a:lnTo>
                  <a:lnTo>
                    <a:pt x="58864" y="61894"/>
                  </a:lnTo>
                  <a:lnTo>
                    <a:pt x="57268" y="62146"/>
                  </a:lnTo>
                  <a:lnTo>
                    <a:pt x="55341" y="62368"/>
                  </a:lnTo>
                  <a:lnTo>
                    <a:pt x="53084" y="62561"/>
                  </a:lnTo>
                  <a:lnTo>
                    <a:pt x="50497" y="62724"/>
                  </a:lnTo>
                  <a:lnTo>
                    <a:pt x="47579" y="62857"/>
                  </a:lnTo>
                  <a:lnTo>
                    <a:pt x="44331" y="62961"/>
                  </a:lnTo>
                  <a:lnTo>
                    <a:pt x="40753" y="63035"/>
                  </a:lnTo>
                  <a:lnTo>
                    <a:pt x="36844" y="63080"/>
                  </a:lnTo>
                  <a:lnTo>
                    <a:pt x="32606" y="63095"/>
                  </a:lnTo>
                  <a:lnTo>
                    <a:pt x="28369" y="63071"/>
                  </a:lnTo>
                  <a:lnTo>
                    <a:pt x="24467" y="63001"/>
                  </a:lnTo>
                  <a:lnTo>
                    <a:pt x="20899" y="62885"/>
                  </a:lnTo>
                  <a:lnTo>
                    <a:pt x="17666" y="62722"/>
                  </a:lnTo>
                  <a:lnTo>
                    <a:pt x="14768" y="62512"/>
                  </a:lnTo>
                  <a:lnTo>
                    <a:pt x="12204" y="62256"/>
                  </a:lnTo>
                  <a:lnTo>
                    <a:pt x="9974" y="61953"/>
                  </a:lnTo>
                  <a:lnTo>
                    <a:pt x="8079" y="61604"/>
                  </a:lnTo>
                  <a:lnTo>
                    <a:pt x="6519" y="61208"/>
                  </a:lnTo>
                  <a:lnTo>
                    <a:pt x="5293" y="60766"/>
                  </a:lnTo>
                  <a:lnTo>
                    <a:pt x="4287" y="60272"/>
                  </a:lnTo>
                  <a:lnTo>
                    <a:pt x="3387" y="59724"/>
                  </a:lnTo>
                  <a:lnTo>
                    <a:pt x="2593" y="59120"/>
                  </a:lnTo>
                  <a:lnTo>
                    <a:pt x="1905" y="58462"/>
                  </a:lnTo>
                  <a:lnTo>
                    <a:pt x="1323" y="57748"/>
                  </a:lnTo>
                  <a:lnTo>
                    <a:pt x="846" y="56980"/>
                  </a:lnTo>
                  <a:lnTo>
                    <a:pt x="476" y="56156"/>
                  </a:lnTo>
                  <a:lnTo>
                    <a:pt x="211" y="55278"/>
                  </a:lnTo>
                  <a:lnTo>
                    <a:pt x="52" y="54344"/>
                  </a:lnTo>
                  <a:lnTo>
                    <a:pt x="0" y="53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452007" y="2649330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488848" y="2676855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504940" y="2704380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452431" y="2675584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453278" y="2731057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557872" y="2648907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583703" y="2670080"/>
              <a:ext cx="70293" cy="77492"/>
            </a:xfrm>
            <a:custGeom>
              <a:avLst/>
              <a:pathLst>
                <a:path w="70293" h="77492">
                  <a:moveTo>
                    <a:pt x="24560" y="0"/>
                  </a:moveTo>
                  <a:lnTo>
                    <a:pt x="33029" y="0"/>
                  </a:lnTo>
                  <a:lnTo>
                    <a:pt x="33029" y="13127"/>
                  </a:lnTo>
                  <a:lnTo>
                    <a:pt x="70293" y="13127"/>
                  </a:lnTo>
                  <a:lnTo>
                    <a:pt x="70293" y="21172"/>
                  </a:lnTo>
                  <a:lnTo>
                    <a:pt x="33029" y="21172"/>
                  </a:lnTo>
                  <a:lnTo>
                    <a:pt x="33029" y="34723"/>
                  </a:lnTo>
                  <a:lnTo>
                    <a:pt x="65635" y="34723"/>
                  </a:lnTo>
                  <a:lnTo>
                    <a:pt x="65635" y="77492"/>
                  </a:lnTo>
                  <a:lnTo>
                    <a:pt x="57166" y="77492"/>
                  </a:lnTo>
                  <a:lnTo>
                    <a:pt x="57166" y="71564"/>
                  </a:lnTo>
                  <a:lnTo>
                    <a:pt x="8469" y="71564"/>
                  </a:lnTo>
                  <a:lnTo>
                    <a:pt x="8469" y="77492"/>
                  </a:lnTo>
                  <a:lnTo>
                    <a:pt x="0" y="77492"/>
                  </a:lnTo>
                  <a:lnTo>
                    <a:pt x="0" y="34723"/>
                  </a:lnTo>
                  <a:lnTo>
                    <a:pt x="2456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592172" y="2712849"/>
              <a:ext cx="48697" cy="20749"/>
            </a:xfrm>
            <a:custGeom>
              <a:avLst/>
              <a:pathLst>
                <a:path w="48697" h="20749">
                  <a:moveTo>
                    <a:pt x="0" y="20749"/>
                  </a:moveTo>
                  <a:lnTo>
                    <a:pt x="48697" y="20749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80804" y="2186361"/>
              <a:ext cx="3259831" cy="63179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86419" y="266010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69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187729" y="2462668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190894" y="226637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46010" y="2699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46010" y="2502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46010" y="2304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80804" y="2818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130781" y="2818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80758" y="2818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30735" y="2818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254092" y="28796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264024" y="28876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042022" y="288078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04069" y="28796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114001" y="28876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166224" y="28796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76156" y="28876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864960" y="288078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922968" y="28796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932900" y="28876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985124" y="28796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995055" y="28876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47279" y="28796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057211" y="28876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14937" y="288078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73054" y="288078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835100" y="28796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845032" y="28876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897256" y="287964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907188" y="288760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2021-01-05T00:08:09Z</dcterms:modified>
</cp:coreProperties>
</file>