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50665" y="1973107"/>
              <a:ext cx="604103" cy="1808317"/>
            </a:xfrm>
            <a:custGeom>
              <a:avLst/>
              <a:pathLst>
                <a:path w="604103" h="1808317">
                  <a:moveTo>
                    <a:pt x="0" y="1808317"/>
                  </a:moveTo>
                  <a:lnTo>
                    <a:pt x="20831" y="1749544"/>
                  </a:lnTo>
                  <a:lnTo>
                    <a:pt x="41662" y="1690770"/>
                  </a:lnTo>
                  <a:lnTo>
                    <a:pt x="62493" y="1631997"/>
                  </a:lnTo>
                  <a:lnTo>
                    <a:pt x="83324" y="1573224"/>
                  </a:lnTo>
                  <a:lnTo>
                    <a:pt x="104155" y="1514450"/>
                  </a:lnTo>
                  <a:lnTo>
                    <a:pt x="124987" y="1455677"/>
                  </a:lnTo>
                  <a:lnTo>
                    <a:pt x="145818" y="1396904"/>
                  </a:lnTo>
                  <a:lnTo>
                    <a:pt x="166649" y="1338130"/>
                  </a:lnTo>
                  <a:lnTo>
                    <a:pt x="187480" y="1279357"/>
                  </a:lnTo>
                  <a:lnTo>
                    <a:pt x="208311" y="1220584"/>
                  </a:lnTo>
                  <a:lnTo>
                    <a:pt x="229142" y="1161810"/>
                  </a:lnTo>
                  <a:lnTo>
                    <a:pt x="249974" y="1103037"/>
                  </a:lnTo>
                  <a:lnTo>
                    <a:pt x="270805" y="1044264"/>
                  </a:lnTo>
                  <a:lnTo>
                    <a:pt x="291636" y="985490"/>
                  </a:lnTo>
                  <a:lnTo>
                    <a:pt x="312467" y="926717"/>
                  </a:lnTo>
                  <a:lnTo>
                    <a:pt x="333298" y="867944"/>
                  </a:lnTo>
                  <a:lnTo>
                    <a:pt x="354129" y="809170"/>
                  </a:lnTo>
                  <a:lnTo>
                    <a:pt x="374961" y="750397"/>
                  </a:lnTo>
                  <a:lnTo>
                    <a:pt x="395792" y="691624"/>
                  </a:lnTo>
                  <a:lnTo>
                    <a:pt x="416623" y="632850"/>
                  </a:lnTo>
                  <a:lnTo>
                    <a:pt x="437454" y="574077"/>
                  </a:lnTo>
                  <a:lnTo>
                    <a:pt x="458285" y="515304"/>
                  </a:lnTo>
                  <a:lnTo>
                    <a:pt x="479116" y="456530"/>
                  </a:lnTo>
                  <a:lnTo>
                    <a:pt x="499948" y="397757"/>
                  </a:lnTo>
                  <a:lnTo>
                    <a:pt x="520779" y="338984"/>
                  </a:lnTo>
                  <a:lnTo>
                    <a:pt x="541610" y="280210"/>
                  </a:lnTo>
                  <a:lnTo>
                    <a:pt x="562441" y="221437"/>
                  </a:lnTo>
                  <a:lnTo>
                    <a:pt x="583272" y="162664"/>
                  </a:lnTo>
                  <a:lnTo>
                    <a:pt x="604103" y="103890"/>
                  </a:lnTo>
                  <a:lnTo>
                    <a:pt x="545708" y="84306"/>
                  </a:lnTo>
                  <a:lnTo>
                    <a:pt x="486680" y="66722"/>
                  </a:lnTo>
                  <a:lnTo>
                    <a:pt x="427088" y="51158"/>
                  </a:lnTo>
                  <a:lnTo>
                    <a:pt x="366999" y="37633"/>
                  </a:lnTo>
                  <a:lnTo>
                    <a:pt x="306486" y="26161"/>
                  </a:lnTo>
                  <a:lnTo>
                    <a:pt x="245616" y="16758"/>
                  </a:lnTo>
                  <a:lnTo>
                    <a:pt x="184462" y="9432"/>
                  </a:lnTo>
                  <a:lnTo>
                    <a:pt x="123093" y="4194"/>
                  </a:lnTo>
                  <a:lnTo>
                    <a:pt x="61582" y="1048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50665" y="2076998"/>
              <a:ext cx="1808214" cy="2274721"/>
            </a:xfrm>
            <a:custGeom>
              <a:avLst/>
              <a:pathLst>
                <a:path w="1808214" h="2274721">
                  <a:moveTo>
                    <a:pt x="0" y="1704426"/>
                  </a:moveTo>
                  <a:lnTo>
                    <a:pt x="59173" y="1724092"/>
                  </a:lnTo>
                  <a:lnTo>
                    <a:pt x="118347" y="1743757"/>
                  </a:lnTo>
                  <a:lnTo>
                    <a:pt x="177520" y="1763422"/>
                  </a:lnTo>
                  <a:lnTo>
                    <a:pt x="236694" y="1783088"/>
                  </a:lnTo>
                  <a:lnTo>
                    <a:pt x="295868" y="1802753"/>
                  </a:lnTo>
                  <a:lnTo>
                    <a:pt x="355041" y="1822418"/>
                  </a:lnTo>
                  <a:lnTo>
                    <a:pt x="414215" y="1842084"/>
                  </a:lnTo>
                  <a:lnTo>
                    <a:pt x="473388" y="1861749"/>
                  </a:lnTo>
                  <a:lnTo>
                    <a:pt x="532562" y="1881414"/>
                  </a:lnTo>
                  <a:lnTo>
                    <a:pt x="591736" y="1901080"/>
                  </a:lnTo>
                  <a:lnTo>
                    <a:pt x="650909" y="1920745"/>
                  </a:lnTo>
                  <a:lnTo>
                    <a:pt x="710083" y="1940410"/>
                  </a:lnTo>
                  <a:lnTo>
                    <a:pt x="769256" y="1960076"/>
                  </a:lnTo>
                  <a:lnTo>
                    <a:pt x="828430" y="1979741"/>
                  </a:lnTo>
                  <a:lnTo>
                    <a:pt x="887604" y="1999406"/>
                  </a:lnTo>
                  <a:lnTo>
                    <a:pt x="946777" y="2019072"/>
                  </a:lnTo>
                  <a:lnTo>
                    <a:pt x="1005951" y="2038737"/>
                  </a:lnTo>
                  <a:lnTo>
                    <a:pt x="1065125" y="2058402"/>
                  </a:lnTo>
                  <a:lnTo>
                    <a:pt x="1124298" y="2078068"/>
                  </a:lnTo>
                  <a:lnTo>
                    <a:pt x="1183472" y="2097733"/>
                  </a:lnTo>
                  <a:lnTo>
                    <a:pt x="1242645" y="2117398"/>
                  </a:lnTo>
                  <a:lnTo>
                    <a:pt x="1301819" y="2137064"/>
                  </a:lnTo>
                  <a:lnTo>
                    <a:pt x="1360993" y="2156729"/>
                  </a:lnTo>
                  <a:lnTo>
                    <a:pt x="1420166" y="2176394"/>
                  </a:lnTo>
                  <a:lnTo>
                    <a:pt x="1479340" y="2196060"/>
                  </a:lnTo>
                  <a:lnTo>
                    <a:pt x="1538513" y="2215725"/>
                  </a:lnTo>
                  <a:lnTo>
                    <a:pt x="1597687" y="2235391"/>
                  </a:lnTo>
                  <a:lnTo>
                    <a:pt x="1656861" y="2255056"/>
                  </a:lnTo>
                  <a:lnTo>
                    <a:pt x="1716034" y="2274721"/>
                  </a:lnTo>
                  <a:lnTo>
                    <a:pt x="1734668" y="2215247"/>
                  </a:lnTo>
                  <a:lnTo>
                    <a:pt x="1751241" y="2155166"/>
                  </a:lnTo>
                  <a:lnTo>
                    <a:pt x="1765733" y="2094550"/>
                  </a:lnTo>
                  <a:lnTo>
                    <a:pt x="1778128" y="2033470"/>
                  </a:lnTo>
                  <a:lnTo>
                    <a:pt x="1788411" y="1972000"/>
                  </a:lnTo>
                  <a:lnTo>
                    <a:pt x="1796570" y="1910211"/>
                  </a:lnTo>
                  <a:lnTo>
                    <a:pt x="1802594" y="1848178"/>
                  </a:lnTo>
                  <a:lnTo>
                    <a:pt x="1806477" y="1785975"/>
                  </a:lnTo>
                  <a:lnTo>
                    <a:pt x="1808214" y="1723674"/>
                  </a:lnTo>
                  <a:lnTo>
                    <a:pt x="1807804" y="1661351"/>
                  </a:lnTo>
                  <a:lnTo>
                    <a:pt x="1805246" y="1599079"/>
                  </a:lnTo>
                  <a:lnTo>
                    <a:pt x="1800543" y="1536931"/>
                  </a:lnTo>
                  <a:lnTo>
                    <a:pt x="1793702" y="1474983"/>
                  </a:lnTo>
                  <a:lnTo>
                    <a:pt x="1784730" y="1413308"/>
                  </a:lnTo>
                  <a:lnTo>
                    <a:pt x="1773638" y="1351978"/>
                  </a:lnTo>
                  <a:lnTo>
                    <a:pt x="1760439" y="1291067"/>
                  </a:lnTo>
                  <a:lnTo>
                    <a:pt x="1745149" y="1230647"/>
                  </a:lnTo>
                  <a:lnTo>
                    <a:pt x="1727785" y="1170790"/>
                  </a:lnTo>
                  <a:lnTo>
                    <a:pt x="1708370" y="1111566"/>
                  </a:lnTo>
                  <a:lnTo>
                    <a:pt x="1686925" y="1053047"/>
                  </a:lnTo>
                  <a:lnTo>
                    <a:pt x="1663476" y="995302"/>
                  </a:lnTo>
                  <a:lnTo>
                    <a:pt x="1638051" y="938399"/>
                  </a:lnTo>
                  <a:lnTo>
                    <a:pt x="1610681" y="882406"/>
                  </a:lnTo>
                  <a:lnTo>
                    <a:pt x="1581397" y="827389"/>
                  </a:lnTo>
                  <a:lnTo>
                    <a:pt x="1550235" y="773414"/>
                  </a:lnTo>
                  <a:lnTo>
                    <a:pt x="1517231" y="720545"/>
                  </a:lnTo>
                  <a:lnTo>
                    <a:pt x="1482425" y="668845"/>
                  </a:lnTo>
                  <a:lnTo>
                    <a:pt x="1445858" y="618375"/>
                  </a:lnTo>
                  <a:lnTo>
                    <a:pt x="1407573" y="569195"/>
                  </a:lnTo>
                  <a:lnTo>
                    <a:pt x="1367616" y="521364"/>
                  </a:lnTo>
                  <a:lnTo>
                    <a:pt x="1326035" y="474938"/>
                  </a:lnTo>
                  <a:lnTo>
                    <a:pt x="1282879" y="429972"/>
                  </a:lnTo>
                  <a:lnTo>
                    <a:pt x="1238199" y="386521"/>
                  </a:lnTo>
                  <a:lnTo>
                    <a:pt x="1192048" y="344635"/>
                  </a:lnTo>
                  <a:lnTo>
                    <a:pt x="1144481" y="304364"/>
                  </a:lnTo>
                  <a:lnTo>
                    <a:pt x="1095554" y="265756"/>
                  </a:lnTo>
                  <a:lnTo>
                    <a:pt x="1045326" y="228857"/>
                  </a:lnTo>
                  <a:lnTo>
                    <a:pt x="993856" y="193711"/>
                  </a:lnTo>
                  <a:lnTo>
                    <a:pt x="941206" y="160359"/>
                  </a:lnTo>
                  <a:lnTo>
                    <a:pt x="887438" y="128842"/>
                  </a:lnTo>
                  <a:lnTo>
                    <a:pt x="832615" y="99196"/>
                  </a:lnTo>
                  <a:lnTo>
                    <a:pt x="776804" y="71457"/>
                  </a:lnTo>
                  <a:lnTo>
                    <a:pt x="720070" y="45658"/>
                  </a:lnTo>
                  <a:lnTo>
                    <a:pt x="662480" y="21830"/>
                  </a:lnTo>
                  <a:lnTo>
                    <a:pt x="604103" y="0"/>
                  </a:lnTo>
                  <a:lnTo>
                    <a:pt x="583272" y="58773"/>
                  </a:lnTo>
                  <a:lnTo>
                    <a:pt x="562441" y="117546"/>
                  </a:lnTo>
                  <a:lnTo>
                    <a:pt x="541610" y="176320"/>
                  </a:lnTo>
                  <a:lnTo>
                    <a:pt x="520779" y="235093"/>
                  </a:lnTo>
                  <a:lnTo>
                    <a:pt x="499948" y="293866"/>
                  </a:lnTo>
                  <a:lnTo>
                    <a:pt x="479116" y="352640"/>
                  </a:lnTo>
                  <a:lnTo>
                    <a:pt x="458285" y="411413"/>
                  </a:lnTo>
                  <a:lnTo>
                    <a:pt x="437454" y="470186"/>
                  </a:lnTo>
                  <a:lnTo>
                    <a:pt x="416623" y="528960"/>
                  </a:lnTo>
                  <a:lnTo>
                    <a:pt x="395792" y="587733"/>
                  </a:lnTo>
                  <a:lnTo>
                    <a:pt x="374961" y="646506"/>
                  </a:lnTo>
                  <a:lnTo>
                    <a:pt x="354129" y="705280"/>
                  </a:lnTo>
                  <a:lnTo>
                    <a:pt x="333298" y="764053"/>
                  </a:lnTo>
                  <a:lnTo>
                    <a:pt x="312467" y="822826"/>
                  </a:lnTo>
                  <a:lnTo>
                    <a:pt x="291636" y="881600"/>
                  </a:lnTo>
                  <a:lnTo>
                    <a:pt x="270805" y="940373"/>
                  </a:lnTo>
                  <a:lnTo>
                    <a:pt x="249974" y="999146"/>
                  </a:lnTo>
                  <a:lnTo>
                    <a:pt x="229142" y="1057920"/>
                  </a:lnTo>
                  <a:lnTo>
                    <a:pt x="208311" y="1116693"/>
                  </a:lnTo>
                  <a:lnTo>
                    <a:pt x="187480" y="1175466"/>
                  </a:lnTo>
                  <a:lnTo>
                    <a:pt x="166649" y="1234240"/>
                  </a:lnTo>
                  <a:lnTo>
                    <a:pt x="145818" y="1293013"/>
                  </a:lnTo>
                  <a:lnTo>
                    <a:pt x="124987" y="1351786"/>
                  </a:lnTo>
                  <a:lnTo>
                    <a:pt x="104155" y="1410560"/>
                  </a:lnTo>
                  <a:lnTo>
                    <a:pt x="83324" y="1469333"/>
                  </a:lnTo>
                  <a:lnTo>
                    <a:pt x="62493" y="1528106"/>
                  </a:lnTo>
                  <a:lnTo>
                    <a:pt x="41662" y="1586880"/>
                  </a:lnTo>
                  <a:lnTo>
                    <a:pt x="20831" y="164565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42534" y="3037050"/>
              <a:ext cx="3524165" cy="2552517"/>
            </a:xfrm>
            <a:custGeom>
              <a:avLst/>
              <a:pathLst>
                <a:path w="3524165" h="2552517">
                  <a:moveTo>
                    <a:pt x="1808131" y="744374"/>
                  </a:moveTo>
                  <a:lnTo>
                    <a:pt x="1751303" y="718706"/>
                  </a:lnTo>
                  <a:lnTo>
                    <a:pt x="1694475" y="693037"/>
                  </a:lnTo>
                  <a:lnTo>
                    <a:pt x="1637647" y="667369"/>
                  </a:lnTo>
                  <a:lnTo>
                    <a:pt x="1580820" y="641701"/>
                  </a:lnTo>
                  <a:lnTo>
                    <a:pt x="1523992" y="616033"/>
                  </a:lnTo>
                  <a:lnTo>
                    <a:pt x="1467164" y="590365"/>
                  </a:lnTo>
                  <a:lnTo>
                    <a:pt x="1410336" y="564697"/>
                  </a:lnTo>
                  <a:lnTo>
                    <a:pt x="1353509" y="539029"/>
                  </a:lnTo>
                  <a:lnTo>
                    <a:pt x="1296681" y="513361"/>
                  </a:lnTo>
                  <a:lnTo>
                    <a:pt x="1239853" y="487693"/>
                  </a:lnTo>
                  <a:lnTo>
                    <a:pt x="1183025" y="462025"/>
                  </a:lnTo>
                  <a:lnTo>
                    <a:pt x="1126198" y="436357"/>
                  </a:lnTo>
                  <a:lnTo>
                    <a:pt x="1069370" y="410689"/>
                  </a:lnTo>
                  <a:lnTo>
                    <a:pt x="1012542" y="385021"/>
                  </a:lnTo>
                  <a:lnTo>
                    <a:pt x="955714" y="359353"/>
                  </a:lnTo>
                  <a:lnTo>
                    <a:pt x="898887" y="333684"/>
                  </a:lnTo>
                  <a:lnTo>
                    <a:pt x="842059" y="308016"/>
                  </a:lnTo>
                  <a:lnTo>
                    <a:pt x="785231" y="282348"/>
                  </a:lnTo>
                  <a:lnTo>
                    <a:pt x="728403" y="256680"/>
                  </a:lnTo>
                  <a:lnTo>
                    <a:pt x="671576" y="231012"/>
                  </a:lnTo>
                  <a:lnTo>
                    <a:pt x="614748" y="205344"/>
                  </a:lnTo>
                  <a:lnTo>
                    <a:pt x="557920" y="179676"/>
                  </a:lnTo>
                  <a:lnTo>
                    <a:pt x="501092" y="154008"/>
                  </a:lnTo>
                  <a:lnTo>
                    <a:pt x="444265" y="128340"/>
                  </a:lnTo>
                  <a:lnTo>
                    <a:pt x="387437" y="102672"/>
                  </a:lnTo>
                  <a:lnTo>
                    <a:pt x="330609" y="77004"/>
                  </a:lnTo>
                  <a:lnTo>
                    <a:pt x="273781" y="51336"/>
                  </a:lnTo>
                  <a:lnTo>
                    <a:pt x="216954" y="25668"/>
                  </a:lnTo>
                  <a:lnTo>
                    <a:pt x="160126" y="0"/>
                  </a:lnTo>
                  <a:lnTo>
                    <a:pt x="135666" y="56715"/>
                  </a:lnTo>
                  <a:lnTo>
                    <a:pt x="113157" y="114233"/>
                  </a:lnTo>
                  <a:lnTo>
                    <a:pt x="92626" y="172486"/>
                  </a:lnTo>
                  <a:lnTo>
                    <a:pt x="74096" y="231406"/>
                  </a:lnTo>
                  <a:lnTo>
                    <a:pt x="57589" y="290924"/>
                  </a:lnTo>
                  <a:lnTo>
                    <a:pt x="43124" y="350972"/>
                  </a:lnTo>
                  <a:lnTo>
                    <a:pt x="30719" y="411479"/>
                  </a:lnTo>
                  <a:lnTo>
                    <a:pt x="20387" y="472374"/>
                  </a:lnTo>
                  <a:lnTo>
                    <a:pt x="12140" y="533586"/>
                  </a:lnTo>
                  <a:lnTo>
                    <a:pt x="5989" y="595044"/>
                  </a:lnTo>
                  <a:lnTo>
                    <a:pt x="1941" y="656676"/>
                  </a:lnTo>
                  <a:lnTo>
                    <a:pt x="0" y="718411"/>
                  </a:lnTo>
                  <a:lnTo>
                    <a:pt x="168" y="780176"/>
                  </a:lnTo>
                  <a:lnTo>
                    <a:pt x="2445" y="841899"/>
                  </a:lnTo>
                  <a:lnTo>
                    <a:pt x="6829" y="903509"/>
                  </a:lnTo>
                  <a:lnTo>
                    <a:pt x="13314" y="964932"/>
                  </a:lnTo>
                  <a:lnTo>
                    <a:pt x="21893" y="1026099"/>
                  </a:lnTo>
                  <a:lnTo>
                    <a:pt x="32557" y="1086937"/>
                  </a:lnTo>
                  <a:lnTo>
                    <a:pt x="45291" y="1147375"/>
                  </a:lnTo>
                  <a:lnTo>
                    <a:pt x="60083" y="1207343"/>
                  </a:lnTo>
                  <a:lnTo>
                    <a:pt x="76913" y="1266771"/>
                  </a:lnTo>
                  <a:lnTo>
                    <a:pt x="95764" y="1325589"/>
                  </a:lnTo>
                  <a:lnTo>
                    <a:pt x="116612" y="1383729"/>
                  </a:lnTo>
                  <a:lnTo>
                    <a:pt x="139433" y="1441124"/>
                  </a:lnTo>
                  <a:lnTo>
                    <a:pt x="164201" y="1497705"/>
                  </a:lnTo>
                  <a:lnTo>
                    <a:pt x="190888" y="1553408"/>
                  </a:lnTo>
                  <a:lnTo>
                    <a:pt x="219460" y="1608167"/>
                  </a:lnTo>
                  <a:lnTo>
                    <a:pt x="249887" y="1661918"/>
                  </a:lnTo>
                  <a:lnTo>
                    <a:pt x="282131" y="1714599"/>
                  </a:lnTo>
                  <a:lnTo>
                    <a:pt x="316155" y="1766148"/>
                  </a:lnTo>
                  <a:lnTo>
                    <a:pt x="351920" y="1816504"/>
                  </a:lnTo>
                  <a:lnTo>
                    <a:pt x="389384" y="1865610"/>
                  </a:lnTo>
                  <a:lnTo>
                    <a:pt x="428504" y="1913408"/>
                  </a:lnTo>
                  <a:lnTo>
                    <a:pt x="469232" y="1959842"/>
                  </a:lnTo>
                  <a:lnTo>
                    <a:pt x="511523" y="2004858"/>
                  </a:lnTo>
                  <a:lnTo>
                    <a:pt x="555326" y="2048403"/>
                  </a:lnTo>
                  <a:lnTo>
                    <a:pt x="600591" y="2090428"/>
                  </a:lnTo>
                  <a:lnTo>
                    <a:pt x="647265" y="2130881"/>
                  </a:lnTo>
                  <a:lnTo>
                    <a:pt x="695293" y="2169717"/>
                  </a:lnTo>
                  <a:lnTo>
                    <a:pt x="744619" y="2206891"/>
                  </a:lnTo>
                  <a:lnTo>
                    <a:pt x="795187" y="2242358"/>
                  </a:lnTo>
                  <a:lnTo>
                    <a:pt x="846935" y="2276077"/>
                  </a:lnTo>
                  <a:lnTo>
                    <a:pt x="899806" y="2308010"/>
                  </a:lnTo>
                  <a:lnTo>
                    <a:pt x="953735" y="2338118"/>
                  </a:lnTo>
                  <a:lnTo>
                    <a:pt x="1008662" y="2366367"/>
                  </a:lnTo>
                  <a:lnTo>
                    <a:pt x="1064521" y="2392724"/>
                  </a:lnTo>
                  <a:lnTo>
                    <a:pt x="1121248" y="2417157"/>
                  </a:lnTo>
                  <a:lnTo>
                    <a:pt x="1178777" y="2439639"/>
                  </a:lnTo>
                  <a:lnTo>
                    <a:pt x="1237039" y="2460144"/>
                  </a:lnTo>
                  <a:lnTo>
                    <a:pt x="1295968" y="2478646"/>
                  </a:lnTo>
                  <a:lnTo>
                    <a:pt x="1355494" y="2495126"/>
                  </a:lnTo>
                  <a:lnTo>
                    <a:pt x="1415548" y="2509562"/>
                  </a:lnTo>
                  <a:lnTo>
                    <a:pt x="1476061" y="2521940"/>
                  </a:lnTo>
                  <a:lnTo>
                    <a:pt x="1536960" y="2532244"/>
                  </a:lnTo>
                  <a:lnTo>
                    <a:pt x="1598176" y="2540461"/>
                  </a:lnTo>
                  <a:lnTo>
                    <a:pt x="1659637" y="2546584"/>
                  </a:lnTo>
                  <a:lnTo>
                    <a:pt x="1721272" y="2550604"/>
                  </a:lnTo>
                  <a:lnTo>
                    <a:pt x="1783007" y="2552517"/>
                  </a:lnTo>
                  <a:lnTo>
                    <a:pt x="1844772" y="2552320"/>
                  </a:lnTo>
                  <a:lnTo>
                    <a:pt x="1906494" y="2550014"/>
                  </a:lnTo>
                  <a:lnTo>
                    <a:pt x="1968102" y="2545601"/>
                  </a:lnTo>
                  <a:lnTo>
                    <a:pt x="2029522" y="2539087"/>
                  </a:lnTo>
                  <a:lnTo>
                    <a:pt x="2090685" y="2530480"/>
                  </a:lnTo>
                  <a:lnTo>
                    <a:pt x="2151518" y="2519788"/>
                  </a:lnTo>
                  <a:lnTo>
                    <a:pt x="2211950" y="2507026"/>
                  </a:lnTo>
                  <a:lnTo>
                    <a:pt x="2271911" y="2492206"/>
                  </a:lnTo>
                  <a:lnTo>
                    <a:pt x="2331331" y="2475348"/>
                  </a:lnTo>
                  <a:lnTo>
                    <a:pt x="2390141" y="2456471"/>
                  </a:lnTo>
                  <a:lnTo>
                    <a:pt x="2448271" y="2435596"/>
                  </a:lnTo>
                  <a:lnTo>
                    <a:pt x="2505655" y="2412747"/>
                  </a:lnTo>
                  <a:lnTo>
                    <a:pt x="2562225" y="2387953"/>
                  </a:lnTo>
                  <a:lnTo>
                    <a:pt x="2617916" y="2361241"/>
                  </a:lnTo>
                  <a:lnTo>
                    <a:pt x="2672661" y="2332643"/>
                  </a:lnTo>
                  <a:lnTo>
                    <a:pt x="2726398" y="2302191"/>
                  </a:lnTo>
                  <a:lnTo>
                    <a:pt x="2779064" y="2269923"/>
                  </a:lnTo>
                  <a:lnTo>
                    <a:pt x="2830597" y="2235874"/>
                  </a:lnTo>
                  <a:lnTo>
                    <a:pt x="2880937" y="2200086"/>
                  </a:lnTo>
                  <a:lnTo>
                    <a:pt x="2930026" y="2162599"/>
                  </a:lnTo>
                  <a:lnTo>
                    <a:pt x="2977805" y="2123458"/>
                  </a:lnTo>
                  <a:lnTo>
                    <a:pt x="3024220" y="2082708"/>
                  </a:lnTo>
                  <a:lnTo>
                    <a:pt x="3069217" y="2040396"/>
                  </a:lnTo>
                  <a:lnTo>
                    <a:pt x="3112742" y="1996572"/>
                  </a:lnTo>
                  <a:lnTo>
                    <a:pt x="3154745" y="1951288"/>
                  </a:lnTo>
                  <a:lnTo>
                    <a:pt x="3195177" y="1904595"/>
                  </a:lnTo>
                  <a:lnTo>
                    <a:pt x="3233991" y="1856549"/>
                  </a:lnTo>
                  <a:lnTo>
                    <a:pt x="3271141" y="1807206"/>
                  </a:lnTo>
                  <a:lnTo>
                    <a:pt x="3306585" y="1756622"/>
                  </a:lnTo>
                  <a:lnTo>
                    <a:pt x="3340280" y="1704858"/>
                  </a:lnTo>
                  <a:lnTo>
                    <a:pt x="3372188" y="1651973"/>
                  </a:lnTo>
                  <a:lnTo>
                    <a:pt x="3402271" y="1598029"/>
                  </a:lnTo>
                  <a:lnTo>
                    <a:pt x="3430495" y="1543089"/>
                  </a:lnTo>
                  <a:lnTo>
                    <a:pt x="3456825" y="1487217"/>
                  </a:lnTo>
                  <a:lnTo>
                    <a:pt x="3481233" y="1430479"/>
                  </a:lnTo>
                  <a:lnTo>
                    <a:pt x="3503688" y="1372941"/>
                  </a:lnTo>
                  <a:lnTo>
                    <a:pt x="3524165" y="1314669"/>
                  </a:lnTo>
                  <a:lnTo>
                    <a:pt x="3464992" y="1295003"/>
                  </a:lnTo>
                  <a:lnTo>
                    <a:pt x="3405818" y="1275338"/>
                  </a:lnTo>
                  <a:lnTo>
                    <a:pt x="3346645" y="1255673"/>
                  </a:lnTo>
                  <a:lnTo>
                    <a:pt x="3287471" y="1236007"/>
                  </a:lnTo>
                  <a:lnTo>
                    <a:pt x="3228297" y="1216342"/>
                  </a:lnTo>
                  <a:lnTo>
                    <a:pt x="3169124" y="1196677"/>
                  </a:lnTo>
                  <a:lnTo>
                    <a:pt x="3109950" y="1177011"/>
                  </a:lnTo>
                  <a:lnTo>
                    <a:pt x="3050776" y="1157346"/>
                  </a:lnTo>
                  <a:lnTo>
                    <a:pt x="2991603" y="1137681"/>
                  </a:lnTo>
                  <a:lnTo>
                    <a:pt x="2932429" y="1118015"/>
                  </a:lnTo>
                  <a:lnTo>
                    <a:pt x="2873256" y="1098350"/>
                  </a:lnTo>
                  <a:lnTo>
                    <a:pt x="2814082" y="1078684"/>
                  </a:lnTo>
                  <a:lnTo>
                    <a:pt x="2754908" y="1059019"/>
                  </a:lnTo>
                  <a:lnTo>
                    <a:pt x="2695735" y="1039354"/>
                  </a:lnTo>
                  <a:lnTo>
                    <a:pt x="2636561" y="1019688"/>
                  </a:lnTo>
                  <a:lnTo>
                    <a:pt x="2577388" y="1000023"/>
                  </a:lnTo>
                  <a:lnTo>
                    <a:pt x="2518214" y="980358"/>
                  </a:lnTo>
                  <a:lnTo>
                    <a:pt x="2459040" y="960692"/>
                  </a:lnTo>
                  <a:lnTo>
                    <a:pt x="2399867" y="941027"/>
                  </a:lnTo>
                  <a:lnTo>
                    <a:pt x="2340693" y="921362"/>
                  </a:lnTo>
                  <a:lnTo>
                    <a:pt x="2281519" y="901696"/>
                  </a:lnTo>
                  <a:lnTo>
                    <a:pt x="2222346" y="882031"/>
                  </a:lnTo>
                  <a:lnTo>
                    <a:pt x="2163172" y="862366"/>
                  </a:lnTo>
                  <a:lnTo>
                    <a:pt x="2103999" y="842700"/>
                  </a:lnTo>
                  <a:lnTo>
                    <a:pt x="2044825" y="823035"/>
                  </a:lnTo>
                  <a:lnTo>
                    <a:pt x="1985651" y="803370"/>
                  </a:lnTo>
                  <a:lnTo>
                    <a:pt x="1926478" y="783704"/>
                  </a:lnTo>
                  <a:lnTo>
                    <a:pt x="1867304" y="764039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002661" y="1973107"/>
              <a:ext cx="1648004" cy="1808317"/>
            </a:xfrm>
            <a:custGeom>
              <a:avLst/>
              <a:pathLst>
                <a:path w="1648004" h="1808317">
                  <a:moveTo>
                    <a:pt x="1648004" y="1808317"/>
                  </a:moveTo>
                  <a:lnTo>
                    <a:pt x="1648004" y="1745961"/>
                  </a:lnTo>
                  <a:lnTo>
                    <a:pt x="1648004" y="1683605"/>
                  </a:lnTo>
                  <a:lnTo>
                    <a:pt x="1648004" y="1621250"/>
                  </a:lnTo>
                  <a:lnTo>
                    <a:pt x="1648004" y="1558894"/>
                  </a:lnTo>
                  <a:lnTo>
                    <a:pt x="1648004" y="1496538"/>
                  </a:lnTo>
                  <a:lnTo>
                    <a:pt x="1648004" y="1434182"/>
                  </a:lnTo>
                  <a:lnTo>
                    <a:pt x="1648004" y="1371827"/>
                  </a:lnTo>
                  <a:lnTo>
                    <a:pt x="1648004" y="1309471"/>
                  </a:lnTo>
                  <a:lnTo>
                    <a:pt x="1648004" y="1247115"/>
                  </a:lnTo>
                  <a:lnTo>
                    <a:pt x="1648004" y="1184759"/>
                  </a:lnTo>
                  <a:lnTo>
                    <a:pt x="1648004" y="1122403"/>
                  </a:lnTo>
                  <a:lnTo>
                    <a:pt x="1648004" y="1060048"/>
                  </a:lnTo>
                  <a:lnTo>
                    <a:pt x="1648004" y="997692"/>
                  </a:lnTo>
                  <a:lnTo>
                    <a:pt x="1648004" y="935336"/>
                  </a:lnTo>
                  <a:lnTo>
                    <a:pt x="1648004" y="872980"/>
                  </a:lnTo>
                  <a:lnTo>
                    <a:pt x="1648004" y="810625"/>
                  </a:lnTo>
                  <a:lnTo>
                    <a:pt x="1648004" y="748269"/>
                  </a:lnTo>
                  <a:lnTo>
                    <a:pt x="1648004" y="685913"/>
                  </a:lnTo>
                  <a:lnTo>
                    <a:pt x="1648004" y="623557"/>
                  </a:lnTo>
                  <a:lnTo>
                    <a:pt x="1648004" y="561201"/>
                  </a:lnTo>
                  <a:lnTo>
                    <a:pt x="1648004" y="498846"/>
                  </a:lnTo>
                  <a:lnTo>
                    <a:pt x="1648004" y="436490"/>
                  </a:lnTo>
                  <a:lnTo>
                    <a:pt x="1648004" y="374134"/>
                  </a:lnTo>
                  <a:lnTo>
                    <a:pt x="1648004" y="311778"/>
                  </a:lnTo>
                  <a:lnTo>
                    <a:pt x="1648004" y="249423"/>
                  </a:lnTo>
                  <a:lnTo>
                    <a:pt x="1648004" y="187067"/>
                  </a:lnTo>
                  <a:lnTo>
                    <a:pt x="1648004" y="124711"/>
                  </a:lnTo>
                  <a:lnTo>
                    <a:pt x="1648004" y="62355"/>
                  </a:lnTo>
                  <a:lnTo>
                    <a:pt x="1648004" y="0"/>
                  </a:lnTo>
                  <a:lnTo>
                    <a:pt x="1585189" y="1091"/>
                  </a:lnTo>
                  <a:lnTo>
                    <a:pt x="1522450" y="4363"/>
                  </a:lnTo>
                  <a:lnTo>
                    <a:pt x="1459862" y="9814"/>
                  </a:lnTo>
                  <a:lnTo>
                    <a:pt x="1397501" y="17434"/>
                  </a:lnTo>
                  <a:lnTo>
                    <a:pt x="1335443" y="27217"/>
                  </a:lnTo>
                  <a:lnTo>
                    <a:pt x="1273762" y="39149"/>
                  </a:lnTo>
                  <a:lnTo>
                    <a:pt x="1212532" y="53217"/>
                  </a:lnTo>
                  <a:lnTo>
                    <a:pt x="1151829" y="69403"/>
                  </a:lnTo>
                  <a:lnTo>
                    <a:pt x="1091724" y="87688"/>
                  </a:lnTo>
                  <a:lnTo>
                    <a:pt x="1032291" y="108050"/>
                  </a:lnTo>
                  <a:lnTo>
                    <a:pt x="973600" y="130464"/>
                  </a:lnTo>
                  <a:lnTo>
                    <a:pt x="915724" y="154903"/>
                  </a:lnTo>
                  <a:lnTo>
                    <a:pt x="858732" y="181338"/>
                  </a:lnTo>
                  <a:lnTo>
                    <a:pt x="802692" y="209736"/>
                  </a:lnTo>
                  <a:lnTo>
                    <a:pt x="747673" y="240065"/>
                  </a:lnTo>
                  <a:lnTo>
                    <a:pt x="693740" y="272286"/>
                  </a:lnTo>
                  <a:lnTo>
                    <a:pt x="640959" y="306361"/>
                  </a:lnTo>
                  <a:lnTo>
                    <a:pt x="589394" y="342249"/>
                  </a:lnTo>
                  <a:lnTo>
                    <a:pt x="539106" y="379906"/>
                  </a:lnTo>
                  <a:lnTo>
                    <a:pt x="490157" y="419288"/>
                  </a:lnTo>
                  <a:lnTo>
                    <a:pt x="442605" y="460346"/>
                  </a:lnTo>
                  <a:lnTo>
                    <a:pt x="396509" y="503031"/>
                  </a:lnTo>
                  <a:lnTo>
                    <a:pt x="351922" y="547292"/>
                  </a:lnTo>
                  <a:lnTo>
                    <a:pt x="308901" y="593075"/>
                  </a:lnTo>
                  <a:lnTo>
                    <a:pt x="267495" y="640324"/>
                  </a:lnTo>
                  <a:lnTo>
                    <a:pt x="227756" y="688983"/>
                  </a:lnTo>
                  <a:lnTo>
                    <a:pt x="189731" y="738994"/>
                  </a:lnTo>
                  <a:lnTo>
                    <a:pt x="153466" y="790295"/>
                  </a:lnTo>
                  <a:lnTo>
                    <a:pt x="119006" y="842825"/>
                  </a:lnTo>
                  <a:lnTo>
                    <a:pt x="86390" y="896520"/>
                  </a:lnTo>
                  <a:lnTo>
                    <a:pt x="55660" y="951316"/>
                  </a:lnTo>
                  <a:lnTo>
                    <a:pt x="26851" y="1007146"/>
                  </a:lnTo>
                  <a:lnTo>
                    <a:pt x="0" y="1063943"/>
                  </a:lnTo>
                  <a:lnTo>
                    <a:pt x="56827" y="1089611"/>
                  </a:lnTo>
                  <a:lnTo>
                    <a:pt x="113655" y="1115279"/>
                  </a:lnTo>
                  <a:lnTo>
                    <a:pt x="170483" y="1140947"/>
                  </a:lnTo>
                  <a:lnTo>
                    <a:pt x="227310" y="1166615"/>
                  </a:lnTo>
                  <a:lnTo>
                    <a:pt x="284138" y="1192283"/>
                  </a:lnTo>
                  <a:lnTo>
                    <a:pt x="340966" y="1217951"/>
                  </a:lnTo>
                  <a:lnTo>
                    <a:pt x="397794" y="1243619"/>
                  </a:lnTo>
                  <a:lnTo>
                    <a:pt x="454621" y="1269287"/>
                  </a:lnTo>
                  <a:lnTo>
                    <a:pt x="511449" y="1294955"/>
                  </a:lnTo>
                  <a:lnTo>
                    <a:pt x="568277" y="1320624"/>
                  </a:lnTo>
                  <a:lnTo>
                    <a:pt x="625105" y="1346292"/>
                  </a:lnTo>
                  <a:lnTo>
                    <a:pt x="681932" y="1371960"/>
                  </a:lnTo>
                  <a:lnTo>
                    <a:pt x="738760" y="1397628"/>
                  </a:lnTo>
                  <a:lnTo>
                    <a:pt x="795588" y="1423296"/>
                  </a:lnTo>
                  <a:lnTo>
                    <a:pt x="852416" y="1448964"/>
                  </a:lnTo>
                  <a:lnTo>
                    <a:pt x="909243" y="1474632"/>
                  </a:lnTo>
                  <a:lnTo>
                    <a:pt x="966071" y="1500300"/>
                  </a:lnTo>
                  <a:lnTo>
                    <a:pt x="1022899" y="1525968"/>
                  </a:lnTo>
                  <a:lnTo>
                    <a:pt x="1079727" y="1551636"/>
                  </a:lnTo>
                  <a:lnTo>
                    <a:pt x="1136554" y="1577304"/>
                  </a:lnTo>
                  <a:lnTo>
                    <a:pt x="1193382" y="1602972"/>
                  </a:lnTo>
                  <a:lnTo>
                    <a:pt x="1250210" y="1628640"/>
                  </a:lnTo>
                  <a:lnTo>
                    <a:pt x="1307038" y="1654308"/>
                  </a:lnTo>
                  <a:lnTo>
                    <a:pt x="1363865" y="1679977"/>
                  </a:lnTo>
                  <a:lnTo>
                    <a:pt x="1420693" y="1705645"/>
                  </a:lnTo>
                  <a:lnTo>
                    <a:pt x="1477521" y="1731313"/>
                  </a:lnTo>
                  <a:lnTo>
                    <a:pt x="1534349" y="1756981"/>
                  </a:lnTo>
                  <a:lnTo>
                    <a:pt x="1591176" y="178264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654158" y="283682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741955" y="29208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772232" y="283682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783947" y="285154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27852" y="28738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75555" y="28368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854453" y="28359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938227" y="28816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864828" y="284359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274508" y="33293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350942" y="333082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362657" y="334554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441209" y="34148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475579" y="333082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627106" y="33678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574809" y="33308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553707" y="33299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637481" y="33756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564082" y="333760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131615" y="457003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217224" y="45700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299798" y="46540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334098" y="456855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348001" y="461499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485695" y="46070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433398" y="45700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412296" y="45691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496070" y="46148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422671" y="45768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975543" y="29682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051201" y="296680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066516" y="297626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064328" y="302016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138503" y="30522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172733" y="296680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324401" y="30052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272104" y="296828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251002" y="296744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334776" y="30131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261377" y="29750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652002" y="283359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739799" y="291758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770076" y="283359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781792" y="284831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925697" y="28705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873400" y="28335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852297" y="28327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936071" y="28784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862672" y="28403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272352" y="33261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348786" y="332760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360502" y="334232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439053" y="341158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473424" y="332760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624951" y="33645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572654" y="332760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551551" y="332675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635325" y="33724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561926" y="33343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129459" y="456680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215068" y="456680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297642" y="46507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331942" y="456532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345846" y="461176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483540" y="46037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431243" y="45668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410141" y="45659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493914" y="46116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420515" y="45735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973387" y="296506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049045" y="296357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064360" y="297303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062172" y="301693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136348" y="304904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170577" y="296357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322245" y="30020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269949" y="296506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248846" y="296421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332620" y="30098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259221" y="29718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648776" y="283143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736573" y="29154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766850" y="283143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778566" y="284616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922471" y="28684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870174" y="28314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849071" y="28305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932845" y="28762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859446" y="28382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269126" y="33239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345560" y="332544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357276" y="334016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435827" y="34094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470198" y="332544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621725" y="33624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569428" y="33254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548325" y="33245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632099" y="33702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558700" y="33322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126233" y="456465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211842" y="456465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294416" y="46486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328716" y="456316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342619" y="460960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480314" y="46016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428017" y="45646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406914" y="45638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490688" y="46094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417289" y="45714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970161" y="296290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045819" y="296142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061134" y="297088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058946" y="301477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133122" y="30468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167351" y="296142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319019" y="29998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266722" y="29629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245620" y="296205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329394" y="30077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255995" y="29696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644971" y="283068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732767" y="291466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763045" y="283068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774760" y="284540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918665" y="286766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866368" y="283068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845266" y="282983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929040" y="287549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855641" y="283745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265321" y="332320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341755" y="332468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353470" y="333941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432021" y="340867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466392" y="332468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617919" y="336167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565622" y="332468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544520" y="332384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628294" y="336950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554895" y="333146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122427" y="456389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208036" y="456389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290610" y="464788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324911" y="456241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338814" y="460885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476508" y="46008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424211" y="456389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403109" y="456304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486883" y="46087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413484" y="45706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966356" y="296214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042014" y="296066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057329" y="297012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055141" y="301402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129316" y="30461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163546" y="296066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315214" y="29991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262917" y="29621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241815" y="29613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325589" y="30069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252189" y="29689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641165" y="283143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728962" y="29154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759239" y="283143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770955" y="284616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914860" y="28684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862563" y="28314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841460" y="28305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925234" y="28762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851835" y="28382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261515" y="33239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337949" y="332544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349665" y="334016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428216" y="34094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462587" y="332544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614114" y="33624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561817" y="33254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540714" y="33245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624488" y="33702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551089" y="33322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118622" y="456465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204231" y="456465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286805" y="46486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321105" y="456316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335009" y="460960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472703" y="46016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420406" y="45646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399303" y="45638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483077" y="46094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409678" y="45714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962550" y="296290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4038208" y="296142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053523" y="297088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051335" y="301477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4125511" y="30468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159740" y="296142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311408" y="29998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259111" y="29629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238009" y="296205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321783" y="30077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248384" y="29696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637939" y="283359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725736" y="291758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756013" y="283359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767729" y="284831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911633" y="28705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859337" y="28335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838234" y="28327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922008" y="28784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848609" y="28403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258289" y="33261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334723" y="332760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346439" y="334232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424990" y="341158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459360" y="332760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610887" y="33645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558591" y="332760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537488" y="332675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621262" y="33724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547863" y="33343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115396" y="456680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201005" y="456680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283579" y="46507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317879" y="456532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331782" y="461176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469477" y="46037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417180" y="45668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396077" y="45659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479851" y="46116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406452" y="45735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959324" y="296506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034982" y="296357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050297" y="297303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048109" y="301693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122285" y="304904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156514" y="296357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308182" y="30020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255885" y="296506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234783" y="296421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318557" y="30098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245158" y="29718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635783" y="283682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723580" y="29208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753857" y="283682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765573" y="285154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909478" y="28738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857181" y="28368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836079" y="28359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919853" y="28816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846453" y="284359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256133" y="33293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332567" y="333082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344283" y="334554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422834" y="34148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457205" y="333082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608732" y="33678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556435" y="33308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535333" y="33299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619107" y="33756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545707" y="333760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113240" y="457003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198849" y="45700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281423" y="46540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315723" y="456855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329627" y="461499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467321" y="46070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415024" y="45700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393922" y="45691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477696" y="46148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404296" y="45768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957169" y="29682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032826" y="296680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048141" y="297626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045953" y="302016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120129" y="30522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154358" y="296680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306027" y="30052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253730" y="296828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232627" y="296744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316401" y="30131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243002" y="29750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635026" y="284062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722823" y="29246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753100" y="284062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764816" y="285534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908721" y="28776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856424" y="28406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835322" y="28397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919096" y="28854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845696" y="28474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255376" y="33331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331810" y="333463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343526" y="334935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422077" y="34186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456448" y="333463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607975" y="33716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555678" y="33346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534576" y="33337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618350" y="33794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544950" y="33414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112483" y="457383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198092" y="457383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280666" y="46578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314966" y="457235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328870" y="461879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466564" y="46108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414267" y="45738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393165" y="45729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476939" y="46186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403539" y="45806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956412" y="29720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032069" y="297061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047384" y="298006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045197" y="302396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119372" y="30560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153602" y="297061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305270" y="30090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252973" y="29720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231870" y="29712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315644" y="30169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242245" y="29788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635783" y="284443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723580" y="292841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753857" y="284443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765573" y="285915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909478" y="28814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857181" y="28444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836079" y="28435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919853" y="28892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846453" y="285120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256133" y="333695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332567" y="333843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344283" y="335316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422834" y="34224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457205" y="333843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608732" y="33754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556435" y="33384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535333" y="33375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619107" y="33832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545707" y="33452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113240" y="457764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198849" y="457764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281423" y="466163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315723" y="457616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329627" y="462260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467321" y="46146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415024" y="45776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393922" y="45767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477696" y="46224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404296" y="45844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957169" y="297589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032826" y="297441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048141" y="298387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045953" y="302777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120129" y="30598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154358" y="297441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306027" y="301288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253730" y="297589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232627" y="297505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316401" y="302071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4243002" y="29826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4637939" y="284765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4725736" y="29316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756013" y="284765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4767729" y="286238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4911633" y="28846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4859337" y="28476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838234" y="28468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922008" y="28924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848609" y="28544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5258289" y="33401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5334723" y="334166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5346439" y="335638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5424990" y="34256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459360" y="334166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610887" y="33786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558591" y="33416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537488" y="33408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5621262" y="33864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547863" y="33484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115396" y="45808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201005" y="45808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283579" y="46648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317879" y="457938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331782" y="462582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469477" y="46178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417180" y="45808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396077" y="45800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479851" y="46256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406452" y="45876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959324" y="297912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034982" y="297764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050297" y="298709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048109" y="303099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122285" y="30631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156514" y="297764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308182" y="30161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255885" y="297912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234783" y="297827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318557" y="30239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245158" y="298589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641165" y="284981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728962" y="293379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759239" y="284981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770955" y="286453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914860" y="28867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862563" y="28498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841460" y="284896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925234" y="28946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851835" y="28565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261515" y="334233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337949" y="334382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349665" y="335854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428216" y="34278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462587" y="334382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614114" y="33808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561817" y="33438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540714" y="33429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624488" y="33886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551089" y="335059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4118622" y="458302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4204231" y="458302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286805" y="46670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321105" y="458154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335009" y="462798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472703" y="46200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420406" y="45830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399303" y="45821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483077" y="46278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409678" y="45898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3962550" y="298127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038208" y="297979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4053523" y="298925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4051335" y="303315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4125511" y="30652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4159740" y="297979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4311408" y="301826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4259111" y="298127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4238009" y="298043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4321783" y="302609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4248384" y="29880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4644971" y="28505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4732767" y="29345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4763045" y="285057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4774760" y="286529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4918665" y="28875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4866368" y="28505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4845266" y="28497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4929040" y="28953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4855641" y="28573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5265321" y="33430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5341755" y="334457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5353470" y="335929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5432021" y="34285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5466392" y="334457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5617919" y="33815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5565622" y="33445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5544520" y="33437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5628294" y="33893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5554895" y="33513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4122427" y="458378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4208036" y="458378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4290610" y="46677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4324911" y="458230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4338814" y="462874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476508" y="46207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424211" y="45837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403109" y="45829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4486883" y="46285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4413484" y="45905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3966356" y="298203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4042014" y="298055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4057329" y="299001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4055141" y="303391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4129316" y="306602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4163546" y="298055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4315214" y="30190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4262917" y="29820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4241815" y="29811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4325589" y="30268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4252189" y="29888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4648776" y="284981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4736573" y="293379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4766850" y="284981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4778566" y="286453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922471" y="28867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870174" y="28498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849071" y="284896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4932845" y="28946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859446" y="28565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5269126" y="334233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5345560" y="334382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5357276" y="335854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5435827" y="34278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5470198" y="334382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5621725" y="33808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5569428" y="33438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548325" y="33429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632099" y="33886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5558700" y="335059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4126233" y="458302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4211842" y="458302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4294416" y="46670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4328716" y="458154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4342619" y="462798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4480314" y="46200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4428017" y="45830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4406914" y="45821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4490688" y="46278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4417289" y="45898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3970161" y="298127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4045819" y="297979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4061134" y="298925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4058946" y="303315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4133122" y="30652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4167351" y="297979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4319019" y="301826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4266722" y="298127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4245620" y="298043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4329394" y="302609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4255995" y="29880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652002" y="284765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4739799" y="29316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4770076" y="284765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4781792" y="286238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4925697" y="28846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873400" y="28476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4852297" y="28468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4936071" y="28924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4862672" y="28544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5272352" y="33401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5348786" y="334166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5360502" y="335638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5439053" y="34256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5473424" y="334166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5624951" y="33786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5572654" y="33416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5551551" y="33408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5635325" y="33864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5561926" y="33484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4129459" y="45808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4215068" y="45808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4297642" y="46648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4331942" y="457938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4345846" y="462582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4483540" y="46178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4431243" y="45808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4410141" y="45800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4493914" y="46256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4420515" y="45876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3973387" y="297912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4049045" y="297764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4064360" y="298709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4062172" y="303099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4136348" y="30631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4170577" y="297764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4322245" y="30161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4269949" y="297912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4248846" y="297827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4332620" y="30239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4259221" y="298589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4654158" y="284443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4741955" y="292841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4772232" y="284443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4783947" y="285915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4927852" y="28814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4875555" y="28444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4854453" y="28435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4938227" y="28892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4864828" y="285120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5274508" y="333695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5350942" y="333843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5362657" y="335316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5441209" y="34224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5475579" y="333843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5627106" y="33754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5574809" y="33384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5553707" y="33375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5637481" y="33832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5564082" y="33452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4131615" y="457764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4217224" y="457764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4299798" y="466163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4334098" y="457616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4348001" y="462260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4485695" y="46146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4433398" y="45776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4412296" y="45767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4496070" y="46224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422671" y="45844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3975543" y="297589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051201" y="297441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4066516" y="298387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4064328" y="302777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4138503" y="30598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172733" y="297441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4324401" y="301288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4272104" y="297589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4251002" y="297505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334776" y="302071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4261377" y="29826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4654915" y="284062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4742712" y="29246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4772989" y="284062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4784704" y="285534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4928609" y="28776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4876312" y="28406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4855210" y="28397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4938984" y="28854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4865585" y="28474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5275265" y="33331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5351699" y="333463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5363414" y="334935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5441966" y="34186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5476336" y="333463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5627863" y="33716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5575566" y="33346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5554464" y="33337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5638238" y="33794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5564839" y="33414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4132372" y="457383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4217981" y="457383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4300555" y="46578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4334855" y="457235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4348758" y="461879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4486452" y="46108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4434155" y="45738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4413053" y="45729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4496827" y="46186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4423428" y="45806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3976300" y="29720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4051958" y="297061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4067273" y="298006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4065085" y="302396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4139260" y="30560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4173490" y="297061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4325158" y="30090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4272861" y="29720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4251759" y="29712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4335533" y="30169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4262134" y="29788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4644971" y="284062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4732767" y="29246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4763045" y="284062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4774760" y="285534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4918665" y="28776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4866368" y="28406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4845266" y="28397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4929040" y="28854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4855641" y="28474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5265321" y="33331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5341755" y="333463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5353470" y="334935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5432021" y="34186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5466392" y="333463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5617919" y="33716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5565622" y="33346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5544520" y="33337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5628294" y="33794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5554895" y="33414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4122427" y="457383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4208036" y="457383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4290610" y="46578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4324911" y="457235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4338814" y="461879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4476508" y="46108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4424211" y="45738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4403109" y="45729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4486883" y="46186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4413484" y="45806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3966356" y="29720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4042014" y="297061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4057329" y="298006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4055141" y="302396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4129316" y="30560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4163546" y="297061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4315214" y="30090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4262917" y="29720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4241815" y="29712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4325589" y="30169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4252189" y="29788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rc688"/>
            <p:cNvSpPr/>
            <p:nvPr/>
          </p:nvSpPr>
          <p:spPr>
            <a:xfrm>
              <a:off x="6992062" y="3422292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9"/>
            <p:cNvSpPr/>
            <p:nvPr/>
          </p:nvSpPr>
          <p:spPr>
            <a:xfrm>
              <a:off x="6992062" y="364174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90"/>
            <p:cNvSpPr/>
            <p:nvPr/>
          </p:nvSpPr>
          <p:spPr>
            <a:xfrm>
              <a:off x="6992062" y="3861204"/>
              <a:ext cx="201455" cy="2605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1"/>
            <p:cNvSpPr/>
            <p:nvPr/>
          </p:nvSpPr>
          <p:spPr>
            <a:xfrm>
              <a:off x="6992062" y="4139729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7272107" y="3481356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7294481" y="3492270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7359256" y="3544876"/>
              <a:ext cx="17025" cy="16589"/>
            </a:xfrm>
            <a:custGeom>
              <a:avLst/>
              <a:pathLst>
                <a:path w="17025" h="16589">
                  <a:moveTo>
                    <a:pt x="17025" y="16589"/>
                  </a:moveTo>
                  <a:lnTo>
                    <a:pt x="0" y="16589"/>
                  </a:lnTo>
                  <a:lnTo>
                    <a:pt x="0" y="0"/>
                  </a:lnTo>
                  <a:lnTo>
                    <a:pt x="170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7486514" y="3476772"/>
              <a:ext cx="100409" cy="91241"/>
            </a:xfrm>
            <a:custGeom>
              <a:avLst/>
              <a:pathLst>
                <a:path w="100409" h="91241">
                  <a:moveTo>
                    <a:pt x="5238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7626" y="8294"/>
                  </a:lnTo>
                  <a:lnTo>
                    <a:pt x="57626" y="37544"/>
                  </a:lnTo>
                  <a:lnTo>
                    <a:pt x="93860" y="37544"/>
                  </a:lnTo>
                  <a:lnTo>
                    <a:pt x="93860" y="45839"/>
                  </a:lnTo>
                  <a:lnTo>
                    <a:pt x="57626" y="45839"/>
                  </a:lnTo>
                  <a:lnTo>
                    <a:pt x="57626" y="82946"/>
                  </a:lnTo>
                  <a:lnTo>
                    <a:pt x="100409" y="82946"/>
                  </a:lnTo>
                  <a:lnTo>
                    <a:pt x="100409" y="91241"/>
                  </a:lnTo>
                  <a:lnTo>
                    <a:pt x="0" y="91241"/>
                  </a:lnTo>
                  <a:lnTo>
                    <a:pt x="0" y="82946"/>
                  </a:lnTo>
                  <a:lnTo>
                    <a:pt x="16589" y="82946"/>
                  </a:lnTo>
                  <a:lnTo>
                    <a:pt x="16589" y="26193"/>
                  </a:lnTo>
                  <a:lnTo>
                    <a:pt x="25320" y="26193"/>
                  </a:lnTo>
                  <a:lnTo>
                    <a:pt x="25320" y="82946"/>
                  </a:lnTo>
                  <a:lnTo>
                    <a:pt x="48895" y="82946"/>
                  </a:lnTo>
                  <a:lnTo>
                    <a:pt x="48895" y="8294"/>
                  </a:lnTo>
                  <a:lnTo>
                    <a:pt x="5238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7596091" y="3470660"/>
              <a:ext cx="101282" cy="100409"/>
            </a:xfrm>
            <a:custGeom>
              <a:avLst/>
              <a:pathLst>
                <a:path w="101282" h="100409">
                  <a:moveTo>
                    <a:pt x="3492" y="13969"/>
                  </a:moveTo>
                  <a:lnTo>
                    <a:pt x="34488" y="13969"/>
                  </a:lnTo>
                  <a:lnTo>
                    <a:pt x="35095" y="12573"/>
                  </a:lnTo>
                  <a:lnTo>
                    <a:pt x="35693" y="11175"/>
                  </a:lnTo>
                  <a:lnTo>
                    <a:pt x="36282" y="9778"/>
                  </a:lnTo>
                  <a:lnTo>
                    <a:pt x="36863" y="8381"/>
                  </a:lnTo>
                  <a:lnTo>
                    <a:pt x="37435" y="6985"/>
                  </a:lnTo>
                  <a:lnTo>
                    <a:pt x="37998" y="5587"/>
                  </a:lnTo>
                  <a:lnTo>
                    <a:pt x="38552" y="4191"/>
                  </a:lnTo>
                  <a:lnTo>
                    <a:pt x="39098" y="2794"/>
                  </a:lnTo>
                  <a:lnTo>
                    <a:pt x="39635" y="1397"/>
                  </a:lnTo>
                  <a:lnTo>
                    <a:pt x="40163" y="0"/>
                  </a:lnTo>
                  <a:lnTo>
                    <a:pt x="48895" y="1746"/>
                  </a:lnTo>
                  <a:lnTo>
                    <a:pt x="48458" y="3047"/>
                  </a:lnTo>
                  <a:lnTo>
                    <a:pt x="48021" y="4330"/>
                  </a:lnTo>
                  <a:lnTo>
                    <a:pt x="47585" y="5596"/>
                  </a:lnTo>
                  <a:lnTo>
                    <a:pt x="47148" y="6845"/>
                  </a:lnTo>
                  <a:lnTo>
                    <a:pt x="46712" y="8076"/>
                  </a:lnTo>
                  <a:lnTo>
                    <a:pt x="46275" y="9290"/>
                  </a:lnTo>
                  <a:lnTo>
                    <a:pt x="45839" y="10486"/>
                  </a:lnTo>
                  <a:lnTo>
                    <a:pt x="45402" y="11664"/>
                  </a:lnTo>
                  <a:lnTo>
                    <a:pt x="44965" y="12826"/>
                  </a:lnTo>
                  <a:lnTo>
                    <a:pt x="44529" y="13970"/>
                  </a:lnTo>
                  <a:lnTo>
                    <a:pt x="101282" y="13969"/>
                  </a:lnTo>
                  <a:lnTo>
                    <a:pt x="101282" y="22264"/>
                  </a:lnTo>
                  <a:lnTo>
                    <a:pt x="40600" y="22264"/>
                  </a:lnTo>
                  <a:lnTo>
                    <a:pt x="39028" y="25517"/>
                  </a:lnTo>
                  <a:lnTo>
                    <a:pt x="37457" y="28638"/>
                  </a:lnTo>
                  <a:lnTo>
                    <a:pt x="35885" y="31628"/>
                  </a:lnTo>
                  <a:lnTo>
                    <a:pt x="34313" y="34488"/>
                  </a:lnTo>
                  <a:lnTo>
                    <a:pt x="32742" y="37216"/>
                  </a:lnTo>
                  <a:lnTo>
                    <a:pt x="31170" y="39814"/>
                  </a:lnTo>
                  <a:lnTo>
                    <a:pt x="29598" y="42281"/>
                  </a:lnTo>
                  <a:lnTo>
                    <a:pt x="28027" y="44616"/>
                  </a:lnTo>
                  <a:lnTo>
                    <a:pt x="26455" y="46821"/>
                  </a:lnTo>
                  <a:lnTo>
                    <a:pt x="24884" y="48895"/>
                  </a:lnTo>
                  <a:lnTo>
                    <a:pt x="24884" y="100409"/>
                  </a:lnTo>
                  <a:lnTo>
                    <a:pt x="16152" y="100409"/>
                  </a:lnTo>
                  <a:lnTo>
                    <a:pt x="16152" y="59809"/>
                  </a:lnTo>
                  <a:lnTo>
                    <a:pt x="15188" y="60852"/>
                  </a:lnTo>
                  <a:lnTo>
                    <a:pt x="14214" y="61887"/>
                  </a:lnTo>
                  <a:lnTo>
                    <a:pt x="13232" y="62913"/>
                  </a:lnTo>
                  <a:lnTo>
                    <a:pt x="12241" y="63930"/>
                  </a:lnTo>
                  <a:lnTo>
                    <a:pt x="11241" y="64938"/>
                  </a:lnTo>
                  <a:lnTo>
                    <a:pt x="10233" y="65938"/>
                  </a:lnTo>
                  <a:lnTo>
                    <a:pt x="9215" y="66929"/>
                  </a:lnTo>
                  <a:lnTo>
                    <a:pt x="8189" y="67911"/>
                  </a:lnTo>
                  <a:lnTo>
                    <a:pt x="7155" y="68885"/>
                  </a:lnTo>
                  <a:lnTo>
                    <a:pt x="6111" y="69850"/>
                  </a:lnTo>
                  <a:lnTo>
                    <a:pt x="0" y="62864"/>
                  </a:lnTo>
                  <a:lnTo>
                    <a:pt x="1733" y="61114"/>
                  </a:lnTo>
                  <a:lnTo>
                    <a:pt x="3440" y="59355"/>
                  </a:lnTo>
                  <a:lnTo>
                    <a:pt x="5120" y="57586"/>
                  </a:lnTo>
                  <a:lnTo>
                    <a:pt x="6775" y="55810"/>
                  </a:lnTo>
                  <a:lnTo>
                    <a:pt x="8403" y="54024"/>
                  </a:lnTo>
                  <a:lnTo>
                    <a:pt x="10006" y="52230"/>
                  </a:lnTo>
                  <a:lnTo>
                    <a:pt x="11582" y="50427"/>
                  </a:lnTo>
                  <a:lnTo>
                    <a:pt x="13131" y="48615"/>
                  </a:lnTo>
                  <a:lnTo>
                    <a:pt x="14655" y="46795"/>
                  </a:lnTo>
                  <a:lnTo>
                    <a:pt x="16152" y="44965"/>
                  </a:lnTo>
                  <a:lnTo>
                    <a:pt x="16152" y="37544"/>
                  </a:lnTo>
                  <a:lnTo>
                    <a:pt x="21828" y="37544"/>
                  </a:lnTo>
                  <a:lnTo>
                    <a:pt x="22622" y="36291"/>
                  </a:lnTo>
                  <a:lnTo>
                    <a:pt x="23434" y="34977"/>
                  </a:lnTo>
                  <a:lnTo>
                    <a:pt x="24264" y="33602"/>
                  </a:lnTo>
                  <a:lnTo>
                    <a:pt x="25111" y="32165"/>
                  </a:lnTo>
                  <a:lnTo>
                    <a:pt x="25975" y="30668"/>
                  </a:lnTo>
                  <a:lnTo>
                    <a:pt x="26857" y="29109"/>
                  </a:lnTo>
                  <a:lnTo>
                    <a:pt x="27756" y="27490"/>
                  </a:lnTo>
                  <a:lnTo>
                    <a:pt x="28673" y="25809"/>
                  </a:lnTo>
                  <a:lnTo>
                    <a:pt x="29607" y="24067"/>
                  </a:lnTo>
                  <a:lnTo>
                    <a:pt x="30559" y="22264"/>
                  </a:lnTo>
                  <a:lnTo>
                    <a:pt x="3492" y="222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7625341" y="3498163"/>
              <a:ext cx="71159" cy="68540"/>
            </a:xfrm>
            <a:custGeom>
              <a:avLst/>
              <a:pathLst>
                <a:path w="71159" h="68540">
                  <a:moveTo>
                    <a:pt x="5238" y="21391"/>
                  </a:moveTo>
                  <a:lnTo>
                    <a:pt x="31432" y="21391"/>
                  </a:lnTo>
                  <a:lnTo>
                    <a:pt x="31432" y="0"/>
                  </a:lnTo>
                  <a:lnTo>
                    <a:pt x="40163" y="0"/>
                  </a:lnTo>
                  <a:lnTo>
                    <a:pt x="40163" y="21391"/>
                  </a:lnTo>
                  <a:lnTo>
                    <a:pt x="67230" y="21391"/>
                  </a:lnTo>
                  <a:lnTo>
                    <a:pt x="67230" y="29686"/>
                  </a:lnTo>
                  <a:lnTo>
                    <a:pt x="40163" y="29686"/>
                  </a:lnTo>
                  <a:lnTo>
                    <a:pt x="40163" y="60245"/>
                  </a:lnTo>
                  <a:lnTo>
                    <a:pt x="71159" y="60245"/>
                  </a:lnTo>
                  <a:lnTo>
                    <a:pt x="7115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31432" y="60245"/>
                  </a:lnTo>
                  <a:lnTo>
                    <a:pt x="31432" y="29686"/>
                  </a:lnTo>
                  <a:lnTo>
                    <a:pt x="5238" y="29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7708724" y="3471096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7735791" y="3471970"/>
              <a:ext cx="36234" cy="89931"/>
            </a:xfrm>
            <a:custGeom>
              <a:avLst/>
              <a:pathLst>
                <a:path w="36234" h="89931">
                  <a:moveTo>
                    <a:pt x="13970" y="0"/>
                  </a:moveTo>
                  <a:lnTo>
                    <a:pt x="22264" y="0"/>
                  </a:lnTo>
                  <a:lnTo>
                    <a:pt x="22264" y="19645"/>
                  </a:lnTo>
                  <a:lnTo>
                    <a:pt x="36234" y="19645"/>
                  </a:lnTo>
                  <a:lnTo>
                    <a:pt x="36234" y="27503"/>
                  </a:lnTo>
                  <a:lnTo>
                    <a:pt x="22264" y="27503"/>
                  </a:lnTo>
                  <a:lnTo>
                    <a:pt x="22264" y="47585"/>
                  </a:lnTo>
                  <a:lnTo>
                    <a:pt x="34488" y="47585"/>
                  </a:lnTo>
                  <a:lnTo>
                    <a:pt x="34488" y="85566"/>
                  </a:lnTo>
                  <a:lnTo>
                    <a:pt x="25757" y="85566"/>
                  </a:lnTo>
                  <a:lnTo>
                    <a:pt x="25757" y="80764"/>
                  </a:lnTo>
                  <a:lnTo>
                    <a:pt x="10914" y="80764"/>
                  </a:lnTo>
                  <a:lnTo>
                    <a:pt x="10914" y="89931"/>
                  </a:lnTo>
                  <a:lnTo>
                    <a:pt x="2182" y="89931"/>
                  </a:lnTo>
                  <a:lnTo>
                    <a:pt x="2182" y="47585"/>
                  </a:lnTo>
                  <a:lnTo>
                    <a:pt x="13970" y="47585"/>
                  </a:lnTo>
                  <a:lnTo>
                    <a:pt x="13970" y="27503"/>
                  </a:lnTo>
                  <a:lnTo>
                    <a:pt x="0" y="27503"/>
                  </a:lnTo>
                  <a:lnTo>
                    <a:pt x="0" y="19645"/>
                  </a:lnTo>
                  <a:lnTo>
                    <a:pt x="13970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7746705" y="3527413"/>
              <a:ext cx="14843" cy="17899"/>
            </a:xfrm>
            <a:custGeom>
              <a:avLst/>
              <a:pathLst>
                <a:path w="14843" h="17899">
                  <a:moveTo>
                    <a:pt x="14843" y="17899"/>
                  </a:moveTo>
                  <a:lnTo>
                    <a:pt x="14843" y="0"/>
                  </a:lnTo>
                  <a:lnTo>
                    <a:pt x="0" y="0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7770716" y="3471533"/>
              <a:ext cx="40163" cy="99536"/>
            </a:xfrm>
            <a:custGeom>
              <a:avLst/>
              <a:pathLst>
                <a:path w="40163" h="99536">
                  <a:moveTo>
                    <a:pt x="12223" y="0"/>
                  </a:moveTo>
                  <a:lnTo>
                    <a:pt x="20081" y="2619"/>
                  </a:lnTo>
                  <a:lnTo>
                    <a:pt x="19815" y="4186"/>
                  </a:lnTo>
                  <a:lnTo>
                    <a:pt x="19540" y="5745"/>
                  </a:lnTo>
                  <a:lnTo>
                    <a:pt x="19256" y="7294"/>
                  </a:lnTo>
                  <a:lnTo>
                    <a:pt x="18964" y="8836"/>
                  </a:lnTo>
                  <a:lnTo>
                    <a:pt x="18663" y="10368"/>
                  </a:lnTo>
                  <a:lnTo>
                    <a:pt x="18353" y="11891"/>
                  </a:lnTo>
                  <a:lnTo>
                    <a:pt x="18034" y="13406"/>
                  </a:lnTo>
                  <a:lnTo>
                    <a:pt x="17706" y="14912"/>
                  </a:lnTo>
                  <a:lnTo>
                    <a:pt x="17370" y="16410"/>
                  </a:lnTo>
                  <a:lnTo>
                    <a:pt x="17025" y="17899"/>
                  </a:lnTo>
                  <a:lnTo>
                    <a:pt x="39727" y="17899"/>
                  </a:lnTo>
                  <a:lnTo>
                    <a:pt x="39727" y="26193"/>
                  </a:lnTo>
                  <a:lnTo>
                    <a:pt x="34925" y="26193"/>
                  </a:lnTo>
                  <a:lnTo>
                    <a:pt x="34654" y="29219"/>
                  </a:lnTo>
                  <a:lnTo>
                    <a:pt x="34366" y="32183"/>
                  </a:lnTo>
                  <a:lnTo>
                    <a:pt x="34060" y="35086"/>
                  </a:lnTo>
                  <a:lnTo>
                    <a:pt x="33737" y="37928"/>
                  </a:lnTo>
                  <a:lnTo>
                    <a:pt x="33397" y="40709"/>
                  </a:lnTo>
                  <a:lnTo>
                    <a:pt x="33039" y="43429"/>
                  </a:lnTo>
                  <a:lnTo>
                    <a:pt x="32663" y="46087"/>
                  </a:lnTo>
                  <a:lnTo>
                    <a:pt x="32270" y="48685"/>
                  </a:lnTo>
                  <a:lnTo>
                    <a:pt x="31860" y="51221"/>
                  </a:lnTo>
                  <a:lnTo>
                    <a:pt x="31432" y="53697"/>
                  </a:lnTo>
                  <a:lnTo>
                    <a:pt x="26630" y="71159"/>
                  </a:lnTo>
                  <a:lnTo>
                    <a:pt x="27708" y="73407"/>
                  </a:lnTo>
                  <a:lnTo>
                    <a:pt x="28848" y="75612"/>
                  </a:lnTo>
                  <a:lnTo>
                    <a:pt x="30048" y="77773"/>
                  </a:lnTo>
                  <a:lnTo>
                    <a:pt x="31310" y="79890"/>
                  </a:lnTo>
                  <a:lnTo>
                    <a:pt x="32633" y="81964"/>
                  </a:lnTo>
                  <a:lnTo>
                    <a:pt x="34016" y="83994"/>
                  </a:lnTo>
                  <a:lnTo>
                    <a:pt x="35461" y="85980"/>
                  </a:lnTo>
                  <a:lnTo>
                    <a:pt x="36968" y="87923"/>
                  </a:lnTo>
                  <a:lnTo>
                    <a:pt x="38535" y="89822"/>
                  </a:lnTo>
                  <a:lnTo>
                    <a:pt x="40163" y="91678"/>
                  </a:lnTo>
                  <a:lnTo>
                    <a:pt x="34051" y="99536"/>
                  </a:lnTo>
                  <a:lnTo>
                    <a:pt x="32755" y="97934"/>
                  </a:lnTo>
                  <a:lnTo>
                    <a:pt x="31484" y="96270"/>
                  </a:lnTo>
                  <a:lnTo>
                    <a:pt x="30240" y="94546"/>
                  </a:lnTo>
                  <a:lnTo>
                    <a:pt x="29022" y="92760"/>
                  </a:lnTo>
                  <a:lnTo>
                    <a:pt x="27830" y="90914"/>
                  </a:lnTo>
                  <a:lnTo>
                    <a:pt x="26665" y="89006"/>
                  </a:lnTo>
                  <a:lnTo>
                    <a:pt x="25525" y="87037"/>
                  </a:lnTo>
                  <a:lnTo>
                    <a:pt x="24412" y="85007"/>
                  </a:lnTo>
                  <a:lnTo>
                    <a:pt x="23325" y="82916"/>
                  </a:lnTo>
                  <a:lnTo>
                    <a:pt x="22264" y="80764"/>
                  </a:lnTo>
                  <a:lnTo>
                    <a:pt x="21103" y="82994"/>
                  </a:lnTo>
                  <a:lnTo>
                    <a:pt x="19889" y="85147"/>
                  </a:lnTo>
                  <a:lnTo>
                    <a:pt x="18623" y="87220"/>
                  </a:lnTo>
                  <a:lnTo>
                    <a:pt x="17305" y="89215"/>
                  </a:lnTo>
                  <a:lnTo>
                    <a:pt x="15934" y="91132"/>
                  </a:lnTo>
                  <a:lnTo>
                    <a:pt x="14511" y="92970"/>
                  </a:lnTo>
                  <a:lnTo>
                    <a:pt x="13035" y="94729"/>
                  </a:lnTo>
                  <a:lnTo>
                    <a:pt x="11507" y="96410"/>
                  </a:lnTo>
                  <a:lnTo>
                    <a:pt x="9927" y="98012"/>
                  </a:lnTo>
                  <a:lnTo>
                    <a:pt x="8294" y="99536"/>
                  </a:lnTo>
                  <a:lnTo>
                    <a:pt x="2619" y="92114"/>
                  </a:lnTo>
                  <a:lnTo>
                    <a:pt x="4418" y="90486"/>
                  </a:lnTo>
                  <a:lnTo>
                    <a:pt x="6146" y="88744"/>
                  </a:lnTo>
                  <a:lnTo>
                    <a:pt x="7805" y="86889"/>
                  </a:lnTo>
                  <a:lnTo>
                    <a:pt x="9394" y="84920"/>
                  </a:lnTo>
                  <a:lnTo>
                    <a:pt x="10914" y="82837"/>
                  </a:lnTo>
                  <a:lnTo>
                    <a:pt x="12363" y="80641"/>
                  </a:lnTo>
                  <a:lnTo>
                    <a:pt x="13742" y="78332"/>
                  </a:lnTo>
                  <a:lnTo>
                    <a:pt x="15052" y="75909"/>
                  </a:lnTo>
                  <a:lnTo>
                    <a:pt x="16292" y="73373"/>
                  </a:lnTo>
                  <a:lnTo>
                    <a:pt x="17462" y="70723"/>
                  </a:lnTo>
                  <a:lnTo>
                    <a:pt x="16593" y="68418"/>
                  </a:lnTo>
                  <a:lnTo>
                    <a:pt x="15733" y="66043"/>
                  </a:lnTo>
                  <a:lnTo>
                    <a:pt x="14882" y="63598"/>
                  </a:lnTo>
                  <a:lnTo>
                    <a:pt x="14039" y="61083"/>
                  </a:lnTo>
                  <a:lnTo>
                    <a:pt x="13206" y="58499"/>
                  </a:lnTo>
                  <a:lnTo>
                    <a:pt x="12380" y="55845"/>
                  </a:lnTo>
                  <a:lnTo>
                    <a:pt x="11564" y="53120"/>
                  </a:lnTo>
                  <a:lnTo>
                    <a:pt x="10756" y="50326"/>
                  </a:lnTo>
                  <a:lnTo>
                    <a:pt x="9957" y="47463"/>
                  </a:lnTo>
                  <a:lnTo>
                    <a:pt x="9167" y="44529"/>
                  </a:lnTo>
                  <a:lnTo>
                    <a:pt x="6548" y="51077"/>
                  </a:lnTo>
                  <a:lnTo>
                    <a:pt x="0" y="46275"/>
                  </a:lnTo>
                  <a:lnTo>
                    <a:pt x="1693" y="41883"/>
                  </a:lnTo>
                  <a:lnTo>
                    <a:pt x="3282" y="37439"/>
                  </a:lnTo>
                  <a:lnTo>
                    <a:pt x="4767" y="32943"/>
                  </a:lnTo>
                  <a:lnTo>
                    <a:pt x="6146" y="28394"/>
                  </a:lnTo>
                  <a:lnTo>
                    <a:pt x="7421" y="23792"/>
                  </a:lnTo>
                  <a:lnTo>
                    <a:pt x="8591" y="19138"/>
                  </a:lnTo>
                  <a:lnTo>
                    <a:pt x="9656" y="14432"/>
                  </a:lnTo>
                  <a:lnTo>
                    <a:pt x="10617" y="9674"/>
                  </a:lnTo>
                  <a:lnTo>
                    <a:pt x="11472" y="48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7784686" y="3497727"/>
              <a:ext cx="12660" cy="33178"/>
            </a:xfrm>
            <a:custGeom>
              <a:avLst/>
              <a:pathLst>
                <a:path w="12660" h="33178">
                  <a:moveTo>
                    <a:pt x="0" y="4365"/>
                  </a:moveTo>
                  <a:lnTo>
                    <a:pt x="624" y="7639"/>
                  </a:lnTo>
                  <a:lnTo>
                    <a:pt x="1274" y="10826"/>
                  </a:lnTo>
                  <a:lnTo>
                    <a:pt x="1951" y="13926"/>
                  </a:lnTo>
                  <a:lnTo>
                    <a:pt x="2654" y="16938"/>
                  </a:lnTo>
                  <a:lnTo>
                    <a:pt x="3383" y="19863"/>
                  </a:lnTo>
                  <a:lnTo>
                    <a:pt x="4138" y="22701"/>
                  </a:lnTo>
                  <a:lnTo>
                    <a:pt x="4920" y="25451"/>
                  </a:lnTo>
                  <a:lnTo>
                    <a:pt x="5727" y="28114"/>
                  </a:lnTo>
                  <a:lnTo>
                    <a:pt x="6561" y="30690"/>
                  </a:lnTo>
                  <a:lnTo>
                    <a:pt x="7421" y="33178"/>
                  </a:lnTo>
                  <a:lnTo>
                    <a:pt x="8181" y="30410"/>
                  </a:lnTo>
                  <a:lnTo>
                    <a:pt x="8888" y="27520"/>
                  </a:lnTo>
                  <a:lnTo>
                    <a:pt x="9543" y="24508"/>
                  </a:lnTo>
                  <a:lnTo>
                    <a:pt x="10145" y="21374"/>
                  </a:lnTo>
                  <a:lnTo>
                    <a:pt x="10695" y="18117"/>
                  </a:lnTo>
                  <a:lnTo>
                    <a:pt x="11193" y="14738"/>
                  </a:lnTo>
                  <a:lnTo>
                    <a:pt x="11638" y="11237"/>
                  </a:lnTo>
                  <a:lnTo>
                    <a:pt x="12031" y="7613"/>
                  </a:lnTo>
                  <a:lnTo>
                    <a:pt x="12372" y="3867"/>
                  </a:lnTo>
                  <a:lnTo>
                    <a:pt x="12660" y="0"/>
                  </a:lnTo>
                  <a:lnTo>
                    <a:pt x="864" y="122"/>
                  </a:lnTo>
                  <a:lnTo>
                    <a:pt x="838" y="314"/>
                  </a:lnTo>
                  <a:lnTo>
                    <a:pt x="794" y="576"/>
                  </a:lnTo>
                  <a:lnTo>
                    <a:pt x="733" y="908"/>
                  </a:lnTo>
                  <a:lnTo>
                    <a:pt x="654" y="1309"/>
                  </a:lnTo>
                  <a:lnTo>
                    <a:pt x="558" y="1781"/>
                  </a:lnTo>
                  <a:lnTo>
                    <a:pt x="445" y="2322"/>
                  </a:lnTo>
                  <a:lnTo>
                    <a:pt x="314" y="2933"/>
                  </a:lnTo>
                  <a:lnTo>
                    <a:pt x="165" y="3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7282967" y="3701139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7293117" y="3709816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7293117" y="3743486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7360729" y="3764332"/>
              <a:ext cx="17025" cy="16589"/>
            </a:xfrm>
            <a:custGeom>
              <a:avLst/>
              <a:pathLst>
                <a:path w="17025" h="16589">
                  <a:moveTo>
                    <a:pt x="17025" y="16589"/>
                  </a:moveTo>
                  <a:lnTo>
                    <a:pt x="0" y="16589"/>
                  </a:lnTo>
                  <a:lnTo>
                    <a:pt x="0" y="0"/>
                  </a:lnTo>
                  <a:lnTo>
                    <a:pt x="170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7488860" y="3690116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7519856" y="3732026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7519856" y="3750362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7637292" y="3692735"/>
              <a:ext cx="19208" cy="37544"/>
            </a:xfrm>
            <a:custGeom>
              <a:avLst/>
              <a:pathLst>
                <a:path w="19208" h="37544">
                  <a:moveTo>
                    <a:pt x="8294" y="0"/>
                  </a:moveTo>
                  <a:lnTo>
                    <a:pt x="9739" y="3095"/>
                  </a:lnTo>
                  <a:lnTo>
                    <a:pt x="11106" y="6269"/>
                  </a:lnTo>
                  <a:lnTo>
                    <a:pt x="12394" y="9521"/>
                  </a:lnTo>
                  <a:lnTo>
                    <a:pt x="13603" y="12852"/>
                  </a:lnTo>
                  <a:lnTo>
                    <a:pt x="14733" y="16261"/>
                  </a:lnTo>
                  <a:lnTo>
                    <a:pt x="15786" y="19750"/>
                  </a:lnTo>
                  <a:lnTo>
                    <a:pt x="16759" y="23316"/>
                  </a:lnTo>
                  <a:lnTo>
                    <a:pt x="17654" y="26962"/>
                  </a:lnTo>
                  <a:lnTo>
                    <a:pt x="18470" y="30685"/>
                  </a:lnTo>
                  <a:lnTo>
                    <a:pt x="19208" y="34488"/>
                  </a:lnTo>
                  <a:lnTo>
                    <a:pt x="10040" y="37544"/>
                  </a:lnTo>
                  <a:lnTo>
                    <a:pt x="9311" y="33737"/>
                  </a:lnTo>
                  <a:lnTo>
                    <a:pt x="8521" y="30000"/>
                  </a:lnTo>
                  <a:lnTo>
                    <a:pt x="7670" y="26333"/>
                  </a:lnTo>
                  <a:lnTo>
                    <a:pt x="6757" y="22736"/>
                  </a:lnTo>
                  <a:lnTo>
                    <a:pt x="5784" y="19208"/>
                  </a:lnTo>
                  <a:lnTo>
                    <a:pt x="4749" y="15751"/>
                  </a:lnTo>
                  <a:lnTo>
                    <a:pt x="3654" y="12363"/>
                  </a:lnTo>
                  <a:lnTo>
                    <a:pt x="2497" y="9045"/>
                  </a:lnTo>
                  <a:lnTo>
                    <a:pt x="1279" y="5797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7601057" y="3697974"/>
              <a:ext cx="97790" cy="50641"/>
            </a:xfrm>
            <a:custGeom>
              <a:avLst/>
              <a:pathLst>
                <a:path w="97790" h="50641">
                  <a:moveTo>
                    <a:pt x="0" y="42346"/>
                  </a:moveTo>
                  <a:lnTo>
                    <a:pt x="61555" y="42346"/>
                  </a:lnTo>
                  <a:lnTo>
                    <a:pt x="64362" y="38229"/>
                  </a:lnTo>
                  <a:lnTo>
                    <a:pt x="67021" y="34086"/>
                  </a:lnTo>
                  <a:lnTo>
                    <a:pt x="69531" y="29917"/>
                  </a:lnTo>
                  <a:lnTo>
                    <a:pt x="71893" y="25722"/>
                  </a:lnTo>
                  <a:lnTo>
                    <a:pt x="74106" y="21500"/>
                  </a:lnTo>
                  <a:lnTo>
                    <a:pt x="76171" y="17252"/>
                  </a:lnTo>
                  <a:lnTo>
                    <a:pt x="78087" y="12979"/>
                  </a:lnTo>
                  <a:lnTo>
                    <a:pt x="79856" y="8678"/>
                  </a:lnTo>
                  <a:lnTo>
                    <a:pt x="81475" y="4352"/>
                  </a:lnTo>
                  <a:lnTo>
                    <a:pt x="82946" y="0"/>
                  </a:lnTo>
                  <a:lnTo>
                    <a:pt x="92551" y="3055"/>
                  </a:lnTo>
                  <a:lnTo>
                    <a:pt x="90931" y="7377"/>
                  </a:lnTo>
                  <a:lnTo>
                    <a:pt x="89215" y="11612"/>
                  </a:lnTo>
                  <a:lnTo>
                    <a:pt x="87404" y="15759"/>
                  </a:lnTo>
                  <a:lnTo>
                    <a:pt x="85496" y="19819"/>
                  </a:lnTo>
                  <a:lnTo>
                    <a:pt x="83492" y="23792"/>
                  </a:lnTo>
                  <a:lnTo>
                    <a:pt x="81392" y="27678"/>
                  </a:lnTo>
                  <a:lnTo>
                    <a:pt x="79196" y="31476"/>
                  </a:lnTo>
                  <a:lnTo>
                    <a:pt x="76904" y="35186"/>
                  </a:lnTo>
                  <a:lnTo>
                    <a:pt x="74516" y="38810"/>
                  </a:lnTo>
                  <a:lnTo>
                    <a:pt x="72032" y="42346"/>
                  </a:lnTo>
                  <a:lnTo>
                    <a:pt x="97790" y="42346"/>
                  </a:lnTo>
                  <a:lnTo>
                    <a:pt x="97790" y="50641"/>
                  </a:lnTo>
                  <a:lnTo>
                    <a:pt x="0" y="506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7606732" y="3702340"/>
              <a:ext cx="24010" cy="30559"/>
            </a:xfrm>
            <a:custGeom>
              <a:avLst/>
              <a:pathLst>
                <a:path w="24010" h="30559">
                  <a:moveTo>
                    <a:pt x="7858" y="0"/>
                  </a:moveTo>
                  <a:lnTo>
                    <a:pt x="9827" y="2379"/>
                  </a:lnTo>
                  <a:lnTo>
                    <a:pt x="11717" y="4802"/>
                  </a:lnTo>
                  <a:lnTo>
                    <a:pt x="13529" y="7268"/>
                  </a:lnTo>
                  <a:lnTo>
                    <a:pt x="15262" y="9779"/>
                  </a:lnTo>
                  <a:lnTo>
                    <a:pt x="16916" y="12332"/>
                  </a:lnTo>
                  <a:lnTo>
                    <a:pt x="18492" y="14930"/>
                  </a:lnTo>
                  <a:lnTo>
                    <a:pt x="19990" y="17571"/>
                  </a:lnTo>
                  <a:lnTo>
                    <a:pt x="21409" y="20256"/>
                  </a:lnTo>
                  <a:lnTo>
                    <a:pt x="22749" y="22985"/>
                  </a:lnTo>
                  <a:lnTo>
                    <a:pt x="24010" y="25757"/>
                  </a:lnTo>
                  <a:lnTo>
                    <a:pt x="15716" y="30559"/>
                  </a:lnTo>
                  <a:lnTo>
                    <a:pt x="14537" y="27865"/>
                  </a:lnTo>
                  <a:lnTo>
                    <a:pt x="13271" y="25198"/>
                  </a:lnTo>
                  <a:lnTo>
                    <a:pt x="11918" y="22557"/>
                  </a:lnTo>
                  <a:lnTo>
                    <a:pt x="10477" y="19942"/>
                  </a:lnTo>
                  <a:lnTo>
                    <a:pt x="8949" y="17353"/>
                  </a:lnTo>
                  <a:lnTo>
                    <a:pt x="7334" y="14790"/>
                  </a:lnTo>
                  <a:lnTo>
                    <a:pt x="5631" y="12254"/>
                  </a:lnTo>
                  <a:lnTo>
                    <a:pt x="3841" y="9744"/>
                  </a:lnTo>
                  <a:lnTo>
                    <a:pt x="1964" y="726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7601930" y="3756473"/>
              <a:ext cx="37107" cy="35361"/>
            </a:xfrm>
            <a:custGeom>
              <a:avLst/>
              <a:pathLst>
                <a:path w="37107" h="35361">
                  <a:moveTo>
                    <a:pt x="29249" y="0"/>
                  </a:moveTo>
                  <a:lnTo>
                    <a:pt x="37107" y="4802"/>
                  </a:lnTo>
                  <a:lnTo>
                    <a:pt x="34217" y="8565"/>
                  </a:lnTo>
                  <a:lnTo>
                    <a:pt x="31310" y="12171"/>
                  </a:lnTo>
                  <a:lnTo>
                    <a:pt x="28385" y="15620"/>
                  </a:lnTo>
                  <a:lnTo>
                    <a:pt x="25442" y="18911"/>
                  </a:lnTo>
                  <a:lnTo>
                    <a:pt x="22482" y="22046"/>
                  </a:lnTo>
                  <a:lnTo>
                    <a:pt x="19505" y="25023"/>
                  </a:lnTo>
                  <a:lnTo>
                    <a:pt x="16510" y="27843"/>
                  </a:lnTo>
                  <a:lnTo>
                    <a:pt x="13498" y="30506"/>
                  </a:lnTo>
                  <a:lnTo>
                    <a:pt x="10468" y="33012"/>
                  </a:lnTo>
                  <a:lnTo>
                    <a:pt x="7421" y="35361"/>
                  </a:lnTo>
                  <a:lnTo>
                    <a:pt x="0" y="28813"/>
                  </a:lnTo>
                  <a:lnTo>
                    <a:pt x="3514" y="26088"/>
                  </a:lnTo>
                  <a:lnTo>
                    <a:pt x="6897" y="23329"/>
                  </a:lnTo>
                  <a:lnTo>
                    <a:pt x="10150" y="20535"/>
                  </a:lnTo>
                  <a:lnTo>
                    <a:pt x="13271" y="17706"/>
                  </a:lnTo>
                  <a:lnTo>
                    <a:pt x="16261" y="14843"/>
                  </a:lnTo>
                  <a:lnTo>
                    <a:pt x="19121" y="11944"/>
                  </a:lnTo>
                  <a:lnTo>
                    <a:pt x="21849" y="9010"/>
                  </a:lnTo>
                  <a:lnTo>
                    <a:pt x="24447" y="6042"/>
                  </a:lnTo>
                  <a:lnTo>
                    <a:pt x="26914" y="30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7657810" y="3756910"/>
              <a:ext cx="38854" cy="34925"/>
            </a:xfrm>
            <a:custGeom>
              <a:avLst/>
              <a:pathLst>
                <a:path w="38854" h="34925">
                  <a:moveTo>
                    <a:pt x="6111" y="0"/>
                  </a:moveTo>
                  <a:lnTo>
                    <a:pt x="9739" y="2313"/>
                  </a:lnTo>
                  <a:lnTo>
                    <a:pt x="13288" y="4714"/>
                  </a:lnTo>
                  <a:lnTo>
                    <a:pt x="16759" y="7203"/>
                  </a:lnTo>
                  <a:lnTo>
                    <a:pt x="20151" y="9779"/>
                  </a:lnTo>
                  <a:lnTo>
                    <a:pt x="23465" y="12442"/>
                  </a:lnTo>
                  <a:lnTo>
                    <a:pt x="26700" y="15192"/>
                  </a:lnTo>
                  <a:lnTo>
                    <a:pt x="29856" y="18030"/>
                  </a:lnTo>
                  <a:lnTo>
                    <a:pt x="32934" y="20955"/>
                  </a:lnTo>
                  <a:lnTo>
                    <a:pt x="35933" y="23967"/>
                  </a:lnTo>
                  <a:lnTo>
                    <a:pt x="38854" y="27066"/>
                  </a:lnTo>
                  <a:lnTo>
                    <a:pt x="32305" y="34925"/>
                  </a:lnTo>
                  <a:lnTo>
                    <a:pt x="29232" y="31576"/>
                  </a:lnTo>
                  <a:lnTo>
                    <a:pt x="26123" y="28341"/>
                  </a:lnTo>
                  <a:lnTo>
                    <a:pt x="22980" y="25220"/>
                  </a:lnTo>
                  <a:lnTo>
                    <a:pt x="19802" y="22212"/>
                  </a:lnTo>
                  <a:lnTo>
                    <a:pt x="16589" y="19317"/>
                  </a:lnTo>
                  <a:lnTo>
                    <a:pt x="13341" y="16536"/>
                  </a:lnTo>
                  <a:lnTo>
                    <a:pt x="10058" y="13869"/>
                  </a:lnTo>
                  <a:lnTo>
                    <a:pt x="6740" y="11315"/>
                  </a:lnTo>
                  <a:lnTo>
                    <a:pt x="3387" y="8875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7710197" y="3690552"/>
              <a:ext cx="103028" cy="101282"/>
            </a:xfrm>
            <a:custGeom>
              <a:avLst/>
              <a:pathLst>
                <a:path w="103028" h="101282">
                  <a:moveTo>
                    <a:pt x="12223" y="80327"/>
                  </a:moveTo>
                  <a:lnTo>
                    <a:pt x="11774" y="82658"/>
                  </a:lnTo>
                  <a:lnTo>
                    <a:pt x="11298" y="84937"/>
                  </a:lnTo>
                  <a:lnTo>
                    <a:pt x="10796" y="87164"/>
                  </a:lnTo>
                  <a:lnTo>
                    <a:pt x="10267" y="89338"/>
                  </a:lnTo>
                  <a:lnTo>
                    <a:pt x="9713" y="91459"/>
                  </a:lnTo>
                  <a:lnTo>
                    <a:pt x="9132" y="93529"/>
                  </a:lnTo>
                  <a:lnTo>
                    <a:pt x="8526" y="95546"/>
                  </a:lnTo>
                  <a:lnTo>
                    <a:pt x="7893" y="97510"/>
                  </a:lnTo>
                  <a:lnTo>
                    <a:pt x="7233" y="99422"/>
                  </a:lnTo>
                  <a:lnTo>
                    <a:pt x="6548" y="101282"/>
                  </a:lnTo>
                  <a:lnTo>
                    <a:pt x="0" y="94734"/>
                  </a:lnTo>
                  <a:lnTo>
                    <a:pt x="1252" y="90669"/>
                  </a:lnTo>
                  <a:lnTo>
                    <a:pt x="2392" y="86509"/>
                  </a:lnTo>
                  <a:lnTo>
                    <a:pt x="3418" y="82252"/>
                  </a:lnTo>
                  <a:lnTo>
                    <a:pt x="4330" y="77900"/>
                  </a:lnTo>
                  <a:lnTo>
                    <a:pt x="5129" y="73451"/>
                  </a:lnTo>
                  <a:lnTo>
                    <a:pt x="5815" y="68907"/>
                  </a:lnTo>
                  <a:lnTo>
                    <a:pt x="6386" y="64266"/>
                  </a:lnTo>
                  <a:lnTo>
                    <a:pt x="6845" y="59529"/>
                  </a:lnTo>
                  <a:lnTo>
                    <a:pt x="7190" y="54696"/>
                  </a:lnTo>
                  <a:lnTo>
                    <a:pt x="7421" y="49768"/>
                  </a:lnTo>
                  <a:lnTo>
                    <a:pt x="15279" y="51514"/>
                  </a:lnTo>
                  <a:lnTo>
                    <a:pt x="15188" y="53339"/>
                  </a:lnTo>
                  <a:lnTo>
                    <a:pt x="15087" y="55146"/>
                  </a:lnTo>
                  <a:lnTo>
                    <a:pt x="14978" y="56936"/>
                  </a:lnTo>
                  <a:lnTo>
                    <a:pt x="14860" y="58708"/>
                  </a:lnTo>
                  <a:lnTo>
                    <a:pt x="14733" y="60463"/>
                  </a:lnTo>
                  <a:lnTo>
                    <a:pt x="14598" y="62201"/>
                  </a:lnTo>
                  <a:lnTo>
                    <a:pt x="14454" y="63921"/>
                  </a:lnTo>
                  <a:lnTo>
                    <a:pt x="14301" y="65624"/>
                  </a:lnTo>
                  <a:lnTo>
                    <a:pt x="14140" y="67309"/>
                  </a:lnTo>
                  <a:lnTo>
                    <a:pt x="13969" y="68976"/>
                  </a:lnTo>
                  <a:lnTo>
                    <a:pt x="14498" y="69919"/>
                  </a:lnTo>
                  <a:lnTo>
                    <a:pt x="15035" y="70827"/>
                  </a:lnTo>
                  <a:lnTo>
                    <a:pt x="15580" y="71701"/>
                  </a:lnTo>
                  <a:lnTo>
                    <a:pt x="16135" y="72539"/>
                  </a:lnTo>
                  <a:lnTo>
                    <a:pt x="16698" y="73342"/>
                  </a:lnTo>
                  <a:lnTo>
                    <a:pt x="17270" y="74110"/>
                  </a:lnTo>
                  <a:lnTo>
                    <a:pt x="17851" y="74844"/>
                  </a:lnTo>
                  <a:lnTo>
                    <a:pt x="18440" y="75542"/>
                  </a:lnTo>
                  <a:lnTo>
                    <a:pt x="19038" y="76206"/>
                  </a:lnTo>
                  <a:lnTo>
                    <a:pt x="19645" y="76834"/>
                  </a:lnTo>
                  <a:lnTo>
                    <a:pt x="19645" y="43219"/>
                  </a:lnTo>
                  <a:lnTo>
                    <a:pt x="3492" y="43219"/>
                  </a:lnTo>
                  <a:lnTo>
                    <a:pt x="3492" y="35361"/>
                  </a:lnTo>
                  <a:lnTo>
                    <a:pt x="18335" y="35361"/>
                  </a:lnTo>
                  <a:lnTo>
                    <a:pt x="18335" y="21391"/>
                  </a:lnTo>
                  <a:lnTo>
                    <a:pt x="5675" y="21391"/>
                  </a:lnTo>
                  <a:lnTo>
                    <a:pt x="5675" y="13533"/>
                  </a:lnTo>
                  <a:lnTo>
                    <a:pt x="18335" y="13533"/>
                  </a:lnTo>
                  <a:lnTo>
                    <a:pt x="18335" y="0"/>
                  </a:lnTo>
                  <a:lnTo>
                    <a:pt x="26630" y="0"/>
                  </a:lnTo>
                  <a:lnTo>
                    <a:pt x="26630" y="13533"/>
                  </a:lnTo>
                  <a:lnTo>
                    <a:pt x="38417" y="13533"/>
                  </a:lnTo>
                  <a:lnTo>
                    <a:pt x="38417" y="21391"/>
                  </a:lnTo>
                  <a:lnTo>
                    <a:pt x="26630" y="21391"/>
                  </a:lnTo>
                  <a:lnTo>
                    <a:pt x="26630" y="35361"/>
                  </a:lnTo>
                  <a:lnTo>
                    <a:pt x="41036" y="35361"/>
                  </a:lnTo>
                  <a:lnTo>
                    <a:pt x="41036" y="43219"/>
                  </a:lnTo>
                  <a:lnTo>
                    <a:pt x="28376" y="43219"/>
                  </a:lnTo>
                  <a:lnTo>
                    <a:pt x="28376" y="57189"/>
                  </a:lnTo>
                  <a:lnTo>
                    <a:pt x="38854" y="57189"/>
                  </a:lnTo>
                  <a:lnTo>
                    <a:pt x="38854" y="65047"/>
                  </a:lnTo>
                  <a:lnTo>
                    <a:pt x="28376" y="65047"/>
                  </a:lnTo>
                  <a:lnTo>
                    <a:pt x="28376" y="83819"/>
                  </a:lnTo>
                  <a:lnTo>
                    <a:pt x="29467" y="84498"/>
                  </a:lnTo>
                  <a:lnTo>
                    <a:pt x="30646" y="85138"/>
                  </a:lnTo>
                  <a:lnTo>
                    <a:pt x="31912" y="85738"/>
                  </a:lnTo>
                  <a:lnTo>
                    <a:pt x="33266" y="86299"/>
                  </a:lnTo>
                  <a:lnTo>
                    <a:pt x="34706" y="86821"/>
                  </a:lnTo>
                  <a:lnTo>
                    <a:pt x="36234" y="87303"/>
                  </a:lnTo>
                  <a:lnTo>
                    <a:pt x="37849" y="87746"/>
                  </a:lnTo>
                  <a:lnTo>
                    <a:pt x="39552" y="88150"/>
                  </a:lnTo>
                  <a:lnTo>
                    <a:pt x="41342" y="88515"/>
                  </a:lnTo>
                  <a:lnTo>
                    <a:pt x="43219" y="88840"/>
                  </a:lnTo>
                  <a:lnTo>
                    <a:pt x="45306" y="89130"/>
                  </a:lnTo>
                  <a:lnTo>
                    <a:pt x="47725" y="89390"/>
                  </a:lnTo>
                  <a:lnTo>
                    <a:pt x="50475" y="89619"/>
                  </a:lnTo>
                  <a:lnTo>
                    <a:pt x="53557" y="89818"/>
                  </a:lnTo>
                  <a:lnTo>
                    <a:pt x="56971" y="89986"/>
                  </a:lnTo>
                  <a:lnTo>
                    <a:pt x="60717" y="90123"/>
                  </a:lnTo>
                  <a:lnTo>
                    <a:pt x="64794" y="90230"/>
                  </a:lnTo>
                  <a:lnTo>
                    <a:pt x="69203" y="90307"/>
                  </a:lnTo>
                  <a:lnTo>
                    <a:pt x="73944" y="90353"/>
                  </a:lnTo>
                  <a:lnTo>
                    <a:pt x="79017" y="90368"/>
                  </a:lnTo>
                  <a:lnTo>
                    <a:pt x="103028" y="90368"/>
                  </a:lnTo>
                  <a:lnTo>
                    <a:pt x="99972" y="99536"/>
                  </a:lnTo>
                  <a:lnTo>
                    <a:pt x="79017" y="99536"/>
                  </a:lnTo>
                  <a:lnTo>
                    <a:pt x="72342" y="99492"/>
                  </a:lnTo>
                  <a:lnTo>
                    <a:pt x="66113" y="99361"/>
                  </a:lnTo>
                  <a:lnTo>
                    <a:pt x="60328" y="99143"/>
                  </a:lnTo>
                  <a:lnTo>
                    <a:pt x="54989" y="98837"/>
                  </a:lnTo>
                  <a:lnTo>
                    <a:pt x="50095" y="98444"/>
                  </a:lnTo>
                  <a:lnTo>
                    <a:pt x="45646" y="97964"/>
                  </a:lnTo>
                  <a:lnTo>
                    <a:pt x="41643" y="97397"/>
                  </a:lnTo>
                  <a:lnTo>
                    <a:pt x="38085" y="96742"/>
                  </a:lnTo>
                  <a:lnTo>
                    <a:pt x="34973" y="96000"/>
                  </a:lnTo>
                  <a:lnTo>
                    <a:pt x="32305" y="95170"/>
                  </a:lnTo>
                  <a:lnTo>
                    <a:pt x="29904" y="94236"/>
                  </a:lnTo>
                  <a:lnTo>
                    <a:pt x="27590" y="93179"/>
                  </a:lnTo>
                  <a:lnTo>
                    <a:pt x="25364" y="92001"/>
                  </a:lnTo>
                  <a:lnTo>
                    <a:pt x="23225" y="90700"/>
                  </a:lnTo>
                  <a:lnTo>
                    <a:pt x="21173" y="89277"/>
                  </a:lnTo>
                  <a:lnTo>
                    <a:pt x="19208" y="87731"/>
                  </a:lnTo>
                  <a:lnTo>
                    <a:pt x="17331" y="86063"/>
                  </a:lnTo>
                  <a:lnTo>
                    <a:pt x="15541" y="84274"/>
                  </a:lnTo>
                  <a:lnTo>
                    <a:pt x="13839" y="82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7749052" y="3694045"/>
              <a:ext cx="36234" cy="83383"/>
            </a:xfrm>
            <a:custGeom>
              <a:avLst/>
              <a:pathLst>
                <a:path w="36234" h="83383">
                  <a:moveTo>
                    <a:pt x="873" y="0"/>
                  </a:moveTo>
                  <a:lnTo>
                    <a:pt x="34925" y="0"/>
                  </a:lnTo>
                  <a:lnTo>
                    <a:pt x="34925" y="7421"/>
                  </a:lnTo>
                  <a:lnTo>
                    <a:pt x="30559" y="7421"/>
                  </a:lnTo>
                  <a:lnTo>
                    <a:pt x="30559" y="61118"/>
                  </a:lnTo>
                  <a:lnTo>
                    <a:pt x="33615" y="60245"/>
                  </a:lnTo>
                  <a:lnTo>
                    <a:pt x="36234" y="66794"/>
                  </a:lnTo>
                  <a:lnTo>
                    <a:pt x="35627" y="67051"/>
                  </a:lnTo>
                  <a:lnTo>
                    <a:pt x="35029" y="67300"/>
                  </a:lnTo>
                  <a:lnTo>
                    <a:pt x="34440" y="67540"/>
                  </a:lnTo>
                  <a:lnTo>
                    <a:pt x="33859" y="67771"/>
                  </a:lnTo>
                  <a:lnTo>
                    <a:pt x="33287" y="67994"/>
                  </a:lnTo>
                  <a:lnTo>
                    <a:pt x="32724" y="68208"/>
                  </a:lnTo>
                  <a:lnTo>
                    <a:pt x="32170" y="68413"/>
                  </a:lnTo>
                  <a:lnTo>
                    <a:pt x="31624" y="68610"/>
                  </a:lnTo>
                  <a:lnTo>
                    <a:pt x="31087" y="68797"/>
                  </a:lnTo>
                  <a:lnTo>
                    <a:pt x="30559" y="68976"/>
                  </a:lnTo>
                  <a:lnTo>
                    <a:pt x="30559" y="83383"/>
                  </a:lnTo>
                  <a:lnTo>
                    <a:pt x="23137" y="83383"/>
                  </a:lnTo>
                  <a:lnTo>
                    <a:pt x="23137" y="70723"/>
                  </a:lnTo>
                  <a:lnTo>
                    <a:pt x="21112" y="71059"/>
                  </a:lnTo>
                  <a:lnTo>
                    <a:pt x="19051" y="71369"/>
                  </a:lnTo>
                  <a:lnTo>
                    <a:pt x="16956" y="71653"/>
                  </a:lnTo>
                  <a:lnTo>
                    <a:pt x="14825" y="71910"/>
                  </a:lnTo>
                  <a:lnTo>
                    <a:pt x="12660" y="72141"/>
                  </a:lnTo>
                  <a:lnTo>
                    <a:pt x="10460" y="72347"/>
                  </a:lnTo>
                  <a:lnTo>
                    <a:pt x="8224" y="72526"/>
                  </a:lnTo>
                  <a:lnTo>
                    <a:pt x="5954" y="72678"/>
                  </a:lnTo>
                  <a:lnTo>
                    <a:pt x="3649" y="72805"/>
                  </a:lnTo>
                  <a:lnTo>
                    <a:pt x="1309" y="72905"/>
                  </a:lnTo>
                  <a:lnTo>
                    <a:pt x="0" y="65047"/>
                  </a:lnTo>
                  <a:lnTo>
                    <a:pt x="606" y="65043"/>
                  </a:lnTo>
                  <a:lnTo>
                    <a:pt x="1204" y="65030"/>
                  </a:lnTo>
                  <a:lnTo>
                    <a:pt x="1794" y="65008"/>
                  </a:lnTo>
                  <a:lnTo>
                    <a:pt x="2374" y="64977"/>
                  </a:lnTo>
                  <a:lnTo>
                    <a:pt x="2946" y="64938"/>
                  </a:lnTo>
                  <a:lnTo>
                    <a:pt x="3509" y="64890"/>
                  </a:lnTo>
                  <a:lnTo>
                    <a:pt x="4064" y="64833"/>
                  </a:lnTo>
                  <a:lnTo>
                    <a:pt x="4610" y="64768"/>
                  </a:lnTo>
                  <a:lnTo>
                    <a:pt x="5147" y="64694"/>
                  </a:lnTo>
                  <a:lnTo>
                    <a:pt x="5675" y="64611"/>
                  </a:lnTo>
                  <a:lnTo>
                    <a:pt x="5675" y="7421"/>
                  </a:lnTo>
                  <a:lnTo>
                    <a:pt x="873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7762148" y="3701467"/>
              <a:ext cx="10040" cy="13096"/>
            </a:xfrm>
            <a:custGeom>
              <a:avLst/>
              <a:pathLst>
                <a:path w="10040" h="13096">
                  <a:moveTo>
                    <a:pt x="0" y="13096"/>
                  </a:moveTo>
                  <a:lnTo>
                    <a:pt x="10040" y="1309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7762148" y="3721985"/>
              <a:ext cx="10040" cy="13969"/>
            </a:xfrm>
            <a:custGeom>
              <a:avLst/>
              <a:pathLst>
                <a:path w="10040" h="13969">
                  <a:moveTo>
                    <a:pt x="0" y="13969"/>
                  </a:moveTo>
                  <a:lnTo>
                    <a:pt x="10040" y="13969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7762148" y="3743377"/>
              <a:ext cx="10040" cy="14843"/>
            </a:xfrm>
            <a:custGeom>
              <a:avLst/>
              <a:pathLst>
                <a:path w="10040" h="14843">
                  <a:moveTo>
                    <a:pt x="0" y="14843"/>
                  </a:moveTo>
                  <a:lnTo>
                    <a:pt x="1043" y="14751"/>
                  </a:lnTo>
                  <a:lnTo>
                    <a:pt x="2078" y="14651"/>
                  </a:lnTo>
                  <a:lnTo>
                    <a:pt x="3103" y="14541"/>
                  </a:lnTo>
                  <a:lnTo>
                    <a:pt x="4121" y="14424"/>
                  </a:lnTo>
                  <a:lnTo>
                    <a:pt x="5129" y="14297"/>
                  </a:lnTo>
                  <a:lnTo>
                    <a:pt x="6129" y="14162"/>
                  </a:lnTo>
                  <a:lnTo>
                    <a:pt x="7120" y="14018"/>
                  </a:lnTo>
                  <a:lnTo>
                    <a:pt x="8102" y="13865"/>
                  </a:lnTo>
                  <a:lnTo>
                    <a:pt x="9076" y="13703"/>
                  </a:lnTo>
                  <a:lnTo>
                    <a:pt x="10040" y="13533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7781794" y="3702340"/>
              <a:ext cx="29686" cy="72905"/>
            </a:xfrm>
            <a:custGeom>
              <a:avLst/>
              <a:pathLst>
                <a:path w="29686" h="72905">
                  <a:moveTo>
                    <a:pt x="6548" y="15279"/>
                  </a:moveTo>
                  <a:lnTo>
                    <a:pt x="7591" y="17039"/>
                  </a:lnTo>
                  <a:lnTo>
                    <a:pt x="8626" y="18824"/>
                  </a:lnTo>
                  <a:lnTo>
                    <a:pt x="9652" y="20636"/>
                  </a:lnTo>
                  <a:lnTo>
                    <a:pt x="10669" y="22474"/>
                  </a:lnTo>
                  <a:lnTo>
                    <a:pt x="11678" y="24338"/>
                  </a:lnTo>
                  <a:lnTo>
                    <a:pt x="12677" y="26228"/>
                  </a:lnTo>
                  <a:lnTo>
                    <a:pt x="13668" y="28145"/>
                  </a:lnTo>
                  <a:lnTo>
                    <a:pt x="14651" y="30087"/>
                  </a:lnTo>
                  <a:lnTo>
                    <a:pt x="15624" y="32056"/>
                  </a:lnTo>
                  <a:lnTo>
                    <a:pt x="16589" y="34051"/>
                  </a:lnTo>
                  <a:lnTo>
                    <a:pt x="17187" y="31594"/>
                  </a:lnTo>
                  <a:lnTo>
                    <a:pt x="17759" y="29109"/>
                  </a:lnTo>
                  <a:lnTo>
                    <a:pt x="18305" y="26599"/>
                  </a:lnTo>
                  <a:lnTo>
                    <a:pt x="18824" y="24063"/>
                  </a:lnTo>
                  <a:lnTo>
                    <a:pt x="19317" y="21500"/>
                  </a:lnTo>
                  <a:lnTo>
                    <a:pt x="19785" y="18911"/>
                  </a:lnTo>
                  <a:lnTo>
                    <a:pt x="20225" y="16296"/>
                  </a:lnTo>
                  <a:lnTo>
                    <a:pt x="20640" y="13655"/>
                  </a:lnTo>
                  <a:lnTo>
                    <a:pt x="21029" y="10988"/>
                  </a:lnTo>
                  <a:lnTo>
                    <a:pt x="21391" y="8294"/>
                  </a:lnTo>
                  <a:lnTo>
                    <a:pt x="1746" y="8294"/>
                  </a:lnTo>
                  <a:lnTo>
                    <a:pt x="1746" y="0"/>
                  </a:lnTo>
                  <a:lnTo>
                    <a:pt x="29686" y="0"/>
                  </a:lnTo>
                  <a:lnTo>
                    <a:pt x="29686" y="8294"/>
                  </a:lnTo>
                  <a:lnTo>
                    <a:pt x="29657" y="8753"/>
                  </a:lnTo>
                  <a:lnTo>
                    <a:pt x="29572" y="9429"/>
                  </a:lnTo>
                  <a:lnTo>
                    <a:pt x="29430" y="10324"/>
                  </a:lnTo>
                  <a:lnTo>
                    <a:pt x="29232" y="11437"/>
                  </a:lnTo>
                  <a:lnTo>
                    <a:pt x="28976" y="12769"/>
                  </a:lnTo>
                  <a:lnTo>
                    <a:pt x="28664" y="14319"/>
                  </a:lnTo>
                  <a:lnTo>
                    <a:pt x="28295" y="16087"/>
                  </a:lnTo>
                  <a:lnTo>
                    <a:pt x="27870" y="18073"/>
                  </a:lnTo>
                  <a:lnTo>
                    <a:pt x="27387" y="20278"/>
                  </a:lnTo>
                  <a:lnTo>
                    <a:pt x="26848" y="22701"/>
                  </a:lnTo>
                  <a:lnTo>
                    <a:pt x="26278" y="25189"/>
                  </a:lnTo>
                  <a:lnTo>
                    <a:pt x="25704" y="27590"/>
                  </a:lnTo>
                  <a:lnTo>
                    <a:pt x="25126" y="29904"/>
                  </a:lnTo>
                  <a:lnTo>
                    <a:pt x="24543" y="32131"/>
                  </a:lnTo>
                  <a:lnTo>
                    <a:pt x="23956" y="34270"/>
                  </a:lnTo>
                  <a:lnTo>
                    <a:pt x="23364" y="36322"/>
                  </a:lnTo>
                  <a:lnTo>
                    <a:pt x="22768" y="38286"/>
                  </a:lnTo>
                  <a:lnTo>
                    <a:pt x="22168" y="40163"/>
                  </a:lnTo>
                  <a:lnTo>
                    <a:pt x="21564" y="41953"/>
                  </a:lnTo>
                  <a:lnTo>
                    <a:pt x="20954" y="43656"/>
                  </a:lnTo>
                  <a:lnTo>
                    <a:pt x="21823" y="45843"/>
                  </a:lnTo>
                  <a:lnTo>
                    <a:pt x="22683" y="48039"/>
                  </a:lnTo>
                  <a:lnTo>
                    <a:pt x="23535" y="50243"/>
                  </a:lnTo>
                  <a:lnTo>
                    <a:pt x="24377" y="52457"/>
                  </a:lnTo>
                  <a:lnTo>
                    <a:pt x="25211" y="54679"/>
                  </a:lnTo>
                  <a:lnTo>
                    <a:pt x="26036" y="56910"/>
                  </a:lnTo>
                  <a:lnTo>
                    <a:pt x="26852" y="59149"/>
                  </a:lnTo>
                  <a:lnTo>
                    <a:pt x="27660" y="61398"/>
                  </a:lnTo>
                  <a:lnTo>
                    <a:pt x="28459" y="63655"/>
                  </a:lnTo>
                  <a:lnTo>
                    <a:pt x="29249" y="65920"/>
                  </a:lnTo>
                  <a:lnTo>
                    <a:pt x="20954" y="69850"/>
                  </a:lnTo>
                  <a:lnTo>
                    <a:pt x="20514" y="68365"/>
                  </a:lnTo>
                  <a:lnTo>
                    <a:pt x="20064" y="66881"/>
                  </a:lnTo>
                  <a:lnTo>
                    <a:pt x="19606" y="65397"/>
                  </a:lnTo>
                  <a:lnTo>
                    <a:pt x="19138" y="63912"/>
                  </a:lnTo>
                  <a:lnTo>
                    <a:pt x="18663" y="62428"/>
                  </a:lnTo>
                  <a:lnTo>
                    <a:pt x="18178" y="60944"/>
                  </a:lnTo>
                  <a:lnTo>
                    <a:pt x="17685" y="59459"/>
                  </a:lnTo>
                  <a:lnTo>
                    <a:pt x="17183" y="57975"/>
                  </a:lnTo>
                  <a:lnTo>
                    <a:pt x="16672" y="56491"/>
                  </a:lnTo>
                  <a:lnTo>
                    <a:pt x="16152" y="55006"/>
                  </a:lnTo>
                  <a:lnTo>
                    <a:pt x="15078" y="57150"/>
                  </a:lnTo>
                  <a:lnTo>
                    <a:pt x="13952" y="59215"/>
                  </a:lnTo>
                  <a:lnTo>
                    <a:pt x="12773" y="61201"/>
                  </a:lnTo>
                  <a:lnTo>
                    <a:pt x="11542" y="63109"/>
                  </a:lnTo>
                  <a:lnTo>
                    <a:pt x="10259" y="64938"/>
                  </a:lnTo>
                  <a:lnTo>
                    <a:pt x="8923" y="66689"/>
                  </a:lnTo>
                  <a:lnTo>
                    <a:pt x="7535" y="68361"/>
                  </a:lnTo>
                  <a:lnTo>
                    <a:pt x="6094" y="69954"/>
                  </a:lnTo>
                  <a:lnTo>
                    <a:pt x="4601" y="71469"/>
                  </a:lnTo>
                  <a:lnTo>
                    <a:pt x="3055" y="72905"/>
                  </a:lnTo>
                  <a:lnTo>
                    <a:pt x="0" y="65920"/>
                  </a:lnTo>
                  <a:lnTo>
                    <a:pt x="1541" y="64379"/>
                  </a:lnTo>
                  <a:lnTo>
                    <a:pt x="3021" y="62725"/>
                  </a:lnTo>
                  <a:lnTo>
                    <a:pt x="4439" y="60957"/>
                  </a:lnTo>
                  <a:lnTo>
                    <a:pt x="5797" y="59075"/>
                  </a:lnTo>
                  <a:lnTo>
                    <a:pt x="7094" y="57080"/>
                  </a:lnTo>
                  <a:lnTo>
                    <a:pt x="8329" y="54971"/>
                  </a:lnTo>
                  <a:lnTo>
                    <a:pt x="9503" y="52749"/>
                  </a:lnTo>
                  <a:lnTo>
                    <a:pt x="10617" y="50414"/>
                  </a:lnTo>
                  <a:lnTo>
                    <a:pt x="11669" y="47965"/>
                  </a:lnTo>
                  <a:lnTo>
                    <a:pt x="12660" y="45402"/>
                  </a:lnTo>
                  <a:lnTo>
                    <a:pt x="11512" y="42617"/>
                  </a:lnTo>
                  <a:lnTo>
                    <a:pt x="10337" y="39849"/>
                  </a:lnTo>
                  <a:lnTo>
                    <a:pt x="9137" y="37099"/>
                  </a:lnTo>
                  <a:lnTo>
                    <a:pt x="7910" y="34366"/>
                  </a:lnTo>
                  <a:lnTo>
                    <a:pt x="6657" y="31650"/>
                  </a:lnTo>
                  <a:lnTo>
                    <a:pt x="5378" y="28952"/>
                  </a:lnTo>
                  <a:lnTo>
                    <a:pt x="4073" y="26272"/>
                  </a:lnTo>
                  <a:lnTo>
                    <a:pt x="2741" y="23609"/>
                  </a:lnTo>
                  <a:lnTo>
                    <a:pt x="1383" y="20963"/>
                  </a:lnTo>
                  <a:lnTo>
                    <a:pt x="0" y="18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7835927" y="376433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7933281" y="3693608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5" y="13969"/>
                  </a:lnTo>
                  <a:lnTo>
                    <a:pt x="90805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5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40" y="44529"/>
                  </a:lnTo>
                  <a:lnTo>
                    <a:pt x="27940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7969079" y="3714563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7969079" y="3725914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7953363" y="3740757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8004877" y="3741194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8015791" y="3762149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7985232" y="3763022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7971262" y="3763458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7948124" y="3764332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8048097" y="3689243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4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3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8078656" y="3704959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8059447" y="3728533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8068179" y="3735955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8068179" y="3747742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8127988" y="3763895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8090443" y="3763895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8046787" y="3764768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8071235" y="3766078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4" y="14144"/>
                  </a:lnTo>
                  <a:lnTo>
                    <a:pt x="45140" y="14057"/>
                  </a:lnTo>
                  <a:lnTo>
                    <a:pt x="45402" y="13970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8162040" y="3690552"/>
              <a:ext cx="93424" cy="48021"/>
            </a:xfrm>
            <a:custGeom>
              <a:avLst/>
              <a:pathLst>
                <a:path w="93424" h="48021">
                  <a:moveTo>
                    <a:pt x="42346" y="0"/>
                  </a:moveTo>
                  <a:lnTo>
                    <a:pt x="51077" y="0"/>
                  </a:lnTo>
                  <a:lnTo>
                    <a:pt x="51077" y="22264"/>
                  </a:lnTo>
                  <a:lnTo>
                    <a:pt x="61555" y="22264"/>
                  </a:lnTo>
                  <a:lnTo>
                    <a:pt x="62930" y="20418"/>
                  </a:lnTo>
                  <a:lnTo>
                    <a:pt x="64262" y="18545"/>
                  </a:lnTo>
                  <a:lnTo>
                    <a:pt x="65549" y="16646"/>
                  </a:lnTo>
                  <a:lnTo>
                    <a:pt x="66794" y="14720"/>
                  </a:lnTo>
                  <a:lnTo>
                    <a:pt x="67994" y="12769"/>
                  </a:lnTo>
                  <a:lnTo>
                    <a:pt x="69151" y="10791"/>
                  </a:lnTo>
                  <a:lnTo>
                    <a:pt x="70264" y="8788"/>
                  </a:lnTo>
                  <a:lnTo>
                    <a:pt x="71334" y="6757"/>
                  </a:lnTo>
                  <a:lnTo>
                    <a:pt x="72360" y="4701"/>
                  </a:lnTo>
                  <a:lnTo>
                    <a:pt x="73342" y="2619"/>
                  </a:lnTo>
                  <a:lnTo>
                    <a:pt x="82946" y="5238"/>
                  </a:lnTo>
                  <a:lnTo>
                    <a:pt x="81890" y="7137"/>
                  </a:lnTo>
                  <a:lnTo>
                    <a:pt x="80816" y="8993"/>
                  </a:lnTo>
                  <a:lnTo>
                    <a:pt x="79725" y="10804"/>
                  </a:lnTo>
                  <a:lnTo>
                    <a:pt x="78616" y="12573"/>
                  </a:lnTo>
                  <a:lnTo>
                    <a:pt x="77489" y="14297"/>
                  </a:lnTo>
                  <a:lnTo>
                    <a:pt x="76346" y="15978"/>
                  </a:lnTo>
                  <a:lnTo>
                    <a:pt x="75184" y="17615"/>
                  </a:lnTo>
                  <a:lnTo>
                    <a:pt x="74006" y="19208"/>
                  </a:lnTo>
                  <a:lnTo>
                    <a:pt x="72809" y="20758"/>
                  </a:lnTo>
                  <a:lnTo>
                    <a:pt x="71596" y="22264"/>
                  </a:lnTo>
                  <a:lnTo>
                    <a:pt x="93424" y="22264"/>
                  </a:lnTo>
                  <a:lnTo>
                    <a:pt x="93424" y="47148"/>
                  </a:lnTo>
                  <a:lnTo>
                    <a:pt x="84693" y="47148"/>
                  </a:lnTo>
                  <a:lnTo>
                    <a:pt x="84693" y="30559"/>
                  </a:lnTo>
                  <a:lnTo>
                    <a:pt x="8731" y="30559"/>
                  </a:lnTo>
                  <a:lnTo>
                    <a:pt x="8731" y="48021"/>
                  </a:lnTo>
                  <a:lnTo>
                    <a:pt x="0" y="48021"/>
                  </a:lnTo>
                  <a:lnTo>
                    <a:pt x="0" y="22264"/>
                  </a:lnTo>
                  <a:lnTo>
                    <a:pt x="42346" y="222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8175137" y="3693608"/>
              <a:ext cx="18772" cy="18335"/>
            </a:xfrm>
            <a:custGeom>
              <a:avLst/>
              <a:pathLst>
                <a:path w="18772" h="18335">
                  <a:moveTo>
                    <a:pt x="8294" y="0"/>
                  </a:moveTo>
                  <a:lnTo>
                    <a:pt x="9499" y="1322"/>
                  </a:lnTo>
                  <a:lnTo>
                    <a:pt x="10669" y="2671"/>
                  </a:lnTo>
                  <a:lnTo>
                    <a:pt x="11804" y="4046"/>
                  </a:lnTo>
                  <a:lnTo>
                    <a:pt x="12904" y="5448"/>
                  </a:lnTo>
                  <a:lnTo>
                    <a:pt x="13970" y="6875"/>
                  </a:lnTo>
                  <a:lnTo>
                    <a:pt x="15000" y="8329"/>
                  </a:lnTo>
                  <a:lnTo>
                    <a:pt x="15995" y="9809"/>
                  </a:lnTo>
                  <a:lnTo>
                    <a:pt x="16956" y="11315"/>
                  </a:lnTo>
                  <a:lnTo>
                    <a:pt x="17881" y="12848"/>
                  </a:lnTo>
                  <a:lnTo>
                    <a:pt x="18772" y="14406"/>
                  </a:lnTo>
                  <a:lnTo>
                    <a:pt x="11350" y="18335"/>
                  </a:lnTo>
                  <a:lnTo>
                    <a:pt x="10451" y="16772"/>
                  </a:lnTo>
                  <a:lnTo>
                    <a:pt x="9499" y="15227"/>
                  </a:lnTo>
                  <a:lnTo>
                    <a:pt x="8495" y="13699"/>
                  </a:lnTo>
                  <a:lnTo>
                    <a:pt x="7439" y="12188"/>
                  </a:lnTo>
                  <a:lnTo>
                    <a:pt x="6330" y="10695"/>
                  </a:lnTo>
                  <a:lnTo>
                    <a:pt x="5168" y="9220"/>
                  </a:lnTo>
                  <a:lnTo>
                    <a:pt x="3955" y="7762"/>
                  </a:lnTo>
                  <a:lnTo>
                    <a:pt x="2689" y="6321"/>
                  </a:lnTo>
                  <a:lnTo>
                    <a:pt x="1370" y="4898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8180375" y="3730716"/>
              <a:ext cx="56316" cy="8294"/>
            </a:xfrm>
            <a:custGeom>
              <a:avLst/>
              <a:pathLst>
                <a:path w="56316" h="8294">
                  <a:moveTo>
                    <a:pt x="0" y="0"/>
                  </a:moveTo>
                  <a:lnTo>
                    <a:pt x="56316" y="0"/>
                  </a:lnTo>
                  <a:lnTo>
                    <a:pt x="5631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8164222" y="3749052"/>
              <a:ext cx="87749" cy="41473"/>
            </a:xfrm>
            <a:custGeom>
              <a:avLst/>
              <a:pathLst>
                <a:path w="87749" h="41473">
                  <a:moveTo>
                    <a:pt x="0" y="0"/>
                  </a:moveTo>
                  <a:lnTo>
                    <a:pt x="87749" y="0"/>
                  </a:lnTo>
                  <a:lnTo>
                    <a:pt x="87749" y="8294"/>
                  </a:lnTo>
                  <a:lnTo>
                    <a:pt x="38854" y="8294"/>
                  </a:lnTo>
                  <a:lnTo>
                    <a:pt x="37024" y="11350"/>
                  </a:lnTo>
                  <a:lnTo>
                    <a:pt x="35204" y="14231"/>
                  </a:lnTo>
                  <a:lnTo>
                    <a:pt x="33392" y="16938"/>
                  </a:lnTo>
                  <a:lnTo>
                    <a:pt x="31589" y="19470"/>
                  </a:lnTo>
                  <a:lnTo>
                    <a:pt x="29795" y="21828"/>
                  </a:lnTo>
                  <a:lnTo>
                    <a:pt x="28009" y="24010"/>
                  </a:lnTo>
                  <a:lnTo>
                    <a:pt x="26233" y="26019"/>
                  </a:lnTo>
                  <a:lnTo>
                    <a:pt x="24464" y="27852"/>
                  </a:lnTo>
                  <a:lnTo>
                    <a:pt x="22705" y="29511"/>
                  </a:lnTo>
                  <a:lnTo>
                    <a:pt x="20954" y="30995"/>
                  </a:lnTo>
                  <a:lnTo>
                    <a:pt x="25429" y="30799"/>
                  </a:lnTo>
                  <a:lnTo>
                    <a:pt x="29948" y="30559"/>
                  </a:lnTo>
                  <a:lnTo>
                    <a:pt x="34510" y="30275"/>
                  </a:lnTo>
                  <a:lnTo>
                    <a:pt x="39116" y="29948"/>
                  </a:lnTo>
                  <a:lnTo>
                    <a:pt x="43765" y="29577"/>
                  </a:lnTo>
                  <a:lnTo>
                    <a:pt x="48458" y="29162"/>
                  </a:lnTo>
                  <a:lnTo>
                    <a:pt x="53195" y="28703"/>
                  </a:lnTo>
                  <a:lnTo>
                    <a:pt x="57975" y="28201"/>
                  </a:lnTo>
                  <a:lnTo>
                    <a:pt x="62799" y="27656"/>
                  </a:lnTo>
                  <a:lnTo>
                    <a:pt x="67667" y="27066"/>
                  </a:lnTo>
                  <a:lnTo>
                    <a:pt x="66785" y="26023"/>
                  </a:lnTo>
                  <a:lnTo>
                    <a:pt x="65886" y="24988"/>
                  </a:lnTo>
                  <a:lnTo>
                    <a:pt x="64969" y="23962"/>
                  </a:lnTo>
                  <a:lnTo>
                    <a:pt x="64034" y="22945"/>
                  </a:lnTo>
                  <a:lnTo>
                    <a:pt x="63083" y="21937"/>
                  </a:lnTo>
                  <a:lnTo>
                    <a:pt x="62114" y="20937"/>
                  </a:lnTo>
                  <a:lnTo>
                    <a:pt x="61127" y="19946"/>
                  </a:lnTo>
                  <a:lnTo>
                    <a:pt x="60123" y="18964"/>
                  </a:lnTo>
                  <a:lnTo>
                    <a:pt x="59101" y="17990"/>
                  </a:lnTo>
                  <a:lnTo>
                    <a:pt x="58062" y="17025"/>
                  </a:lnTo>
                  <a:lnTo>
                    <a:pt x="65047" y="12660"/>
                  </a:lnTo>
                  <a:lnTo>
                    <a:pt x="67614" y="14943"/>
                  </a:lnTo>
                  <a:lnTo>
                    <a:pt x="70077" y="17252"/>
                  </a:lnTo>
                  <a:lnTo>
                    <a:pt x="72434" y="19588"/>
                  </a:lnTo>
                  <a:lnTo>
                    <a:pt x="74687" y="21950"/>
                  </a:lnTo>
                  <a:lnTo>
                    <a:pt x="76835" y="24338"/>
                  </a:lnTo>
                  <a:lnTo>
                    <a:pt x="78878" y="26752"/>
                  </a:lnTo>
                  <a:lnTo>
                    <a:pt x="80816" y="29192"/>
                  </a:lnTo>
                  <a:lnTo>
                    <a:pt x="82650" y="31659"/>
                  </a:lnTo>
                  <a:lnTo>
                    <a:pt x="84378" y="34152"/>
                  </a:lnTo>
                  <a:lnTo>
                    <a:pt x="86002" y="36671"/>
                  </a:lnTo>
                  <a:lnTo>
                    <a:pt x="77708" y="41473"/>
                  </a:lnTo>
                  <a:lnTo>
                    <a:pt x="73342" y="34051"/>
                  </a:lnTo>
                  <a:lnTo>
                    <a:pt x="67186" y="34894"/>
                  </a:lnTo>
                  <a:lnTo>
                    <a:pt x="60944" y="35675"/>
                  </a:lnTo>
                  <a:lnTo>
                    <a:pt x="54613" y="36396"/>
                  </a:lnTo>
                  <a:lnTo>
                    <a:pt x="48196" y="37055"/>
                  </a:lnTo>
                  <a:lnTo>
                    <a:pt x="41691" y="37653"/>
                  </a:lnTo>
                  <a:lnTo>
                    <a:pt x="35099" y="38190"/>
                  </a:lnTo>
                  <a:lnTo>
                    <a:pt x="28420" y="38666"/>
                  </a:lnTo>
                  <a:lnTo>
                    <a:pt x="21653" y="39081"/>
                  </a:lnTo>
                  <a:lnTo>
                    <a:pt x="14799" y="39434"/>
                  </a:lnTo>
                  <a:lnTo>
                    <a:pt x="7858" y="39727"/>
                  </a:lnTo>
                  <a:lnTo>
                    <a:pt x="5675" y="31869"/>
                  </a:lnTo>
                  <a:lnTo>
                    <a:pt x="8264" y="30140"/>
                  </a:lnTo>
                  <a:lnTo>
                    <a:pt x="10791" y="28271"/>
                  </a:lnTo>
                  <a:lnTo>
                    <a:pt x="13258" y="26263"/>
                  </a:lnTo>
                  <a:lnTo>
                    <a:pt x="15663" y="24115"/>
                  </a:lnTo>
                  <a:lnTo>
                    <a:pt x="18008" y="21828"/>
                  </a:lnTo>
                  <a:lnTo>
                    <a:pt x="20291" y="19400"/>
                  </a:lnTo>
                  <a:lnTo>
                    <a:pt x="22513" y="16833"/>
                  </a:lnTo>
                  <a:lnTo>
                    <a:pt x="24674" y="14127"/>
                  </a:lnTo>
                  <a:lnTo>
                    <a:pt x="26774" y="11280"/>
                  </a:lnTo>
                  <a:lnTo>
                    <a:pt x="28813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8278602" y="3690552"/>
              <a:ext cx="19208" cy="23137"/>
            </a:xfrm>
            <a:custGeom>
              <a:avLst/>
              <a:pathLst>
                <a:path w="19208" h="23137">
                  <a:moveTo>
                    <a:pt x="7858" y="0"/>
                  </a:moveTo>
                  <a:lnTo>
                    <a:pt x="9228" y="1754"/>
                  </a:lnTo>
                  <a:lnTo>
                    <a:pt x="10547" y="3527"/>
                  </a:lnTo>
                  <a:lnTo>
                    <a:pt x="11813" y="5317"/>
                  </a:lnTo>
                  <a:lnTo>
                    <a:pt x="13027" y="7124"/>
                  </a:lnTo>
                  <a:lnTo>
                    <a:pt x="14188" y="8949"/>
                  </a:lnTo>
                  <a:lnTo>
                    <a:pt x="15297" y="10791"/>
                  </a:lnTo>
                  <a:lnTo>
                    <a:pt x="16353" y="12651"/>
                  </a:lnTo>
                  <a:lnTo>
                    <a:pt x="17357" y="14528"/>
                  </a:lnTo>
                  <a:lnTo>
                    <a:pt x="18309" y="16423"/>
                  </a:lnTo>
                  <a:lnTo>
                    <a:pt x="19208" y="18335"/>
                  </a:lnTo>
                  <a:lnTo>
                    <a:pt x="10914" y="23137"/>
                  </a:lnTo>
                  <a:lnTo>
                    <a:pt x="10097" y="21225"/>
                  </a:lnTo>
                  <a:lnTo>
                    <a:pt x="9220" y="19330"/>
                  </a:lnTo>
                  <a:lnTo>
                    <a:pt x="8281" y="17453"/>
                  </a:lnTo>
                  <a:lnTo>
                    <a:pt x="7281" y="15594"/>
                  </a:lnTo>
                  <a:lnTo>
                    <a:pt x="6221" y="13751"/>
                  </a:lnTo>
                  <a:lnTo>
                    <a:pt x="5099" y="11926"/>
                  </a:lnTo>
                  <a:lnTo>
                    <a:pt x="3915" y="10119"/>
                  </a:lnTo>
                  <a:lnTo>
                    <a:pt x="2671" y="8329"/>
                  </a:lnTo>
                  <a:lnTo>
                    <a:pt x="1366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8270307" y="3722858"/>
              <a:ext cx="33615" cy="62428"/>
            </a:xfrm>
            <a:custGeom>
              <a:avLst/>
              <a:pathLst>
                <a:path w="33615" h="62428">
                  <a:moveTo>
                    <a:pt x="0" y="0"/>
                  </a:moveTo>
                  <a:lnTo>
                    <a:pt x="22701" y="0"/>
                  </a:lnTo>
                  <a:lnTo>
                    <a:pt x="22701" y="48021"/>
                  </a:lnTo>
                  <a:lnTo>
                    <a:pt x="28376" y="40163"/>
                  </a:lnTo>
                  <a:lnTo>
                    <a:pt x="33615" y="44965"/>
                  </a:lnTo>
                  <a:lnTo>
                    <a:pt x="32624" y="46790"/>
                  </a:lnTo>
                  <a:lnTo>
                    <a:pt x="31572" y="48598"/>
                  </a:lnTo>
                  <a:lnTo>
                    <a:pt x="30458" y="50388"/>
                  </a:lnTo>
                  <a:lnTo>
                    <a:pt x="29284" y="52160"/>
                  </a:lnTo>
                  <a:lnTo>
                    <a:pt x="28049" y="53915"/>
                  </a:lnTo>
                  <a:lnTo>
                    <a:pt x="26752" y="55652"/>
                  </a:lnTo>
                  <a:lnTo>
                    <a:pt x="25394" y="57373"/>
                  </a:lnTo>
                  <a:lnTo>
                    <a:pt x="23976" y="59075"/>
                  </a:lnTo>
                  <a:lnTo>
                    <a:pt x="22496" y="60760"/>
                  </a:lnTo>
                  <a:lnTo>
                    <a:pt x="20954" y="62428"/>
                  </a:lnTo>
                  <a:lnTo>
                    <a:pt x="14406" y="56753"/>
                  </a:lnTo>
                  <a:lnTo>
                    <a:pt x="14406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8307852" y="3690552"/>
              <a:ext cx="63738" cy="100409"/>
            </a:xfrm>
            <a:custGeom>
              <a:avLst/>
              <a:pathLst>
                <a:path w="63738" h="100409">
                  <a:moveTo>
                    <a:pt x="0" y="19208"/>
                  </a:moveTo>
                  <a:lnTo>
                    <a:pt x="30559" y="19208"/>
                  </a:lnTo>
                  <a:lnTo>
                    <a:pt x="30476" y="17366"/>
                  </a:lnTo>
                  <a:lnTo>
                    <a:pt x="30402" y="15506"/>
                  </a:lnTo>
                  <a:lnTo>
                    <a:pt x="30336" y="13629"/>
                  </a:lnTo>
                  <a:lnTo>
                    <a:pt x="30279" y="11734"/>
                  </a:lnTo>
                  <a:lnTo>
                    <a:pt x="30231" y="9822"/>
                  </a:lnTo>
                  <a:lnTo>
                    <a:pt x="30192" y="7893"/>
                  </a:lnTo>
                  <a:lnTo>
                    <a:pt x="30162" y="5945"/>
                  </a:lnTo>
                  <a:lnTo>
                    <a:pt x="30140" y="3981"/>
                  </a:lnTo>
                  <a:lnTo>
                    <a:pt x="30127" y="1999"/>
                  </a:lnTo>
                  <a:lnTo>
                    <a:pt x="30122" y="0"/>
                  </a:lnTo>
                  <a:lnTo>
                    <a:pt x="38854" y="0"/>
                  </a:lnTo>
                  <a:lnTo>
                    <a:pt x="38858" y="2078"/>
                  </a:lnTo>
                  <a:lnTo>
                    <a:pt x="38871" y="4121"/>
                  </a:lnTo>
                  <a:lnTo>
                    <a:pt x="38893" y="6129"/>
                  </a:lnTo>
                  <a:lnTo>
                    <a:pt x="38923" y="8102"/>
                  </a:lnTo>
                  <a:lnTo>
                    <a:pt x="38963" y="10040"/>
                  </a:lnTo>
                  <a:lnTo>
                    <a:pt x="39011" y="11944"/>
                  </a:lnTo>
                  <a:lnTo>
                    <a:pt x="39067" y="13812"/>
                  </a:lnTo>
                  <a:lnTo>
                    <a:pt x="39133" y="15646"/>
                  </a:lnTo>
                  <a:lnTo>
                    <a:pt x="39207" y="17445"/>
                  </a:lnTo>
                  <a:lnTo>
                    <a:pt x="39290" y="19208"/>
                  </a:lnTo>
                  <a:lnTo>
                    <a:pt x="62865" y="19208"/>
                  </a:lnTo>
                  <a:lnTo>
                    <a:pt x="62865" y="27503"/>
                  </a:lnTo>
                  <a:lnTo>
                    <a:pt x="39727" y="27503"/>
                  </a:lnTo>
                  <a:lnTo>
                    <a:pt x="39949" y="33667"/>
                  </a:lnTo>
                  <a:lnTo>
                    <a:pt x="40268" y="39587"/>
                  </a:lnTo>
                  <a:lnTo>
                    <a:pt x="40683" y="45262"/>
                  </a:lnTo>
                  <a:lnTo>
                    <a:pt x="41194" y="50693"/>
                  </a:lnTo>
                  <a:lnTo>
                    <a:pt x="41800" y="55879"/>
                  </a:lnTo>
                  <a:lnTo>
                    <a:pt x="42503" y="60821"/>
                  </a:lnTo>
                  <a:lnTo>
                    <a:pt x="43302" y="65519"/>
                  </a:lnTo>
                  <a:lnTo>
                    <a:pt x="44197" y="69972"/>
                  </a:lnTo>
                  <a:lnTo>
                    <a:pt x="45188" y="74180"/>
                  </a:lnTo>
                  <a:lnTo>
                    <a:pt x="46275" y="78144"/>
                  </a:lnTo>
                  <a:lnTo>
                    <a:pt x="46873" y="80467"/>
                  </a:lnTo>
                  <a:lnTo>
                    <a:pt x="47445" y="82545"/>
                  </a:lnTo>
                  <a:lnTo>
                    <a:pt x="47991" y="84378"/>
                  </a:lnTo>
                  <a:lnTo>
                    <a:pt x="48510" y="85967"/>
                  </a:lnTo>
                  <a:lnTo>
                    <a:pt x="49004" y="87312"/>
                  </a:lnTo>
                  <a:lnTo>
                    <a:pt x="49471" y="88412"/>
                  </a:lnTo>
                  <a:lnTo>
                    <a:pt x="49912" y="89268"/>
                  </a:lnTo>
                  <a:lnTo>
                    <a:pt x="50326" y="89879"/>
                  </a:lnTo>
                  <a:lnTo>
                    <a:pt x="50715" y="90246"/>
                  </a:lnTo>
                  <a:lnTo>
                    <a:pt x="51077" y="90368"/>
                  </a:lnTo>
                  <a:lnTo>
                    <a:pt x="51418" y="90322"/>
                  </a:lnTo>
                  <a:lnTo>
                    <a:pt x="51741" y="90185"/>
                  </a:lnTo>
                  <a:lnTo>
                    <a:pt x="52046" y="89955"/>
                  </a:lnTo>
                  <a:lnTo>
                    <a:pt x="52335" y="89635"/>
                  </a:lnTo>
                  <a:lnTo>
                    <a:pt x="52605" y="89222"/>
                  </a:lnTo>
                  <a:lnTo>
                    <a:pt x="52858" y="88718"/>
                  </a:lnTo>
                  <a:lnTo>
                    <a:pt x="53094" y="88122"/>
                  </a:lnTo>
                  <a:lnTo>
                    <a:pt x="53313" y="87434"/>
                  </a:lnTo>
                  <a:lnTo>
                    <a:pt x="53513" y="86655"/>
                  </a:lnTo>
                  <a:lnTo>
                    <a:pt x="53697" y="85784"/>
                  </a:lnTo>
                  <a:lnTo>
                    <a:pt x="53863" y="84821"/>
                  </a:lnTo>
                  <a:lnTo>
                    <a:pt x="54011" y="83767"/>
                  </a:lnTo>
                  <a:lnTo>
                    <a:pt x="54142" y="82621"/>
                  </a:lnTo>
                  <a:lnTo>
                    <a:pt x="54255" y="81383"/>
                  </a:lnTo>
                  <a:lnTo>
                    <a:pt x="54352" y="80054"/>
                  </a:lnTo>
                  <a:lnTo>
                    <a:pt x="54430" y="78633"/>
                  </a:lnTo>
                  <a:lnTo>
                    <a:pt x="54491" y="77120"/>
                  </a:lnTo>
                  <a:lnTo>
                    <a:pt x="54535" y="75516"/>
                  </a:lnTo>
                  <a:lnTo>
                    <a:pt x="54561" y="73820"/>
                  </a:lnTo>
                  <a:lnTo>
                    <a:pt x="54570" y="72032"/>
                  </a:lnTo>
                  <a:lnTo>
                    <a:pt x="63738" y="75088"/>
                  </a:lnTo>
                  <a:lnTo>
                    <a:pt x="63460" y="78042"/>
                  </a:lnTo>
                  <a:lnTo>
                    <a:pt x="63153" y="80790"/>
                  </a:lnTo>
                  <a:lnTo>
                    <a:pt x="62814" y="83333"/>
                  </a:lnTo>
                  <a:lnTo>
                    <a:pt x="62445" y="85671"/>
                  </a:lnTo>
                  <a:lnTo>
                    <a:pt x="62046" y="87803"/>
                  </a:lnTo>
                  <a:lnTo>
                    <a:pt x="61616" y="89731"/>
                  </a:lnTo>
                  <a:lnTo>
                    <a:pt x="61155" y="91453"/>
                  </a:lnTo>
                  <a:lnTo>
                    <a:pt x="60664" y="92970"/>
                  </a:lnTo>
                  <a:lnTo>
                    <a:pt x="60143" y="94282"/>
                  </a:lnTo>
                  <a:lnTo>
                    <a:pt x="59590" y="95388"/>
                  </a:lnTo>
                  <a:lnTo>
                    <a:pt x="59003" y="96342"/>
                  </a:lnTo>
                  <a:lnTo>
                    <a:pt x="58377" y="97196"/>
                  </a:lnTo>
                  <a:lnTo>
                    <a:pt x="57711" y="97949"/>
                  </a:lnTo>
                  <a:lnTo>
                    <a:pt x="57006" y="98602"/>
                  </a:lnTo>
                  <a:lnTo>
                    <a:pt x="56261" y="99154"/>
                  </a:lnTo>
                  <a:lnTo>
                    <a:pt x="55478" y="99606"/>
                  </a:lnTo>
                  <a:lnTo>
                    <a:pt x="54655" y="99957"/>
                  </a:lnTo>
                  <a:lnTo>
                    <a:pt x="53793" y="100208"/>
                  </a:lnTo>
                  <a:lnTo>
                    <a:pt x="52891" y="100359"/>
                  </a:lnTo>
                  <a:lnTo>
                    <a:pt x="51950" y="100409"/>
                  </a:lnTo>
                  <a:lnTo>
                    <a:pt x="50663" y="100291"/>
                  </a:lnTo>
                  <a:lnTo>
                    <a:pt x="49418" y="99937"/>
                  </a:lnTo>
                  <a:lnTo>
                    <a:pt x="48218" y="99348"/>
                  </a:lnTo>
                  <a:lnTo>
                    <a:pt x="47061" y="98523"/>
                  </a:lnTo>
                  <a:lnTo>
                    <a:pt x="45948" y="97462"/>
                  </a:lnTo>
                  <a:lnTo>
                    <a:pt x="44878" y="96165"/>
                  </a:lnTo>
                  <a:lnTo>
                    <a:pt x="43852" y="94633"/>
                  </a:lnTo>
                  <a:lnTo>
                    <a:pt x="42870" y="92865"/>
                  </a:lnTo>
                  <a:lnTo>
                    <a:pt x="41931" y="90861"/>
                  </a:lnTo>
                  <a:lnTo>
                    <a:pt x="41036" y="88622"/>
                  </a:lnTo>
                  <a:lnTo>
                    <a:pt x="39522" y="84317"/>
                  </a:lnTo>
                  <a:lnTo>
                    <a:pt x="38120" y="79611"/>
                  </a:lnTo>
                  <a:lnTo>
                    <a:pt x="36832" y="74503"/>
                  </a:lnTo>
                  <a:lnTo>
                    <a:pt x="35658" y="68994"/>
                  </a:lnTo>
                  <a:lnTo>
                    <a:pt x="34597" y="63083"/>
                  </a:lnTo>
                  <a:lnTo>
                    <a:pt x="33650" y="56770"/>
                  </a:lnTo>
                  <a:lnTo>
                    <a:pt x="32816" y="50056"/>
                  </a:lnTo>
                  <a:lnTo>
                    <a:pt x="32096" y="42940"/>
                  </a:lnTo>
                  <a:lnTo>
                    <a:pt x="31489" y="35422"/>
                  </a:lnTo>
                  <a:lnTo>
                    <a:pt x="30995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8351071" y="3690989"/>
              <a:ext cx="14843" cy="16152"/>
            </a:xfrm>
            <a:custGeom>
              <a:avLst/>
              <a:pathLst>
                <a:path w="14843" h="16152">
                  <a:moveTo>
                    <a:pt x="6984" y="0"/>
                  </a:moveTo>
                  <a:lnTo>
                    <a:pt x="7927" y="1139"/>
                  </a:lnTo>
                  <a:lnTo>
                    <a:pt x="8836" y="2287"/>
                  </a:lnTo>
                  <a:lnTo>
                    <a:pt x="9709" y="3444"/>
                  </a:lnTo>
                  <a:lnTo>
                    <a:pt x="10547" y="4610"/>
                  </a:lnTo>
                  <a:lnTo>
                    <a:pt x="11350" y="5784"/>
                  </a:lnTo>
                  <a:lnTo>
                    <a:pt x="12118" y="6967"/>
                  </a:lnTo>
                  <a:lnTo>
                    <a:pt x="12852" y="8159"/>
                  </a:lnTo>
                  <a:lnTo>
                    <a:pt x="13550" y="9359"/>
                  </a:lnTo>
                  <a:lnTo>
                    <a:pt x="14214" y="10569"/>
                  </a:lnTo>
                  <a:lnTo>
                    <a:pt x="14843" y="11787"/>
                  </a:lnTo>
                  <a:lnTo>
                    <a:pt x="7421" y="16152"/>
                  </a:lnTo>
                  <a:lnTo>
                    <a:pt x="6875" y="14934"/>
                  </a:lnTo>
                  <a:lnTo>
                    <a:pt x="6286" y="13725"/>
                  </a:lnTo>
                  <a:lnTo>
                    <a:pt x="5653" y="12524"/>
                  </a:lnTo>
                  <a:lnTo>
                    <a:pt x="4976" y="11333"/>
                  </a:lnTo>
                  <a:lnTo>
                    <a:pt x="4256" y="10150"/>
                  </a:lnTo>
                  <a:lnTo>
                    <a:pt x="3492" y="8975"/>
                  </a:lnTo>
                  <a:lnTo>
                    <a:pt x="2684" y="7810"/>
                  </a:lnTo>
                  <a:lnTo>
                    <a:pt x="1833" y="6653"/>
                  </a:lnTo>
                  <a:lnTo>
                    <a:pt x="938" y="5505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8304359" y="3734209"/>
              <a:ext cx="36671" cy="49768"/>
            </a:xfrm>
            <a:custGeom>
              <a:avLst/>
              <a:pathLst>
                <a:path w="36671" h="49768">
                  <a:moveTo>
                    <a:pt x="3492" y="0"/>
                  </a:moveTo>
                  <a:lnTo>
                    <a:pt x="31869" y="0"/>
                  </a:lnTo>
                  <a:lnTo>
                    <a:pt x="31869" y="7421"/>
                  </a:lnTo>
                  <a:lnTo>
                    <a:pt x="21828" y="7421"/>
                  </a:lnTo>
                  <a:lnTo>
                    <a:pt x="21828" y="36234"/>
                  </a:lnTo>
                  <a:lnTo>
                    <a:pt x="23299" y="35798"/>
                  </a:lnTo>
                  <a:lnTo>
                    <a:pt x="24744" y="35361"/>
                  </a:lnTo>
                  <a:lnTo>
                    <a:pt x="26163" y="34925"/>
                  </a:lnTo>
                  <a:lnTo>
                    <a:pt x="27555" y="34488"/>
                  </a:lnTo>
                  <a:lnTo>
                    <a:pt x="28922" y="34051"/>
                  </a:lnTo>
                  <a:lnTo>
                    <a:pt x="30262" y="33615"/>
                  </a:lnTo>
                  <a:lnTo>
                    <a:pt x="31576" y="33178"/>
                  </a:lnTo>
                  <a:lnTo>
                    <a:pt x="32864" y="32742"/>
                  </a:lnTo>
                  <a:lnTo>
                    <a:pt x="34126" y="32305"/>
                  </a:lnTo>
                  <a:lnTo>
                    <a:pt x="35361" y="31869"/>
                  </a:lnTo>
                  <a:lnTo>
                    <a:pt x="36671" y="39727"/>
                  </a:lnTo>
                  <a:lnTo>
                    <a:pt x="33493" y="40927"/>
                  </a:lnTo>
                  <a:lnTo>
                    <a:pt x="30245" y="42084"/>
                  </a:lnTo>
                  <a:lnTo>
                    <a:pt x="26927" y="43197"/>
                  </a:lnTo>
                  <a:lnTo>
                    <a:pt x="23539" y="44267"/>
                  </a:lnTo>
                  <a:lnTo>
                    <a:pt x="20081" y="45293"/>
                  </a:lnTo>
                  <a:lnTo>
                    <a:pt x="16554" y="46275"/>
                  </a:lnTo>
                  <a:lnTo>
                    <a:pt x="12957" y="47214"/>
                  </a:lnTo>
                  <a:lnTo>
                    <a:pt x="9290" y="48109"/>
                  </a:lnTo>
                  <a:lnTo>
                    <a:pt x="5553" y="48960"/>
                  </a:lnTo>
                  <a:lnTo>
                    <a:pt x="1746" y="49768"/>
                  </a:lnTo>
                  <a:lnTo>
                    <a:pt x="0" y="41473"/>
                  </a:lnTo>
                  <a:lnTo>
                    <a:pt x="1392" y="41128"/>
                  </a:lnTo>
                  <a:lnTo>
                    <a:pt x="2776" y="40792"/>
                  </a:lnTo>
                  <a:lnTo>
                    <a:pt x="4151" y="40464"/>
                  </a:lnTo>
                  <a:lnTo>
                    <a:pt x="5518" y="40146"/>
                  </a:lnTo>
                  <a:lnTo>
                    <a:pt x="6875" y="39836"/>
                  </a:lnTo>
                  <a:lnTo>
                    <a:pt x="8224" y="39535"/>
                  </a:lnTo>
                  <a:lnTo>
                    <a:pt x="9565" y="39242"/>
                  </a:lnTo>
                  <a:lnTo>
                    <a:pt x="10896" y="38958"/>
                  </a:lnTo>
                  <a:lnTo>
                    <a:pt x="12219" y="38683"/>
                  </a:lnTo>
                  <a:lnTo>
                    <a:pt x="13533" y="38417"/>
                  </a:lnTo>
                  <a:lnTo>
                    <a:pt x="13533" y="7421"/>
                  </a:lnTo>
                  <a:lnTo>
                    <a:pt x="349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7278928" y="3888633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7358710" y="3952971"/>
              <a:ext cx="17025" cy="16589"/>
            </a:xfrm>
            <a:custGeom>
              <a:avLst/>
              <a:pathLst>
                <a:path w="17025" h="16589">
                  <a:moveTo>
                    <a:pt x="17025" y="16589"/>
                  </a:moveTo>
                  <a:lnTo>
                    <a:pt x="0" y="16589"/>
                  </a:lnTo>
                  <a:lnTo>
                    <a:pt x="0" y="0"/>
                  </a:lnTo>
                  <a:lnTo>
                    <a:pt x="170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7485968" y="3885304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7498192" y="3910625"/>
              <a:ext cx="41909" cy="44529"/>
            </a:xfrm>
            <a:custGeom>
              <a:avLst/>
              <a:pathLst>
                <a:path w="41909" h="44529">
                  <a:moveTo>
                    <a:pt x="41909" y="0"/>
                  </a:moveTo>
                  <a:lnTo>
                    <a:pt x="41909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7506923" y="3918919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7630907" y="3879192"/>
              <a:ext cx="67230" cy="100409"/>
            </a:xfrm>
            <a:custGeom>
              <a:avLst/>
              <a:pathLst>
                <a:path w="67230" h="100409">
                  <a:moveTo>
                    <a:pt x="39727" y="0"/>
                  </a:moveTo>
                  <a:lnTo>
                    <a:pt x="48458" y="0"/>
                  </a:lnTo>
                  <a:lnTo>
                    <a:pt x="48449" y="6723"/>
                  </a:lnTo>
                  <a:lnTo>
                    <a:pt x="48423" y="12922"/>
                  </a:lnTo>
                  <a:lnTo>
                    <a:pt x="48379" y="18597"/>
                  </a:lnTo>
                  <a:lnTo>
                    <a:pt x="48318" y="23749"/>
                  </a:lnTo>
                  <a:lnTo>
                    <a:pt x="48240" y="28376"/>
                  </a:lnTo>
                  <a:lnTo>
                    <a:pt x="48144" y="32480"/>
                  </a:lnTo>
                  <a:lnTo>
                    <a:pt x="48030" y="36060"/>
                  </a:lnTo>
                  <a:lnTo>
                    <a:pt x="47899" y="39116"/>
                  </a:lnTo>
                  <a:lnTo>
                    <a:pt x="47751" y="41648"/>
                  </a:lnTo>
                  <a:lnTo>
                    <a:pt x="47585" y="43656"/>
                  </a:lnTo>
                  <a:lnTo>
                    <a:pt x="47393" y="45402"/>
                  </a:lnTo>
                  <a:lnTo>
                    <a:pt x="47166" y="47148"/>
                  </a:lnTo>
                  <a:lnTo>
                    <a:pt x="46904" y="48895"/>
                  </a:lnTo>
                  <a:lnTo>
                    <a:pt x="46607" y="50641"/>
                  </a:lnTo>
                  <a:lnTo>
                    <a:pt x="46275" y="52387"/>
                  </a:lnTo>
                  <a:lnTo>
                    <a:pt x="45908" y="54133"/>
                  </a:lnTo>
                  <a:lnTo>
                    <a:pt x="45507" y="55880"/>
                  </a:lnTo>
                  <a:lnTo>
                    <a:pt x="45070" y="57626"/>
                  </a:lnTo>
                  <a:lnTo>
                    <a:pt x="44599" y="59372"/>
                  </a:lnTo>
                  <a:lnTo>
                    <a:pt x="44092" y="61118"/>
                  </a:lnTo>
                  <a:lnTo>
                    <a:pt x="46681" y="64100"/>
                  </a:lnTo>
                  <a:lnTo>
                    <a:pt x="49209" y="67108"/>
                  </a:lnTo>
                  <a:lnTo>
                    <a:pt x="51675" y="70142"/>
                  </a:lnTo>
                  <a:lnTo>
                    <a:pt x="54081" y="73202"/>
                  </a:lnTo>
                  <a:lnTo>
                    <a:pt x="56425" y="76289"/>
                  </a:lnTo>
                  <a:lnTo>
                    <a:pt x="58708" y="79401"/>
                  </a:lnTo>
                  <a:lnTo>
                    <a:pt x="60931" y="82540"/>
                  </a:lnTo>
                  <a:lnTo>
                    <a:pt x="63092" y="85705"/>
                  </a:lnTo>
                  <a:lnTo>
                    <a:pt x="65191" y="88897"/>
                  </a:lnTo>
                  <a:lnTo>
                    <a:pt x="67230" y="92114"/>
                  </a:lnTo>
                  <a:lnTo>
                    <a:pt x="59809" y="99536"/>
                  </a:lnTo>
                  <a:lnTo>
                    <a:pt x="58040" y="96414"/>
                  </a:lnTo>
                  <a:lnTo>
                    <a:pt x="56229" y="93337"/>
                  </a:lnTo>
                  <a:lnTo>
                    <a:pt x="54373" y="90302"/>
                  </a:lnTo>
                  <a:lnTo>
                    <a:pt x="52474" y="87312"/>
                  </a:lnTo>
                  <a:lnTo>
                    <a:pt x="50532" y="84365"/>
                  </a:lnTo>
                  <a:lnTo>
                    <a:pt x="48545" y="81462"/>
                  </a:lnTo>
                  <a:lnTo>
                    <a:pt x="46515" y="78603"/>
                  </a:lnTo>
                  <a:lnTo>
                    <a:pt x="44442" y="75787"/>
                  </a:lnTo>
                  <a:lnTo>
                    <a:pt x="42324" y="73015"/>
                  </a:lnTo>
                  <a:lnTo>
                    <a:pt x="40163" y="70286"/>
                  </a:lnTo>
                  <a:lnTo>
                    <a:pt x="37932" y="74123"/>
                  </a:lnTo>
                  <a:lnTo>
                    <a:pt x="35431" y="77777"/>
                  </a:lnTo>
                  <a:lnTo>
                    <a:pt x="32659" y="81248"/>
                  </a:lnTo>
                  <a:lnTo>
                    <a:pt x="29616" y="84535"/>
                  </a:lnTo>
                  <a:lnTo>
                    <a:pt x="26302" y="87639"/>
                  </a:lnTo>
                  <a:lnTo>
                    <a:pt x="22718" y="90560"/>
                  </a:lnTo>
                  <a:lnTo>
                    <a:pt x="18863" y="93297"/>
                  </a:lnTo>
                  <a:lnTo>
                    <a:pt x="14738" y="95851"/>
                  </a:lnTo>
                  <a:lnTo>
                    <a:pt x="10342" y="98222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3887" y="91211"/>
                  </a:lnTo>
                  <a:lnTo>
                    <a:pt x="7517" y="89373"/>
                  </a:lnTo>
                  <a:lnTo>
                    <a:pt x="10890" y="87474"/>
                  </a:lnTo>
                  <a:lnTo>
                    <a:pt x="14004" y="85513"/>
                  </a:lnTo>
                  <a:lnTo>
                    <a:pt x="16862" y="83492"/>
                  </a:lnTo>
                  <a:lnTo>
                    <a:pt x="19461" y="81410"/>
                  </a:lnTo>
                  <a:lnTo>
                    <a:pt x="21804" y="79266"/>
                  </a:lnTo>
                  <a:lnTo>
                    <a:pt x="23888" y="77062"/>
                  </a:lnTo>
                  <a:lnTo>
                    <a:pt x="25715" y="74796"/>
                  </a:lnTo>
                  <a:lnTo>
                    <a:pt x="27285" y="72469"/>
                  </a:lnTo>
                  <a:lnTo>
                    <a:pt x="28706" y="69937"/>
                  </a:lnTo>
                  <a:lnTo>
                    <a:pt x="30087" y="67056"/>
                  </a:lnTo>
                  <a:lnTo>
                    <a:pt x="31430" y="63825"/>
                  </a:lnTo>
                  <a:lnTo>
                    <a:pt x="32733" y="60245"/>
                  </a:lnTo>
                  <a:lnTo>
                    <a:pt x="33997" y="56316"/>
                  </a:lnTo>
                  <a:lnTo>
                    <a:pt x="35221" y="52038"/>
                  </a:lnTo>
                  <a:lnTo>
                    <a:pt x="36407" y="47410"/>
                  </a:lnTo>
                  <a:lnTo>
                    <a:pt x="37553" y="42433"/>
                  </a:lnTo>
                  <a:lnTo>
                    <a:pt x="38659" y="37107"/>
                  </a:lnTo>
                  <a:lnTo>
                    <a:pt x="3972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7606459" y="3883558"/>
              <a:ext cx="40163" cy="80327"/>
            </a:xfrm>
            <a:custGeom>
              <a:avLst/>
              <a:pathLst>
                <a:path w="40163" h="80327">
                  <a:moveTo>
                    <a:pt x="0" y="0"/>
                  </a:moveTo>
                  <a:lnTo>
                    <a:pt x="8731" y="0"/>
                  </a:lnTo>
                  <a:lnTo>
                    <a:pt x="8731" y="68976"/>
                  </a:lnTo>
                  <a:lnTo>
                    <a:pt x="11599" y="67649"/>
                  </a:lnTo>
                  <a:lnTo>
                    <a:pt x="14441" y="66287"/>
                  </a:lnTo>
                  <a:lnTo>
                    <a:pt x="17257" y="64890"/>
                  </a:lnTo>
                  <a:lnTo>
                    <a:pt x="20046" y="63458"/>
                  </a:lnTo>
                  <a:lnTo>
                    <a:pt x="22810" y="61991"/>
                  </a:lnTo>
                  <a:lnTo>
                    <a:pt x="25547" y="60490"/>
                  </a:lnTo>
                  <a:lnTo>
                    <a:pt x="28258" y="58953"/>
                  </a:lnTo>
                  <a:lnTo>
                    <a:pt x="30943" y="57381"/>
                  </a:lnTo>
                  <a:lnTo>
                    <a:pt x="33602" y="55775"/>
                  </a:lnTo>
                  <a:lnTo>
                    <a:pt x="36234" y="54133"/>
                  </a:lnTo>
                  <a:lnTo>
                    <a:pt x="40163" y="61555"/>
                  </a:lnTo>
                  <a:lnTo>
                    <a:pt x="37068" y="63471"/>
                  </a:lnTo>
                  <a:lnTo>
                    <a:pt x="33894" y="65379"/>
                  </a:lnTo>
                  <a:lnTo>
                    <a:pt x="30642" y="67278"/>
                  </a:lnTo>
                  <a:lnTo>
                    <a:pt x="27311" y="69168"/>
                  </a:lnTo>
                  <a:lnTo>
                    <a:pt x="23901" y="71050"/>
                  </a:lnTo>
                  <a:lnTo>
                    <a:pt x="20413" y="72923"/>
                  </a:lnTo>
                  <a:lnTo>
                    <a:pt x="16846" y="74787"/>
                  </a:lnTo>
                  <a:lnTo>
                    <a:pt x="13201" y="76642"/>
                  </a:lnTo>
                  <a:lnTo>
                    <a:pt x="9477" y="78489"/>
                  </a:lnTo>
                  <a:lnTo>
                    <a:pt x="5675" y="80327"/>
                  </a:lnTo>
                  <a:lnTo>
                    <a:pt x="0" y="742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7626105" y="3889670"/>
              <a:ext cx="25757" cy="34925"/>
            </a:xfrm>
            <a:custGeom>
              <a:avLst/>
              <a:pathLst>
                <a:path w="25757" h="34925">
                  <a:moveTo>
                    <a:pt x="7421" y="0"/>
                  </a:moveTo>
                  <a:lnTo>
                    <a:pt x="9648" y="2894"/>
                  </a:lnTo>
                  <a:lnTo>
                    <a:pt x="11787" y="5815"/>
                  </a:lnTo>
                  <a:lnTo>
                    <a:pt x="13839" y="8761"/>
                  </a:lnTo>
                  <a:lnTo>
                    <a:pt x="15803" y="11734"/>
                  </a:lnTo>
                  <a:lnTo>
                    <a:pt x="17680" y="14733"/>
                  </a:lnTo>
                  <a:lnTo>
                    <a:pt x="19470" y="17759"/>
                  </a:lnTo>
                  <a:lnTo>
                    <a:pt x="21173" y="20810"/>
                  </a:lnTo>
                  <a:lnTo>
                    <a:pt x="22788" y="23888"/>
                  </a:lnTo>
                  <a:lnTo>
                    <a:pt x="24316" y="26992"/>
                  </a:lnTo>
                  <a:lnTo>
                    <a:pt x="25757" y="30122"/>
                  </a:lnTo>
                  <a:lnTo>
                    <a:pt x="17462" y="34925"/>
                  </a:lnTo>
                  <a:lnTo>
                    <a:pt x="16109" y="31794"/>
                  </a:lnTo>
                  <a:lnTo>
                    <a:pt x="14668" y="28690"/>
                  </a:lnTo>
                  <a:lnTo>
                    <a:pt x="13140" y="25613"/>
                  </a:lnTo>
                  <a:lnTo>
                    <a:pt x="11525" y="22561"/>
                  </a:lnTo>
                  <a:lnTo>
                    <a:pt x="9822" y="19536"/>
                  </a:lnTo>
                  <a:lnTo>
                    <a:pt x="8032" y="16536"/>
                  </a:lnTo>
                  <a:lnTo>
                    <a:pt x="6155" y="13563"/>
                  </a:lnTo>
                  <a:lnTo>
                    <a:pt x="4191" y="10617"/>
                  </a:lnTo>
                  <a:lnTo>
                    <a:pt x="2139" y="769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7740484" y="3880502"/>
              <a:ext cx="66794" cy="78144"/>
            </a:xfrm>
            <a:custGeom>
              <a:avLst/>
              <a:pathLst>
                <a:path w="66794" h="78144">
                  <a:moveTo>
                    <a:pt x="56753" y="0"/>
                  </a:moveTo>
                  <a:lnTo>
                    <a:pt x="62428" y="6984"/>
                  </a:lnTo>
                  <a:lnTo>
                    <a:pt x="60062" y="7412"/>
                  </a:lnTo>
                  <a:lnTo>
                    <a:pt x="57678" y="7823"/>
                  </a:lnTo>
                  <a:lnTo>
                    <a:pt x="55277" y="8216"/>
                  </a:lnTo>
                  <a:lnTo>
                    <a:pt x="52858" y="8591"/>
                  </a:lnTo>
                  <a:lnTo>
                    <a:pt x="50422" y="8949"/>
                  </a:lnTo>
                  <a:lnTo>
                    <a:pt x="47969" y="9290"/>
                  </a:lnTo>
                  <a:lnTo>
                    <a:pt x="45498" y="9613"/>
                  </a:lnTo>
                  <a:lnTo>
                    <a:pt x="43010" y="9918"/>
                  </a:lnTo>
                  <a:lnTo>
                    <a:pt x="40504" y="10206"/>
                  </a:lnTo>
                  <a:lnTo>
                    <a:pt x="37980" y="10477"/>
                  </a:lnTo>
                  <a:lnTo>
                    <a:pt x="37980" y="24884"/>
                  </a:lnTo>
                  <a:lnTo>
                    <a:pt x="66794" y="24884"/>
                  </a:lnTo>
                  <a:lnTo>
                    <a:pt x="66794" y="32742"/>
                  </a:lnTo>
                  <a:lnTo>
                    <a:pt x="37980" y="32742"/>
                  </a:lnTo>
                  <a:lnTo>
                    <a:pt x="37980" y="45402"/>
                  </a:lnTo>
                  <a:lnTo>
                    <a:pt x="59372" y="45402"/>
                  </a:lnTo>
                  <a:lnTo>
                    <a:pt x="59372" y="78144"/>
                  </a:lnTo>
                  <a:lnTo>
                    <a:pt x="5238" y="78144"/>
                  </a:lnTo>
                  <a:lnTo>
                    <a:pt x="5238" y="45402"/>
                  </a:lnTo>
                  <a:lnTo>
                    <a:pt x="28813" y="45402"/>
                  </a:lnTo>
                  <a:lnTo>
                    <a:pt x="28813" y="32742"/>
                  </a:lnTo>
                  <a:lnTo>
                    <a:pt x="0" y="32742"/>
                  </a:lnTo>
                  <a:lnTo>
                    <a:pt x="0" y="24884"/>
                  </a:lnTo>
                  <a:lnTo>
                    <a:pt x="28813" y="24884"/>
                  </a:lnTo>
                  <a:lnTo>
                    <a:pt x="28813" y="11787"/>
                  </a:lnTo>
                  <a:lnTo>
                    <a:pt x="26617" y="11966"/>
                  </a:lnTo>
                  <a:lnTo>
                    <a:pt x="24395" y="12153"/>
                  </a:lnTo>
                  <a:lnTo>
                    <a:pt x="22146" y="12350"/>
                  </a:lnTo>
                  <a:lnTo>
                    <a:pt x="19872" y="12555"/>
                  </a:lnTo>
                  <a:lnTo>
                    <a:pt x="17571" y="12769"/>
                  </a:lnTo>
                  <a:lnTo>
                    <a:pt x="15244" y="12992"/>
                  </a:lnTo>
                  <a:lnTo>
                    <a:pt x="12891" y="13223"/>
                  </a:lnTo>
                  <a:lnTo>
                    <a:pt x="10512" y="13463"/>
                  </a:lnTo>
                  <a:lnTo>
                    <a:pt x="8106" y="13712"/>
                  </a:lnTo>
                  <a:lnTo>
                    <a:pt x="5675" y="13970"/>
                  </a:lnTo>
                  <a:lnTo>
                    <a:pt x="1746" y="6111"/>
                  </a:lnTo>
                  <a:lnTo>
                    <a:pt x="7246" y="5657"/>
                  </a:lnTo>
                  <a:lnTo>
                    <a:pt x="12747" y="5168"/>
                  </a:lnTo>
                  <a:lnTo>
                    <a:pt x="18248" y="4645"/>
                  </a:lnTo>
                  <a:lnTo>
                    <a:pt x="23749" y="4086"/>
                  </a:lnTo>
                  <a:lnTo>
                    <a:pt x="29249" y="3492"/>
                  </a:lnTo>
                  <a:lnTo>
                    <a:pt x="34750" y="2863"/>
                  </a:lnTo>
                  <a:lnTo>
                    <a:pt x="40251" y="2200"/>
                  </a:lnTo>
                  <a:lnTo>
                    <a:pt x="45751" y="1501"/>
                  </a:lnTo>
                  <a:lnTo>
                    <a:pt x="51252" y="7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7754891" y="3933763"/>
              <a:ext cx="35798" cy="17025"/>
            </a:xfrm>
            <a:custGeom>
              <a:avLst/>
              <a:pathLst>
                <a:path w="35798" h="17025">
                  <a:moveTo>
                    <a:pt x="0" y="17025"/>
                  </a:moveTo>
                  <a:lnTo>
                    <a:pt x="35798" y="17025"/>
                  </a:lnTo>
                  <a:lnTo>
                    <a:pt x="357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7710798" y="3881812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7709052" y="3918046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7829106" y="3878756"/>
              <a:ext cx="82510" cy="100845"/>
            </a:xfrm>
            <a:custGeom>
              <a:avLst/>
              <a:pathLst>
                <a:path w="82510" h="100845">
                  <a:moveTo>
                    <a:pt x="37980" y="0"/>
                  </a:moveTo>
                  <a:lnTo>
                    <a:pt x="46712" y="0"/>
                  </a:lnTo>
                  <a:lnTo>
                    <a:pt x="46712" y="35798"/>
                  </a:lnTo>
                  <a:lnTo>
                    <a:pt x="82510" y="35798"/>
                  </a:lnTo>
                  <a:lnTo>
                    <a:pt x="82510" y="100845"/>
                  </a:lnTo>
                  <a:lnTo>
                    <a:pt x="73779" y="100845"/>
                  </a:lnTo>
                  <a:lnTo>
                    <a:pt x="73779" y="94734"/>
                  </a:lnTo>
                  <a:lnTo>
                    <a:pt x="0" y="94734"/>
                  </a:lnTo>
                  <a:lnTo>
                    <a:pt x="0" y="86439"/>
                  </a:lnTo>
                  <a:lnTo>
                    <a:pt x="73779" y="86439"/>
                  </a:lnTo>
                  <a:lnTo>
                    <a:pt x="73779" y="69413"/>
                  </a:lnTo>
                  <a:lnTo>
                    <a:pt x="3492" y="69413"/>
                  </a:lnTo>
                  <a:lnTo>
                    <a:pt x="3492" y="61118"/>
                  </a:lnTo>
                  <a:lnTo>
                    <a:pt x="73779" y="61118"/>
                  </a:lnTo>
                  <a:lnTo>
                    <a:pt x="73779" y="44092"/>
                  </a:lnTo>
                  <a:lnTo>
                    <a:pt x="873" y="44092"/>
                  </a:lnTo>
                  <a:lnTo>
                    <a:pt x="873" y="35798"/>
                  </a:lnTo>
                  <a:lnTo>
                    <a:pt x="37980" y="357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7829543" y="3883121"/>
              <a:ext cx="22264" cy="27066"/>
            </a:xfrm>
            <a:custGeom>
              <a:avLst/>
              <a:pathLst>
                <a:path w="22264" h="27066">
                  <a:moveTo>
                    <a:pt x="7858" y="0"/>
                  </a:moveTo>
                  <a:lnTo>
                    <a:pt x="9573" y="2108"/>
                  </a:lnTo>
                  <a:lnTo>
                    <a:pt x="11228" y="4243"/>
                  </a:lnTo>
                  <a:lnTo>
                    <a:pt x="12821" y="6404"/>
                  </a:lnTo>
                  <a:lnTo>
                    <a:pt x="14354" y="8591"/>
                  </a:lnTo>
                  <a:lnTo>
                    <a:pt x="15825" y="10804"/>
                  </a:lnTo>
                  <a:lnTo>
                    <a:pt x="17235" y="13044"/>
                  </a:lnTo>
                  <a:lnTo>
                    <a:pt x="18584" y="15310"/>
                  </a:lnTo>
                  <a:lnTo>
                    <a:pt x="19872" y="17602"/>
                  </a:lnTo>
                  <a:lnTo>
                    <a:pt x="21099" y="19920"/>
                  </a:lnTo>
                  <a:lnTo>
                    <a:pt x="22264" y="22264"/>
                  </a:lnTo>
                  <a:lnTo>
                    <a:pt x="13969" y="27066"/>
                  </a:lnTo>
                  <a:lnTo>
                    <a:pt x="12887" y="24722"/>
                  </a:lnTo>
                  <a:lnTo>
                    <a:pt x="11734" y="22404"/>
                  </a:lnTo>
                  <a:lnTo>
                    <a:pt x="10512" y="20112"/>
                  </a:lnTo>
                  <a:lnTo>
                    <a:pt x="9220" y="17846"/>
                  </a:lnTo>
                  <a:lnTo>
                    <a:pt x="7858" y="15607"/>
                  </a:lnTo>
                  <a:lnTo>
                    <a:pt x="6426" y="13393"/>
                  </a:lnTo>
                  <a:lnTo>
                    <a:pt x="4924" y="11206"/>
                  </a:lnTo>
                  <a:lnTo>
                    <a:pt x="3352" y="9045"/>
                  </a:lnTo>
                  <a:lnTo>
                    <a:pt x="1711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891098" y="3883558"/>
              <a:ext cx="21828" cy="27066"/>
            </a:xfrm>
            <a:custGeom>
              <a:avLst/>
              <a:pathLst>
                <a:path w="21828" h="27066">
                  <a:moveTo>
                    <a:pt x="12660" y="0"/>
                  </a:moveTo>
                  <a:lnTo>
                    <a:pt x="21828" y="3055"/>
                  </a:lnTo>
                  <a:lnTo>
                    <a:pt x="20675" y="5889"/>
                  </a:lnTo>
                  <a:lnTo>
                    <a:pt x="19488" y="8626"/>
                  </a:lnTo>
                  <a:lnTo>
                    <a:pt x="18265" y="11267"/>
                  </a:lnTo>
                  <a:lnTo>
                    <a:pt x="17008" y="13812"/>
                  </a:lnTo>
                  <a:lnTo>
                    <a:pt x="15716" y="16261"/>
                  </a:lnTo>
                  <a:lnTo>
                    <a:pt x="14389" y="18615"/>
                  </a:lnTo>
                  <a:lnTo>
                    <a:pt x="13027" y="20872"/>
                  </a:lnTo>
                  <a:lnTo>
                    <a:pt x="11630" y="23033"/>
                  </a:lnTo>
                  <a:lnTo>
                    <a:pt x="10198" y="25097"/>
                  </a:lnTo>
                  <a:lnTo>
                    <a:pt x="8731" y="27066"/>
                  </a:lnTo>
                  <a:lnTo>
                    <a:pt x="0" y="22264"/>
                  </a:lnTo>
                  <a:lnTo>
                    <a:pt x="1619" y="19998"/>
                  </a:lnTo>
                  <a:lnTo>
                    <a:pt x="3160" y="17741"/>
                  </a:lnTo>
                  <a:lnTo>
                    <a:pt x="4623" y="15493"/>
                  </a:lnTo>
                  <a:lnTo>
                    <a:pt x="6007" y="13254"/>
                  </a:lnTo>
                  <a:lnTo>
                    <a:pt x="7312" y="11023"/>
                  </a:lnTo>
                  <a:lnTo>
                    <a:pt x="8539" y="8801"/>
                  </a:lnTo>
                  <a:lnTo>
                    <a:pt x="9687" y="6587"/>
                  </a:lnTo>
                  <a:lnTo>
                    <a:pt x="10756" y="4383"/>
                  </a:lnTo>
                  <a:lnTo>
                    <a:pt x="11747" y="21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7931698" y="3879192"/>
              <a:ext cx="101719" cy="99972"/>
            </a:xfrm>
            <a:custGeom>
              <a:avLst/>
              <a:pathLst>
                <a:path w="101719" h="99972">
                  <a:moveTo>
                    <a:pt x="32305" y="57189"/>
                  </a:moveTo>
                  <a:lnTo>
                    <a:pt x="22701" y="57189"/>
                  </a:lnTo>
                  <a:lnTo>
                    <a:pt x="20780" y="57971"/>
                  </a:lnTo>
                  <a:lnTo>
                    <a:pt x="18859" y="58743"/>
                  </a:lnTo>
                  <a:lnTo>
                    <a:pt x="16938" y="59507"/>
                  </a:lnTo>
                  <a:lnTo>
                    <a:pt x="15017" y="60263"/>
                  </a:lnTo>
                  <a:lnTo>
                    <a:pt x="13096" y="61009"/>
                  </a:lnTo>
                  <a:lnTo>
                    <a:pt x="11176" y="61747"/>
                  </a:lnTo>
                  <a:lnTo>
                    <a:pt x="9255" y="62476"/>
                  </a:lnTo>
                  <a:lnTo>
                    <a:pt x="7334" y="63196"/>
                  </a:lnTo>
                  <a:lnTo>
                    <a:pt x="5413" y="63908"/>
                  </a:lnTo>
                  <a:lnTo>
                    <a:pt x="3492" y="64611"/>
                  </a:lnTo>
                  <a:lnTo>
                    <a:pt x="0" y="57189"/>
                  </a:lnTo>
                  <a:lnTo>
                    <a:pt x="5103" y="55421"/>
                  </a:lnTo>
                  <a:lnTo>
                    <a:pt x="10110" y="53609"/>
                  </a:lnTo>
                  <a:lnTo>
                    <a:pt x="15022" y="51754"/>
                  </a:lnTo>
                  <a:lnTo>
                    <a:pt x="19837" y="49855"/>
                  </a:lnTo>
                  <a:lnTo>
                    <a:pt x="24556" y="47912"/>
                  </a:lnTo>
                  <a:lnTo>
                    <a:pt x="29179" y="45926"/>
                  </a:lnTo>
                  <a:lnTo>
                    <a:pt x="33706" y="43896"/>
                  </a:lnTo>
                  <a:lnTo>
                    <a:pt x="38138" y="41822"/>
                  </a:lnTo>
                  <a:lnTo>
                    <a:pt x="42473" y="39705"/>
                  </a:lnTo>
                  <a:lnTo>
                    <a:pt x="46712" y="37544"/>
                  </a:lnTo>
                  <a:lnTo>
                    <a:pt x="1309" y="37544"/>
                  </a:lnTo>
                  <a:lnTo>
                    <a:pt x="1309" y="29249"/>
                  </a:lnTo>
                  <a:lnTo>
                    <a:pt x="39290" y="29249"/>
                  </a:lnTo>
                  <a:lnTo>
                    <a:pt x="39290" y="18772"/>
                  </a:lnTo>
                  <a:lnTo>
                    <a:pt x="10914" y="18772"/>
                  </a:lnTo>
                  <a:lnTo>
                    <a:pt x="10914" y="10477"/>
                  </a:lnTo>
                  <a:lnTo>
                    <a:pt x="39290" y="10477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10477"/>
                  </a:lnTo>
                  <a:lnTo>
                    <a:pt x="76398" y="10477"/>
                  </a:lnTo>
                  <a:lnTo>
                    <a:pt x="76398" y="18772"/>
                  </a:lnTo>
                  <a:lnTo>
                    <a:pt x="48021" y="18772"/>
                  </a:lnTo>
                  <a:lnTo>
                    <a:pt x="48021" y="29249"/>
                  </a:lnTo>
                  <a:lnTo>
                    <a:pt x="61118" y="29249"/>
                  </a:lnTo>
                  <a:lnTo>
                    <a:pt x="64580" y="27045"/>
                  </a:lnTo>
                  <a:lnTo>
                    <a:pt x="67981" y="24796"/>
                  </a:lnTo>
                  <a:lnTo>
                    <a:pt x="71321" y="22504"/>
                  </a:lnTo>
                  <a:lnTo>
                    <a:pt x="74599" y="20169"/>
                  </a:lnTo>
                  <a:lnTo>
                    <a:pt x="77817" y="17789"/>
                  </a:lnTo>
                  <a:lnTo>
                    <a:pt x="80973" y="15367"/>
                  </a:lnTo>
                  <a:lnTo>
                    <a:pt x="84068" y="12900"/>
                  </a:lnTo>
                  <a:lnTo>
                    <a:pt x="87102" y="10390"/>
                  </a:lnTo>
                  <a:lnTo>
                    <a:pt x="90075" y="7836"/>
                  </a:lnTo>
                  <a:lnTo>
                    <a:pt x="92987" y="5238"/>
                  </a:lnTo>
                  <a:lnTo>
                    <a:pt x="98663" y="11350"/>
                  </a:lnTo>
                  <a:lnTo>
                    <a:pt x="96554" y="13336"/>
                  </a:lnTo>
                  <a:lnTo>
                    <a:pt x="94419" y="15279"/>
                  </a:lnTo>
                  <a:lnTo>
                    <a:pt x="92258" y="17178"/>
                  </a:lnTo>
                  <a:lnTo>
                    <a:pt x="90071" y="19034"/>
                  </a:lnTo>
                  <a:lnTo>
                    <a:pt x="87858" y="20845"/>
                  </a:lnTo>
                  <a:lnTo>
                    <a:pt x="85618" y="22613"/>
                  </a:lnTo>
                  <a:lnTo>
                    <a:pt x="83352" y="24338"/>
                  </a:lnTo>
                  <a:lnTo>
                    <a:pt x="81060" y="26019"/>
                  </a:lnTo>
                  <a:lnTo>
                    <a:pt x="78742" y="27656"/>
                  </a:lnTo>
                  <a:lnTo>
                    <a:pt x="76398" y="29249"/>
                  </a:lnTo>
                  <a:lnTo>
                    <a:pt x="101719" y="29249"/>
                  </a:lnTo>
                  <a:lnTo>
                    <a:pt x="101719" y="37544"/>
                  </a:lnTo>
                  <a:lnTo>
                    <a:pt x="63301" y="37544"/>
                  </a:lnTo>
                  <a:lnTo>
                    <a:pt x="61830" y="38443"/>
                  </a:lnTo>
                  <a:lnTo>
                    <a:pt x="60210" y="39395"/>
                  </a:lnTo>
                  <a:lnTo>
                    <a:pt x="58442" y="40399"/>
                  </a:lnTo>
                  <a:lnTo>
                    <a:pt x="56526" y="41455"/>
                  </a:lnTo>
                  <a:lnTo>
                    <a:pt x="54461" y="42564"/>
                  </a:lnTo>
                  <a:lnTo>
                    <a:pt x="52247" y="43726"/>
                  </a:lnTo>
                  <a:lnTo>
                    <a:pt x="49885" y="44939"/>
                  </a:lnTo>
                  <a:lnTo>
                    <a:pt x="47375" y="46205"/>
                  </a:lnTo>
                  <a:lnTo>
                    <a:pt x="44717" y="47524"/>
                  </a:lnTo>
                  <a:lnTo>
                    <a:pt x="41910" y="48895"/>
                  </a:lnTo>
                  <a:lnTo>
                    <a:pt x="95170" y="48894"/>
                  </a:lnTo>
                  <a:lnTo>
                    <a:pt x="95170" y="57189"/>
                  </a:lnTo>
                  <a:lnTo>
                    <a:pt x="41473" y="57189"/>
                  </a:lnTo>
                  <a:lnTo>
                    <a:pt x="38854" y="67230"/>
                  </a:lnTo>
                  <a:lnTo>
                    <a:pt x="94297" y="67230"/>
                  </a:lnTo>
                  <a:lnTo>
                    <a:pt x="93832" y="71351"/>
                  </a:lnTo>
                  <a:lnTo>
                    <a:pt x="93310" y="75158"/>
                  </a:lnTo>
                  <a:lnTo>
                    <a:pt x="92732" y="78651"/>
                  </a:lnTo>
                  <a:lnTo>
                    <a:pt x="92097" y="81829"/>
                  </a:lnTo>
                  <a:lnTo>
                    <a:pt x="91405" y="84693"/>
                  </a:lnTo>
                  <a:lnTo>
                    <a:pt x="90656" y="87242"/>
                  </a:lnTo>
                  <a:lnTo>
                    <a:pt x="89851" y="89477"/>
                  </a:lnTo>
                  <a:lnTo>
                    <a:pt x="88988" y="91398"/>
                  </a:lnTo>
                  <a:lnTo>
                    <a:pt x="88069" y="93005"/>
                  </a:lnTo>
                  <a:lnTo>
                    <a:pt x="87094" y="94297"/>
                  </a:lnTo>
                  <a:lnTo>
                    <a:pt x="86026" y="95375"/>
                  </a:lnTo>
                  <a:lnTo>
                    <a:pt x="84832" y="96340"/>
                  </a:lnTo>
                  <a:lnTo>
                    <a:pt x="83512" y="97191"/>
                  </a:lnTo>
                  <a:lnTo>
                    <a:pt x="82065" y="97929"/>
                  </a:lnTo>
                  <a:lnTo>
                    <a:pt x="80491" y="98553"/>
                  </a:lnTo>
                  <a:lnTo>
                    <a:pt x="78790" y="99064"/>
                  </a:lnTo>
                  <a:lnTo>
                    <a:pt x="76963" y="99462"/>
                  </a:lnTo>
                  <a:lnTo>
                    <a:pt x="75010" y="99745"/>
                  </a:lnTo>
                  <a:lnTo>
                    <a:pt x="72929" y="99916"/>
                  </a:lnTo>
                  <a:lnTo>
                    <a:pt x="70723" y="99972"/>
                  </a:lnTo>
                  <a:lnTo>
                    <a:pt x="68872" y="99946"/>
                  </a:lnTo>
                  <a:lnTo>
                    <a:pt x="66986" y="99868"/>
                  </a:lnTo>
                  <a:lnTo>
                    <a:pt x="65065" y="99737"/>
                  </a:lnTo>
                  <a:lnTo>
                    <a:pt x="63109" y="99553"/>
                  </a:lnTo>
                  <a:lnTo>
                    <a:pt x="61118" y="99317"/>
                  </a:lnTo>
                  <a:lnTo>
                    <a:pt x="59093" y="99029"/>
                  </a:lnTo>
                  <a:lnTo>
                    <a:pt x="57032" y="98689"/>
                  </a:lnTo>
                  <a:lnTo>
                    <a:pt x="54937" y="98296"/>
                  </a:lnTo>
                  <a:lnTo>
                    <a:pt x="52806" y="97851"/>
                  </a:lnTo>
                  <a:lnTo>
                    <a:pt x="50641" y="97353"/>
                  </a:lnTo>
                  <a:lnTo>
                    <a:pt x="48895" y="89058"/>
                  </a:lnTo>
                  <a:lnTo>
                    <a:pt x="51309" y="89556"/>
                  </a:lnTo>
                  <a:lnTo>
                    <a:pt x="53662" y="90001"/>
                  </a:lnTo>
                  <a:lnTo>
                    <a:pt x="55954" y="90394"/>
                  </a:lnTo>
                  <a:lnTo>
                    <a:pt x="58185" y="90735"/>
                  </a:lnTo>
                  <a:lnTo>
                    <a:pt x="60354" y="91023"/>
                  </a:lnTo>
                  <a:lnTo>
                    <a:pt x="62463" y="91259"/>
                  </a:lnTo>
                  <a:lnTo>
                    <a:pt x="64510" y="91442"/>
                  </a:lnTo>
                  <a:lnTo>
                    <a:pt x="66497" y="91573"/>
                  </a:lnTo>
                  <a:lnTo>
                    <a:pt x="68422" y="91651"/>
                  </a:lnTo>
                  <a:lnTo>
                    <a:pt x="70286" y="91678"/>
                  </a:lnTo>
                  <a:lnTo>
                    <a:pt x="71476" y="91649"/>
                  </a:lnTo>
                  <a:lnTo>
                    <a:pt x="72600" y="91564"/>
                  </a:lnTo>
                  <a:lnTo>
                    <a:pt x="73659" y="91422"/>
                  </a:lnTo>
                  <a:lnTo>
                    <a:pt x="74652" y="91224"/>
                  </a:lnTo>
                  <a:lnTo>
                    <a:pt x="75579" y="90968"/>
                  </a:lnTo>
                  <a:lnTo>
                    <a:pt x="76442" y="90656"/>
                  </a:lnTo>
                  <a:lnTo>
                    <a:pt x="77238" y="90287"/>
                  </a:lnTo>
                  <a:lnTo>
                    <a:pt x="77970" y="89862"/>
                  </a:lnTo>
                  <a:lnTo>
                    <a:pt x="78635" y="89379"/>
                  </a:lnTo>
                  <a:lnTo>
                    <a:pt x="79236" y="88840"/>
                  </a:lnTo>
                  <a:lnTo>
                    <a:pt x="79792" y="88192"/>
                  </a:lnTo>
                  <a:lnTo>
                    <a:pt x="80327" y="87382"/>
                  </a:lnTo>
                  <a:lnTo>
                    <a:pt x="80840" y="86410"/>
                  </a:lnTo>
                  <a:lnTo>
                    <a:pt x="81331" y="85278"/>
                  </a:lnTo>
                  <a:lnTo>
                    <a:pt x="81800" y="83983"/>
                  </a:lnTo>
                  <a:lnTo>
                    <a:pt x="82248" y="82527"/>
                  </a:lnTo>
                  <a:lnTo>
                    <a:pt x="82674" y="80910"/>
                  </a:lnTo>
                  <a:lnTo>
                    <a:pt x="83077" y="79131"/>
                  </a:lnTo>
                  <a:lnTo>
                    <a:pt x="83459" y="77190"/>
                  </a:lnTo>
                  <a:lnTo>
                    <a:pt x="83820" y="75088"/>
                  </a:lnTo>
                  <a:lnTo>
                    <a:pt x="27503" y="750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8098029" y="3943804"/>
              <a:ext cx="14406" cy="17899"/>
            </a:xfrm>
            <a:custGeom>
              <a:avLst/>
              <a:pathLst>
                <a:path w="14406" h="17899">
                  <a:moveTo>
                    <a:pt x="6984" y="0"/>
                  </a:moveTo>
                  <a:lnTo>
                    <a:pt x="7923" y="1410"/>
                  </a:lnTo>
                  <a:lnTo>
                    <a:pt x="8818" y="2846"/>
                  </a:lnTo>
                  <a:lnTo>
                    <a:pt x="9669" y="4308"/>
                  </a:lnTo>
                  <a:lnTo>
                    <a:pt x="10477" y="5797"/>
                  </a:lnTo>
                  <a:lnTo>
                    <a:pt x="11241" y="7312"/>
                  </a:lnTo>
                  <a:lnTo>
                    <a:pt x="11961" y="8853"/>
                  </a:lnTo>
                  <a:lnTo>
                    <a:pt x="12638" y="10420"/>
                  </a:lnTo>
                  <a:lnTo>
                    <a:pt x="13271" y="12014"/>
                  </a:lnTo>
                  <a:lnTo>
                    <a:pt x="13860" y="13633"/>
                  </a:lnTo>
                  <a:lnTo>
                    <a:pt x="14406" y="15279"/>
                  </a:lnTo>
                  <a:lnTo>
                    <a:pt x="6548" y="17899"/>
                  </a:lnTo>
                  <a:lnTo>
                    <a:pt x="6090" y="16170"/>
                  </a:lnTo>
                  <a:lnTo>
                    <a:pt x="5588" y="14476"/>
                  </a:lnTo>
                  <a:lnTo>
                    <a:pt x="5042" y="12817"/>
                  </a:lnTo>
                  <a:lnTo>
                    <a:pt x="4452" y="11193"/>
                  </a:lnTo>
                  <a:lnTo>
                    <a:pt x="3819" y="9604"/>
                  </a:lnTo>
                  <a:lnTo>
                    <a:pt x="3143" y="8050"/>
                  </a:lnTo>
                  <a:lnTo>
                    <a:pt x="2422" y="6530"/>
                  </a:lnTo>
                  <a:lnTo>
                    <a:pt x="1658" y="5046"/>
                  </a:lnTo>
                  <a:lnTo>
                    <a:pt x="851" y="3597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8084059" y="3947296"/>
              <a:ext cx="43219" cy="30559"/>
            </a:xfrm>
            <a:custGeom>
              <a:avLst/>
              <a:pathLst>
                <a:path w="43219" h="30559">
                  <a:moveTo>
                    <a:pt x="0" y="0"/>
                  </a:moveTo>
                  <a:lnTo>
                    <a:pt x="8294" y="0"/>
                  </a:lnTo>
                  <a:lnTo>
                    <a:pt x="8294" y="19645"/>
                  </a:lnTo>
                  <a:lnTo>
                    <a:pt x="8314" y="19985"/>
                  </a:lnTo>
                  <a:lnTo>
                    <a:pt x="8373" y="20308"/>
                  </a:lnTo>
                  <a:lnTo>
                    <a:pt x="8471" y="20614"/>
                  </a:lnTo>
                  <a:lnTo>
                    <a:pt x="8609" y="20902"/>
                  </a:lnTo>
                  <a:lnTo>
                    <a:pt x="8785" y="21173"/>
                  </a:lnTo>
                  <a:lnTo>
                    <a:pt x="9001" y="21426"/>
                  </a:lnTo>
                  <a:lnTo>
                    <a:pt x="9257" y="21662"/>
                  </a:lnTo>
                  <a:lnTo>
                    <a:pt x="9551" y="21880"/>
                  </a:lnTo>
                  <a:lnTo>
                    <a:pt x="9885" y="22081"/>
                  </a:lnTo>
                  <a:lnTo>
                    <a:pt x="10259" y="22264"/>
                  </a:lnTo>
                  <a:lnTo>
                    <a:pt x="10676" y="22430"/>
                  </a:lnTo>
                  <a:lnTo>
                    <a:pt x="11141" y="22579"/>
                  </a:lnTo>
                  <a:lnTo>
                    <a:pt x="11654" y="22709"/>
                  </a:lnTo>
                  <a:lnTo>
                    <a:pt x="12215" y="22823"/>
                  </a:lnTo>
                  <a:lnTo>
                    <a:pt x="12824" y="22919"/>
                  </a:lnTo>
                  <a:lnTo>
                    <a:pt x="13481" y="22998"/>
                  </a:lnTo>
                  <a:lnTo>
                    <a:pt x="14186" y="23059"/>
                  </a:lnTo>
                  <a:lnTo>
                    <a:pt x="14939" y="23102"/>
                  </a:lnTo>
                  <a:lnTo>
                    <a:pt x="15740" y="23129"/>
                  </a:lnTo>
                  <a:lnTo>
                    <a:pt x="16589" y="23137"/>
                  </a:lnTo>
                  <a:lnTo>
                    <a:pt x="19099" y="23115"/>
                  </a:lnTo>
                  <a:lnTo>
                    <a:pt x="21391" y="23050"/>
                  </a:lnTo>
                  <a:lnTo>
                    <a:pt x="23465" y="22941"/>
                  </a:lnTo>
                  <a:lnTo>
                    <a:pt x="25320" y="22788"/>
                  </a:lnTo>
                  <a:lnTo>
                    <a:pt x="26957" y="22592"/>
                  </a:lnTo>
                  <a:lnTo>
                    <a:pt x="28376" y="22351"/>
                  </a:lnTo>
                  <a:lnTo>
                    <a:pt x="29577" y="22068"/>
                  </a:lnTo>
                  <a:lnTo>
                    <a:pt x="30559" y="21740"/>
                  </a:lnTo>
                  <a:lnTo>
                    <a:pt x="31323" y="21369"/>
                  </a:lnTo>
                  <a:lnTo>
                    <a:pt x="31869" y="20954"/>
                  </a:lnTo>
                  <a:lnTo>
                    <a:pt x="32292" y="20461"/>
                  </a:lnTo>
                  <a:lnTo>
                    <a:pt x="32689" y="19854"/>
                  </a:lnTo>
                  <a:lnTo>
                    <a:pt x="33060" y="19134"/>
                  </a:lnTo>
                  <a:lnTo>
                    <a:pt x="33405" y="18300"/>
                  </a:lnTo>
                  <a:lnTo>
                    <a:pt x="33724" y="17353"/>
                  </a:lnTo>
                  <a:lnTo>
                    <a:pt x="34016" y="16292"/>
                  </a:lnTo>
                  <a:lnTo>
                    <a:pt x="34283" y="15118"/>
                  </a:lnTo>
                  <a:lnTo>
                    <a:pt x="34523" y="13830"/>
                  </a:lnTo>
                  <a:lnTo>
                    <a:pt x="34737" y="12428"/>
                  </a:lnTo>
                  <a:lnTo>
                    <a:pt x="34925" y="10914"/>
                  </a:lnTo>
                  <a:lnTo>
                    <a:pt x="43219" y="13096"/>
                  </a:lnTo>
                  <a:lnTo>
                    <a:pt x="42927" y="15367"/>
                  </a:lnTo>
                  <a:lnTo>
                    <a:pt x="42573" y="17462"/>
                  </a:lnTo>
                  <a:lnTo>
                    <a:pt x="42158" y="19383"/>
                  </a:lnTo>
                  <a:lnTo>
                    <a:pt x="41682" y="21129"/>
                  </a:lnTo>
                  <a:lnTo>
                    <a:pt x="41146" y="22701"/>
                  </a:lnTo>
                  <a:lnTo>
                    <a:pt x="40547" y="24098"/>
                  </a:lnTo>
                  <a:lnTo>
                    <a:pt x="39888" y="25320"/>
                  </a:lnTo>
                  <a:lnTo>
                    <a:pt x="39168" y="26368"/>
                  </a:lnTo>
                  <a:lnTo>
                    <a:pt x="38386" y="27241"/>
                  </a:lnTo>
                  <a:lnTo>
                    <a:pt x="37544" y="27939"/>
                  </a:lnTo>
                  <a:lnTo>
                    <a:pt x="36706" y="28437"/>
                  </a:lnTo>
                  <a:lnTo>
                    <a:pt x="35588" y="28882"/>
                  </a:lnTo>
                  <a:lnTo>
                    <a:pt x="34191" y="29275"/>
                  </a:lnTo>
                  <a:lnTo>
                    <a:pt x="32515" y="29616"/>
                  </a:lnTo>
                  <a:lnTo>
                    <a:pt x="30559" y="29904"/>
                  </a:lnTo>
                  <a:lnTo>
                    <a:pt x="28324" y="30140"/>
                  </a:lnTo>
                  <a:lnTo>
                    <a:pt x="25809" y="30323"/>
                  </a:lnTo>
                  <a:lnTo>
                    <a:pt x="23015" y="30454"/>
                  </a:lnTo>
                  <a:lnTo>
                    <a:pt x="19942" y="30533"/>
                  </a:lnTo>
                  <a:lnTo>
                    <a:pt x="16589" y="30559"/>
                  </a:lnTo>
                  <a:lnTo>
                    <a:pt x="14406" y="30541"/>
                  </a:lnTo>
                  <a:lnTo>
                    <a:pt x="12398" y="30489"/>
                  </a:lnTo>
                  <a:lnTo>
                    <a:pt x="10564" y="30402"/>
                  </a:lnTo>
                  <a:lnTo>
                    <a:pt x="8905" y="30279"/>
                  </a:lnTo>
                  <a:lnTo>
                    <a:pt x="7421" y="30122"/>
                  </a:lnTo>
                  <a:lnTo>
                    <a:pt x="6111" y="29930"/>
                  </a:lnTo>
                  <a:lnTo>
                    <a:pt x="4976" y="29703"/>
                  </a:lnTo>
                  <a:lnTo>
                    <a:pt x="4016" y="29441"/>
                  </a:lnTo>
                  <a:lnTo>
                    <a:pt x="3230" y="29144"/>
                  </a:lnTo>
                  <a:lnTo>
                    <a:pt x="2619" y="28813"/>
                  </a:lnTo>
                  <a:lnTo>
                    <a:pt x="2121" y="28433"/>
                  </a:lnTo>
                  <a:lnTo>
                    <a:pt x="1676" y="27992"/>
                  </a:lnTo>
                  <a:lnTo>
                    <a:pt x="1283" y="27490"/>
                  </a:lnTo>
                  <a:lnTo>
                    <a:pt x="942" y="26927"/>
                  </a:lnTo>
                  <a:lnTo>
                    <a:pt x="654" y="26302"/>
                  </a:lnTo>
                  <a:lnTo>
                    <a:pt x="419" y="25617"/>
                  </a:lnTo>
                  <a:lnTo>
                    <a:pt x="235" y="24870"/>
                  </a:lnTo>
                  <a:lnTo>
                    <a:pt x="104" y="24063"/>
                  </a:lnTo>
                  <a:lnTo>
                    <a:pt x="26" y="2319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8123786" y="3947733"/>
              <a:ext cx="20954" cy="24884"/>
            </a:xfrm>
            <a:custGeom>
              <a:avLst/>
              <a:pathLst>
                <a:path w="20954" h="24884">
                  <a:moveTo>
                    <a:pt x="6985" y="0"/>
                  </a:moveTo>
                  <a:lnTo>
                    <a:pt x="8617" y="1933"/>
                  </a:lnTo>
                  <a:lnTo>
                    <a:pt x="10198" y="3894"/>
                  </a:lnTo>
                  <a:lnTo>
                    <a:pt x="11726" y="5880"/>
                  </a:lnTo>
                  <a:lnTo>
                    <a:pt x="13201" y="7893"/>
                  </a:lnTo>
                  <a:lnTo>
                    <a:pt x="14624" y="9931"/>
                  </a:lnTo>
                  <a:lnTo>
                    <a:pt x="15995" y="11996"/>
                  </a:lnTo>
                  <a:lnTo>
                    <a:pt x="17314" y="14087"/>
                  </a:lnTo>
                  <a:lnTo>
                    <a:pt x="18580" y="16205"/>
                  </a:lnTo>
                  <a:lnTo>
                    <a:pt x="19793" y="18348"/>
                  </a:lnTo>
                  <a:lnTo>
                    <a:pt x="20954" y="20518"/>
                  </a:lnTo>
                  <a:lnTo>
                    <a:pt x="13533" y="24884"/>
                  </a:lnTo>
                  <a:lnTo>
                    <a:pt x="12533" y="22714"/>
                  </a:lnTo>
                  <a:lnTo>
                    <a:pt x="11455" y="20570"/>
                  </a:lnTo>
                  <a:lnTo>
                    <a:pt x="10298" y="18453"/>
                  </a:lnTo>
                  <a:lnTo>
                    <a:pt x="9063" y="16362"/>
                  </a:lnTo>
                  <a:lnTo>
                    <a:pt x="7748" y="14297"/>
                  </a:lnTo>
                  <a:lnTo>
                    <a:pt x="6356" y="12258"/>
                  </a:lnTo>
                  <a:lnTo>
                    <a:pt x="4885" y="10246"/>
                  </a:lnTo>
                  <a:lnTo>
                    <a:pt x="3335" y="8259"/>
                  </a:lnTo>
                  <a:lnTo>
                    <a:pt x="1706" y="629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8062231" y="3948169"/>
              <a:ext cx="17899" cy="25757"/>
            </a:xfrm>
            <a:custGeom>
              <a:avLst/>
              <a:pathLst>
                <a:path w="17899" h="25757">
                  <a:moveTo>
                    <a:pt x="10477" y="0"/>
                  </a:moveTo>
                  <a:lnTo>
                    <a:pt x="17899" y="2619"/>
                  </a:lnTo>
                  <a:lnTo>
                    <a:pt x="17008" y="5286"/>
                  </a:lnTo>
                  <a:lnTo>
                    <a:pt x="16082" y="7875"/>
                  </a:lnTo>
                  <a:lnTo>
                    <a:pt x="15122" y="10385"/>
                  </a:lnTo>
                  <a:lnTo>
                    <a:pt x="14127" y="12817"/>
                  </a:lnTo>
                  <a:lnTo>
                    <a:pt x="13096" y="15170"/>
                  </a:lnTo>
                  <a:lnTo>
                    <a:pt x="12031" y="17445"/>
                  </a:lnTo>
                  <a:lnTo>
                    <a:pt x="10931" y="19640"/>
                  </a:lnTo>
                  <a:lnTo>
                    <a:pt x="9796" y="21758"/>
                  </a:lnTo>
                  <a:lnTo>
                    <a:pt x="8626" y="23797"/>
                  </a:lnTo>
                  <a:lnTo>
                    <a:pt x="7421" y="25757"/>
                  </a:lnTo>
                  <a:lnTo>
                    <a:pt x="0" y="21828"/>
                  </a:lnTo>
                  <a:lnTo>
                    <a:pt x="1362" y="19645"/>
                  </a:lnTo>
                  <a:lnTo>
                    <a:pt x="2654" y="17462"/>
                  </a:lnTo>
                  <a:lnTo>
                    <a:pt x="3876" y="15279"/>
                  </a:lnTo>
                  <a:lnTo>
                    <a:pt x="5029" y="13096"/>
                  </a:lnTo>
                  <a:lnTo>
                    <a:pt x="6111" y="10914"/>
                  </a:lnTo>
                  <a:lnTo>
                    <a:pt x="7124" y="8731"/>
                  </a:lnTo>
                  <a:lnTo>
                    <a:pt x="8067" y="6548"/>
                  </a:lnTo>
                  <a:lnTo>
                    <a:pt x="8940" y="4365"/>
                  </a:lnTo>
                  <a:lnTo>
                    <a:pt x="9744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8045641" y="3878319"/>
              <a:ext cx="98226" cy="101719"/>
            </a:xfrm>
            <a:custGeom>
              <a:avLst/>
              <a:pathLst>
                <a:path w="98226" h="101719">
                  <a:moveTo>
                    <a:pt x="75961" y="37107"/>
                  </a:moveTo>
                  <a:lnTo>
                    <a:pt x="76834" y="44092"/>
                  </a:lnTo>
                  <a:lnTo>
                    <a:pt x="49768" y="46275"/>
                  </a:lnTo>
                  <a:lnTo>
                    <a:pt x="49768" y="51514"/>
                  </a:lnTo>
                  <a:lnTo>
                    <a:pt x="49785" y="51850"/>
                  </a:lnTo>
                  <a:lnTo>
                    <a:pt x="49837" y="52160"/>
                  </a:lnTo>
                  <a:lnTo>
                    <a:pt x="49925" y="52444"/>
                  </a:lnTo>
                  <a:lnTo>
                    <a:pt x="50047" y="52701"/>
                  </a:lnTo>
                  <a:lnTo>
                    <a:pt x="50204" y="52933"/>
                  </a:lnTo>
                  <a:lnTo>
                    <a:pt x="50396" y="53138"/>
                  </a:lnTo>
                  <a:lnTo>
                    <a:pt x="50623" y="53317"/>
                  </a:lnTo>
                  <a:lnTo>
                    <a:pt x="50885" y="53470"/>
                  </a:lnTo>
                  <a:lnTo>
                    <a:pt x="51182" y="53596"/>
                  </a:lnTo>
                  <a:lnTo>
                    <a:pt x="51514" y="53697"/>
                  </a:lnTo>
                  <a:lnTo>
                    <a:pt x="51920" y="53780"/>
                  </a:lnTo>
                  <a:lnTo>
                    <a:pt x="52439" y="53854"/>
                  </a:lnTo>
                  <a:lnTo>
                    <a:pt x="53072" y="53919"/>
                  </a:lnTo>
                  <a:lnTo>
                    <a:pt x="53819" y="53976"/>
                  </a:lnTo>
                  <a:lnTo>
                    <a:pt x="54679" y="54024"/>
                  </a:lnTo>
                  <a:lnTo>
                    <a:pt x="55652" y="54063"/>
                  </a:lnTo>
                  <a:lnTo>
                    <a:pt x="56740" y="54094"/>
                  </a:lnTo>
                  <a:lnTo>
                    <a:pt x="57940" y="54116"/>
                  </a:lnTo>
                  <a:lnTo>
                    <a:pt x="59254" y="54129"/>
                  </a:lnTo>
                  <a:lnTo>
                    <a:pt x="60682" y="54133"/>
                  </a:lnTo>
                  <a:lnTo>
                    <a:pt x="62950" y="54129"/>
                  </a:lnTo>
                  <a:lnTo>
                    <a:pt x="65039" y="54116"/>
                  </a:lnTo>
                  <a:lnTo>
                    <a:pt x="66949" y="54094"/>
                  </a:lnTo>
                  <a:lnTo>
                    <a:pt x="68680" y="54063"/>
                  </a:lnTo>
                  <a:lnTo>
                    <a:pt x="70231" y="54024"/>
                  </a:lnTo>
                  <a:lnTo>
                    <a:pt x="71604" y="53976"/>
                  </a:lnTo>
                  <a:lnTo>
                    <a:pt x="72798" y="53919"/>
                  </a:lnTo>
                  <a:lnTo>
                    <a:pt x="73813" y="53854"/>
                  </a:lnTo>
                  <a:lnTo>
                    <a:pt x="74650" y="53780"/>
                  </a:lnTo>
                  <a:lnTo>
                    <a:pt x="75307" y="53697"/>
                  </a:lnTo>
                  <a:lnTo>
                    <a:pt x="75857" y="53594"/>
                  </a:lnTo>
                  <a:lnTo>
                    <a:pt x="76372" y="53461"/>
                  </a:lnTo>
                  <a:lnTo>
                    <a:pt x="76852" y="53297"/>
                  </a:lnTo>
                  <a:lnTo>
                    <a:pt x="77297" y="53103"/>
                  </a:lnTo>
                  <a:lnTo>
                    <a:pt x="77708" y="52878"/>
                  </a:lnTo>
                  <a:lnTo>
                    <a:pt x="78083" y="52623"/>
                  </a:lnTo>
                  <a:lnTo>
                    <a:pt x="78424" y="52337"/>
                  </a:lnTo>
                  <a:lnTo>
                    <a:pt x="78729" y="52020"/>
                  </a:lnTo>
                  <a:lnTo>
                    <a:pt x="79000" y="51673"/>
                  </a:lnTo>
                  <a:lnTo>
                    <a:pt x="79236" y="51296"/>
                  </a:lnTo>
                  <a:lnTo>
                    <a:pt x="79447" y="50848"/>
                  </a:lnTo>
                  <a:lnTo>
                    <a:pt x="79646" y="50291"/>
                  </a:lnTo>
                  <a:lnTo>
                    <a:pt x="79832" y="49626"/>
                  </a:lnTo>
                  <a:lnTo>
                    <a:pt x="80004" y="48851"/>
                  </a:lnTo>
                  <a:lnTo>
                    <a:pt x="80163" y="47967"/>
                  </a:lnTo>
                  <a:lnTo>
                    <a:pt x="80310" y="46974"/>
                  </a:lnTo>
                  <a:lnTo>
                    <a:pt x="80443" y="45871"/>
                  </a:lnTo>
                  <a:lnTo>
                    <a:pt x="80563" y="44660"/>
                  </a:lnTo>
                  <a:lnTo>
                    <a:pt x="80670" y="43339"/>
                  </a:lnTo>
                  <a:lnTo>
                    <a:pt x="80764" y="41909"/>
                  </a:lnTo>
                  <a:lnTo>
                    <a:pt x="88622" y="44092"/>
                  </a:lnTo>
                  <a:lnTo>
                    <a:pt x="88419" y="46279"/>
                  </a:lnTo>
                  <a:lnTo>
                    <a:pt x="88159" y="48301"/>
                  </a:lnTo>
                  <a:lnTo>
                    <a:pt x="87842" y="50156"/>
                  </a:lnTo>
                  <a:lnTo>
                    <a:pt x="87469" y="51846"/>
                  </a:lnTo>
                  <a:lnTo>
                    <a:pt x="87039" y="53369"/>
                  </a:lnTo>
                  <a:lnTo>
                    <a:pt x="86552" y="54727"/>
                  </a:lnTo>
                  <a:lnTo>
                    <a:pt x="86009" y="55919"/>
                  </a:lnTo>
                  <a:lnTo>
                    <a:pt x="85409" y="56945"/>
                  </a:lnTo>
                  <a:lnTo>
                    <a:pt x="84752" y="57805"/>
                  </a:lnTo>
                  <a:lnTo>
                    <a:pt x="84038" y="58499"/>
                  </a:lnTo>
                  <a:lnTo>
                    <a:pt x="83136" y="59080"/>
                  </a:lnTo>
                  <a:lnTo>
                    <a:pt x="81916" y="59599"/>
                  </a:lnTo>
                  <a:lnTo>
                    <a:pt x="80377" y="60057"/>
                  </a:lnTo>
                  <a:lnTo>
                    <a:pt x="78520" y="60455"/>
                  </a:lnTo>
                  <a:lnTo>
                    <a:pt x="76343" y="60791"/>
                  </a:lnTo>
                  <a:lnTo>
                    <a:pt x="73848" y="61066"/>
                  </a:lnTo>
                  <a:lnTo>
                    <a:pt x="71035" y="61280"/>
                  </a:lnTo>
                  <a:lnTo>
                    <a:pt x="67902" y="61433"/>
                  </a:lnTo>
                  <a:lnTo>
                    <a:pt x="64451" y="61524"/>
                  </a:lnTo>
                  <a:lnTo>
                    <a:pt x="60682" y="61555"/>
                  </a:lnTo>
                  <a:lnTo>
                    <a:pt x="58243" y="61537"/>
                  </a:lnTo>
                  <a:lnTo>
                    <a:pt x="55993" y="61485"/>
                  </a:lnTo>
                  <a:lnTo>
                    <a:pt x="53930" y="61398"/>
                  </a:lnTo>
                  <a:lnTo>
                    <a:pt x="52055" y="61275"/>
                  </a:lnTo>
                  <a:lnTo>
                    <a:pt x="50368" y="61118"/>
                  </a:lnTo>
                  <a:lnTo>
                    <a:pt x="48868" y="60926"/>
                  </a:lnTo>
                  <a:lnTo>
                    <a:pt x="47556" y="60699"/>
                  </a:lnTo>
                  <a:lnTo>
                    <a:pt x="46432" y="60437"/>
                  </a:lnTo>
                  <a:lnTo>
                    <a:pt x="45496" y="60140"/>
                  </a:lnTo>
                  <a:lnTo>
                    <a:pt x="44747" y="59809"/>
                  </a:lnTo>
                  <a:lnTo>
                    <a:pt x="44125" y="59437"/>
                  </a:lnTo>
                  <a:lnTo>
                    <a:pt x="43568" y="59023"/>
                  </a:lnTo>
                  <a:lnTo>
                    <a:pt x="43077" y="58564"/>
                  </a:lnTo>
                  <a:lnTo>
                    <a:pt x="42652" y="58062"/>
                  </a:lnTo>
                  <a:lnTo>
                    <a:pt x="42291" y="57517"/>
                  </a:lnTo>
                  <a:lnTo>
                    <a:pt x="41997" y="56927"/>
                  </a:lnTo>
                  <a:lnTo>
                    <a:pt x="41768" y="56294"/>
                  </a:lnTo>
                  <a:lnTo>
                    <a:pt x="41604" y="55618"/>
                  </a:lnTo>
                  <a:lnTo>
                    <a:pt x="41506" y="54897"/>
                  </a:lnTo>
                  <a:lnTo>
                    <a:pt x="41473" y="54133"/>
                  </a:lnTo>
                  <a:lnTo>
                    <a:pt x="41473" y="46712"/>
                  </a:lnTo>
                  <a:lnTo>
                    <a:pt x="23574" y="48458"/>
                  </a:lnTo>
                  <a:lnTo>
                    <a:pt x="22264" y="41473"/>
                  </a:lnTo>
                  <a:lnTo>
                    <a:pt x="41473" y="39727"/>
                  </a:lnTo>
                  <a:lnTo>
                    <a:pt x="41473" y="29249"/>
                  </a:lnTo>
                  <a:lnTo>
                    <a:pt x="18772" y="29249"/>
                  </a:lnTo>
                  <a:lnTo>
                    <a:pt x="18772" y="58499"/>
                  </a:lnTo>
                  <a:lnTo>
                    <a:pt x="18667" y="63410"/>
                  </a:lnTo>
                  <a:lnTo>
                    <a:pt x="18353" y="68191"/>
                  </a:lnTo>
                  <a:lnTo>
                    <a:pt x="17829" y="72840"/>
                  </a:lnTo>
                  <a:lnTo>
                    <a:pt x="17095" y="77358"/>
                  </a:lnTo>
                  <a:lnTo>
                    <a:pt x="16152" y="81746"/>
                  </a:lnTo>
                  <a:lnTo>
                    <a:pt x="15000" y="86002"/>
                  </a:lnTo>
                  <a:lnTo>
                    <a:pt x="13638" y="90128"/>
                  </a:lnTo>
                  <a:lnTo>
                    <a:pt x="12066" y="94122"/>
                  </a:lnTo>
                  <a:lnTo>
                    <a:pt x="10285" y="97986"/>
                  </a:lnTo>
                  <a:lnTo>
                    <a:pt x="8294" y="101719"/>
                  </a:lnTo>
                  <a:lnTo>
                    <a:pt x="0" y="96916"/>
                  </a:lnTo>
                  <a:lnTo>
                    <a:pt x="1907" y="93040"/>
                  </a:lnTo>
                  <a:lnTo>
                    <a:pt x="3614" y="89093"/>
                  </a:lnTo>
                  <a:lnTo>
                    <a:pt x="5120" y="85077"/>
                  </a:lnTo>
                  <a:lnTo>
                    <a:pt x="6426" y="80991"/>
                  </a:lnTo>
                  <a:lnTo>
                    <a:pt x="7530" y="76835"/>
                  </a:lnTo>
                  <a:lnTo>
                    <a:pt x="8434" y="72609"/>
                  </a:lnTo>
                  <a:lnTo>
                    <a:pt x="9137" y="68313"/>
                  </a:lnTo>
                  <a:lnTo>
                    <a:pt x="9639" y="63947"/>
                  </a:lnTo>
                  <a:lnTo>
                    <a:pt x="9940" y="59512"/>
                  </a:lnTo>
                  <a:lnTo>
                    <a:pt x="10040" y="55006"/>
                  </a:lnTo>
                  <a:lnTo>
                    <a:pt x="10040" y="21391"/>
                  </a:lnTo>
                  <a:lnTo>
                    <a:pt x="40600" y="21391"/>
                  </a:lnTo>
                  <a:lnTo>
                    <a:pt x="40600" y="0"/>
                  </a:lnTo>
                  <a:lnTo>
                    <a:pt x="49331" y="0"/>
                  </a:lnTo>
                  <a:lnTo>
                    <a:pt x="49331" y="7421"/>
                  </a:lnTo>
                  <a:lnTo>
                    <a:pt x="90804" y="7421"/>
                  </a:lnTo>
                  <a:lnTo>
                    <a:pt x="90804" y="15279"/>
                  </a:lnTo>
                  <a:lnTo>
                    <a:pt x="49331" y="15279"/>
                  </a:lnTo>
                  <a:lnTo>
                    <a:pt x="49331" y="21391"/>
                  </a:lnTo>
                  <a:lnTo>
                    <a:pt x="98226" y="21391"/>
                  </a:lnTo>
                  <a:lnTo>
                    <a:pt x="98226" y="28813"/>
                  </a:lnTo>
                  <a:lnTo>
                    <a:pt x="97593" y="30122"/>
                  </a:lnTo>
                  <a:lnTo>
                    <a:pt x="96916" y="31432"/>
                  </a:lnTo>
                  <a:lnTo>
                    <a:pt x="96196" y="32742"/>
                  </a:lnTo>
                  <a:lnTo>
                    <a:pt x="95432" y="34051"/>
                  </a:lnTo>
                  <a:lnTo>
                    <a:pt x="94624" y="35361"/>
                  </a:lnTo>
                  <a:lnTo>
                    <a:pt x="93773" y="36671"/>
                  </a:lnTo>
                  <a:lnTo>
                    <a:pt x="92878" y="37980"/>
                  </a:lnTo>
                  <a:lnTo>
                    <a:pt x="91940" y="39290"/>
                  </a:lnTo>
                  <a:lnTo>
                    <a:pt x="90957" y="40600"/>
                  </a:lnTo>
                  <a:lnTo>
                    <a:pt x="89931" y="41909"/>
                  </a:lnTo>
                  <a:lnTo>
                    <a:pt x="82510" y="37544"/>
                  </a:lnTo>
                  <a:lnTo>
                    <a:pt x="83112" y="36675"/>
                  </a:lnTo>
                  <a:lnTo>
                    <a:pt x="83697" y="35815"/>
                  </a:lnTo>
                  <a:lnTo>
                    <a:pt x="84265" y="34964"/>
                  </a:lnTo>
                  <a:lnTo>
                    <a:pt x="84815" y="34121"/>
                  </a:lnTo>
                  <a:lnTo>
                    <a:pt x="85347" y="33287"/>
                  </a:lnTo>
                  <a:lnTo>
                    <a:pt x="85863" y="32462"/>
                  </a:lnTo>
                  <a:lnTo>
                    <a:pt x="86360" y="31646"/>
                  </a:lnTo>
                  <a:lnTo>
                    <a:pt x="86841" y="30838"/>
                  </a:lnTo>
                  <a:lnTo>
                    <a:pt x="87303" y="30039"/>
                  </a:lnTo>
                  <a:lnTo>
                    <a:pt x="87749" y="29249"/>
                  </a:lnTo>
                  <a:lnTo>
                    <a:pt x="49768" y="29249"/>
                  </a:lnTo>
                  <a:lnTo>
                    <a:pt x="49768" y="388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8169188" y="3952971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8266978" y="3879192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8304523" y="3883994"/>
              <a:ext cx="55880" cy="68103"/>
            </a:xfrm>
            <a:custGeom>
              <a:avLst/>
              <a:pathLst>
                <a:path w="55880" h="68103">
                  <a:moveTo>
                    <a:pt x="0" y="0"/>
                  </a:moveTo>
                  <a:lnTo>
                    <a:pt x="55880" y="0"/>
                  </a:lnTo>
                  <a:lnTo>
                    <a:pt x="55880" y="68103"/>
                  </a:lnTo>
                  <a:lnTo>
                    <a:pt x="0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8313254" y="3892289"/>
              <a:ext cx="38417" cy="21828"/>
            </a:xfrm>
            <a:custGeom>
              <a:avLst/>
              <a:pathLst>
                <a:path w="38417" h="21828">
                  <a:moveTo>
                    <a:pt x="0" y="21828"/>
                  </a:moveTo>
                  <a:lnTo>
                    <a:pt x="38417" y="21828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8313254" y="3922412"/>
              <a:ext cx="38417" cy="21391"/>
            </a:xfrm>
            <a:custGeom>
              <a:avLst/>
              <a:pathLst>
                <a:path w="38417" h="21391">
                  <a:moveTo>
                    <a:pt x="0" y="21391"/>
                  </a:moveTo>
                  <a:lnTo>
                    <a:pt x="38417" y="21391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8294045" y="3966068"/>
              <a:ext cx="76398" cy="8294"/>
            </a:xfrm>
            <a:custGeom>
              <a:avLst/>
              <a:pathLst>
                <a:path w="76398" h="8294">
                  <a:moveTo>
                    <a:pt x="0" y="0"/>
                  </a:moveTo>
                  <a:lnTo>
                    <a:pt x="76398" y="0"/>
                  </a:lnTo>
                  <a:lnTo>
                    <a:pt x="7639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8395764" y="3881375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8404059" y="3889233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8404059" y="3904513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8378738" y="3927214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40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8493554" y="3880939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70"/>
                  </a:lnTo>
                  <a:lnTo>
                    <a:pt x="96916" y="13970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70"/>
                  </a:lnTo>
                  <a:lnTo>
                    <a:pt x="44092" y="13970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8506651" y="3907569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8550744" y="3907569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8506215" y="3919793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8550307" y="3919793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8495737" y="3932016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7393035" y="4050098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09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7423594" y="4065377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7396964" y="4002949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7435818" y="4011244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7410934" y="4027397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7435818" y="4027397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7461139" y="4027397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7511780" y="4000766"/>
              <a:ext cx="89931" cy="99536"/>
            </a:xfrm>
            <a:custGeom>
              <a:avLst/>
              <a:pathLst>
                <a:path w="89931" h="99536">
                  <a:moveTo>
                    <a:pt x="61991" y="16589"/>
                  </a:moveTo>
                  <a:lnTo>
                    <a:pt x="69850" y="19645"/>
                  </a:lnTo>
                  <a:lnTo>
                    <a:pt x="65025" y="24255"/>
                  </a:lnTo>
                  <a:lnTo>
                    <a:pt x="60158" y="28655"/>
                  </a:lnTo>
                  <a:lnTo>
                    <a:pt x="55246" y="32846"/>
                  </a:lnTo>
                  <a:lnTo>
                    <a:pt x="50292" y="36828"/>
                  </a:lnTo>
                  <a:lnTo>
                    <a:pt x="45293" y="40600"/>
                  </a:lnTo>
                  <a:lnTo>
                    <a:pt x="40251" y="44162"/>
                  </a:lnTo>
                  <a:lnTo>
                    <a:pt x="35165" y="47515"/>
                  </a:lnTo>
                  <a:lnTo>
                    <a:pt x="30035" y="50658"/>
                  </a:lnTo>
                  <a:lnTo>
                    <a:pt x="24862" y="53592"/>
                  </a:lnTo>
                  <a:lnTo>
                    <a:pt x="19645" y="56316"/>
                  </a:lnTo>
                  <a:lnTo>
                    <a:pt x="25093" y="55871"/>
                  </a:lnTo>
                  <a:lnTo>
                    <a:pt x="30437" y="55408"/>
                  </a:lnTo>
                  <a:lnTo>
                    <a:pt x="35675" y="54928"/>
                  </a:lnTo>
                  <a:lnTo>
                    <a:pt x="40809" y="54430"/>
                  </a:lnTo>
                  <a:lnTo>
                    <a:pt x="45839" y="53915"/>
                  </a:lnTo>
                  <a:lnTo>
                    <a:pt x="50763" y="53382"/>
                  </a:lnTo>
                  <a:lnTo>
                    <a:pt x="55583" y="52832"/>
                  </a:lnTo>
                  <a:lnTo>
                    <a:pt x="60298" y="52265"/>
                  </a:lnTo>
                  <a:lnTo>
                    <a:pt x="64908" y="51680"/>
                  </a:lnTo>
                  <a:lnTo>
                    <a:pt x="69413" y="51077"/>
                  </a:lnTo>
                  <a:lnTo>
                    <a:pt x="68535" y="50117"/>
                  </a:lnTo>
                  <a:lnTo>
                    <a:pt x="67649" y="49156"/>
                  </a:lnTo>
                  <a:lnTo>
                    <a:pt x="66754" y="48196"/>
                  </a:lnTo>
                  <a:lnTo>
                    <a:pt x="65851" y="47236"/>
                  </a:lnTo>
                  <a:lnTo>
                    <a:pt x="64938" y="46275"/>
                  </a:lnTo>
                  <a:lnTo>
                    <a:pt x="64017" y="45315"/>
                  </a:lnTo>
                  <a:lnTo>
                    <a:pt x="63087" y="44354"/>
                  </a:lnTo>
                  <a:lnTo>
                    <a:pt x="62149" y="43394"/>
                  </a:lnTo>
                  <a:lnTo>
                    <a:pt x="61201" y="42433"/>
                  </a:lnTo>
                  <a:lnTo>
                    <a:pt x="60245" y="41473"/>
                  </a:lnTo>
                  <a:lnTo>
                    <a:pt x="68103" y="36671"/>
                  </a:lnTo>
                  <a:lnTo>
                    <a:pt x="70758" y="39225"/>
                  </a:lnTo>
                  <a:lnTo>
                    <a:pt x="73307" y="41822"/>
                  </a:lnTo>
                  <a:lnTo>
                    <a:pt x="75752" y="44463"/>
                  </a:lnTo>
                  <a:lnTo>
                    <a:pt x="78092" y="47148"/>
                  </a:lnTo>
                  <a:lnTo>
                    <a:pt x="80327" y="49877"/>
                  </a:lnTo>
                  <a:lnTo>
                    <a:pt x="82457" y="52649"/>
                  </a:lnTo>
                  <a:lnTo>
                    <a:pt x="84483" y="55465"/>
                  </a:lnTo>
                  <a:lnTo>
                    <a:pt x="86404" y="58324"/>
                  </a:lnTo>
                  <a:lnTo>
                    <a:pt x="88220" y="61227"/>
                  </a:lnTo>
                  <a:lnTo>
                    <a:pt x="89931" y="64174"/>
                  </a:lnTo>
                  <a:lnTo>
                    <a:pt x="81637" y="68976"/>
                  </a:lnTo>
                  <a:lnTo>
                    <a:pt x="81012" y="67758"/>
                  </a:lnTo>
                  <a:lnTo>
                    <a:pt x="80362" y="66549"/>
                  </a:lnTo>
                  <a:lnTo>
                    <a:pt x="79685" y="65349"/>
                  </a:lnTo>
                  <a:lnTo>
                    <a:pt x="78982" y="64157"/>
                  </a:lnTo>
                  <a:lnTo>
                    <a:pt x="78253" y="62974"/>
                  </a:lnTo>
                  <a:lnTo>
                    <a:pt x="77498" y="61799"/>
                  </a:lnTo>
                  <a:lnTo>
                    <a:pt x="76717" y="60634"/>
                  </a:lnTo>
                  <a:lnTo>
                    <a:pt x="75909" y="59477"/>
                  </a:lnTo>
                  <a:lnTo>
                    <a:pt x="75075" y="58329"/>
                  </a:lnTo>
                  <a:lnTo>
                    <a:pt x="74215" y="57189"/>
                  </a:lnTo>
                  <a:lnTo>
                    <a:pt x="49768" y="60682"/>
                  </a:lnTo>
                  <a:lnTo>
                    <a:pt x="49768" y="87312"/>
                  </a:lnTo>
                  <a:lnTo>
                    <a:pt x="49746" y="88665"/>
                  </a:lnTo>
                  <a:lnTo>
                    <a:pt x="49680" y="89931"/>
                  </a:lnTo>
                  <a:lnTo>
                    <a:pt x="49571" y="91110"/>
                  </a:lnTo>
                  <a:lnTo>
                    <a:pt x="49418" y="92201"/>
                  </a:lnTo>
                  <a:lnTo>
                    <a:pt x="49222" y="93206"/>
                  </a:lnTo>
                  <a:lnTo>
                    <a:pt x="48982" y="94122"/>
                  </a:lnTo>
                  <a:lnTo>
                    <a:pt x="48698" y="94952"/>
                  </a:lnTo>
                  <a:lnTo>
                    <a:pt x="48371" y="95694"/>
                  </a:lnTo>
                  <a:lnTo>
                    <a:pt x="48000" y="96349"/>
                  </a:lnTo>
                  <a:lnTo>
                    <a:pt x="47585" y="96916"/>
                  </a:lnTo>
                  <a:lnTo>
                    <a:pt x="47109" y="97414"/>
                  </a:lnTo>
                  <a:lnTo>
                    <a:pt x="46555" y="97859"/>
                  </a:lnTo>
                  <a:lnTo>
                    <a:pt x="45922" y="98252"/>
                  </a:lnTo>
                  <a:lnTo>
                    <a:pt x="45210" y="98593"/>
                  </a:lnTo>
                  <a:lnTo>
                    <a:pt x="44420" y="98881"/>
                  </a:lnTo>
                  <a:lnTo>
                    <a:pt x="43551" y="99117"/>
                  </a:lnTo>
                  <a:lnTo>
                    <a:pt x="42604" y="99300"/>
                  </a:lnTo>
                  <a:lnTo>
                    <a:pt x="41578" y="99431"/>
                  </a:lnTo>
                  <a:lnTo>
                    <a:pt x="40473" y="99510"/>
                  </a:lnTo>
                  <a:lnTo>
                    <a:pt x="39290" y="99536"/>
                  </a:lnTo>
                  <a:lnTo>
                    <a:pt x="38076" y="99523"/>
                  </a:lnTo>
                  <a:lnTo>
                    <a:pt x="36880" y="99483"/>
                  </a:lnTo>
                  <a:lnTo>
                    <a:pt x="35702" y="99418"/>
                  </a:lnTo>
                  <a:lnTo>
                    <a:pt x="34540" y="99326"/>
                  </a:lnTo>
                  <a:lnTo>
                    <a:pt x="33397" y="99208"/>
                  </a:lnTo>
                  <a:lnTo>
                    <a:pt x="32270" y="99064"/>
                  </a:lnTo>
                  <a:lnTo>
                    <a:pt x="31161" y="98894"/>
                  </a:lnTo>
                  <a:lnTo>
                    <a:pt x="30070" y="98698"/>
                  </a:lnTo>
                  <a:lnTo>
                    <a:pt x="28996" y="98475"/>
                  </a:lnTo>
                  <a:lnTo>
                    <a:pt x="27939" y="98226"/>
                  </a:lnTo>
                  <a:lnTo>
                    <a:pt x="26193" y="89495"/>
                  </a:lnTo>
                  <a:lnTo>
                    <a:pt x="27333" y="89744"/>
                  </a:lnTo>
                  <a:lnTo>
                    <a:pt x="28481" y="89966"/>
                  </a:lnTo>
                  <a:lnTo>
                    <a:pt x="29638" y="90163"/>
                  </a:lnTo>
                  <a:lnTo>
                    <a:pt x="30803" y="90333"/>
                  </a:lnTo>
                  <a:lnTo>
                    <a:pt x="31978" y="90477"/>
                  </a:lnTo>
                  <a:lnTo>
                    <a:pt x="33161" y="90595"/>
                  </a:lnTo>
                  <a:lnTo>
                    <a:pt x="34353" y="90687"/>
                  </a:lnTo>
                  <a:lnTo>
                    <a:pt x="35553" y="90752"/>
                  </a:lnTo>
                  <a:lnTo>
                    <a:pt x="36762" y="90791"/>
                  </a:lnTo>
                  <a:lnTo>
                    <a:pt x="37980" y="90804"/>
                  </a:lnTo>
                  <a:lnTo>
                    <a:pt x="38395" y="90752"/>
                  </a:lnTo>
                  <a:lnTo>
                    <a:pt x="38766" y="90595"/>
                  </a:lnTo>
                  <a:lnTo>
                    <a:pt x="39094" y="90333"/>
                  </a:lnTo>
                  <a:lnTo>
                    <a:pt x="39377" y="89966"/>
                  </a:lnTo>
                  <a:lnTo>
                    <a:pt x="39618" y="89495"/>
                  </a:lnTo>
                  <a:lnTo>
                    <a:pt x="39814" y="88919"/>
                  </a:lnTo>
                  <a:lnTo>
                    <a:pt x="39967" y="88238"/>
                  </a:lnTo>
                  <a:lnTo>
                    <a:pt x="40076" y="87452"/>
                  </a:lnTo>
                  <a:lnTo>
                    <a:pt x="40141" y="86561"/>
                  </a:lnTo>
                  <a:lnTo>
                    <a:pt x="40163" y="85566"/>
                  </a:lnTo>
                  <a:lnTo>
                    <a:pt x="40163" y="61555"/>
                  </a:lnTo>
                  <a:lnTo>
                    <a:pt x="36832" y="61900"/>
                  </a:lnTo>
                  <a:lnTo>
                    <a:pt x="33475" y="62236"/>
                  </a:lnTo>
                  <a:lnTo>
                    <a:pt x="30092" y="62563"/>
                  </a:lnTo>
                  <a:lnTo>
                    <a:pt x="26682" y="62882"/>
                  </a:lnTo>
                  <a:lnTo>
                    <a:pt x="23246" y="63192"/>
                  </a:lnTo>
                  <a:lnTo>
                    <a:pt x="19785" y="63493"/>
                  </a:lnTo>
                  <a:lnTo>
                    <a:pt x="16296" y="63786"/>
                  </a:lnTo>
                  <a:lnTo>
                    <a:pt x="12782" y="64069"/>
                  </a:lnTo>
                  <a:lnTo>
                    <a:pt x="9242" y="64344"/>
                  </a:lnTo>
                  <a:lnTo>
                    <a:pt x="5675" y="64611"/>
                  </a:lnTo>
                  <a:lnTo>
                    <a:pt x="3492" y="57626"/>
                  </a:lnTo>
                  <a:lnTo>
                    <a:pt x="6709" y="56028"/>
                  </a:lnTo>
                  <a:lnTo>
                    <a:pt x="9901" y="54378"/>
                  </a:lnTo>
                  <a:lnTo>
                    <a:pt x="13066" y="52675"/>
                  </a:lnTo>
                  <a:lnTo>
                    <a:pt x="16205" y="50920"/>
                  </a:lnTo>
                  <a:lnTo>
                    <a:pt x="19317" y="49113"/>
                  </a:lnTo>
                  <a:lnTo>
                    <a:pt x="22404" y="47253"/>
                  </a:lnTo>
                  <a:lnTo>
                    <a:pt x="25464" y="45341"/>
                  </a:lnTo>
                  <a:lnTo>
                    <a:pt x="28498" y="43376"/>
                  </a:lnTo>
                  <a:lnTo>
                    <a:pt x="31506" y="41359"/>
                  </a:lnTo>
                  <a:lnTo>
                    <a:pt x="34488" y="39290"/>
                  </a:lnTo>
                  <a:lnTo>
                    <a:pt x="31777" y="39718"/>
                  </a:lnTo>
                  <a:lnTo>
                    <a:pt x="29057" y="40128"/>
                  </a:lnTo>
                  <a:lnTo>
                    <a:pt x="26329" y="40521"/>
                  </a:lnTo>
                  <a:lnTo>
                    <a:pt x="23591" y="40897"/>
                  </a:lnTo>
                  <a:lnTo>
                    <a:pt x="20845" y="41255"/>
                  </a:lnTo>
                  <a:lnTo>
                    <a:pt x="18091" y="41595"/>
                  </a:lnTo>
                  <a:lnTo>
                    <a:pt x="15327" y="41918"/>
                  </a:lnTo>
                  <a:lnTo>
                    <a:pt x="12555" y="42224"/>
                  </a:lnTo>
                  <a:lnTo>
                    <a:pt x="9774" y="42512"/>
                  </a:lnTo>
                  <a:lnTo>
                    <a:pt x="6985" y="42783"/>
                  </a:lnTo>
                  <a:lnTo>
                    <a:pt x="5238" y="34925"/>
                  </a:lnTo>
                  <a:lnTo>
                    <a:pt x="8159" y="33043"/>
                  </a:lnTo>
                  <a:lnTo>
                    <a:pt x="10983" y="31065"/>
                  </a:lnTo>
                  <a:lnTo>
                    <a:pt x="13712" y="28992"/>
                  </a:lnTo>
                  <a:lnTo>
                    <a:pt x="16344" y="26822"/>
                  </a:lnTo>
                  <a:lnTo>
                    <a:pt x="18881" y="24556"/>
                  </a:lnTo>
                  <a:lnTo>
                    <a:pt x="21321" y="22194"/>
                  </a:lnTo>
                  <a:lnTo>
                    <a:pt x="23666" y="19736"/>
                  </a:lnTo>
                  <a:lnTo>
                    <a:pt x="25914" y="17183"/>
                  </a:lnTo>
                  <a:lnTo>
                    <a:pt x="28066" y="14533"/>
                  </a:lnTo>
                  <a:lnTo>
                    <a:pt x="30122" y="11787"/>
                  </a:lnTo>
                  <a:lnTo>
                    <a:pt x="4802" y="12660"/>
                  </a:lnTo>
                  <a:lnTo>
                    <a:pt x="0" y="4802"/>
                  </a:lnTo>
                  <a:lnTo>
                    <a:pt x="10761" y="4439"/>
                  </a:lnTo>
                  <a:lnTo>
                    <a:pt x="20867" y="4051"/>
                  </a:lnTo>
                  <a:lnTo>
                    <a:pt x="30319" y="3636"/>
                  </a:lnTo>
                  <a:lnTo>
                    <a:pt x="39116" y="3195"/>
                  </a:lnTo>
                  <a:lnTo>
                    <a:pt x="47257" y="2728"/>
                  </a:lnTo>
                  <a:lnTo>
                    <a:pt x="54744" y="2235"/>
                  </a:lnTo>
                  <a:lnTo>
                    <a:pt x="61577" y="1715"/>
                  </a:lnTo>
                  <a:lnTo>
                    <a:pt x="67754" y="1169"/>
                  </a:lnTo>
                  <a:lnTo>
                    <a:pt x="73277" y="598"/>
                  </a:lnTo>
                  <a:lnTo>
                    <a:pt x="78144" y="0"/>
                  </a:lnTo>
                  <a:lnTo>
                    <a:pt x="84693" y="7421"/>
                  </a:lnTo>
                  <a:lnTo>
                    <a:pt x="81039" y="7853"/>
                  </a:lnTo>
                  <a:lnTo>
                    <a:pt x="77236" y="8277"/>
                  </a:lnTo>
                  <a:lnTo>
                    <a:pt x="73285" y="8691"/>
                  </a:lnTo>
                  <a:lnTo>
                    <a:pt x="69186" y="9097"/>
                  </a:lnTo>
                  <a:lnTo>
                    <a:pt x="64938" y="9495"/>
                  </a:lnTo>
                  <a:lnTo>
                    <a:pt x="60542" y="9883"/>
                  </a:lnTo>
                  <a:lnTo>
                    <a:pt x="55997" y="10263"/>
                  </a:lnTo>
                  <a:lnTo>
                    <a:pt x="51304" y="10634"/>
                  </a:lnTo>
                  <a:lnTo>
                    <a:pt x="46463" y="10997"/>
                  </a:lnTo>
                  <a:lnTo>
                    <a:pt x="41473" y="11350"/>
                  </a:lnTo>
                  <a:lnTo>
                    <a:pt x="39517" y="14096"/>
                  </a:lnTo>
                  <a:lnTo>
                    <a:pt x="37491" y="16746"/>
                  </a:lnTo>
                  <a:lnTo>
                    <a:pt x="35396" y="19300"/>
                  </a:lnTo>
                  <a:lnTo>
                    <a:pt x="33231" y="21758"/>
                  </a:lnTo>
                  <a:lnTo>
                    <a:pt x="30995" y="24120"/>
                  </a:lnTo>
                  <a:lnTo>
                    <a:pt x="28690" y="26385"/>
                  </a:lnTo>
                  <a:lnTo>
                    <a:pt x="26315" y="28555"/>
                  </a:lnTo>
                  <a:lnTo>
                    <a:pt x="23871" y="30629"/>
                  </a:lnTo>
                  <a:lnTo>
                    <a:pt x="21356" y="32606"/>
                  </a:lnTo>
                  <a:lnTo>
                    <a:pt x="18772" y="34488"/>
                  </a:lnTo>
                  <a:lnTo>
                    <a:pt x="21788" y="34217"/>
                  </a:lnTo>
                  <a:lnTo>
                    <a:pt x="24726" y="33929"/>
                  </a:lnTo>
                  <a:lnTo>
                    <a:pt x="27586" y="33624"/>
                  </a:lnTo>
                  <a:lnTo>
                    <a:pt x="30367" y="33300"/>
                  </a:lnTo>
                  <a:lnTo>
                    <a:pt x="33069" y="32960"/>
                  </a:lnTo>
                  <a:lnTo>
                    <a:pt x="35693" y="32602"/>
                  </a:lnTo>
                  <a:lnTo>
                    <a:pt x="38238" y="32227"/>
                  </a:lnTo>
                  <a:lnTo>
                    <a:pt x="40705" y="31834"/>
                  </a:lnTo>
                  <a:lnTo>
                    <a:pt x="43093" y="31423"/>
                  </a:lnTo>
                  <a:lnTo>
                    <a:pt x="45402" y="30995"/>
                  </a:lnTo>
                  <a:lnTo>
                    <a:pt x="47061" y="29673"/>
                  </a:lnTo>
                  <a:lnTo>
                    <a:pt x="48720" y="28324"/>
                  </a:lnTo>
                  <a:lnTo>
                    <a:pt x="50379" y="26949"/>
                  </a:lnTo>
                  <a:lnTo>
                    <a:pt x="52038" y="25547"/>
                  </a:lnTo>
                  <a:lnTo>
                    <a:pt x="53697" y="24120"/>
                  </a:lnTo>
                  <a:lnTo>
                    <a:pt x="55356" y="22666"/>
                  </a:lnTo>
                  <a:lnTo>
                    <a:pt x="57015" y="21186"/>
                  </a:lnTo>
                  <a:lnTo>
                    <a:pt x="58674" y="19680"/>
                  </a:lnTo>
                  <a:lnTo>
                    <a:pt x="60332" y="181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7505668" y="4068433"/>
              <a:ext cx="33178" cy="28813"/>
            </a:xfrm>
            <a:custGeom>
              <a:avLst/>
              <a:pathLst>
                <a:path w="33178" h="28813">
                  <a:moveTo>
                    <a:pt x="27503" y="0"/>
                  </a:moveTo>
                  <a:lnTo>
                    <a:pt x="33178" y="6984"/>
                  </a:lnTo>
                  <a:lnTo>
                    <a:pt x="30533" y="9639"/>
                  </a:lnTo>
                  <a:lnTo>
                    <a:pt x="27835" y="12188"/>
                  </a:lnTo>
                  <a:lnTo>
                    <a:pt x="25084" y="14633"/>
                  </a:lnTo>
                  <a:lnTo>
                    <a:pt x="22282" y="16973"/>
                  </a:lnTo>
                  <a:lnTo>
                    <a:pt x="19427" y="19208"/>
                  </a:lnTo>
                  <a:lnTo>
                    <a:pt x="16519" y="21339"/>
                  </a:lnTo>
                  <a:lnTo>
                    <a:pt x="13559" y="23364"/>
                  </a:lnTo>
                  <a:lnTo>
                    <a:pt x="10547" y="25285"/>
                  </a:lnTo>
                  <a:lnTo>
                    <a:pt x="7482" y="27101"/>
                  </a:lnTo>
                  <a:lnTo>
                    <a:pt x="4365" y="28813"/>
                  </a:lnTo>
                  <a:lnTo>
                    <a:pt x="0" y="20518"/>
                  </a:lnTo>
                  <a:lnTo>
                    <a:pt x="2789" y="19134"/>
                  </a:lnTo>
                  <a:lnTo>
                    <a:pt x="5570" y="17602"/>
                  </a:lnTo>
                  <a:lnTo>
                    <a:pt x="8342" y="15921"/>
                  </a:lnTo>
                  <a:lnTo>
                    <a:pt x="11106" y="14092"/>
                  </a:lnTo>
                  <a:lnTo>
                    <a:pt x="13860" y="12114"/>
                  </a:lnTo>
                  <a:lnTo>
                    <a:pt x="16606" y="9988"/>
                  </a:lnTo>
                  <a:lnTo>
                    <a:pt x="19344" y="7714"/>
                  </a:lnTo>
                  <a:lnTo>
                    <a:pt x="22072" y="5291"/>
                  </a:lnTo>
                  <a:lnTo>
                    <a:pt x="24792" y="27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570279" y="4068433"/>
              <a:ext cx="29686" cy="28813"/>
            </a:xfrm>
            <a:custGeom>
              <a:avLst/>
              <a:pathLst>
                <a:path w="29686" h="28813">
                  <a:moveTo>
                    <a:pt x="7858" y="0"/>
                  </a:moveTo>
                  <a:lnTo>
                    <a:pt x="10512" y="2283"/>
                  </a:lnTo>
                  <a:lnTo>
                    <a:pt x="13061" y="4592"/>
                  </a:lnTo>
                  <a:lnTo>
                    <a:pt x="15506" y="6928"/>
                  </a:lnTo>
                  <a:lnTo>
                    <a:pt x="17846" y="9290"/>
                  </a:lnTo>
                  <a:lnTo>
                    <a:pt x="20081" y="11678"/>
                  </a:lnTo>
                  <a:lnTo>
                    <a:pt x="22212" y="14092"/>
                  </a:lnTo>
                  <a:lnTo>
                    <a:pt x="24237" y="16532"/>
                  </a:lnTo>
                  <a:lnTo>
                    <a:pt x="26158" y="18999"/>
                  </a:lnTo>
                  <a:lnTo>
                    <a:pt x="27974" y="21491"/>
                  </a:lnTo>
                  <a:lnTo>
                    <a:pt x="29686" y="24010"/>
                  </a:lnTo>
                  <a:lnTo>
                    <a:pt x="21391" y="28813"/>
                  </a:lnTo>
                  <a:lnTo>
                    <a:pt x="19763" y="26377"/>
                  </a:lnTo>
                  <a:lnTo>
                    <a:pt x="18021" y="23958"/>
                  </a:lnTo>
                  <a:lnTo>
                    <a:pt x="16165" y="21557"/>
                  </a:lnTo>
                  <a:lnTo>
                    <a:pt x="14197" y="19173"/>
                  </a:lnTo>
                  <a:lnTo>
                    <a:pt x="12114" y="16807"/>
                  </a:lnTo>
                  <a:lnTo>
                    <a:pt x="9918" y="14458"/>
                  </a:lnTo>
                  <a:lnTo>
                    <a:pt x="7609" y="12127"/>
                  </a:lnTo>
                  <a:lnTo>
                    <a:pt x="5186" y="9813"/>
                  </a:lnTo>
                  <a:lnTo>
                    <a:pt x="2649" y="751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618301" y="3999893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617428" y="4073236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654099" y="3999893"/>
              <a:ext cx="63738" cy="100409"/>
            </a:xfrm>
            <a:custGeom>
              <a:avLst/>
              <a:pathLst>
                <a:path w="63738" h="100409">
                  <a:moveTo>
                    <a:pt x="22264" y="20954"/>
                  </a:moveTo>
                  <a:lnTo>
                    <a:pt x="4802" y="20954"/>
                  </a:lnTo>
                  <a:lnTo>
                    <a:pt x="4802" y="13096"/>
                  </a:lnTo>
                  <a:lnTo>
                    <a:pt x="28813" y="13096"/>
                  </a:lnTo>
                  <a:lnTo>
                    <a:pt x="28455" y="11970"/>
                  </a:lnTo>
                  <a:lnTo>
                    <a:pt x="28079" y="10861"/>
                  </a:lnTo>
                  <a:lnTo>
                    <a:pt x="27686" y="9770"/>
                  </a:lnTo>
                  <a:lnTo>
                    <a:pt x="27276" y="8696"/>
                  </a:lnTo>
                  <a:lnTo>
                    <a:pt x="26848" y="7639"/>
                  </a:lnTo>
                  <a:lnTo>
                    <a:pt x="26403" y="6600"/>
                  </a:lnTo>
                  <a:lnTo>
                    <a:pt x="25940" y="5579"/>
                  </a:lnTo>
                  <a:lnTo>
                    <a:pt x="25460" y="4575"/>
                  </a:lnTo>
                  <a:lnTo>
                    <a:pt x="24962" y="3588"/>
                  </a:lnTo>
                  <a:lnTo>
                    <a:pt x="24447" y="2619"/>
                  </a:lnTo>
                  <a:lnTo>
                    <a:pt x="33178" y="0"/>
                  </a:lnTo>
                  <a:lnTo>
                    <a:pt x="33776" y="1152"/>
                  </a:lnTo>
                  <a:lnTo>
                    <a:pt x="34348" y="2339"/>
                  </a:lnTo>
                  <a:lnTo>
                    <a:pt x="34894" y="3562"/>
                  </a:lnTo>
                  <a:lnTo>
                    <a:pt x="35413" y="4819"/>
                  </a:lnTo>
                  <a:lnTo>
                    <a:pt x="35907" y="6111"/>
                  </a:lnTo>
                  <a:lnTo>
                    <a:pt x="36374" y="7439"/>
                  </a:lnTo>
                  <a:lnTo>
                    <a:pt x="36815" y="8801"/>
                  </a:lnTo>
                  <a:lnTo>
                    <a:pt x="37230" y="10198"/>
                  </a:lnTo>
                  <a:lnTo>
                    <a:pt x="37618" y="11630"/>
                  </a:lnTo>
                  <a:lnTo>
                    <a:pt x="37980" y="13096"/>
                  </a:lnTo>
                  <a:lnTo>
                    <a:pt x="61991" y="13096"/>
                  </a:lnTo>
                  <a:lnTo>
                    <a:pt x="61991" y="20954"/>
                  </a:lnTo>
                  <a:lnTo>
                    <a:pt x="31869" y="20954"/>
                  </a:lnTo>
                  <a:lnTo>
                    <a:pt x="30297" y="24430"/>
                  </a:lnTo>
                  <a:lnTo>
                    <a:pt x="28725" y="27695"/>
                  </a:lnTo>
                  <a:lnTo>
                    <a:pt x="27154" y="30751"/>
                  </a:lnTo>
                  <a:lnTo>
                    <a:pt x="25582" y="33597"/>
                  </a:lnTo>
                  <a:lnTo>
                    <a:pt x="24010" y="36234"/>
                  </a:lnTo>
                  <a:lnTo>
                    <a:pt x="22439" y="38661"/>
                  </a:lnTo>
                  <a:lnTo>
                    <a:pt x="20867" y="40879"/>
                  </a:lnTo>
                  <a:lnTo>
                    <a:pt x="19296" y="42887"/>
                  </a:lnTo>
                  <a:lnTo>
                    <a:pt x="17724" y="44686"/>
                  </a:lnTo>
                  <a:lnTo>
                    <a:pt x="16152" y="46275"/>
                  </a:lnTo>
                  <a:lnTo>
                    <a:pt x="18964" y="45991"/>
                  </a:lnTo>
                  <a:lnTo>
                    <a:pt x="21810" y="45664"/>
                  </a:lnTo>
                  <a:lnTo>
                    <a:pt x="24691" y="45293"/>
                  </a:lnTo>
                  <a:lnTo>
                    <a:pt x="27608" y="44878"/>
                  </a:lnTo>
                  <a:lnTo>
                    <a:pt x="30559" y="44420"/>
                  </a:lnTo>
                  <a:lnTo>
                    <a:pt x="33545" y="43918"/>
                  </a:lnTo>
                  <a:lnTo>
                    <a:pt x="36566" y="43372"/>
                  </a:lnTo>
                  <a:lnTo>
                    <a:pt x="39622" y="42783"/>
                  </a:lnTo>
                  <a:lnTo>
                    <a:pt x="42713" y="42150"/>
                  </a:lnTo>
                  <a:lnTo>
                    <a:pt x="45839" y="41473"/>
                  </a:lnTo>
                  <a:lnTo>
                    <a:pt x="45136" y="40168"/>
                  </a:lnTo>
                  <a:lnTo>
                    <a:pt x="44424" y="38871"/>
                  </a:lnTo>
                  <a:lnTo>
                    <a:pt x="43704" y="37583"/>
                  </a:lnTo>
                  <a:lnTo>
                    <a:pt x="42975" y="36304"/>
                  </a:lnTo>
                  <a:lnTo>
                    <a:pt x="42237" y="35034"/>
                  </a:lnTo>
                  <a:lnTo>
                    <a:pt x="41490" y="33772"/>
                  </a:lnTo>
                  <a:lnTo>
                    <a:pt x="40735" y="32519"/>
                  </a:lnTo>
                  <a:lnTo>
                    <a:pt x="39971" y="31275"/>
                  </a:lnTo>
                  <a:lnTo>
                    <a:pt x="39198" y="30039"/>
                  </a:lnTo>
                  <a:lnTo>
                    <a:pt x="38417" y="28813"/>
                  </a:lnTo>
                  <a:lnTo>
                    <a:pt x="45402" y="24447"/>
                  </a:lnTo>
                  <a:lnTo>
                    <a:pt x="47288" y="27346"/>
                  </a:lnTo>
                  <a:lnTo>
                    <a:pt x="49104" y="30279"/>
                  </a:lnTo>
                  <a:lnTo>
                    <a:pt x="50850" y="33248"/>
                  </a:lnTo>
                  <a:lnTo>
                    <a:pt x="52527" y="36252"/>
                  </a:lnTo>
                  <a:lnTo>
                    <a:pt x="54133" y="39290"/>
                  </a:lnTo>
                  <a:lnTo>
                    <a:pt x="55670" y="42364"/>
                  </a:lnTo>
                  <a:lnTo>
                    <a:pt x="57137" y="45472"/>
                  </a:lnTo>
                  <a:lnTo>
                    <a:pt x="58534" y="48615"/>
                  </a:lnTo>
                  <a:lnTo>
                    <a:pt x="59861" y="51793"/>
                  </a:lnTo>
                  <a:lnTo>
                    <a:pt x="61118" y="55006"/>
                  </a:lnTo>
                  <a:lnTo>
                    <a:pt x="53260" y="59372"/>
                  </a:lnTo>
                  <a:lnTo>
                    <a:pt x="52902" y="58237"/>
                  </a:lnTo>
                  <a:lnTo>
                    <a:pt x="52527" y="57102"/>
                  </a:lnTo>
                  <a:lnTo>
                    <a:pt x="52134" y="55967"/>
                  </a:lnTo>
                  <a:lnTo>
                    <a:pt x="51723" y="54832"/>
                  </a:lnTo>
                  <a:lnTo>
                    <a:pt x="51296" y="53697"/>
                  </a:lnTo>
                  <a:lnTo>
                    <a:pt x="50850" y="52562"/>
                  </a:lnTo>
                  <a:lnTo>
                    <a:pt x="50388" y="51427"/>
                  </a:lnTo>
                  <a:lnTo>
                    <a:pt x="49907" y="50292"/>
                  </a:lnTo>
                  <a:lnTo>
                    <a:pt x="49410" y="49156"/>
                  </a:lnTo>
                  <a:lnTo>
                    <a:pt x="48894" y="48021"/>
                  </a:lnTo>
                  <a:lnTo>
                    <a:pt x="42346" y="49768"/>
                  </a:lnTo>
                  <a:lnTo>
                    <a:pt x="42346" y="88185"/>
                  </a:lnTo>
                  <a:lnTo>
                    <a:pt x="42357" y="88523"/>
                  </a:lnTo>
                  <a:lnTo>
                    <a:pt x="42390" y="88840"/>
                  </a:lnTo>
                  <a:lnTo>
                    <a:pt x="42444" y="89135"/>
                  </a:lnTo>
                  <a:lnTo>
                    <a:pt x="42521" y="89408"/>
                  </a:lnTo>
                  <a:lnTo>
                    <a:pt x="42619" y="89659"/>
                  </a:lnTo>
                  <a:lnTo>
                    <a:pt x="42739" y="89888"/>
                  </a:lnTo>
                  <a:lnTo>
                    <a:pt x="42881" y="90095"/>
                  </a:lnTo>
                  <a:lnTo>
                    <a:pt x="43045" y="90281"/>
                  </a:lnTo>
                  <a:lnTo>
                    <a:pt x="43230" y="90444"/>
                  </a:lnTo>
                  <a:lnTo>
                    <a:pt x="43437" y="90586"/>
                  </a:lnTo>
                  <a:lnTo>
                    <a:pt x="43684" y="90711"/>
                  </a:lnTo>
                  <a:lnTo>
                    <a:pt x="43988" y="90822"/>
                  </a:lnTo>
                  <a:lnTo>
                    <a:pt x="44348" y="90920"/>
                  </a:lnTo>
                  <a:lnTo>
                    <a:pt x="44765" y="91005"/>
                  </a:lnTo>
                  <a:lnTo>
                    <a:pt x="45238" y="91077"/>
                  </a:lnTo>
                  <a:lnTo>
                    <a:pt x="45769" y="91136"/>
                  </a:lnTo>
                  <a:lnTo>
                    <a:pt x="46356" y="91182"/>
                  </a:lnTo>
                  <a:lnTo>
                    <a:pt x="47000" y="91215"/>
                  </a:lnTo>
                  <a:lnTo>
                    <a:pt x="47701" y="91235"/>
                  </a:lnTo>
                  <a:lnTo>
                    <a:pt x="48458" y="91241"/>
                  </a:lnTo>
                  <a:lnTo>
                    <a:pt x="49213" y="91221"/>
                  </a:lnTo>
                  <a:lnTo>
                    <a:pt x="49907" y="91162"/>
                  </a:lnTo>
                  <a:lnTo>
                    <a:pt x="50540" y="91064"/>
                  </a:lnTo>
                  <a:lnTo>
                    <a:pt x="51112" y="90927"/>
                  </a:lnTo>
                  <a:lnTo>
                    <a:pt x="51623" y="90750"/>
                  </a:lnTo>
                  <a:lnTo>
                    <a:pt x="52073" y="90534"/>
                  </a:lnTo>
                  <a:lnTo>
                    <a:pt x="52461" y="90278"/>
                  </a:lnTo>
                  <a:lnTo>
                    <a:pt x="52789" y="89984"/>
                  </a:lnTo>
                  <a:lnTo>
                    <a:pt x="53055" y="89650"/>
                  </a:lnTo>
                  <a:lnTo>
                    <a:pt x="53260" y="89277"/>
                  </a:lnTo>
                  <a:lnTo>
                    <a:pt x="53430" y="88750"/>
                  </a:lnTo>
                  <a:lnTo>
                    <a:pt x="53592" y="87958"/>
                  </a:lnTo>
                  <a:lnTo>
                    <a:pt x="53745" y="86899"/>
                  </a:lnTo>
                  <a:lnTo>
                    <a:pt x="53889" y="85574"/>
                  </a:lnTo>
                  <a:lnTo>
                    <a:pt x="54024" y="83983"/>
                  </a:lnTo>
                  <a:lnTo>
                    <a:pt x="54151" y="82126"/>
                  </a:lnTo>
                  <a:lnTo>
                    <a:pt x="54269" y="80002"/>
                  </a:lnTo>
                  <a:lnTo>
                    <a:pt x="54378" y="77612"/>
                  </a:lnTo>
                  <a:lnTo>
                    <a:pt x="54478" y="74955"/>
                  </a:lnTo>
                  <a:lnTo>
                    <a:pt x="54570" y="72032"/>
                  </a:lnTo>
                  <a:lnTo>
                    <a:pt x="63738" y="74652"/>
                  </a:lnTo>
                  <a:lnTo>
                    <a:pt x="63644" y="77262"/>
                  </a:lnTo>
                  <a:lnTo>
                    <a:pt x="63537" y="79681"/>
                  </a:lnTo>
                  <a:lnTo>
                    <a:pt x="63417" y="81907"/>
                  </a:lnTo>
                  <a:lnTo>
                    <a:pt x="63284" y="83942"/>
                  </a:lnTo>
                  <a:lnTo>
                    <a:pt x="63137" y="85784"/>
                  </a:lnTo>
                  <a:lnTo>
                    <a:pt x="62978" y="87434"/>
                  </a:lnTo>
                  <a:lnTo>
                    <a:pt x="62806" y="88892"/>
                  </a:lnTo>
                  <a:lnTo>
                    <a:pt x="62620" y="90158"/>
                  </a:lnTo>
                  <a:lnTo>
                    <a:pt x="62421" y="91232"/>
                  </a:lnTo>
                  <a:lnTo>
                    <a:pt x="62210" y="92114"/>
                  </a:lnTo>
                  <a:lnTo>
                    <a:pt x="61980" y="92876"/>
                  </a:lnTo>
                  <a:lnTo>
                    <a:pt x="61729" y="93590"/>
                  </a:lnTo>
                  <a:lnTo>
                    <a:pt x="61457" y="94256"/>
                  </a:lnTo>
                  <a:lnTo>
                    <a:pt x="61162" y="94873"/>
                  </a:lnTo>
                  <a:lnTo>
                    <a:pt x="60845" y="95443"/>
                  </a:lnTo>
                  <a:lnTo>
                    <a:pt x="60507" y="95965"/>
                  </a:lnTo>
                  <a:lnTo>
                    <a:pt x="60147" y="96438"/>
                  </a:lnTo>
                  <a:lnTo>
                    <a:pt x="59765" y="96864"/>
                  </a:lnTo>
                  <a:lnTo>
                    <a:pt x="59361" y="97242"/>
                  </a:lnTo>
                  <a:lnTo>
                    <a:pt x="58935" y="97571"/>
                  </a:lnTo>
                  <a:lnTo>
                    <a:pt x="58438" y="97862"/>
                  </a:lnTo>
                  <a:lnTo>
                    <a:pt x="57818" y="98121"/>
                  </a:lnTo>
                  <a:lnTo>
                    <a:pt x="57076" y="98350"/>
                  </a:lnTo>
                  <a:lnTo>
                    <a:pt x="56211" y="98549"/>
                  </a:lnTo>
                  <a:lnTo>
                    <a:pt x="55225" y="98717"/>
                  </a:lnTo>
                  <a:lnTo>
                    <a:pt x="54116" y="98855"/>
                  </a:lnTo>
                  <a:lnTo>
                    <a:pt x="52885" y="98962"/>
                  </a:lnTo>
                  <a:lnTo>
                    <a:pt x="51531" y="99038"/>
                  </a:lnTo>
                  <a:lnTo>
                    <a:pt x="50056" y="99084"/>
                  </a:lnTo>
                  <a:lnTo>
                    <a:pt x="48458" y="99099"/>
                  </a:lnTo>
                  <a:lnTo>
                    <a:pt x="46688" y="99080"/>
                  </a:lnTo>
                  <a:lnTo>
                    <a:pt x="45044" y="99021"/>
                  </a:lnTo>
                  <a:lnTo>
                    <a:pt x="43527" y="98922"/>
                  </a:lnTo>
                  <a:lnTo>
                    <a:pt x="42137" y="98785"/>
                  </a:lnTo>
                  <a:lnTo>
                    <a:pt x="40873" y="98608"/>
                  </a:lnTo>
                  <a:lnTo>
                    <a:pt x="39735" y="98392"/>
                  </a:lnTo>
                  <a:lnTo>
                    <a:pt x="38725" y="98137"/>
                  </a:lnTo>
                  <a:lnTo>
                    <a:pt x="37841" y="97842"/>
                  </a:lnTo>
                  <a:lnTo>
                    <a:pt x="37083" y="97508"/>
                  </a:lnTo>
                  <a:lnTo>
                    <a:pt x="36452" y="97135"/>
                  </a:lnTo>
                  <a:lnTo>
                    <a:pt x="35913" y="96718"/>
                  </a:lnTo>
                  <a:lnTo>
                    <a:pt x="35431" y="96253"/>
                  </a:lnTo>
                  <a:lnTo>
                    <a:pt x="35005" y="95740"/>
                  </a:lnTo>
                  <a:lnTo>
                    <a:pt x="34636" y="95179"/>
                  </a:lnTo>
                  <a:lnTo>
                    <a:pt x="34324" y="94570"/>
                  </a:lnTo>
                  <a:lnTo>
                    <a:pt x="34069" y="93913"/>
                  </a:lnTo>
                  <a:lnTo>
                    <a:pt x="33870" y="93208"/>
                  </a:lnTo>
                  <a:lnTo>
                    <a:pt x="33728" y="92455"/>
                  </a:lnTo>
                  <a:lnTo>
                    <a:pt x="33643" y="91654"/>
                  </a:lnTo>
                  <a:lnTo>
                    <a:pt x="33615" y="90804"/>
                  </a:lnTo>
                  <a:lnTo>
                    <a:pt x="33615" y="51077"/>
                  </a:lnTo>
                  <a:lnTo>
                    <a:pt x="32916" y="51248"/>
                  </a:lnTo>
                  <a:lnTo>
                    <a:pt x="32218" y="51409"/>
                  </a:lnTo>
                  <a:lnTo>
                    <a:pt x="31519" y="51562"/>
                  </a:lnTo>
                  <a:lnTo>
                    <a:pt x="30821" y="51706"/>
                  </a:lnTo>
                  <a:lnTo>
                    <a:pt x="30122" y="51841"/>
                  </a:lnTo>
                  <a:lnTo>
                    <a:pt x="29424" y="51968"/>
                  </a:lnTo>
                  <a:lnTo>
                    <a:pt x="28725" y="52086"/>
                  </a:lnTo>
                  <a:lnTo>
                    <a:pt x="28027" y="52195"/>
                  </a:lnTo>
                  <a:lnTo>
                    <a:pt x="27328" y="52295"/>
                  </a:lnTo>
                  <a:lnTo>
                    <a:pt x="26630" y="52387"/>
                  </a:lnTo>
                  <a:lnTo>
                    <a:pt x="25949" y="59075"/>
                  </a:lnTo>
                  <a:lnTo>
                    <a:pt x="24953" y="65344"/>
                  </a:lnTo>
                  <a:lnTo>
                    <a:pt x="23644" y="71194"/>
                  </a:lnTo>
                  <a:lnTo>
                    <a:pt x="22020" y="76625"/>
                  </a:lnTo>
                  <a:lnTo>
                    <a:pt x="20081" y="81637"/>
                  </a:lnTo>
                  <a:lnTo>
                    <a:pt x="17829" y="86229"/>
                  </a:lnTo>
                  <a:lnTo>
                    <a:pt x="15262" y="90403"/>
                  </a:lnTo>
                  <a:lnTo>
                    <a:pt x="12380" y="94157"/>
                  </a:lnTo>
                  <a:lnTo>
                    <a:pt x="9185" y="97493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2933" y="90626"/>
                  </a:lnTo>
                  <a:lnTo>
                    <a:pt x="5622" y="87906"/>
                  </a:lnTo>
                  <a:lnTo>
                    <a:pt x="8067" y="84828"/>
                  </a:lnTo>
                  <a:lnTo>
                    <a:pt x="10267" y="81392"/>
                  </a:lnTo>
                  <a:lnTo>
                    <a:pt x="12223" y="77598"/>
                  </a:lnTo>
                  <a:lnTo>
                    <a:pt x="13935" y="73447"/>
                  </a:lnTo>
                  <a:lnTo>
                    <a:pt x="15401" y="68937"/>
                  </a:lnTo>
                  <a:lnTo>
                    <a:pt x="16624" y="64069"/>
                  </a:lnTo>
                  <a:lnTo>
                    <a:pt x="17602" y="58844"/>
                  </a:lnTo>
                  <a:lnTo>
                    <a:pt x="18335" y="53260"/>
                  </a:lnTo>
                  <a:lnTo>
                    <a:pt x="6548" y="54133"/>
                  </a:lnTo>
                  <a:lnTo>
                    <a:pt x="4365" y="47148"/>
                  </a:lnTo>
                  <a:lnTo>
                    <a:pt x="6430" y="45236"/>
                  </a:lnTo>
                  <a:lnTo>
                    <a:pt x="8434" y="43167"/>
                  </a:lnTo>
                  <a:lnTo>
                    <a:pt x="10377" y="40940"/>
                  </a:lnTo>
                  <a:lnTo>
                    <a:pt x="12258" y="38557"/>
                  </a:lnTo>
                  <a:lnTo>
                    <a:pt x="14079" y="36016"/>
                  </a:lnTo>
                  <a:lnTo>
                    <a:pt x="15838" y="33318"/>
                  </a:lnTo>
                  <a:lnTo>
                    <a:pt x="17536" y="30463"/>
                  </a:lnTo>
                  <a:lnTo>
                    <a:pt x="19173" y="27451"/>
                  </a:lnTo>
                  <a:lnTo>
                    <a:pt x="20749" y="242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727442" y="3999457"/>
              <a:ext cx="52387" cy="100845"/>
            </a:xfrm>
            <a:custGeom>
              <a:avLst/>
              <a:pathLst>
                <a:path w="52387" h="100845">
                  <a:moveTo>
                    <a:pt x="47148" y="0"/>
                  </a:moveTo>
                  <a:lnTo>
                    <a:pt x="51077" y="7858"/>
                  </a:lnTo>
                  <a:lnTo>
                    <a:pt x="32742" y="12223"/>
                  </a:lnTo>
                  <a:lnTo>
                    <a:pt x="32742" y="30559"/>
                  </a:lnTo>
                  <a:lnTo>
                    <a:pt x="51514" y="30559"/>
                  </a:lnTo>
                  <a:lnTo>
                    <a:pt x="51514" y="38854"/>
                  </a:lnTo>
                  <a:lnTo>
                    <a:pt x="32742" y="38854"/>
                  </a:lnTo>
                  <a:lnTo>
                    <a:pt x="32742" y="41910"/>
                  </a:lnTo>
                  <a:lnTo>
                    <a:pt x="34981" y="43909"/>
                  </a:lnTo>
                  <a:lnTo>
                    <a:pt x="37160" y="45891"/>
                  </a:lnTo>
                  <a:lnTo>
                    <a:pt x="39277" y="47855"/>
                  </a:lnTo>
                  <a:lnTo>
                    <a:pt x="41333" y="49803"/>
                  </a:lnTo>
                  <a:lnTo>
                    <a:pt x="43328" y="51732"/>
                  </a:lnTo>
                  <a:lnTo>
                    <a:pt x="45262" y="53644"/>
                  </a:lnTo>
                  <a:lnTo>
                    <a:pt x="47135" y="55539"/>
                  </a:lnTo>
                  <a:lnTo>
                    <a:pt x="48947" y="57416"/>
                  </a:lnTo>
                  <a:lnTo>
                    <a:pt x="50698" y="59276"/>
                  </a:lnTo>
                  <a:lnTo>
                    <a:pt x="52387" y="61118"/>
                  </a:lnTo>
                  <a:lnTo>
                    <a:pt x="47148" y="68976"/>
                  </a:lnTo>
                  <a:lnTo>
                    <a:pt x="45747" y="67160"/>
                  </a:lnTo>
                  <a:lnTo>
                    <a:pt x="44337" y="65379"/>
                  </a:lnTo>
                  <a:lnTo>
                    <a:pt x="42918" y="63633"/>
                  </a:lnTo>
                  <a:lnTo>
                    <a:pt x="41490" y="61922"/>
                  </a:lnTo>
                  <a:lnTo>
                    <a:pt x="40054" y="60245"/>
                  </a:lnTo>
                  <a:lnTo>
                    <a:pt x="38609" y="58604"/>
                  </a:lnTo>
                  <a:lnTo>
                    <a:pt x="37155" y="56997"/>
                  </a:lnTo>
                  <a:lnTo>
                    <a:pt x="35693" y="55425"/>
                  </a:lnTo>
                  <a:lnTo>
                    <a:pt x="34222" y="53889"/>
                  </a:lnTo>
                  <a:lnTo>
                    <a:pt x="32742" y="52387"/>
                  </a:lnTo>
                  <a:lnTo>
                    <a:pt x="32742" y="100845"/>
                  </a:lnTo>
                  <a:lnTo>
                    <a:pt x="24010" y="100845"/>
                  </a:lnTo>
                  <a:lnTo>
                    <a:pt x="24010" y="55006"/>
                  </a:lnTo>
                  <a:lnTo>
                    <a:pt x="22487" y="58032"/>
                  </a:lnTo>
                  <a:lnTo>
                    <a:pt x="20885" y="60996"/>
                  </a:lnTo>
                  <a:lnTo>
                    <a:pt x="19204" y="63899"/>
                  </a:lnTo>
                  <a:lnTo>
                    <a:pt x="17445" y="66741"/>
                  </a:lnTo>
                  <a:lnTo>
                    <a:pt x="15607" y="69522"/>
                  </a:lnTo>
                  <a:lnTo>
                    <a:pt x="13690" y="72242"/>
                  </a:lnTo>
                  <a:lnTo>
                    <a:pt x="11695" y="74901"/>
                  </a:lnTo>
                  <a:lnTo>
                    <a:pt x="9621" y="77498"/>
                  </a:lnTo>
                  <a:lnTo>
                    <a:pt x="7469" y="80035"/>
                  </a:lnTo>
                  <a:lnTo>
                    <a:pt x="5238" y="82510"/>
                  </a:lnTo>
                  <a:lnTo>
                    <a:pt x="0" y="75525"/>
                  </a:lnTo>
                  <a:lnTo>
                    <a:pt x="3060" y="72329"/>
                  </a:lnTo>
                  <a:lnTo>
                    <a:pt x="5954" y="69029"/>
                  </a:lnTo>
                  <a:lnTo>
                    <a:pt x="8683" y="65624"/>
                  </a:lnTo>
                  <a:lnTo>
                    <a:pt x="11245" y="62114"/>
                  </a:lnTo>
                  <a:lnTo>
                    <a:pt x="13642" y="58499"/>
                  </a:lnTo>
                  <a:lnTo>
                    <a:pt x="15873" y="54779"/>
                  </a:lnTo>
                  <a:lnTo>
                    <a:pt x="17938" y="50955"/>
                  </a:lnTo>
                  <a:lnTo>
                    <a:pt x="19837" y="47026"/>
                  </a:lnTo>
                  <a:lnTo>
                    <a:pt x="21570" y="42992"/>
                  </a:lnTo>
                  <a:lnTo>
                    <a:pt x="23137" y="38854"/>
                  </a:lnTo>
                  <a:lnTo>
                    <a:pt x="2182" y="38854"/>
                  </a:lnTo>
                  <a:lnTo>
                    <a:pt x="2182" y="30559"/>
                  </a:lnTo>
                  <a:lnTo>
                    <a:pt x="24010" y="30559"/>
                  </a:lnTo>
                  <a:lnTo>
                    <a:pt x="24010" y="13969"/>
                  </a:lnTo>
                  <a:lnTo>
                    <a:pt x="3929" y="17462"/>
                  </a:lnTo>
                  <a:lnTo>
                    <a:pt x="873" y="9167"/>
                  </a:lnTo>
                  <a:lnTo>
                    <a:pt x="5893" y="8526"/>
                  </a:lnTo>
                  <a:lnTo>
                    <a:pt x="10826" y="7823"/>
                  </a:lnTo>
                  <a:lnTo>
                    <a:pt x="15672" y="7059"/>
                  </a:lnTo>
                  <a:lnTo>
                    <a:pt x="20431" y="6234"/>
                  </a:lnTo>
                  <a:lnTo>
                    <a:pt x="25102" y="5347"/>
                  </a:lnTo>
                  <a:lnTo>
                    <a:pt x="29686" y="4400"/>
                  </a:lnTo>
                  <a:lnTo>
                    <a:pt x="34182" y="3392"/>
                  </a:lnTo>
                  <a:lnTo>
                    <a:pt x="38592" y="2322"/>
                  </a:lnTo>
                  <a:lnTo>
                    <a:pt x="42914" y="11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785941" y="4009061"/>
              <a:ext cx="39727" cy="85566"/>
            </a:xfrm>
            <a:custGeom>
              <a:avLst/>
              <a:pathLst>
                <a:path w="39727" h="85566">
                  <a:moveTo>
                    <a:pt x="39727" y="0"/>
                  </a:moveTo>
                  <a:lnTo>
                    <a:pt x="39727" y="85129"/>
                  </a:lnTo>
                  <a:lnTo>
                    <a:pt x="31432" y="85129"/>
                  </a:lnTo>
                  <a:lnTo>
                    <a:pt x="31432" y="77708"/>
                  </a:lnTo>
                  <a:lnTo>
                    <a:pt x="8294" y="77708"/>
                  </a:lnTo>
                  <a:lnTo>
                    <a:pt x="8294" y="85566"/>
                  </a:lnTo>
                  <a:lnTo>
                    <a:pt x="0" y="85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794236" y="4016919"/>
              <a:ext cx="23137" cy="61991"/>
            </a:xfrm>
            <a:custGeom>
              <a:avLst/>
              <a:pathLst>
                <a:path w="23137" h="61991">
                  <a:moveTo>
                    <a:pt x="0" y="61991"/>
                  </a:moveTo>
                  <a:lnTo>
                    <a:pt x="23137" y="61991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7859720" y="4014736"/>
              <a:ext cx="60682" cy="67230"/>
            </a:xfrm>
            <a:custGeom>
              <a:avLst/>
              <a:pathLst>
                <a:path w="60682" h="67230">
                  <a:moveTo>
                    <a:pt x="3055" y="14406"/>
                  </a:moveTo>
                  <a:lnTo>
                    <a:pt x="37544" y="14406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75" y="14406"/>
                  </a:lnTo>
                  <a:lnTo>
                    <a:pt x="60682" y="14406"/>
                  </a:lnTo>
                  <a:lnTo>
                    <a:pt x="60682" y="22701"/>
                  </a:lnTo>
                  <a:lnTo>
                    <a:pt x="46275" y="22701"/>
                  </a:lnTo>
                  <a:lnTo>
                    <a:pt x="46275" y="56316"/>
                  </a:lnTo>
                  <a:lnTo>
                    <a:pt x="46251" y="57501"/>
                  </a:lnTo>
                  <a:lnTo>
                    <a:pt x="46179" y="58612"/>
                  </a:lnTo>
                  <a:lnTo>
                    <a:pt x="46059" y="59649"/>
                  </a:lnTo>
                  <a:lnTo>
                    <a:pt x="45891" y="60612"/>
                  </a:lnTo>
                  <a:lnTo>
                    <a:pt x="45675" y="61500"/>
                  </a:lnTo>
                  <a:lnTo>
                    <a:pt x="45411" y="62314"/>
                  </a:lnTo>
                  <a:lnTo>
                    <a:pt x="45099" y="63054"/>
                  </a:lnTo>
                  <a:lnTo>
                    <a:pt x="44738" y="63720"/>
                  </a:lnTo>
                  <a:lnTo>
                    <a:pt x="44330" y="64312"/>
                  </a:lnTo>
                  <a:lnTo>
                    <a:pt x="43874" y="64829"/>
                  </a:lnTo>
                  <a:lnTo>
                    <a:pt x="43348" y="65285"/>
                  </a:lnTo>
                  <a:lnTo>
                    <a:pt x="42730" y="65693"/>
                  </a:lnTo>
                  <a:lnTo>
                    <a:pt x="42021" y="66054"/>
                  </a:lnTo>
                  <a:lnTo>
                    <a:pt x="41220" y="66366"/>
                  </a:lnTo>
                  <a:lnTo>
                    <a:pt x="40327" y="66630"/>
                  </a:lnTo>
                  <a:lnTo>
                    <a:pt x="39343" y="66846"/>
                  </a:lnTo>
                  <a:lnTo>
                    <a:pt x="38266" y="67014"/>
                  </a:lnTo>
                  <a:lnTo>
                    <a:pt x="37099" y="67134"/>
                  </a:lnTo>
                  <a:lnTo>
                    <a:pt x="35839" y="67206"/>
                  </a:lnTo>
                  <a:lnTo>
                    <a:pt x="34488" y="67230"/>
                  </a:lnTo>
                  <a:lnTo>
                    <a:pt x="33270" y="67217"/>
                  </a:lnTo>
                  <a:lnTo>
                    <a:pt x="32061" y="67178"/>
                  </a:lnTo>
                  <a:lnTo>
                    <a:pt x="30860" y="67112"/>
                  </a:lnTo>
                  <a:lnTo>
                    <a:pt x="29668" y="67021"/>
                  </a:lnTo>
                  <a:lnTo>
                    <a:pt x="28485" y="66903"/>
                  </a:lnTo>
                  <a:lnTo>
                    <a:pt x="27311" y="66759"/>
                  </a:lnTo>
                  <a:lnTo>
                    <a:pt x="26145" y="66588"/>
                  </a:lnTo>
                  <a:lnTo>
                    <a:pt x="24988" y="66392"/>
                  </a:lnTo>
                  <a:lnTo>
                    <a:pt x="23840" y="66169"/>
                  </a:lnTo>
                  <a:lnTo>
                    <a:pt x="22701" y="65920"/>
                  </a:lnTo>
                  <a:lnTo>
                    <a:pt x="21391" y="58062"/>
                  </a:lnTo>
                  <a:lnTo>
                    <a:pt x="22530" y="58311"/>
                  </a:lnTo>
                  <a:lnTo>
                    <a:pt x="23679" y="58534"/>
                  </a:lnTo>
                  <a:lnTo>
                    <a:pt x="24836" y="58730"/>
                  </a:lnTo>
                  <a:lnTo>
                    <a:pt x="26001" y="58901"/>
                  </a:lnTo>
                  <a:lnTo>
                    <a:pt x="27176" y="59045"/>
                  </a:lnTo>
                  <a:lnTo>
                    <a:pt x="28359" y="59162"/>
                  </a:lnTo>
                  <a:lnTo>
                    <a:pt x="29550" y="59254"/>
                  </a:lnTo>
                  <a:lnTo>
                    <a:pt x="30751" y="59320"/>
                  </a:lnTo>
                  <a:lnTo>
                    <a:pt x="31960" y="59359"/>
                  </a:lnTo>
                  <a:lnTo>
                    <a:pt x="33178" y="59372"/>
                  </a:lnTo>
                  <a:lnTo>
                    <a:pt x="33685" y="59361"/>
                  </a:lnTo>
                  <a:lnTo>
                    <a:pt x="34156" y="59328"/>
                  </a:lnTo>
                  <a:lnTo>
                    <a:pt x="34593" y="59274"/>
                  </a:lnTo>
                  <a:lnTo>
                    <a:pt x="34994" y="59197"/>
                  </a:lnTo>
                  <a:lnTo>
                    <a:pt x="35361" y="59099"/>
                  </a:lnTo>
                  <a:lnTo>
                    <a:pt x="35693" y="58979"/>
                  </a:lnTo>
                  <a:lnTo>
                    <a:pt x="35990" y="58837"/>
                  </a:lnTo>
                  <a:lnTo>
                    <a:pt x="36252" y="58674"/>
                  </a:lnTo>
                  <a:lnTo>
                    <a:pt x="36479" y="58488"/>
                  </a:lnTo>
                  <a:lnTo>
                    <a:pt x="36671" y="58281"/>
                  </a:lnTo>
                  <a:lnTo>
                    <a:pt x="36837" y="58047"/>
                  </a:lnTo>
                  <a:lnTo>
                    <a:pt x="36985" y="57783"/>
                  </a:lnTo>
                  <a:lnTo>
                    <a:pt x="37116" y="57488"/>
                  </a:lnTo>
                  <a:lnTo>
                    <a:pt x="37230" y="57163"/>
                  </a:lnTo>
                  <a:lnTo>
                    <a:pt x="37326" y="56807"/>
                  </a:lnTo>
                  <a:lnTo>
                    <a:pt x="37404" y="56421"/>
                  </a:lnTo>
                  <a:lnTo>
                    <a:pt x="37465" y="56004"/>
                  </a:lnTo>
                  <a:lnTo>
                    <a:pt x="37509" y="55556"/>
                  </a:lnTo>
                  <a:lnTo>
                    <a:pt x="37535" y="55078"/>
                  </a:lnTo>
                  <a:lnTo>
                    <a:pt x="37544" y="54570"/>
                  </a:lnTo>
                  <a:lnTo>
                    <a:pt x="37544" y="24447"/>
                  </a:lnTo>
                  <a:lnTo>
                    <a:pt x="35095" y="28900"/>
                  </a:lnTo>
                  <a:lnTo>
                    <a:pt x="32462" y="33178"/>
                  </a:lnTo>
                  <a:lnTo>
                    <a:pt x="29646" y="37282"/>
                  </a:lnTo>
                  <a:lnTo>
                    <a:pt x="26647" y="41211"/>
                  </a:lnTo>
                  <a:lnTo>
                    <a:pt x="23465" y="44965"/>
                  </a:lnTo>
                  <a:lnTo>
                    <a:pt x="20099" y="48545"/>
                  </a:lnTo>
                  <a:lnTo>
                    <a:pt x="16550" y="51950"/>
                  </a:lnTo>
                  <a:lnTo>
                    <a:pt x="12817" y="55181"/>
                  </a:lnTo>
                  <a:lnTo>
                    <a:pt x="8901" y="58237"/>
                  </a:lnTo>
                  <a:lnTo>
                    <a:pt x="4802" y="61118"/>
                  </a:lnTo>
                  <a:lnTo>
                    <a:pt x="0" y="53260"/>
                  </a:lnTo>
                  <a:lnTo>
                    <a:pt x="4077" y="50361"/>
                  </a:lnTo>
                  <a:lnTo>
                    <a:pt x="7927" y="47428"/>
                  </a:lnTo>
                  <a:lnTo>
                    <a:pt x="11551" y="44459"/>
                  </a:lnTo>
                  <a:lnTo>
                    <a:pt x="14947" y="41455"/>
                  </a:lnTo>
                  <a:lnTo>
                    <a:pt x="18117" y="38417"/>
                  </a:lnTo>
                  <a:lnTo>
                    <a:pt x="21059" y="35344"/>
                  </a:lnTo>
                  <a:lnTo>
                    <a:pt x="23775" y="32235"/>
                  </a:lnTo>
                  <a:lnTo>
                    <a:pt x="26263" y="29092"/>
                  </a:lnTo>
                  <a:lnTo>
                    <a:pt x="28524" y="25914"/>
                  </a:lnTo>
                  <a:lnTo>
                    <a:pt x="30559" y="22701"/>
                  </a:lnTo>
                  <a:lnTo>
                    <a:pt x="3055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7845314" y="4003386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7854045" y="4011680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956200" y="4003386"/>
              <a:ext cx="37107" cy="97353"/>
            </a:xfrm>
            <a:custGeom>
              <a:avLst/>
              <a:pathLst>
                <a:path w="37107" h="97353">
                  <a:moveTo>
                    <a:pt x="37107" y="0"/>
                  </a:moveTo>
                  <a:lnTo>
                    <a:pt x="37107" y="8731"/>
                  </a:lnTo>
                  <a:lnTo>
                    <a:pt x="25320" y="33178"/>
                  </a:lnTo>
                  <a:lnTo>
                    <a:pt x="27062" y="35365"/>
                  </a:lnTo>
                  <a:lnTo>
                    <a:pt x="28621" y="37561"/>
                  </a:lnTo>
                  <a:lnTo>
                    <a:pt x="29996" y="39766"/>
                  </a:lnTo>
                  <a:lnTo>
                    <a:pt x="31188" y="41979"/>
                  </a:lnTo>
                  <a:lnTo>
                    <a:pt x="32196" y="44201"/>
                  </a:lnTo>
                  <a:lnTo>
                    <a:pt x="33021" y="46432"/>
                  </a:lnTo>
                  <a:lnTo>
                    <a:pt x="33663" y="48672"/>
                  </a:lnTo>
                  <a:lnTo>
                    <a:pt x="34121" y="50920"/>
                  </a:lnTo>
                  <a:lnTo>
                    <a:pt x="34396" y="53177"/>
                  </a:lnTo>
                  <a:lnTo>
                    <a:pt x="34488" y="55443"/>
                  </a:lnTo>
                  <a:lnTo>
                    <a:pt x="34451" y="57148"/>
                  </a:lnTo>
                  <a:lnTo>
                    <a:pt x="34340" y="58770"/>
                  </a:lnTo>
                  <a:lnTo>
                    <a:pt x="34154" y="60308"/>
                  </a:lnTo>
                  <a:lnTo>
                    <a:pt x="33894" y="61764"/>
                  </a:lnTo>
                  <a:lnTo>
                    <a:pt x="33560" y="63137"/>
                  </a:lnTo>
                  <a:lnTo>
                    <a:pt x="33152" y="64427"/>
                  </a:lnTo>
                  <a:lnTo>
                    <a:pt x="32670" y="65634"/>
                  </a:lnTo>
                  <a:lnTo>
                    <a:pt x="32113" y="66759"/>
                  </a:lnTo>
                  <a:lnTo>
                    <a:pt x="31482" y="67800"/>
                  </a:lnTo>
                  <a:lnTo>
                    <a:pt x="30777" y="68758"/>
                  </a:lnTo>
                  <a:lnTo>
                    <a:pt x="29998" y="69629"/>
                  </a:lnTo>
                  <a:lnTo>
                    <a:pt x="29144" y="70408"/>
                  </a:lnTo>
                  <a:lnTo>
                    <a:pt x="28217" y="71096"/>
                  </a:lnTo>
                  <a:lnTo>
                    <a:pt x="27215" y="71692"/>
                  </a:lnTo>
                  <a:lnTo>
                    <a:pt x="26139" y="72196"/>
                  </a:lnTo>
                  <a:lnTo>
                    <a:pt x="24988" y="72609"/>
                  </a:lnTo>
                  <a:lnTo>
                    <a:pt x="23764" y="72929"/>
                  </a:lnTo>
                  <a:lnTo>
                    <a:pt x="22465" y="73159"/>
                  </a:lnTo>
                  <a:lnTo>
                    <a:pt x="21092" y="73296"/>
                  </a:lnTo>
                  <a:lnTo>
                    <a:pt x="19645" y="73342"/>
                  </a:lnTo>
                  <a:lnTo>
                    <a:pt x="19108" y="73333"/>
                  </a:lnTo>
                  <a:lnTo>
                    <a:pt x="18545" y="73307"/>
                  </a:lnTo>
                  <a:lnTo>
                    <a:pt x="17955" y="73263"/>
                  </a:lnTo>
                  <a:lnTo>
                    <a:pt x="17340" y="73202"/>
                  </a:lnTo>
                  <a:lnTo>
                    <a:pt x="16698" y="73124"/>
                  </a:lnTo>
                  <a:lnTo>
                    <a:pt x="16030" y="73028"/>
                  </a:lnTo>
                  <a:lnTo>
                    <a:pt x="15336" y="72914"/>
                  </a:lnTo>
                  <a:lnTo>
                    <a:pt x="14616" y="72783"/>
                  </a:lnTo>
                  <a:lnTo>
                    <a:pt x="13869" y="72635"/>
                  </a:lnTo>
                  <a:lnTo>
                    <a:pt x="13096" y="72469"/>
                  </a:lnTo>
                  <a:lnTo>
                    <a:pt x="11350" y="63301"/>
                  </a:lnTo>
                  <a:lnTo>
                    <a:pt x="12297" y="63550"/>
                  </a:lnTo>
                  <a:lnTo>
                    <a:pt x="13219" y="63773"/>
                  </a:lnTo>
                  <a:lnTo>
                    <a:pt x="14114" y="63969"/>
                  </a:lnTo>
                  <a:lnTo>
                    <a:pt x="14982" y="64139"/>
                  </a:lnTo>
                  <a:lnTo>
                    <a:pt x="15825" y="64283"/>
                  </a:lnTo>
                  <a:lnTo>
                    <a:pt x="16641" y="64401"/>
                  </a:lnTo>
                  <a:lnTo>
                    <a:pt x="17431" y="64493"/>
                  </a:lnTo>
                  <a:lnTo>
                    <a:pt x="18195" y="64558"/>
                  </a:lnTo>
                  <a:lnTo>
                    <a:pt x="18933" y="64598"/>
                  </a:lnTo>
                  <a:lnTo>
                    <a:pt x="19645" y="64611"/>
                  </a:lnTo>
                  <a:lnTo>
                    <a:pt x="20241" y="64587"/>
                  </a:lnTo>
                  <a:lnTo>
                    <a:pt x="20806" y="64515"/>
                  </a:lnTo>
                  <a:lnTo>
                    <a:pt x="21341" y="64395"/>
                  </a:lnTo>
                  <a:lnTo>
                    <a:pt x="21845" y="64227"/>
                  </a:lnTo>
                  <a:lnTo>
                    <a:pt x="22319" y="64010"/>
                  </a:lnTo>
                  <a:lnTo>
                    <a:pt x="22762" y="63746"/>
                  </a:lnTo>
                  <a:lnTo>
                    <a:pt x="23174" y="63434"/>
                  </a:lnTo>
                  <a:lnTo>
                    <a:pt x="23556" y="63074"/>
                  </a:lnTo>
                  <a:lnTo>
                    <a:pt x="23908" y="62666"/>
                  </a:lnTo>
                  <a:lnTo>
                    <a:pt x="24229" y="62210"/>
                  </a:lnTo>
                  <a:lnTo>
                    <a:pt x="24519" y="61710"/>
                  </a:lnTo>
                  <a:lnTo>
                    <a:pt x="24779" y="61171"/>
                  </a:lnTo>
                  <a:lnTo>
                    <a:pt x="25008" y="60592"/>
                  </a:lnTo>
                  <a:lnTo>
                    <a:pt x="25207" y="59974"/>
                  </a:lnTo>
                  <a:lnTo>
                    <a:pt x="25375" y="59317"/>
                  </a:lnTo>
                  <a:lnTo>
                    <a:pt x="25512" y="58621"/>
                  </a:lnTo>
                  <a:lnTo>
                    <a:pt x="25619" y="57886"/>
                  </a:lnTo>
                  <a:lnTo>
                    <a:pt x="25696" y="57111"/>
                  </a:lnTo>
                  <a:lnTo>
                    <a:pt x="25741" y="56296"/>
                  </a:lnTo>
                  <a:lnTo>
                    <a:pt x="25757" y="55443"/>
                  </a:lnTo>
                  <a:lnTo>
                    <a:pt x="25652" y="53347"/>
                  </a:lnTo>
                  <a:lnTo>
                    <a:pt x="25338" y="51252"/>
                  </a:lnTo>
                  <a:lnTo>
                    <a:pt x="24814" y="49156"/>
                  </a:lnTo>
                  <a:lnTo>
                    <a:pt x="24080" y="47061"/>
                  </a:lnTo>
                  <a:lnTo>
                    <a:pt x="23137" y="44965"/>
                  </a:lnTo>
                  <a:lnTo>
                    <a:pt x="21985" y="42870"/>
                  </a:lnTo>
                  <a:lnTo>
                    <a:pt x="20623" y="40774"/>
                  </a:lnTo>
                  <a:lnTo>
                    <a:pt x="19051" y="38679"/>
                  </a:lnTo>
                  <a:lnTo>
                    <a:pt x="17270" y="36583"/>
                  </a:lnTo>
                  <a:lnTo>
                    <a:pt x="15279" y="34488"/>
                  </a:lnTo>
                  <a:lnTo>
                    <a:pt x="27503" y="8731"/>
                  </a:lnTo>
                  <a:lnTo>
                    <a:pt x="8294" y="8731"/>
                  </a:lnTo>
                  <a:lnTo>
                    <a:pt x="8294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983704" y="3999893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8066214" y="3999893"/>
              <a:ext cx="97789" cy="100845"/>
            </a:xfrm>
            <a:custGeom>
              <a:avLst/>
              <a:pathLst>
                <a:path w="97789" h="100845">
                  <a:moveTo>
                    <a:pt x="436" y="14406"/>
                  </a:moveTo>
                  <a:lnTo>
                    <a:pt x="43656" y="14406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4406"/>
                  </a:lnTo>
                  <a:lnTo>
                    <a:pt x="96480" y="14406"/>
                  </a:lnTo>
                  <a:lnTo>
                    <a:pt x="96480" y="22701"/>
                  </a:lnTo>
                  <a:lnTo>
                    <a:pt x="52387" y="22701"/>
                  </a:lnTo>
                  <a:lnTo>
                    <a:pt x="52387" y="39727"/>
                  </a:lnTo>
                  <a:lnTo>
                    <a:pt x="86439" y="39727"/>
                  </a:lnTo>
                  <a:lnTo>
                    <a:pt x="86439" y="47148"/>
                  </a:lnTo>
                  <a:lnTo>
                    <a:pt x="84601" y="51252"/>
                  </a:lnTo>
                  <a:lnTo>
                    <a:pt x="82580" y="55181"/>
                  </a:lnTo>
                  <a:lnTo>
                    <a:pt x="80375" y="58935"/>
                  </a:lnTo>
                  <a:lnTo>
                    <a:pt x="77987" y="62515"/>
                  </a:lnTo>
                  <a:lnTo>
                    <a:pt x="75416" y="65920"/>
                  </a:lnTo>
                  <a:lnTo>
                    <a:pt x="72661" y="69151"/>
                  </a:lnTo>
                  <a:lnTo>
                    <a:pt x="69723" y="72207"/>
                  </a:lnTo>
                  <a:lnTo>
                    <a:pt x="66601" y="75088"/>
                  </a:lnTo>
                  <a:lnTo>
                    <a:pt x="63297" y="77795"/>
                  </a:lnTo>
                  <a:lnTo>
                    <a:pt x="59809" y="80327"/>
                  </a:lnTo>
                  <a:lnTo>
                    <a:pt x="63017" y="81693"/>
                  </a:lnTo>
                  <a:lnTo>
                    <a:pt x="66357" y="82999"/>
                  </a:lnTo>
                  <a:lnTo>
                    <a:pt x="69828" y="84243"/>
                  </a:lnTo>
                  <a:lnTo>
                    <a:pt x="73429" y="85426"/>
                  </a:lnTo>
                  <a:lnTo>
                    <a:pt x="77162" y="86548"/>
                  </a:lnTo>
                  <a:lnTo>
                    <a:pt x="81026" y="87609"/>
                  </a:lnTo>
                  <a:lnTo>
                    <a:pt x="85020" y="88609"/>
                  </a:lnTo>
                  <a:lnTo>
                    <a:pt x="89146" y="89547"/>
                  </a:lnTo>
                  <a:lnTo>
                    <a:pt x="93402" y="90425"/>
                  </a:lnTo>
                  <a:lnTo>
                    <a:pt x="97789" y="91241"/>
                  </a:lnTo>
                  <a:lnTo>
                    <a:pt x="94297" y="100845"/>
                  </a:lnTo>
                  <a:lnTo>
                    <a:pt x="89298" y="99990"/>
                  </a:lnTo>
                  <a:lnTo>
                    <a:pt x="84431" y="98994"/>
                  </a:lnTo>
                  <a:lnTo>
                    <a:pt x="79694" y="97859"/>
                  </a:lnTo>
                  <a:lnTo>
                    <a:pt x="75088" y="96585"/>
                  </a:lnTo>
                  <a:lnTo>
                    <a:pt x="70613" y="95170"/>
                  </a:lnTo>
                  <a:lnTo>
                    <a:pt x="66270" y="93616"/>
                  </a:lnTo>
                  <a:lnTo>
                    <a:pt x="62057" y="91922"/>
                  </a:lnTo>
                  <a:lnTo>
                    <a:pt x="57975" y="90089"/>
                  </a:lnTo>
                  <a:lnTo>
                    <a:pt x="54024" y="88115"/>
                  </a:lnTo>
                  <a:lnTo>
                    <a:pt x="50204" y="86002"/>
                  </a:lnTo>
                  <a:lnTo>
                    <a:pt x="46031" y="88111"/>
                  </a:lnTo>
                  <a:lnTo>
                    <a:pt x="41717" y="90071"/>
                  </a:lnTo>
                  <a:lnTo>
                    <a:pt x="37264" y="91883"/>
                  </a:lnTo>
                  <a:lnTo>
                    <a:pt x="32672" y="93546"/>
                  </a:lnTo>
                  <a:lnTo>
                    <a:pt x="27940" y="95061"/>
                  </a:lnTo>
                  <a:lnTo>
                    <a:pt x="23067" y="96427"/>
                  </a:lnTo>
                  <a:lnTo>
                    <a:pt x="18056" y="97645"/>
                  </a:lnTo>
                  <a:lnTo>
                    <a:pt x="12904" y="98715"/>
                  </a:lnTo>
                  <a:lnTo>
                    <a:pt x="7613" y="99636"/>
                  </a:lnTo>
                  <a:lnTo>
                    <a:pt x="2182" y="100409"/>
                  </a:lnTo>
                  <a:lnTo>
                    <a:pt x="0" y="92551"/>
                  </a:lnTo>
                  <a:lnTo>
                    <a:pt x="5059" y="91961"/>
                  </a:lnTo>
                  <a:lnTo>
                    <a:pt x="9936" y="91241"/>
                  </a:lnTo>
                  <a:lnTo>
                    <a:pt x="14629" y="90390"/>
                  </a:lnTo>
                  <a:lnTo>
                    <a:pt x="19138" y="89408"/>
                  </a:lnTo>
                  <a:lnTo>
                    <a:pt x="23465" y="88294"/>
                  </a:lnTo>
                  <a:lnTo>
                    <a:pt x="27608" y="87050"/>
                  </a:lnTo>
                  <a:lnTo>
                    <a:pt x="31567" y="85675"/>
                  </a:lnTo>
                  <a:lnTo>
                    <a:pt x="35344" y="84169"/>
                  </a:lnTo>
                  <a:lnTo>
                    <a:pt x="38937" y="82532"/>
                  </a:lnTo>
                  <a:lnTo>
                    <a:pt x="42346" y="80764"/>
                  </a:lnTo>
                  <a:lnTo>
                    <a:pt x="39255" y="78393"/>
                  </a:lnTo>
                  <a:lnTo>
                    <a:pt x="36269" y="75822"/>
                  </a:lnTo>
                  <a:lnTo>
                    <a:pt x="33388" y="73050"/>
                  </a:lnTo>
                  <a:lnTo>
                    <a:pt x="30611" y="70077"/>
                  </a:lnTo>
                  <a:lnTo>
                    <a:pt x="27940" y="66903"/>
                  </a:lnTo>
                  <a:lnTo>
                    <a:pt x="25373" y="63528"/>
                  </a:lnTo>
                  <a:lnTo>
                    <a:pt x="22910" y="59953"/>
                  </a:lnTo>
                  <a:lnTo>
                    <a:pt x="20553" y="56176"/>
                  </a:lnTo>
                  <a:lnTo>
                    <a:pt x="18300" y="52199"/>
                  </a:lnTo>
                  <a:lnTo>
                    <a:pt x="16152" y="48021"/>
                  </a:lnTo>
                  <a:lnTo>
                    <a:pt x="9167" y="48021"/>
                  </a:lnTo>
                  <a:lnTo>
                    <a:pt x="9167" y="39727"/>
                  </a:lnTo>
                  <a:lnTo>
                    <a:pt x="43656" y="39727"/>
                  </a:lnTo>
                  <a:lnTo>
                    <a:pt x="43656" y="22701"/>
                  </a:lnTo>
                  <a:lnTo>
                    <a:pt x="436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8091535" y="4047915"/>
              <a:ext cx="51077" cy="27939"/>
            </a:xfrm>
            <a:custGeom>
              <a:avLst/>
              <a:pathLst>
                <a:path w="51077" h="27939">
                  <a:moveTo>
                    <a:pt x="0" y="0"/>
                  </a:moveTo>
                  <a:lnTo>
                    <a:pt x="2300" y="3815"/>
                  </a:lnTo>
                  <a:lnTo>
                    <a:pt x="4662" y="7404"/>
                  </a:lnTo>
                  <a:lnTo>
                    <a:pt x="7085" y="10765"/>
                  </a:lnTo>
                  <a:lnTo>
                    <a:pt x="9569" y="13900"/>
                  </a:lnTo>
                  <a:lnTo>
                    <a:pt x="12114" y="16807"/>
                  </a:lnTo>
                  <a:lnTo>
                    <a:pt x="14720" y="19488"/>
                  </a:lnTo>
                  <a:lnTo>
                    <a:pt x="17388" y="21941"/>
                  </a:lnTo>
                  <a:lnTo>
                    <a:pt x="20116" y="24168"/>
                  </a:lnTo>
                  <a:lnTo>
                    <a:pt x="22906" y="26167"/>
                  </a:lnTo>
                  <a:lnTo>
                    <a:pt x="25757" y="27939"/>
                  </a:lnTo>
                  <a:lnTo>
                    <a:pt x="29075" y="25696"/>
                  </a:lnTo>
                  <a:lnTo>
                    <a:pt x="32218" y="23329"/>
                  </a:lnTo>
                  <a:lnTo>
                    <a:pt x="35186" y="20841"/>
                  </a:lnTo>
                  <a:lnTo>
                    <a:pt x="37980" y="18230"/>
                  </a:lnTo>
                  <a:lnTo>
                    <a:pt x="40600" y="15497"/>
                  </a:lnTo>
                  <a:lnTo>
                    <a:pt x="43045" y="12642"/>
                  </a:lnTo>
                  <a:lnTo>
                    <a:pt x="45315" y="9665"/>
                  </a:lnTo>
                  <a:lnTo>
                    <a:pt x="47410" y="6565"/>
                  </a:lnTo>
                  <a:lnTo>
                    <a:pt x="49331" y="3344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8174918" y="3999893"/>
              <a:ext cx="41473" cy="100409"/>
            </a:xfrm>
            <a:custGeom>
              <a:avLst/>
              <a:pathLst>
                <a:path w="41473" h="100409">
                  <a:moveTo>
                    <a:pt x="1309" y="18335"/>
                  </a:moveTo>
                  <a:lnTo>
                    <a:pt x="17462" y="18335"/>
                  </a:lnTo>
                  <a:lnTo>
                    <a:pt x="17462" y="0"/>
                  </a:lnTo>
                  <a:lnTo>
                    <a:pt x="26193" y="0"/>
                  </a:lnTo>
                  <a:lnTo>
                    <a:pt x="26193" y="18335"/>
                  </a:lnTo>
                  <a:lnTo>
                    <a:pt x="39727" y="18335"/>
                  </a:lnTo>
                  <a:lnTo>
                    <a:pt x="39727" y="26630"/>
                  </a:lnTo>
                  <a:lnTo>
                    <a:pt x="26193" y="26630"/>
                  </a:lnTo>
                  <a:lnTo>
                    <a:pt x="26193" y="49331"/>
                  </a:lnTo>
                  <a:lnTo>
                    <a:pt x="39727" y="43656"/>
                  </a:lnTo>
                  <a:lnTo>
                    <a:pt x="41473" y="51514"/>
                  </a:lnTo>
                  <a:lnTo>
                    <a:pt x="26193" y="58499"/>
                  </a:lnTo>
                  <a:lnTo>
                    <a:pt x="26193" y="88622"/>
                  </a:lnTo>
                  <a:lnTo>
                    <a:pt x="26171" y="89892"/>
                  </a:lnTo>
                  <a:lnTo>
                    <a:pt x="26106" y="91084"/>
                  </a:lnTo>
                  <a:lnTo>
                    <a:pt x="25997" y="92197"/>
                  </a:lnTo>
                  <a:lnTo>
                    <a:pt x="25844" y="93232"/>
                  </a:lnTo>
                  <a:lnTo>
                    <a:pt x="25648" y="94188"/>
                  </a:lnTo>
                  <a:lnTo>
                    <a:pt x="25407" y="95065"/>
                  </a:lnTo>
                  <a:lnTo>
                    <a:pt x="25124" y="95864"/>
                  </a:lnTo>
                  <a:lnTo>
                    <a:pt x="24796" y="96585"/>
                  </a:lnTo>
                  <a:lnTo>
                    <a:pt x="24425" y="97226"/>
                  </a:lnTo>
                  <a:lnTo>
                    <a:pt x="24010" y="97789"/>
                  </a:lnTo>
                  <a:lnTo>
                    <a:pt x="23543" y="98287"/>
                  </a:lnTo>
                  <a:lnTo>
                    <a:pt x="23015" y="98732"/>
                  </a:lnTo>
                  <a:lnTo>
                    <a:pt x="22426" y="99125"/>
                  </a:lnTo>
                  <a:lnTo>
                    <a:pt x="21775" y="99466"/>
                  </a:lnTo>
                  <a:lnTo>
                    <a:pt x="21064" y="99754"/>
                  </a:lnTo>
                  <a:lnTo>
                    <a:pt x="20291" y="99990"/>
                  </a:lnTo>
                  <a:lnTo>
                    <a:pt x="19457" y="100173"/>
                  </a:lnTo>
                  <a:lnTo>
                    <a:pt x="18562" y="100304"/>
                  </a:lnTo>
                  <a:lnTo>
                    <a:pt x="17606" y="100383"/>
                  </a:lnTo>
                  <a:lnTo>
                    <a:pt x="16589" y="100409"/>
                  </a:lnTo>
                  <a:lnTo>
                    <a:pt x="15201" y="100396"/>
                  </a:lnTo>
                  <a:lnTo>
                    <a:pt x="13830" y="100356"/>
                  </a:lnTo>
                  <a:lnTo>
                    <a:pt x="12476" y="100291"/>
                  </a:lnTo>
                  <a:lnTo>
                    <a:pt x="11141" y="100199"/>
                  </a:lnTo>
                  <a:lnTo>
                    <a:pt x="9822" y="100081"/>
                  </a:lnTo>
                  <a:lnTo>
                    <a:pt x="8521" y="99937"/>
                  </a:lnTo>
                  <a:lnTo>
                    <a:pt x="7238" y="99767"/>
                  </a:lnTo>
                  <a:lnTo>
                    <a:pt x="5972" y="99571"/>
                  </a:lnTo>
                  <a:lnTo>
                    <a:pt x="4723" y="99348"/>
                  </a:lnTo>
                  <a:lnTo>
                    <a:pt x="3492" y="99099"/>
                  </a:lnTo>
                  <a:lnTo>
                    <a:pt x="1746" y="89931"/>
                  </a:lnTo>
                  <a:lnTo>
                    <a:pt x="3060" y="90263"/>
                  </a:lnTo>
                  <a:lnTo>
                    <a:pt x="4383" y="90560"/>
                  </a:lnTo>
                  <a:lnTo>
                    <a:pt x="5714" y="90822"/>
                  </a:lnTo>
                  <a:lnTo>
                    <a:pt x="7054" y="91049"/>
                  </a:lnTo>
                  <a:lnTo>
                    <a:pt x="8403" y="91241"/>
                  </a:lnTo>
                  <a:lnTo>
                    <a:pt x="9761" y="91398"/>
                  </a:lnTo>
                  <a:lnTo>
                    <a:pt x="11127" y="91520"/>
                  </a:lnTo>
                  <a:lnTo>
                    <a:pt x="12503" y="91608"/>
                  </a:lnTo>
                  <a:lnTo>
                    <a:pt x="13887" y="91660"/>
                  </a:lnTo>
                  <a:lnTo>
                    <a:pt x="15279" y="91678"/>
                  </a:lnTo>
                  <a:lnTo>
                    <a:pt x="15694" y="91625"/>
                  </a:lnTo>
                  <a:lnTo>
                    <a:pt x="16065" y="91468"/>
                  </a:lnTo>
                  <a:lnTo>
                    <a:pt x="16392" y="91206"/>
                  </a:lnTo>
                  <a:lnTo>
                    <a:pt x="16676" y="90839"/>
                  </a:lnTo>
                  <a:lnTo>
                    <a:pt x="16916" y="90368"/>
                  </a:lnTo>
                  <a:lnTo>
                    <a:pt x="17113" y="89792"/>
                  </a:lnTo>
                  <a:lnTo>
                    <a:pt x="17266" y="89111"/>
                  </a:lnTo>
                  <a:lnTo>
                    <a:pt x="17375" y="88325"/>
                  </a:lnTo>
                  <a:lnTo>
                    <a:pt x="17440" y="87434"/>
                  </a:lnTo>
                  <a:lnTo>
                    <a:pt x="17462" y="86439"/>
                  </a:lnTo>
                  <a:lnTo>
                    <a:pt x="17462" y="61991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824" y="57534"/>
                  </a:lnTo>
                  <a:lnTo>
                    <a:pt x="3632" y="56997"/>
                  </a:lnTo>
                  <a:lnTo>
                    <a:pt x="5422" y="56451"/>
                  </a:lnTo>
                  <a:lnTo>
                    <a:pt x="7194" y="55897"/>
                  </a:lnTo>
                  <a:lnTo>
                    <a:pt x="8949" y="55334"/>
                  </a:lnTo>
                  <a:lnTo>
                    <a:pt x="10687" y="54762"/>
                  </a:lnTo>
                  <a:lnTo>
                    <a:pt x="12407" y="54181"/>
                  </a:lnTo>
                  <a:lnTo>
                    <a:pt x="14109" y="53592"/>
                  </a:lnTo>
                  <a:lnTo>
                    <a:pt x="15794" y="52994"/>
                  </a:lnTo>
                  <a:lnTo>
                    <a:pt x="17462" y="52387"/>
                  </a:lnTo>
                  <a:lnTo>
                    <a:pt x="17462" y="26630"/>
                  </a:lnTo>
                  <a:lnTo>
                    <a:pt x="1309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8218138" y="3999457"/>
              <a:ext cx="58062" cy="42346"/>
            </a:xfrm>
            <a:custGeom>
              <a:avLst/>
              <a:pathLst>
                <a:path w="58062" h="42346">
                  <a:moveTo>
                    <a:pt x="4802" y="13096"/>
                  </a:moveTo>
                  <a:lnTo>
                    <a:pt x="25320" y="13096"/>
                  </a:lnTo>
                  <a:lnTo>
                    <a:pt x="25320" y="0"/>
                  </a:lnTo>
                  <a:lnTo>
                    <a:pt x="34051" y="0"/>
                  </a:lnTo>
                  <a:lnTo>
                    <a:pt x="34051" y="13096"/>
                  </a:lnTo>
                  <a:lnTo>
                    <a:pt x="54570" y="13096"/>
                  </a:lnTo>
                  <a:lnTo>
                    <a:pt x="54570" y="20955"/>
                  </a:lnTo>
                  <a:lnTo>
                    <a:pt x="34051" y="20955"/>
                  </a:lnTo>
                  <a:lnTo>
                    <a:pt x="34051" y="34051"/>
                  </a:lnTo>
                  <a:lnTo>
                    <a:pt x="58062" y="34051"/>
                  </a:lnTo>
                  <a:lnTo>
                    <a:pt x="58062" y="42346"/>
                  </a:lnTo>
                  <a:lnTo>
                    <a:pt x="0" y="42346"/>
                  </a:lnTo>
                  <a:lnTo>
                    <a:pt x="0" y="34051"/>
                  </a:lnTo>
                  <a:lnTo>
                    <a:pt x="25320" y="34051"/>
                  </a:lnTo>
                  <a:lnTo>
                    <a:pt x="25320" y="20955"/>
                  </a:lnTo>
                  <a:lnTo>
                    <a:pt x="4802" y="20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8218575" y="4044859"/>
              <a:ext cx="58062" cy="55443"/>
            </a:xfrm>
            <a:custGeom>
              <a:avLst/>
              <a:pathLst>
                <a:path w="58062" h="55443">
                  <a:moveTo>
                    <a:pt x="0" y="9604"/>
                  </a:moveTo>
                  <a:lnTo>
                    <a:pt x="38854" y="9604"/>
                  </a:lnTo>
                  <a:lnTo>
                    <a:pt x="38854" y="0"/>
                  </a:lnTo>
                  <a:lnTo>
                    <a:pt x="47585" y="0"/>
                  </a:lnTo>
                  <a:lnTo>
                    <a:pt x="47585" y="9604"/>
                  </a:lnTo>
                  <a:lnTo>
                    <a:pt x="58062" y="9604"/>
                  </a:lnTo>
                  <a:lnTo>
                    <a:pt x="58062" y="17899"/>
                  </a:lnTo>
                  <a:lnTo>
                    <a:pt x="47585" y="17899"/>
                  </a:lnTo>
                  <a:lnTo>
                    <a:pt x="47585" y="44092"/>
                  </a:lnTo>
                  <a:lnTo>
                    <a:pt x="47561" y="45280"/>
                  </a:lnTo>
                  <a:lnTo>
                    <a:pt x="47489" y="46397"/>
                  </a:lnTo>
                  <a:lnTo>
                    <a:pt x="47369" y="47445"/>
                  </a:lnTo>
                  <a:lnTo>
                    <a:pt x="47201" y="48423"/>
                  </a:lnTo>
                  <a:lnTo>
                    <a:pt x="46985" y="49331"/>
                  </a:lnTo>
                  <a:lnTo>
                    <a:pt x="46720" y="50169"/>
                  </a:lnTo>
                  <a:lnTo>
                    <a:pt x="46408" y="50938"/>
                  </a:lnTo>
                  <a:lnTo>
                    <a:pt x="46048" y="51636"/>
                  </a:lnTo>
                  <a:lnTo>
                    <a:pt x="45640" y="52265"/>
                  </a:lnTo>
                  <a:lnTo>
                    <a:pt x="45184" y="52824"/>
                  </a:lnTo>
                  <a:lnTo>
                    <a:pt x="44653" y="53321"/>
                  </a:lnTo>
                  <a:lnTo>
                    <a:pt x="44022" y="53767"/>
                  </a:lnTo>
                  <a:lnTo>
                    <a:pt x="43291" y="54159"/>
                  </a:lnTo>
                  <a:lnTo>
                    <a:pt x="42460" y="54500"/>
                  </a:lnTo>
                  <a:lnTo>
                    <a:pt x="41528" y="54788"/>
                  </a:lnTo>
                  <a:lnTo>
                    <a:pt x="40495" y="55024"/>
                  </a:lnTo>
                  <a:lnTo>
                    <a:pt x="39362" y="55207"/>
                  </a:lnTo>
                  <a:lnTo>
                    <a:pt x="38129" y="55338"/>
                  </a:lnTo>
                  <a:lnTo>
                    <a:pt x="36795" y="55417"/>
                  </a:lnTo>
                  <a:lnTo>
                    <a:pt x="35361" y="55443"/>
                  </a:lnTo>
                  <a:lnTo>
                    <a:pt x="34152" y="55430"/>
                  </a:lnTo>
                  <a:lnTo>
                    <a:pt x="32969" y="55391"/>
                  </a:lnTo>
                  <a:lnTo>
                    <a:pt x="31812" y="55325"/>
                  </a:lnTo>
                  <a:lnTo>
                    <a:pt x="30681" y="55233"/>
                  </a:lnTo>
                  <a:lnTo>
                    <a:pt x="29577" y="55116"/>
                  </a:lnTo>
                  <a:lnTo>
                    <a:pt x="28498" y="54971"/>
                  </a:lnTo>
                  <a:lnTo>
                    <a:pt x="27446" y="54801"/>
                  </a:lnTo>
                  <a:lnTo>
                    <a:pt x="26420" y="54605"/>
                  </a:lnTo>
                  <a:lnTo>
                    <a:pt x="25421" y="54382"/>
                  </a:lnTo>
                  <a:lnTo>
                    <a:pt x="24447" y="54133"/>
                  </a:lnTo>
                  <a:lnTo>
                    <a:pt x="22701" y="44965"/>
                  </a:lnTo>
                  <a:lnTo>
                    <a:pt x="23927" y="45297"/>
                  </a:lnTo>
                  <a:lnTo>
                    <a:pt x="25163" y="45594"/>
                  </a:lnTo>
                  <a:lnTo>
                    <a:pt x="26407" y="45856"/>
                  </a:lnTo>
                  <a:lnTo>
                    <a:pt x="27660" y="46083"/>
                  </a:lnTo>
                  <a:lnTo>
                    <a:pt x="28922" y="46275"/>
                  </a:lnTo>
                  <a:lnTo>
                    <a:pt x="30192" y="46432"/>
                  </a:lnTo>
                  <a:lnTo>
                    <a:pt x="31471" y="46555"/>
                  </a:lnTo>
                  <a:lnTo>
                    <a:pt x="32759" y="46642"/>
                  </a:lnTo>
                  <a:lnTo>
                    <a:pt x="34056" y="46694"/>
                  </a:lnTo>
                  <a:lnTo>
                    <a:pt x="35361" y="46712"/>
                  </a:lnTo>
                  <a:lnTo>
                    <a:pt x="36025" y="46668"/>
                  </a:lnTo>
                  <a:lnTo>
                    <a:pt x="36618" y="46537"/>
                  </a:lnTo>
                  <a:lnTo>
                    <a:pt x="37142" y="46319"/>
                  </a:lnTo>
                  <a:lnTo>
                    <a:pt x="37596" y="46013"/>
                  </a:lnTo>
                  <a:lnTo>
                    <a:pt x="37980" y="45620"/>
                  </a:lnTo>
                  <a:lnTo>
                    <a:pt x="38295" y="45140"/>
                  </a:lnTo>
                  <a:lnTo>
                    <a:pt x="38539" y="44573"/>
                  </a:lnTo>
                  <a:lnTo>
                    <a:pt x="38714" y="43918"/>
                  </a:lnTo>
                  <a:lnTo>
                    <a:pt x="38819" y="43176"/>
                  </a:lnTo>
                  <a:lnTo>
                    <a:pt x="38854" y="42346"/>
                  </a:lnTo>
                  <a:lnTo>
                    <a:pt x="38854" y="17899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8223813" y="4067124"/>
              <a:ext cx="17462" cy="19208"/>
            </a:xfrm>
            <a:custGeom>
              <a:avLst/>
              <a:pathLst>
                <a:path w="17462" h="19208">
                  <a:moveTo>
                    <a:pt x="7858" y="0"/>
                  </a:moveTo>
                  <a:lnTo>
                    <a:pt x="8975" y="1410"/>
                  </a:lnTo>
                  <a:lnTo>
                    <a:pt x="10058" y="2846"/>
                  </a:lnTo>
                  <a:lnTo>
                    <a:pt x="11106" y="4308"/>
                  </a:lnTo>
                  <a:lnTo>
                    <a:pt x="12118" y="5797"/>
                  </a:lnTo>
                  <a:lnTo>
                    <a:pt x="13096" y="7312"/>
                  </a:lnTo>
                  <a:lnTo>
                    <a:pt x="14039" y="8853"/>
                  </a:lnTo>
                  <a:lnTo>
                    <a:pt x="14947" y="10420"/>
                  </a:lnTo>
                  <a:lnTo>
                    <a:pt x="15821" y="12014"/>
                  </a:lnTo>
                  <a:lnTo>
                    <a:pt x="16659" y="13633"/>
                  </a:lnTo>
                  <a:lnTo>
                    <a:pt x="17462" y="15279"/>
                  </a:lnTo>
                  <a:lnTo>
                    <a:pt x="9167" y="19208"/>
                  </a:lnTo>
                  <a:lnTo>
                    <a:pt x="8447" y="17479"/>
                  </a:lnTo>
                  <a:lnTo>
                    <a:pt x="7683" y="15786"/>
                  </a:lnTo>
                  <a:lnTo>
                    <a:pt x="6875" y="14127"/>
                  </a:lnTo>
                  <a:lnTo>
                    <a:pt x="6024" y="12503"/>
                  </a:lnTo>
                  <a:lnTo>
                    <a:pt x="5129" y="10914"/>
                  </a:lnTo>
                  <a:lnTo>
                    <a:pt x="4191" y="9359"/>
                  </a:lnTo>
                  <a:lnTo>
                    <a:pt x="3208" y="7840"/>
                  </a:lnTo>
                  <a:lnTo>
                    <a:pt x="2182" y="6356"/>
                  </a:lnTo>
                  <a:lnTo>
                    <a:pt x="1113" y="490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7282967" y="4199120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7293117" y="4207796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7367769" y="4262312"/>
              <a:ext cx="17025" cy="16589"/>
            </a:xfrm>
            <a:custGeom>
              <a:avLst/>
              <a:pathLst>
                <a:path w="17025" h="16589">
                  <a:moveTo>
                    <a:pt x="17025" y="16589"/>
                  </a:moveTo>
                  <a:lnTo>
                    <a:pt x="0" y="16589"/>
                  </a:lnTo>
                  <a:lnTo>
                    <a:pt x="0" y="0"/>
                  </a:lnTo>
                  <a:lnTo>
                    <a:pt x="170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7494154" y="4193772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7553526" y="4221275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7648697" y="4255327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70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7684058" y="4257510"/>
              <a:ext cx="24010" cy="25757"/>
            </a:xfrm>
            <a:custGeom>
              <a:avLst/>
              <a:pathLst>
                <a:path w="24010" h="25757">
                  <a:moveTo>
                    <a:pt x="6985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7631234" y="4257946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5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5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70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4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7605914" y="4259256"/>
              <a:ext cx="20954" cy="26630"/>
            </a:xfrm>
            <a:custGeom>
              <a:avLst/>
              <a:pathLst>
                <a:path w="20954" h="26630">
                  <a:moveTo>
                    <a:pt x="13096" y="0"/>
                  </a:moveTo>
                  <a:lnTo>
                    <a:pt x="20954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5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7606787" y="4187660"/>
              <a:ext cx="99972" cy="71159"/>
            </a:xfrm>
            <a:custGeom>
              <a:avLst/>
              <a:pathLst>
                <a:path w="99972" h="71159">
                  <a:moveTo>
                    <a:pt x="97353" y="10040"/>
                  </a:moveTo>
                  <a:lnTo>
                    <a:pt x="97353" y="17899"/>
                  </a:lnTo>
                  <a:lnTo>
                    <a:pt x="68976" y="17899"/>
                  </a:lnTo>
                  <a:lnTo>
                    <a:pt x="69430" y="21147"/>
                  </a:lnTo>
                  <a:lnTo>
                    <a:pt x="69919" y="24255"/>
                  </a:lnTo>
                  <a:lnTo>
                    <a:pt x="70443" y="27224"/>
                  </a:lnTo>
                  <a:lnTo>
                    <a:pt x="71002" y="30052"/>
                  </a:lnTo>
                  <a:lnTo>
                    <a:pt x="71596" y="32742"/>
                  </a:lnTo>
                  <a:lnTo>
                    <a:pt x="72224" y="35291"/>
                  </a:lnTo>
                  <a:lnTo>
                    <a:pt x="72888" y="37701"/>
                  </a:lnTo>
                  <a:lnTo>
                    <a:pt x="73586" y="39971"/>
                  </a:lnTo>
                  <a:lnTo>
                    <a:pt x="74320" y="42102"/>
                  </a:lnTo>
                  <a:lnTo>
                    <a:pt x="75088" y="44092"/>
                  </a:lnTo>
                  <a:lnTo>
                    <a:pt x="76538" y="41918"/>
                  </a:lnTo>
                  <a:lnTo>
                    <a:pt x="77917" y="39762"/>
                  </a:lnTo>
                  <a:lnTo>
                    <a:pt x="79227" y="37622"/>
                  </a:lnTo>
                  <a:lnTo>
                    <a:pt x="80467" y="35501"/>
                  </a:lnTo>
                  <a:lnTo>
                    <a:pt x="81637" y="33397"/>
                  </a:lnTo>
                  <a:lnTo>
                    <a:pt x="82737" y="31310"/>
                  </a:lnTo>
                  <a:lnTo>
                    <a:pt x="83767" y="29240"/>
                  </a:lnTo>
                  <a:lnTo>
                    <a:pt x="84728" y="27189"/>
                  </a:lnTo>
                  <a:lnTo>
                    <a:pt x="85618" y="25154"/>
                  </a:lnTo>
                  <a:lnTo>
                    <a:pt x="86439" y="23137"/>
                  </a:lnTo>
                  <a:lnTo>
                    <a:pt x="93860" y="25320"/>
                  </a:lnTo>
                  <a:lnTo>
                    <a:pt x="92455" y="28420"/>
                  </a:lnTo>
                  <a:lnTo>
                    <a:pt x="91032" y="31432"/>
                  </a:lnTo>
                  <a:lnTo>
                    <a:pt x="89591" y="34357"/>
                  </a:lnTo>
                  <a:lnTo>
                    <a:pt x="88133" y="37195"/>
                  </a:lnTo>
                  <a:lnTo>
                    <a:pt x="86657" y="39945"/>
                  </a:lnTo>
                  <a:lnTo>
                    <a:pt x="85164" y="42608"/>
                  </a:lnTo>
                  <a:lnTo>
                    <a:pt x="83654" y="45184"/>
                  </a:lnTo>
                  <a:lnTo>
                    <a:pt x="82126" y="47672"/>
                  </a:lnTo>
                  <a:lnTo>
                    <a:pt x="80580" y="50073"/>
                  </a:lnTo>
                  <a:lnTo>
                    <a:pt x="79017" y="52387"/>
                  </a:lnTo>
                  <a:lnTo>
                    <a:pt x="79943" y="53561"/>
                  </a:lnTo>
                  <a:lnTo>
                    <a:pt x="80798" y="54640"/>
                  </a:lnTo>
                  <a:lnTo>
                    <a:pt x="81584" y="55622"/>
                  </a:lnTo>
                  <a:lnTo>
                    <a:pt x="82300" y="56508"/>
                  </a:lnTo>
                  <a:lnTo>
                    <a:pt x="82946" y="57298"/>
                  </a:lnTo>
                  <a:lnTo>
                    <a:pt x="83523" y="57992"/>
                  </a:lnTo>
                  <a:lnTo>
                    <a:pt x="84029" y="58591"/>
                  </a:lnTo>
                  <a:lnTo>
                    <a:pt x="84466" y="59093"/>
                  </a:lnTo>
                  <a:lnTo>
                    <a:pt x="84832" y="59499"/>
                  </a:lnTo>
                  <a:lnTo>
                    <a:pt x="85129" y="59809"/>
                  </a:lnTo>
                  <a:lnTo>
                    <a:pt x="85395" y="60057"/>
                  </a:lnTo>
                  <a:lnTo>
                    <a:pt x="85671" y="60280"/>
                  </a:lnTo>
                  <a:lnTo>
                    <a:pt x="85954" y="60477"/>
                  </a:lnTo>
                  <a:lnTo>
                    <a:pt x="86247" y="60647"/>
                  </a:lnTo>
                  <a:lnTo>
                    <a:pt x="86548" y="60791"/>
                  </a:lnTo>
                  <a:lnTo>
                    <a:pt x="86858" y="60909"/>
                  </a:lnTo>
                  <a:lnTo>
                    <a:pt x="87177" y="61000"/>
                  </a:lnTo>
                  <a:lnTo>
                    <a:pt x="87504" y="61066"/>
                  </a:lnTo>
                  <a:lnTo>
                    <a:pt x="87840" y="61105"/>
                  </a:lnTo>
                  <a:lnTo>
                    <a:pt x="88185" y="61118"/>
                  </a:lnTo>
                  <a:lnTo>
                    <a:pt x="88526" y="61079"/>
                  </a:lnTo>
                  <a:lnTo>
                    <a:pt x="88849" y="60961"/>
                  </a:lnTo>
                  <a:lnTo>
                    <a:pt x="89154" y="60765"/>
                  </a:lnTo>
                  <a:lnTo>
                    <a:pt x="89442" y="60490"/>
                  </a:lnTo>
                  <a:lnTo>
                    <a:pt x="89713" y="60136"/>
                  </a:lnTo>
                  <a:lnTo>
                    <a:pt x="89966" y="59704"/>
                  </a:lnTo>
                  <a:lnTo>
                    <a:pt x="90202" y="59193"/>
                  </a:lnTo>
                  <a:lnTo>
                    <a:pt x="90420" y="58604"/>
                  </a:lnTo>
                  <a:lnTo>
                    <a:pt x="90621" y="57936"/>
                  </a:lnTo>
                  <a:lnTo>
                    <a:pt x="90804" y="57189"/>
                  </a:lnTo>
                  <a:lnTo>
                    <a:pt x="90970" y="56364"/>
                  </a:lnTo>
                  <a:lnTo>
                    <a:pt x="91119" y="55460"/>
                  </a:lnTo>
                  <a:lnTo>
                    <a:pt x="91250" y="54478"/>
                  </a:lnTo>
                  <a:lnTo>
                    <a:pt x="91363" y="53417"/>
                  </a:lnTo>
                  <a:lnTo>
                    <a:pt x="91459" y="52278"/>
                  </a:lnTo>
                  <a:lnTo>
                    <a:pt x="91538" y="51060"/>
                  </a:lnTo>
                  <a:lnTo>
                    <a:pt x="91599" y="49763"/>
                  </a:lnTo>
                  <a:lnTo>
                    <a:pt x="91643" y="48388"/>
                  </a:lnTo>
                  <a:lnTo>
                    <a:pt x="91669" y="46934"/>
                  </a:lnTo>
                  <a:lnTo>
                    <a:pt x="91678" y="45402"/>
                  </a:lnTo>
                  <a:lnTo>
                    <a:pt x="99972" y="47585"/>
                  </a:lnTo>
                  <a:lnTo>
                    <a:pt x="99859" y="50121"/>
                  </a:lnTo>
                  <a:lnTo>
                    <a:pt x="99693" y="52492"/>
                  </a:lnTo>
                  <a:lnTo>
                    <a:pt x="99475" y="54696"/>
                  </a:lnTo>
                  <a:lnTo>
                    <a:pt x="99204" y="56735"/>
                  </a:lnTo>
                  <a:lnTo>
                    <a:pt x="98881" y="58608"/>
                  </a:lnTo>
                  <a:lnTo>
                    <a:pt x="98505" y="60315"/>
                  </a:lnTo>
                  <a:lnTo>
                    <a:pt x="98078" y="61856"/>
                  </a:lnTo>
                  <a:lnTo>
                    <a:pt x="97597" y="63231"/>
                  </a:lnTo>
                  <a:lnTo>
                    <a:pt x="97065" y="64440"/>
                  </a:lnTo>
                  <a:lnTo>
                    <a:pt x="96480" y="65484"/>
                  </a:lnTo>
                  <a:lnTo>
                    <a:pt x="95847" y="66396"/>
                  </a:lnTo>
                  <a:lnTo>
                    <a:pt x="95170" y="67213"/>
                  </a:lnTo>
                  <a:lnTo>
                    <a:pt x="94450" y="67933"/>
                  </a:lnTo>
                  <a:lnTo>
                    <a:pt x="93686" y="68557"/>
                  </a:lnTo>
                  <a:lnTo>
                    <a:pt x="92878" y="69086"/>
                  </a:lnTo>
                  <a:lnTo>
                    <a:pt x="92027" y="69518"/>
                  </a:lnTo>
                  <a:lnTo>
                    <a:pt x="91132" y="69854"/>
                  </a:lnTo>
                  <a:lnTo>
                    <a:pt x="90193" y="70094"/>
                  </a:lnTo>
                  <a:lnTo>
                    <a:pt x="89211" y="70238"/>
                  </a:lnTo>
                  <a:lnTo>
                    <a:pt x="88185" y="70286"/>
                  </a:lnTo>
                  <a:lnTo>
                    <a:pt x="87024" y="70177"/>
                  </a:lnTo>
                  <a:lnTo>
                    <a:pt x="85810" y="69850"/>
                  </a:lnTo>
                  <a:lnTo>
                    <a:pt x="84544" y="69304"/>
                  </a:lnTo>
                  <a:lnTo>
                    <a:pt x="83226" y="68540"/>
                  </a:lnTo>
                  <a:lnTo>
                    <a:pt x="81855" y="67558"/>
                  </a:lnTo>
                  <a:lnTo>
                    <a:pt x="80432" y="66357"/>
                  </a:lnTo>
                  <a:lnTo>
                    <a:pt x="78956" y="64938"/>
                  </a:lnTo>
                  <a:lnTo>
                    <a:pt x="77428" y="63301"/>
                  </a:lnTo>
                  <a:lnTo>
                    <a:pt x="75848" y="61446"/>
                  </a:lnTo>
                  <a:lnTo>
                    <a:pt x="74215" y="59372"/>
                  </a:lnTo>
                  <a:lnTo>
                    <a:pt x="73329" y="60590"/>
                  </a:lnTo>
                  <a:lnTo>
                    <a:pt x="72416" y="61799"/>
                  </a:lnTo>
                  <a:lnTo>
                    <a:pt x="71478" y="63000"/>
                  </a:lnTo>
                  <a:lnTo>
                    <a:pt x="70513" y="64192"/>
                  </a:lnTo>
                  <a:lnTo>
                    <a:pt x="69522" y="65375"/>
                  </a:lnTo>
                  <a:lnTo>
                    <a:pt x="68505" y="66549"/>
                  </a:lnTo>
                  <a:lnTo>
                    <a:pt x="67462" y="67715"/>
                  </a:lnTo>
                  <a:lnTo>
                    <a:pt x="66392" y="68872"/>
                  </a:lnTo>
                  <a:lnTo>
                    <a:pt x="65296" y="70020"/>
                  </a:lnTo>
                  <a:lnTo>
                    <a:pt x="64174" y="71159"/>
                  </a:lnTo>
                  <a:lnTo>
                    <a:pt x="56753" y="65484"/>
                  </a:lnTo>
                  <a:lnTo>
                    <a:pt x="58219" y="64087"/>
                  </a:lnTo>
                  <a:lnTo>
                    <a:pt x="59651" y="62690"/>
                  </a:lnTo>
                  <a:lnTo>
                    <a:pt x="61048" y="61293"/>
                  </a:lnTo>
                  <a:lnTo>
                    <a:pt x="62410" y="59896"/>
                  </a:lnTo>
                  <a:lnTo>
                    <a:pt x="63738" y="58499"/>
                  </a:lnTo>
                  <a:lnTo>
                    <a:pt x="65030" y="57102"/>
                  </a:lnTo>
                  <a:lnTo>
                    <a:pt x="66287" y="55705"/>
                  </a:lnTo>
                  <a:lnTo>
                    <a:pt x="67510" y="54308"/>
                  </a:lnTo>
                  <a:lnTo>
                    <a:pt x="68697" y="52911"/>
                  </a:lnTo>
                  <a:lnTo>
                    <a:pt x="69850" y="51514"/>
                  </a:lnTo>
                  <a:lnTo>
                    <a:pt x="68496" y="48742"/>
                  </a:lnTo>
                  <a:lnTo>
                    <a:pt x="67230" y="45839"/>
                  </a:lnTo>
                  <a:lnTo>
                    <a:pt x="66051" y="42804"/>
                  </a:lnTo>
                  <a:lnTo>
                    <a:pt x="64960" y="39639"/>
                  </a:lnTo>
                  <a:lnTo>
                    <a:pt x="63956" y="36343"/>
                  </a:lnTo>
                  <a:lnTo>
                    <a:pt x="63039" y="32916"/>
                  </a:lnTo>
                  <a:lnTo>
                    <a:pt x="62210" y="29358"/>
                  </a:lnTo>
                  <a:lnTo>
                    <a:pt x="61468" y="25669"/>
                  </a:lnTo>
                  <a:lnTo>
                    <a:pt x="60813" y="21849"/>
                  </a:lnTo>
                  <a:lnTo>
                    <a:pt x="60245" y="17899"/>
                  </a:lnTo>
                  <a:lnTo>
                    <a:pt x="16152" y="17899"/>
                  </a:lnTo>
                  <a:lnTo>
                    <a:pt x="16152" y="38417"/>
                  </a:lnTo>
                  <a:lnTo>
                    <a:pt x="16069" y="41783"/>
                  </a:lnTo>
                  <a:lnTo>
                    <a:pt x="15821" y="45070"/>
                  </a:lnTo>
                  <a:lnTo>
                    <a:pt x="15406" y="48279"/>
                  </a:lnTo>
                  <a:lnTo>
                    <a:pt x="14825" y="51409"/>
                  </a:lnTo>
                  <a:lnTo>
                    <a:pt x="14079" y="54461"/>
                  </a:lnTo>
                  <a:lnTo>
                    <a:pt x="13166" y="57434"/>
                  </a:lnTo>
                  <a:lnTo>
                    <a:pt x="12088" y="60328"/>
                  </a:lnTo>
                  <a:lnTo>
                    <a:pt x="10844" y="63144"/>
                  </a:lnTo>
                  <a:lnTo>
                    <a:pt x="9434" y="65881"/>
                  </a:lnTo>
                  <a:lnTo>
                    <a:pt x="7858" y="68540"/>
                  </a:lnTo>
                  <a:lnTo>
                    <a:pt x="0" y="63738"/>
                  </a:lnTo>
                  <a:lnTo>
                    <a:pt x="1493" y="61005"/>
                  </a:lnTo>
                  <a:lnTo>
                    <a:pt x="2828" y="58219"/>
                  </a:lnTo>
                  <a:lnTo>
                    <a:pt x="4007" y="55382"/>
                  </a:lnTo>
                  <a:lnTo>
                    <a:pt x="5029" y="52492"/>
                  </a:lnTo>
                  <a:lnTo>
                    <a:pt x="5893" y="49549"/>
                  </a:lnTo>
                  <a:lnTo>
                    <a:pt x="6600" y="46555"/>
                  </a:lnTo>
                  <a:lnTo>
                    <a:pt x="7150" y="43507"/>
                  </a:lnTo>
                  <a:lnTo>
                    <a:pt x="7543" y="40408"/>
                  </a:lnTo>
                  <a:lnTo>
                    <a:pt x="7779" y="37256"/>
                  </a:lnTo>
                  <a:lnTo>
                    <a:pt x="7858" y="34051"/>
                  </a:lnTo>
                  <a:lnTo>
                    <a:pt x="7858" y="10040"/>
                  </a:lnTo>
                  <a:lnTo>
                    <a:pt x="59372" y="10040"/>
                  </a:lnTo>
                  <a:lnTo>
                    <a:pt x="59368" y="9084"/>
                  </a:lnTo>
                  <a:lnTo>
                    <a:pt x="59355" y="8137"/>
                  </a:lnTo>
                  <a:lnTo>
                    <a:pt x="59333" y="7198"/>
                  </a:lnTo>
                  <a:lnTo>
                    <a:pt x="59302" y="6269"/>
                  </a:lnTo>
                  <a:lnTo>
                    <a:pt x="59263" y="5347"/>
                  </a:lnTo>
                  <a:lnTo>
                    <a:pt x="59215" y="4435"/>
                  </a:lnTo>
                  <a:lnTo>
                    <a:pt x="59158" y="3531"/>
                  </a:lnTo>
                  <a:lnTo>
                    <a:pt x="59093" y="2636"/>
                  </a:lnTo>
                  <a:lnTo>
                    <a:pt x="59018" y="1750"/>
                  </a:lnTo>
                  <a:lnTo>
                    <a:pt x="58935" y="873"/>
                  </a:lnTo>
                  <a:lnTo>
                    <a:pt x="67667" y="873"/>
                  </a:lnTo>
                  <a:lnTo>
                    <a:pt x="67750" y="1829"/>
                  </a:lnTo>
                  <a:lnTo>
                    <a:pt x="67824" y="2776"/>
                  </a:lnTo>
                  <a:lnTo>
                    <a:pt x="67889" y="3715"/>
                  </a:lnTo>
                  <a:lnTo>
                    <a:pt x="67946" y="4645"/>
                  </a:lnTo>
                  <a:lnTo>
                    <a:pt x="67994" y="5566"/>
                  </a:lnTo>
                  <a:lnTo>
                    <a:pt x="68033" y="6478"/>
                  </a:lnTo>
                  <a:lnTo>
                    <a:pt x="68064" y="7382"/>
                  </a:lnTo>
                  <a:lnTo>
                    <a:pt x="68086" y="8277"/>
                  </a:lnTo>
                  <a:lnTo>
                    <a:pt x="68099" y="9163"/>
                  </a:lnTo>
                  <a:lnTo>
                    <a:pt x="68103" y="10040"/>
                  </a:lnTo>
                  <a:lnTo>
                    <a:pt x="81637" y="10040"/>
                  </a:lnTo>
                  <a:lnTo>
                    <a:pt x="81104" y="9434"/>
                  </a:lnTo>
                  <a:lnTo>
                    <a:pt x="80554" y="8836"/>
                  </a:lnTo>
                  <a:lnTo>
                    <a:pt x="79986" y="8246"/>
                  </a:lnTo>
                  <a:lnTo>
                    <a:pt x="79401" y="7666"/>
                  </a:lnTo>
                  <a:lnTo>
                    <a:pt x="78799" y="7094"/>
                  </a:lnTo>
                  <a:lnTo>
                    <a:pt x="78179" y="6530"/>
                  </a:lnTo>
                  <a:lnTo>
                    <a:pt x="77542" y="5976"/>
                  </a:lnTo>
                  <a:lnTo>
                    <a:pt x="76887" y="5430"/>
                  </a:lnTo>
                  <a:lnTo>
                    <a:pt x="76215" y="4893"/>
                  </a:lnTo>
                  <a:lnTo>
                    <a:pt x="75525" y="4365"/>
                  </a:lnTo>
                  <a:lnTo>
                    <a:pt x="81200" y="0"/>
                  </a:lnTo>
                  <a:lnTo>
                    <a:pt x="82405" y="964"/>
                  </a:lnTo>
                  <a:lnTo>
                    <a:pt x="83575" y="1938"/>
                  </a:lnTo>
                  <a:lnTo>
                    <a:pt x="84710" y="2920"/>
                  </a:lnTo>
                  <a:lnTo>
                    <a:pt x="85810" y="3911"/>
                  </a:lnTo>
                  <a:lnTo>
                    <a:pt x="86875" y="4911"/>
                  </a:lnTo>
                  <a:lnTo>
                    <a:pt x="87906" y="5919"/>
                  </a:lnTo>
                  <a:lnTo>
                    <a:pt x="88901" y="6936"/>
                  </a:lnTo>
                  <a:lnTo>
                    <a:pt x="89862" y="7962"/>
                  </a:lnTo>
                  <a:lnTo>
                    <a:pt x="90787" y="8997"/>
                  </a:lnTo>
                  <a:lnTo>
                    <a:pt x="91678" y="10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7626432" y="4212544"/>
              <a:ext cx="39727" cy="7421"/>
            </a:xfrm>
            <a:custGeom>
              <a:avLst/>
              <a:pathLst>
                <a:path w="39727" h="7421">
                  <a:moveTo>
                    <a:pt x="0" y="0"/>
                  </a:moveTo>
                  <a:lnTo>
                    <a:pt x="39727" y="0"/>
                  </a:lnTo>
                  <a:lnTo>
                    <a:pt x="3972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7628615" y="4226514"/>
              <a:ext cx="34488" cy="23574"/>
            </a:xfrm>
            <a:custGeom>
              <a:avLst/>
              <a:pathLst>
                <a:path w="34488" h="23574">
                  <a:moveTo>
                    <a:pt x="0" y="0"/>
                  </a:moveTo>
                  <a:lnTo>
                    <a:pt x="34488" y="0"/>
                  </a:lnTo>
                  <a:lnTo>
                    <a:pt x="34488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7636473" y="4233935"/>
              <a:ext cx="18772" cy="8731"/>
            </a:xfrm>
            <a:custGeom>
              <a:avLst/>
              <a:pathLst>
                <a:path w="18772" h="8731">
                  <a:moveTo>
                    <a:pt x="0" y="8731"/>
                  </a:moveTo>
                  <a:lnTo>
                    <a:pt x="18772" y="8731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7756091" y="4190716"/>
              <a:ext cx="19208" cy="37544"/>
            </a:xfrm>
            <a:custGeom>
              <a:avLst/>
              <a:pathLst>
                <a:path w="19208" h="37544">
                  <a:moveTo>
                    <a:pt x="8294" y="0"/>
                  </a:moveTo>
                  <a:lnTo>
                    <a:pt x="9739" y="3095"/>
                  </a:lnTo>
                  <a:lnTo>
                    <a:pt x="11106" y="6269"/>
                  </a:lnTo>
                  <a:lnTo>
                    <a:pt x="12394" y="9521"/>
                  </a:lnTo>
                  <a:lnTo>
                    <a:pt x="13603" y="12852"/>
                  </a:lnTo>
                  <a:lnTo>
                    <a:pt x="14733" y="16261"/>
                  </a:lnTo>
                  <a:lnTo>
                    <a:pt x="15786" y="19750"/>
                  </a:lnTo>
                  <a:lnTo>
                    <a:pt x="16759" y="23316"/>
                  </a:lnTo>
                  <a:lnTo>
                    <a:pt x="17654" y="26962"/>
                  </a:lnTo>
                  <a:lnTo>
                    <a:pt x="18470" y="30685"/>
                  </a:lnTo>
                  <a:lnTo>
                    <a:pt x="19208" y="34488"/>
                  </a:lnTo>
                  <a:lnTo>
                    <a:pt x="10040" y="37544"/>
                  </a:lnTo>
                  <a:lnTo>
                    <a:pt x="9311" y="33737"/>
                  </a:lnTo>
                  <a:lnTo>
                    <a:pt x="8521" y="30000"/>
                  </a:lnTo>
                  <a:lnTo>
                    <a:pt x="7670" y="26333"/>
                  </a:lnTo>
                  <a:lnTo>
                    <a:pt x="6757" y="22736"/>
                  </a:lnTo>
                  <a:lnTo>
                    <a:pt x="5784" y="19208"/>
                  </a:lnTo>
                  <a:lnTo>
                    <a:pt x="4749" y="15751"/>
                  </a:lnTo>
                  <a:lnTo>
                    <a:pt x="3654" y="12363"/>
                  </a:lnTo>
                  <a:lnTo>
                    <a:pt x="2497" y="9045"/>
                  </a:lnTo>
                  <a:lnTo>
                    <a:pt x="1279" y="5797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7719856" y="4195954"/>
              <a:ext cx="97789" cy="50641"/>
            </a:xfrm>
            <a:custGeom>
              <a:avLst/>
              <a:pathLst>
                <a:path w="97789" h="50641">
                  <a:moveTo>
                    <a:pt x="0" y="42346"/>
                  </a:moveTo>
                  <a:lnTo>
                    <a:pt x="61555" y="42346"/>
                  </a:lnTo>
                  <a:lnTo>
                    <a:pt x="64362" y="38229"/>
                  </a:lnTo>
                  <a:lnTo>
                    <a:pt x="67021" y="34086"/>
                  </a:lnTo>
                  <a:lnTo>
                    <a:pt x="69531" y="29917"/>
                  </a:lnTo>
                  <a:lnTo>
                    <a:pt x="71893" y="25722"/>
                  </a:lnTo>
                  <a:lnTo>
                    <a:pt x="74106" y="21500"/>
                  </a:lnTo>
                  <a:lnTo>
                    <a:pt x="76171" y="17252"/>
                  </a:lnTo>
                  <a:lnTo>
                    <a:pt x="78087" y="12979"/>
                  </a:lnTo>
                  <a:lnTo>
                    <a:pt x="79856" y="8678"/>
                  </a:lnTo>
                  <a:lnTo>
                    <a:pt x="81475" y="4352"/>
                  </a:lnTo>
                  <a:lnTo>
                    <a:pt x="82946" y="0"/>
                  </a:lnTo>
                  <a:lnTo>
                    <a:pt x="92551" y="3055"/>
                  </a:lnTo>
                  <a:lnTo>
                    <a:pt x="90931" y="7377"/>
                  </a:lnTo>
                  <a:lnTo>
                    <a:pt x="89215" y="11612"/>
                  </a:lnTo>
                  <a:lnTo>
                    <a:pt x="87404" y="15759"/>
                  </a:lnTo>
                  <a:lnTo>
                    <a:pt x="85496" y="19819"/>
                  </a:lnTo>
                  <a:lnTo>
                    <a:pt x="83492" y="23792"/>
                  </a:lnTo>
                  <a:lnTo>
                    <a:pt x="81392" y="27678"/>
                  </a:lnTo>
                  <a:lnTo>
                    <a:pt x="79196" y="31476"/>
                  </a:lnTo>
                  <a:lnTo>
                    <a:pt x="76904" y="35186"/>
                  </a:lnTo>
                  <a:lnTo>
                    <a:pt x="74516" y="38810"/>
                  </a:lnTo>
                  <a:lnTo>
                    <a:pt x="72032" y="42346"/>
                  </a:lnTo>
                  <a:lnTo>
                    <a:pt x="97789" y="42346"/>
                  </a:lnTo>
                  <a:lnTo>
                    <a:pt x="97789" y="50641"/>
                  </a:lnTo>
                  <a:lnTo>
                    <a:pt x="0" y="506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7725532" y="4200320"/>
              <a:ext cx="24010" cy="30559"/>
            </a:xfrm>
            <a:custGeom>
              <a:avLst/>
              <a:pathLst>
                <a:path w="24010" h="30559">
                  <a:moveTo>
                    <a:pt x="7858" y="0"/>
                  </a:moveTo>
                  <a:lnTo>
                    <a:pt x="9827" y="2379"/>
                  </a:lnTo>
                  <a:lnTo>
                    <a:pt x="11717" y="4802"/>
                  </a:lnTo>
                  <a:lnTo>
                    <a:pt x="13529" y="7268"/>
                  </a:lnTo>
                  <a:lnTo>
                    <a:pt x="15262" y="9779"/>
                  </a:lnTo>
                  <a:lnTo>
                    <a:pt x="16916" y="12332"/>
                  </a:lnTo>
                  <a:lnTo>
                    <a:pt x="18492" y="14930"/>
                  </a:lnTo>
                  <a:lnTo>
                    <a:pt x="19990" y="17571"/>
                  </a:lnTo>
                  <a:lnTo>
                    <a:pt x="21409" y="20256"/>
                  </a:lnTo>
                  <a:lnTo>
                    <a:pt x="22749" y="22985"/>
                  </a:lnTo>
                  <a:lnTo>
                    <a:pt x="24010" y="25757"/>
                  </a:lnTo>
                  <a:lnTo>
                    <a:pt x="15716" y="30559"/>
                  </a:lnTo>
                  <a:lnTo>
                    <a:pt x="14537" y="27865"/>
                  </a:lnTo>
                  <a:lnTo>
                    <a:pt x="13271" y="25198"/>
                  </a:lnTo>
                  <a:lnTo>
                    <a:pt x="11918" y="22557"/>
                  </a:lnTo>
                  <a:lnTo>
                    <a:pt x="10477" y="19942"/>
                  </a:lnTo>
                  <a:lnTo>
                    <a:pt x="8949" y="17353"/>
                  </a:lnTo>
                  <a:lnTo>
                    <a:pt x="7334" y="14790"/>
                  </a:lnTo>
                  <a:lnTo>
                    <a:pt x="5631" y="12254"/>
                  </a:lnTo>
                  <a:lnTo>
                    <a:pt x="3841" y="9744"/>
                  </a:lnTo>
                  <a:lnTo>
                    <a:pt x="1964" y="726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7720730" y="4254454"/>
              <a:ext cx="37107" cy="35361"/>
            </a:xfrm>
            <a:custGeom>
              <a:avLst/>
              <a:pathLst>
                <a:path w="37107" h="35361">
                  <a:moveTo>
                    <a:pt x="29249" y="0"/>
                  </a:moveTo>
                  <a:lnTo>
                    <a:pt x="37107" y="4802"/>
                  </a:lnTo>
                  <a:lnTo>
                    <a:pt x="34217" y="8565"/>
                  </a:lnTo>
                  <a:lnTo>
                    <a:pt x="31310" y="12171"/>
                  </a:lnTo>
                  <a:lnTo>
                    <a:pt x="28385" y="15620"/>
                  </a:lnTo>
                  <a:lnTo>
                    <a:pt x="25442" y="18911"/>
                  </a:lnTo>
                  <a:lnTo>
                    <a:pt x="22482" y="22046"/>
                  </a:lnTo>
                  <a:lnTo>
                    <a:pt x="19505" y="25023"/>
                  </a:lnTo>
                  <a:lnTo>
                    <a:pt x="16510" y="27843"/>
                  </a:lnTo>
                  <a:lnTo>
                    <a:pt x="13498" y="30506"/>
                  </a:lnTo>
                  <a:lnTo>
                    <a:pt x="10468" y="33012"/>
                  </a:lnTo>
                  <a:lnTo>
                    <a:pt x="7421" y="35361"/>
                  </a:lnTo>
                  <a:lnTo>
                    <a:pt x="0" y="28813"/>
                  </a:lnTo>
                  <a:lnTo>
                    <a:pt x="3514" y="26088"/>
                  </a:lnTo>
                  <a:lnTo>
                    <a:pt x="6897" y="23329"/>
                  </a:lnTo>
                  <a:lnTo>
                    <a:pt x="10150" y="20535"/>
                  </a:lnTo>
                  <a:lnTo>
                    <a:pt x="13271" y="17706"/>
                  </a:lnTo>
                  <a:lnTo>
                    <a:pt x="16261" y="14843"/>
                  </a:lnTo>
                  <a:lnTo>
                    <a:pt x="19121" y="11944"/>
                  </a:lnTo>
                  <a:lnTo>
                    <a:pt x="21849" y="9010"/>
                  </a:lnTo>
                  <a:lnTo>
                    <a:pt x="24447" y="6042"/>
                  </a:lnTo>
                  <a:lnTo>
                    <a:pt x="26914" y="30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7776610" y="4254890"/>
              <a:ext cx="38854" cy="34925"/>
            </a:xfrm>
            <a:custGeom>
              <a:avLst/>
              <a:pathLst>
                <a:path w="38854" h="34925">
                  <a:moveTo>
                    <a:pt x="6111" y="0"/>
                  </a:moveTo>
                  <a:lnTo>
                    <a:pt x="9739" y="2313"/>
                  </a:lnTo>
                  <a:lnTo>
                    <a:pt x="13288" y="4714"/>
                  </a:lnTo>
                  <a:lnTo>
                    <a:pt x="16759" y="7203"/>
                  </a:lnTo>
                  <a:lnTo>
                    <a:pt x="20151" y="9779"/>
                  </a:lnTo>
                  <a:lnTo>
                    <a:pt x="23465" y="12442"/>
                  </a:lnTo>
                  <a:lnTo>
                    <a:pt x="26700" y="15192"/>
                  </a:lnTo>
                  <a:lnTo>
                    <a:pt x="29856" y="18030"/>
                  </a:lnTo>
                  <a:lnTo>
                    <a:pt x="32934" y="20955"/>
                  </a:lnTo>
                  <a:lnTo>
                    <a:pt x="35933" y="23967"/>
                  </a:lnTo>
                  <a:lnTo>
                    <a:pt x="38854" y="27066"/>
                  </a:lnTo>
                  <a:lnTo>
                    <a:pt x="32305" y="34925"/>
                  </a:lnTo>
                  <a:lnTo>
                    <a:pt x="29232" y="31576"/>
                  </a:lnTo>
                  <a:lnTo>
                    <a:pt x="26123" y="28341"/>
                  </a:lnTo>
                  <a:lnTo>
                    <a:pt x="22980" y="25220"/>
                  </a:lnTo>
                  <a:lnTo>
                    <a:pt x="19802" y="22212"/>
                  </a:lnTo>
                  <a:lnTo>
                    <a:pt x="16589" y="19317"/>
                  </a:lnTo>
                  <a:lnTo>
                    <a:pt x="13341" y="16536"/>
                  </a:lnTo>
                  <a:lnTo>
                    <a:pt x="10058" y="13869"/>
                  </a:lnTo>
                  <a:lnTo>
                    <a:pt x="6740" y="11315"/>
                  </a:lnTo>
                  <a:lnTo>
                    <a:pt x="3387" y="8875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7828997" y="4188533"/>
              <a:ext cx="103028" cy="101282"/>
            </a:xfrm>
            <a:custGeom>
              <a:avLst/>
              <a:pathLst>
                <a:path w="103028" h="101282">
                  <a:moveTo>
                    <a:pt x="12223" y="80327"/>
                  </a:moveTo>
                  <a:lnTo>
                    <a:pt x="11774" y="82658"/>
                  </a:lnTo>
                  <a:lnTo>
                    <a:pt x="11298" y="84937"/>
                  </a:lnTo>
                  <a:lnTo>
                    <a:pt x="10796" y="87164"/>
                  </a:lnTo>
                  <a:lnTo>
                    <a:pt x="10267" y="89338"/>
                  </a:lnTo>
                  <a:lnTo>
                    <a:pt x="9713" y="91459"/>
                  </a:lnTo>
                  <a:lnTo>
                    <a:pt x="9132" y="93529"/>
                  </a:lnTo>
                  <a:lnTo>
                    <a:pt x="8526" y="95546"/>
                  </a:lnTo>
                  <a:lnTo>
                    <a:pt x="7893" y="97510"/>
                  </a:lnTo>
                  <a:lnTo>
                    <a:pt x="7233" y="99422"/>
                  </a:lnTo>
                  <a:lnTo>
                    <a:pt x="6548" y="101282"/>
                  </a:lnTo>
                  <a:lnTo>
                    <a:pt x="0" y="94734"/>
                  </a:lnTo>
                  <a:lnTo>
                    <a:pt x="1252" y="90669"/>
                  </a:lnTo>
                  <a:lnTo>
                    <a:pt x="2392" y="86509"/>
                  </a:lnTo>
                  <a:lnTo>
                    <a:pt x="3418" y="82252"/>
                  </a:lnTo>
                  <a:lnTo>
                    <a:pt x="4330" y="77900"/>
                  </a:lnTo>
                  <a:lnTo>
                    <a:pt x="5129" y="73451"/>
                  </a:lnTo>
                  <a:lnTo>
                    <a:pt x="5815" y="68907"/>
                  </a:lnTo>
                  <a:lnTo>
                    <a:pt x="6386" y="64266"/>
                  </a:lnTo>
                  <a:lnTo>
                    <a:pt x="6845" y="59529"/>
                  </a:lnTo>
                  <a:lnTo>
                    <a:pt x="7190" y="54696"/>
                  </a:lnTo>
                  <a:lnTo>
                    <a:pt x="7421" y="49768"/>
                  </a:lnTo>
                  <a:lnTo>
                    <a:pt x="15279" y="51514"/>
                  </a:lnTo>
                  <a:lnTo>
                    <a:pt x="15188" y="53339"/>
                  </a:lnTo>
                  <a:lnTo>
                    <a:pt x="15087" y="55146"/>
                  </a:lnTo>
                  <a:lnTo>
                    <a:pt x="14978" y="56936"/>
                  </a:lnTo>
                  <a:lnTo>
                    <a:pt x="14860" y="58708"/>
                  </a:lnTo>
                  <a:lnTo>
                    <a:pt x="14733" y="60463"/>
                  </a:lnTo>
                  <a:lnTo>
                    <a:pt x="14598" y="62201"/>
                  </a:lnTo>
                  <a:lnTo>
                    <a:pt x="14454" y="63921"/>
                  </a:lnTo>
                  <a:lnTo>
                    <a:pt x="14301" y="65624"/>
                  </a:lnTo>
                  <a:lnTo>
                    <a:pt x="14140" y="67309"/>
                  </a:lnTo>
                  <a:lnTo>
                    <a:pt x="13969" y="68976"/>
                  </a:lnTo>
                  <a:lnTo>
                    <a:pt x="14498" y="69919"/>
                  </a:lnTo>
                  <a:lnTo>
                    <a:pt x="15035" y="70827"/>
                  </a:lnTo>
                  <a:lnTo>
                    <a:pt x="15580" y="71701"/>
                  </a:lnTo>
                  <a:lnTo>
                    <a:pt x="16135" y="72539"/>
                  </a:lnTo>
                  <a:lnTo>
                    <a:pt x="16698" y="73342"/>
                  </a:lnTo>
                  <a:lnTo>
                    <a:pt x="17270" y="74110"/>
                  </a:lnTo>
                  <a:lnTo>
                    <a:pt x="17851" y="74844"/>
                  </a:lnTo>
                  <a:lnTo>
                    <a:pt x="18440" y="75542"/>
                  </a:lnTo>
                  <a:lnTo>
                    <a:pt x="19038" y="76206"/>
                  </a:lnTo>
                  <a:lnTo>
                    <a:pt x="19645" y="76834"/>
                  </a:lnTo>
                  <a:lnTo>
                    <a:pt x="19645" y="43219"/>
                  </a:lnTo>
                  <a:lnTo>
                    <a:pt x="3492" y="43219"/>
                  </a:lnTo>
                  <a:lnTo>
                    <a:pt x="3492" y="35361"/>
                  </a:lnTo>
                  <a:lnTo>
                    <a:pt x="18335" y="35361"/>
                  </a:lnTo>
                  <a:lnTo>
                    <a:pt x="18335" y="21391"/>
                  </a:lnTo>
                  <a:lnTo>
                    <a:pt x="5675" y="21391"/>
                  </a:lnTo>
                  <a:lnTo>
                    <a:pt x="5675" y="13533"/>
                  </a:lnTo>
                  <a:lnTo>
                    <a:pt x="18335" y="13533"/>
                  </a:lnTo>
                  <a:lnTo>
                    <a:pt x="18335" y="0"/>
                  </a:lnTo>
                  <a:lnTo>
                    <a:pt x="26630" y="0"/>
                  </a:lnTo>
                  <a:lnTo>
                    <a:pt x="26630" y="13533"/>
                  </a:lnTo>
                  <a:lnTo>
                    <a:pt x="38417" y="13533"/>
                  </a:lnTo>
                  <a:lnTo>
                    <a:pt x="38417" y="21391"/>
                  </a:lnTo>
                  <a:lnTo>
                    <a:pt x="26630" y="21391"/>
                  </a:lnTo>
                  <a:lnTo>
                    <a:pt x="26630" y="35361"/>
                  </a:lnTo>
                  <a:lnTo>
                    <a:pt x="41036" y="35361"/>
                  </a:lnTo>
                  <a:lnTo>
                    <a:pt x="41036" y="43219"/>
                  </a:lnTo>
                  <a:lnTo>
                    <a:pt x="28376" y="43219"/>
                  </a:lnTo>
                  <a:lnTo>
                    <a:pt x="28376" y="57189"/>
                  </a:lnTo>
                  <a:lnTo>
                    <a:pt x="38854" y="57189"/>
                  </a:lnTo>
                  <a:lnTo>
                    <a:pt x="38854" y="65047"/>
                  </a:lnTo>
                  <a:lnTo>
                    <a:pt x="28376" y="65047"/>
                  </a:lnTo>
                  <a:lnTo>
                    <a:pt x="28376" y="83819"/>
                  </a:lnTo>
                  <a:lnTo>
                    <a:pt x="29467" y="84498"/>
                  </a:lnTo>
                  <a:lnTo>
                    <a:pt x="30646" y="85138"/>
                  </a:lnTo>
                  <a:lnTo>
                    <a:pt x="31912" y="85738"/>
                  </a:lnTo>
                  <a:lnTo>
                    <a:pt x="33266" y="86299"/>
                  </a:lnTo>
                  <a:lnTo>
                    <a:pt x="34706" y="86821"/>
                  </a:lnTo>
                  <a:lnTo>
                    <a:pt x="36234" y="87303"/>
                  </a:lnTo>
                  <a:lnTo>
                    <a:pt x="37849" y="87746"/>
                  </a:lnTo>
                  <a:lnTo>
                    <a:pt x="39552" y="88150"/>
                  </a:lnTo>
                  <a:lnTo>
                    <a:pt x="41342" y="88515"/>
                  </a:lnTo>
                  <a:lnTo>
                    <a:pt x="43219" y="88840"/>
                  </a:lnTo>
                  <a:lnTo>
                    <a:pt x="45306" y="89130"/>
                  </a:lnTo>
                  <a:lnTo>
                    <a:pt x="47725" y="89390"/>
                  </a:lnTo>
                  <a:lnTo>
                    <a:pt x="50475" y="89619"/>
                  </a:lnTo>
                  <a:lnTo>
                    <a:pt x="53557" y="89818"/>
                  </a:lnTo>
                  <a:lnTo>
                    <a:pt x="56971" y="89986"/>
                  </a:lnTo>
                  <a:lnTo>
                    <a:pt x="60717" y="90123"/>
                  </a:lnTo>
                  <a:lnTo>
                    <a:pt x="64794" y="90230"/>
                  </a:lnTo>
                  <a:lnTo>
                    <a:pt x="69203" y="90307"/>
                  </a:lnTo>
                  <a:lnTo>
                    <a:pt x="73944" y="90353"/>
                  </a:lnTo>
                  <a:lnTo>
                    <a:pt x="79017" y="90368"/>
                  </a:lnTo>
                  <a:lnTo>
                    <a:pt x="103028" y="90368"/>
                  </a:lnTo>
                  <a:lnTo>
                    <a:pt x="99972" y="99536"/>
                  </a:lnTo>
                  <a:lnTo>
                    <a:pt x="79017" y="99536"/>
                  </a:lnTo>
                  <a:lnTo>
                    <a:pt x="72342" y="99492"/>
                  </a:lnTo>
                  <a:lnTo>
                    <a:pt x="66113" y="99361"/>
                  </a:lnTo>
                  <a:lnTo>
                    <a:pt x="60328" y="99143"/>
                  </a:lnTo>
                  <a:lnTo>
                    <a:pt x="54989" y="98837"/>
                  </a:lnTo>
                  <a:lnTo>
                    <a:pt x="50095" y="98444"/>
                  </a:lnTo>
                  <a:lnTo>
                    <a:pt x="45646" y="97964"/>
                  </a:lnTo>
                  <a:lnTo>
                    <a:pt x="41643" y="97397"/>
                  </a:lnTo>
                  <a:lnTo>
                    <a:pt x="38085" y="96742"/>
                  </a:lnTo>
                  <a:lnTo>
                    <a:pt x="34973" y="96000"/>
                  </a:lnTo>
                  <a:lnTo>
                    <a:pt x="32305" y="95170"/>
                  </a:lnTo>
                  <a:lnTo>
                    <a:pt x="29904" y="94236"/>
                  </a:lnTo>
                  <a:lnTo>
                    <a:pt x="27590" y="93179"/>
                  </a:lnTo>
                  <a:lnTo>
                    <a:pt x="25364" y="92001"/>
                  </a:lnTo>
                  <a:lnTo>
                    <a:pt x="23225" y="90700"/>
                  </a:lnTo>
                  <a:lnTo>
                    <a:pt x="21173" y="89277"/>
                  </a:lnTo>
                  <a:lnTo>
                    <a:pt x="19208" y="87731"/>
                  </a:lnTo>
                  <a:lnTo>
                    <a:pt x="17331" y="86063"/>
                  </a:lnTo>
                  <a:lnTo>
                    <a:pt x="15541" y="84274"/>
                  </a:lnTo>
                  <a:lnTo>
                    <a:pt x="13839" y="82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7867851" y="4192025"/>
              <a:ext cx="36234" cy="83383"/>
            </a:xfrm>
            <a:custGeom>
              <a:avLst/>
              <a:pathLst>
                <a:path w="36234" h="83383">
                  <a:moveTo>
                    <a:pt x="873" y="0"/>
                  </a:moveTo>
                  <a:lnTo>
                    <a:pt x="34925" y="0"/>
                  </a:lnTo>
                  <a:lnTo>
                    <a:pt x="34925" y="7421"/>
                  </a:lnTo>
                  <a:lnTo>
                    <a:pt x="30559" y="7421"/>
                  </a:lnTo>
                  <a:lnTo>
                    <a:pt x="30559" y="61118"/>
                  </a:lnTo>
                  <a:lnTo>
                    <a:pt x="33615" y="60245"/>
                  </a:lnTo>
                  <a:lnTo>
                    <a:pt x="36234" y="66794"/>
                  </a:lnTo>
                  <a:lnTo>
                    <a:pt x="35627" y="67051"/>
                  </a:lnTo>
                  <a:lnTo>
                    <a:pt x="35029" y="67300"/>
                  </a:lnTo>
                  <a:lnTo>
                    <a:pt x="34440" y="67540"/>
                  </a:lnTo>
                  <a:lnTo>
                    <a:pt x="33859" y="67771"/>
                  </a:lnTo>
                  <a:lnTo>
                    <a:pt x="33287" y="67994"/>
                  </a:lnTo>
                  <a:lnTo>
                    <a:pt x="32724" y="68208"/>
                  </a:lnTo>
                  <a:lnTo>
                    <a:pt x="32170" y="68413"/>
                  </a:lnTo>
                  <a:lnTo>
                    <a:pt x="31624" y="68610"/>
                  </a:lnTo>
                  <a:lnTo>
                    <a:pt x="31087" y="68797"/>
                  </a:lnTo>
                  <a:lnTo>
                    <a:pt x="30559" y="68976"/>
                  </a:lnTo>
                  <a:lnTo>
                    <a:pt x="30559" y="83383"/>
                  </a:lnTo>
                  <a:lnTo>
                    <a:pt x="23137" y="83383"/>
                  </a:lnTo>
                  <a:lnTo>
                    <a:pt x="23137" y="70723"/>
                  </a:lnTo>
                  <a:lnTo>
                    <a:pt x="21112" y="71059"/>
                  </a:lnTo>
                  <a:lnTo>
                    <a:pt x="19051" y="71369"/>
                  </a:lnTo>
                  <a:lnTo>
                    <a:pt x="16956" y="71653"/>
                  </a:lnTo>
                  <a:lnTo>
                    <a:pt x="14825" y="71910"/>
                  </a:lnTo>
                  <a:lnTo>
                    <a:pt x="12660" y="72141"/>
                  </a:lnTo>
                  <a:lnTo>
                    <a:pt x="10460" y="72347"/>
                  </a:lnTo>
                  <a:lnTo>
                    <a:pt x="8224" y="72526"/>
                  </a:lnTo>
                  <a:lnTo>
                    <a:pt x="5954" y="72678"/>
                  </a:lnTo>
                  <a:lnTo>
                    <a:pt x="3649" y="72805"/>
                  </a:lnTo>
                  <a:lnTo>
                    <a:pt x="1309" y="72905"/>
                  </a:lnTo>
                  <a:lnTo>
                    <a:pt x="0" y="65047"/>
                  </a:lnTo>
                  <a:lnTo>
                    <a:pt x="606" y="65043"/>
                  </a:lnTo>
                  <a:lnTo>
                    <a:pt x="1204" y="65030"/>
                  </a:lnTo>
                  <a:lnTo>
                    <a:pt x="1794" y="65008"/>
                  </a:lnTo>
                  <a:lnTo>
                    <a:pt x="2374" y="64977"/>
                  </a:lnTo>
                  <a:lnTo>
                    <a:pt x="2946" y="64938"/>
                  </a:lnTo>
                  <a:lnTo>
                    <a:pt x="3509" y="64890"/>
                  </a:lnTo>
                  <a:lnTo>
                    <a:pt x="4064" y="64833"/>
                  </a:lnTo>
                  <a:lnTo>
                    <a:pt x="4610" y="64768"/>
                  </a:lnTo>
                  <a:lnTo>
                    <a:pt x="5147" y="64694"/>
                  </a:lnTo>
                  <a:lnTo>
                    <a:pt x="5675" y="64611"/>
                  </a:lnTo>
                  <a:lnTo>
                    <a:pt x="5675" y="7421"/>
                  </a:lnTo>
                  <a:lnTo>
                    <a:pt x="873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7880948" y="4199447"/>
              <a:ext cx="10040" cy="13096"/>
            </a:xfrm>
            <a:custGeom>
              <a:avLst/>
              <a:pathLst>
                <a:path w="10040" h="13096">
                  <a:moveTo>
                    <a:pt x="0" y="13096"/>
                  </a:moveTo>
                  <a:lnTo>
                    <a:pt x="10040" y="1309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7880948" y="4219965"/>
              <a:ext cx="10040" cy="13969"/>
            </a:xfrm>
            <a:custGeom>
              <a:avLst/>
              <a:pathLst>
                <a:path w="10040" h="13969">
                  <a:moveTo>
                    <a:pt x="0" y="13969"/>
                  </a:moveTo>
                  <a:lnTo>
                    <a:pt x="10040" y="13969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7880948" y="4241357"/>
              <a:ext cx="10040" cy="14843"/>
            </a:xfrm>
            <a:custGeom>
              <a:avLst/>
              <a:pathLst>
                <a:path w="10040" h="14843">
                  <a:moveTo>
                    <a:pt x="0" y="14843"/>
                  </a:moveTo>
                  <a:lnTo>
                    <a:pt x="1043" y="14751"/>
                  </a:lnTo>
                  <a:lnTo>
                    <a:pt x="2078" y="14651"/>
                  </a:lnTo>
                  <a:lnTo>
                    <a:pt x="3103" y="14541"/>
                  </a:lnTo>
                  <a:lnTo>
                    <a:pt x="4121" y="14424"/>
                  </a:lnTo>
                  <a:lnTo>
                    <a:pt x="5129" y="14297"/>
                  </a:lnTo>
                  <a:lnTo>
                    <a:pt x="6129" y="14162"/>
                  </a:lnTo>
                  <a:lnTo>
                    <a:pt x="7120" y="14018"/>
                  </a:lnTo>
                  <a:lnTo>
                    <a:pt x="8102" y="13865"/>
                  </a:lnTo>
                  <a:lnTo>
                    <a:pt x="9076" y="13703"/>
                  </a:lnTo>
                  <a:lnTo>
                    <a:pt x="10040" y="13533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7900593" y="4200320"/>
              <a:ext cx="29686" cy="72905"/>
            </a:xfrm>
            <a:custGeom>
              <a:avLst/>
              <a:pathLst>
                <a:path w="29686" h="72905">
                  <a:moveTo>
                    <a:pt x="6548" y="15279"/>
                  </a:moveTo>
                  <a:lnTo>
                    <a:pt x="7591" y="17039"/>
                  </a:lnTo>
                  <a:lnTo>
                    <a:pt x="8626" y="18824"/>
                  </a:lnTo>
                  <a:lnTo>
                    <a:pt x="9652" y="20636"/>
                  </a:lnTo>
                  <a:lnTo>
                    <a:pt x="10669" y="22474"/>
                  </a:lnTo>
                  <a:lnTo>
                    <a:pt x="11678" y="24338"/>
                  </a:lnTo>
                  <a:lnTo>
                    <a:pt x="12677" y="26228"/>
                  </a:lnTo>
                  <a:lnTo>
                    <a:pt x="13668" y="28145"/>
                  </a:lnTo>
                  <a:lnTo>
                    <a:pt x="14651" y="30087"/>
                  </a:lnTo>
                  <a:lnTo>
                    <a:pt x="15624" y="32056"/>
                  </a:lnTo>
                  <a:lnTo>
                    <a:pt x="16589" y="34051"/>
                  </a:lnTo>
                  <a:lnTo>
                    <a:pt x="17187" y="31594"/>
                  </a:lnTo>
                  <a:lnTo>
                    <a:pt x="17759" y="29109"/>
                  </a:lnTo>
                  <a:lnTo>
                    <a:pt x="18305" y="26599"/>
                  </a:lnTo>
                  <a:lnTo>
                    <a:pt x="18824" y="24063"/>
                  </a:lnTo>
                  <a:lnTo>
                    <a:pt x="19317" y="21500"/>
                  </a:lnTo>
                  <a:lnTo>
                    <a:pt x="19785" y="18911"/>
                  </a:lnTo>
                  <a:lnTo>
                    <a:pt x="20225" y="16296"/>
                  </a:lnTo>
                  <a:lnTo>
                    <a:pt x="20640" y="13655"/>
                  </a:lnTo>
                  <a:lnTo>
                    <a:pt x="21029" y="10988"/>
                  </a:lnTo>
                  <a:lnTo>
                    <a:pt x="21391" y="8294"/>
                  </a:lnTo>
                  <a:lnTo>
                    <a:pt x="1746" y="8294"/>
                  </a:lnTo>
                  <a:lnTo>
                    <a:pt x="1746" y="0"/>
                  </a:lnTo>
                  <a:lnTo>
                    <a:pt x="29686" y="0"/>
                  </a:lnTo>
                  <a:lnTo>
                    <a:pt x="29686" y="8294"/>
                  </a:lnTo>
                  <a:lnTo>
                    <a:pt x="29657" y="8753"/>
                  </a:lnTo>
                  <a:lnTo>
                    <a:pt x="29572" y="9429"/>
                  </a:lnTo>
                  <a:lnTo>
                    <a:pt x="29430" y="10324"/>
                  </a:lnTo>
                  <a:lnTo>
                    <a:pt x="29232" y="11437"/>
                  </a:lnTo>
                  <a:lnTo>
                    <a:pt x="28976" y="12769"/>
                  </a:lnTo>
                  <a:lnTo>
                    <a:pt x="28664" y="14319"/>
                  </a:lnTo>
                  <a:lnTo>
                    <a:pt x="28295" y="16087"/>
                  </a:lnTo>
                  <a:lnTo>
                    <a:pt x="27870" y="18073"/>
                  </a:lnTo>
                  <a:lnTo>
                    <a:pt x="27387" y="20278"/>
                  </a:lnTo>
                  <a:lnTo>
                    <a:pt x="26848" y="22701"/>
                  </a:lnTo>
                  <a:lnTo>
                    <a:pt x="26278" y="25189"/>
                  </a:lnTo>
                  <a:lnTo>
                    <a:pt x="25704" y="27590"/>
                  </a:lnTo>
                  <a:lnTo>
                    <a:pt x="25126" y="29904"/>
                  </a:lnTo>
                  <a:lnTo>
                    <a:pt x="24543" y="32131"/>
                  </a:lnTo>
                  <a:lnTo>
                    <a:pt x="23956" y="34270"/>
                  </a:lnTo>
                  <a:lnTo>
                    <a:pt x="23364" y="36322"/>
                  </a:lnTo>
                  <a:lnTo>
                    <a:pt x="22768" y="38286"/>
                  </a:lnTo>
                  <a:lnTo>
                    <a:pt x="22168" y="40163"/>
                  </a:lnTo>
                  <a:lnTo>
                    <a:pt x="21564" y="41953"/>
                  </a:lnTo>
                  <a:lnTo>
                    <a:pt x="20954" y="43656"/>
                  </a:lnTo>
                  <a:lnTo>
                    <a:pt x="21823" y="45843"/>
                  </a:lnTo>
                  <a:lnTo>
                    <a:pt x="22683" y="48039"/>
                  </a:lnTo>
                  <a:lnTo>
                    <a:pt x="23535" y="50243"/>
                  </a:lnTo>
                  <a:lnTo>
                    <a:pt x="24377" y="52457"/>
                  </a:lnTo>
                  <a:lnTo>
                    <a:pt x="25211" y="54679"/>
                  </a:lnTo>
                  <a:lnTo>
                    <a:pt x="26036" y="56910"/>
                  </a:lnTo>
                  <a:lnTo>
                    <a:pt x="26852" y="59149"/>
                  </a:lnTo>
                  <a:lnTo>
                    <a:pt x="27660" y="61398"/>
                  </a:lnTo>
                  <a:lnTo>
                    <a:pt x="28459" y="63655"/>
                  </a:lnTo>
                  <a:lnTo>
                    <a:pt x="29249" y="65920"/>
                  </a:lnTo>
                  <a:lnTo>
                    <a:pt x="20954" y="69850"/>
                  </a:lnTo>
                  <a:lnTo>
                    <a:pt x="20514" y="68365"/>
                  </a:lnTo>
                  <a:lnTo>
                    <a:pt x="20064" y="66881"/>
                  </a:lnTo>
                  <a:lnTo>
                    <a:pt x="19606" y="65397"/>
                  </a:lnTo>
                  <a:lnTo>
                    <a:pt x="19138" y="63912"/>
                  </a:lnTo>
                  <a:lnTo>
                    <a:pt x="18663" y="62428"/>
                  </a:lnTo>
                  <a:lnTo>
                    <a:pt x="18178" y="60944"/>
                  </a:lnTo>
                  <a:lnTo>
                    <a:pt x="17685" y="59459"/>
                  </a:lnTo>
                  <a:lnTo>
                    <a:pt x="17183" y="57975"/>
                  </a:lnTo>
                  <a:lnTo>
                    <a:pt x="16672" y="56491"/>
                  </a:lnTo>
                  <a:lnTo>
                    <a:pt x="16152" y="55006"/>
                  </a:lnTo>
                  <a:lnTo>
                    <a:pt x="15078" y="57150"/>
                  </a:lnTo>
                  <a:lnTo>
                    <a:pt x="13952" y="59215"/>
                  </a:lnTo>
                  <a:lnTo>
                    <a:pt x="12773" y="61201"/>
                  </a:lnTo>
                  <a:lnTo>
                    <a:pt x="11542" y="63109"/>
                  </a:lnTo>
                  <a:lnTo>
                    <a:pt x="10259" y="64938"/>
                  </a:lnTo>
                  <a:lnTo>
                    <a:pt x="8923" y="66689"/>
                  </a:lnTo>
                  <a:lnTo>
                    <a:pt x="7535" y="68361"/>
                  </a:lnTo>
                  <a:lnTo>
                    <a:pt x="6094" y="69954"/>
                  </a:lnTo>
                  <a:lnTo>
                    <a:pt x="4601" y="71469"/>
                  </a:lnTo>
                  <a:lnTo>
                    <a:pt x="3055" y="72905"/>
                  </a:lnTo>
                  <a:lnTo>
                    <a:pt x="0" y="65920"/>
                  </a:lnTo>
                  <a:lnTo>
                    <a:pt x="1541" y="64379"/>
                  </a:lnTo>
                  <a:lnTo>
                    <a:pt x="3021" y="62725"/>
                  </a:lnTo>
                  <a:lnTo>
                    <a:pt x="4439" y="60957"/>
                  </a:lnTo>
                  <a:lnTo>
                    <a:pt x="5797" y="59075"/>
                  </a:lnTo>
                  <a:lnTo>
                    <a:pt x="7094" y="57080"/>
                  </a:lnTo>
                  <a:lnTo>
                    <a:pt x="8329" y="54971"/>
                  </a:lnTo>
                  <a:lnTo>
                    <a:pt x="9503" y="52749"/>
                  </a:lnTo>
                  <a:lnTo>
                    <a:pt x="10617" y="50414"/>
                  </a:lnTo>
                  <a:lnTo>
                    <a:pt x="11669" y="47965"/>
                  </a:lnTo>
                  <a:lnTo>
                    <a:pt x="12660" y="45402"/>
                  </a:lnTo>
                  <a:lnTo>
                    <a:pt x="11512" y="42617"/>
                  </a:lnTo>
                  <a:lnTo>
                    <a:pt x="10337" y="39849"/>
                  </a:lnTo>
                  <a:lnTo>
                    <a:pt x="9137" y="37099"/>
                  </a:lnTo>
                  <a:lnTo>
                    <a:pt x="7910" y="34366"/>
                  </a:lnTo>
                  <a:lnTo>
                    <a:pt x="6657" y="31650"/>
                  </a:lnTo>
                  <a:lnTo>
                    <a:pt x="5378" y="28952"/>
                  </a:lnTo>
                  <a:lnTo>
                    <a:pt x="4073" y="26272"/>
                  </a:lnTo>
                  <a:lnTo>
                    <a:pt x="2741" y="23609"/>
                  </a:lnTo>
                  <a:lnTo>
                    <a:pt x="1383" y="20963"/>
                  </a:lnTo>
                  <a:lnTo>
                    <a:pt x="0" y="18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7954727" y="426231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8060375" y="4188969"/>
              <a:ext cx="27066" cy="20518"/>
            </a:xfrm>
            <a:custGeom>
              <a:avLst/>
              <a:pathLst>
                <a:path w="27066" h="20518">
                  <a:moveTo>
                    <a:pt x="6111" y="0"/>
                  </a:moveTo>
                  <a:lnTo>
                    <a:pt x="8364" y="1152"/>
                  </a:lnTo>
                  <a:lnTo>
                    <a:pt x="10582" y="2339"/>
                  </a:lnTo>
                  <a:lnTo>
                    <a:pt x="12765" y="3562"/>
                  </a:lnTo>
                  <a:lnTo>
                    <a:pt x="14912" y="4819"/>
                  </a:lnTo>
                  <a:lnTo>
                    <a:pt x="17025" y="6111"/>
                  </a:lnTo>
                  <a:lnTo>
                    <a:pt x="19103" y="7439"/>
                  </a:lnTo>
                  <a:lnTo>
                    <a:pt x="21147" y="8801"/>
                  </a:lnTo>
                  <a:lnTo>
                    <a:pt x="23155" y="10198"/>
                  </a:lnTo>
                  <a:lnTo>
                    <a:pt x="25128" y="11630"/>
                  </a:lnTo>
                  <a:lnTo>
                    <a:pt x="27066" y="13096"/>
                  </a:lnTo>
                  <a:lnTo>
                    <a:pt x="20954" y="20518"/>
                  </a:lnTo>
                  <a:lnTo>
                    <a:pt x="18938" y="18881"/>
                  </a:lnTo>
                  <a:lnTo>
                    <a:pt x="16903" y="17287"/>
                  </a:lnTo>
                  <a:lnTo>
                    <a:pt x="14851" y="15738"/>
                  </a:lnTo>
                  <a:lnTo>
                    <a:pt x="12782" y="14231"/>
                  </a:lnTo>
                  <a:lnTo>
                    <a:pt x="10695" y="12769"/>
                  </a:lnTo>
                  <a:lnTo>
                    <a:pt x="8591" y="11350"/>
                  </a:lnTo>
                  <a:lnTo>
                    <a:pt x="6469" y="9975"/>
                  </a:lnTo>
                  <a:lnTo>
                    <a:pt x="4330" y="8643"/>
                  </a:lnTo>
                  <a:lnTo>
                    <a:pt x="2174" y="73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8055136" y="4215163"/>
              <a:ext cx="25757" cy="19645"/>
            </a:xfrm>
            <a:custGeom>
              <a:avLst/>
              <a:pathLst>
                <a:path w="25757" h="19645">
                  <a:moveTo>
                    <a:pt x="6111" y="0"/>
                  </a:moveTo>
                  <a:lnTo>
                    <a:pt x="8194" y="1065"/>
                  </a:lnTo>
                  <a:lnTo>
                    <a:pt x="10250" y="2165"/>
                  </a:lnTo>
                  <a:lnTo>
                    <a:pt x="12280" y="3300"/>
                  </a:lnTo>
                  <a:lnTo>
                    <a:pt x="14284" y="4470"/>
                  </a:lnTo>
                  <a:lnTo>
                    <a:pt x="16261" y="5675"/>
                  </a:lnTo>
                  <a:lnTo>
                    <a:pt x="18213" y="6915"/>
                  </a:lnTo>
                  <a:lnTo>
                    <a:pt x="20138" y="8189"/>
                  </a:lnTo>
                  <a:lnTo>
                    <a:pt x="22037" y="9499"/>
                  </a:lnTo>
                  <a:lnTo>
                    <a:pt x="23910" y="10844"/>
                  </a:lnTo>
                  <a:lnTo>
                    <a:pt x="25757" y="12223"/>
                  </a:lnTo>
                  <a:lnTo>
                    <a:pt x="19645" y="19645"/>
                  </a:lnTo>
                  <a:lnTo>
                    <a:pt x="17798" y="18095"/>
                  </a:lnTo>
                  <a:lnTo>
                    <a:pt x="15925" y="16589"/>
                  </a:lnTo>
                  <a:lnTo>
                    <a:pt x="14026" y="15126"/>
                  </a:lnTo>
                  <a:lnTo>
                    <a:pt x="12101" y="13708"/>
                  </a:lnTo>
                  <a:lnTo>
                    <a:pt x="10150" y="12332"/>
                  </a:lnTo>
                  <a:lnTo>
                    <a:pt x="8172" y="11001"/>
                  </a:lnTo>
                  <a:lnTo>
                    <a:pt x="6168" y="9713"/>
                  </a:lnTo>
                  <a:lnTo>
                    <a:pt x="4138" y="8469"/>
                  </a:lnTo>
                  <a:lnTo>
                    <a:pt x="2082" y="726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8053827" y="4243540"/>
              <a:ext cx="28376" cy="45402"/>
            </a:xfrm>
            <a:custGeom>
              <a:avLst/>
              <a:pathLst>
                <a:path w="28376" h="45402">
                  <a:moveTo>
                    <a:pt x="20954" y="0"/>
                  </a:moveTo>
                  <a:lnTo>
                    <a:pt x="28376" y="5675"/>
                  </a:lnTo>
                  <a:lnTo>
                    <a:pt x="26918" y="9765"/>
                  </a:lnTo>
                  <a:lnTo>
                    <a:pt x="25338" y="13830"/>
                  </a:lnTo>
                  <a:lnTo>
                    <a:pt x="23635" y="17868"/>
                  </a:lnTo>
                  <a:lnTo>
                    <a:pt x="21810" y="21880"/>
                  </a:lnTo>
                  <a:lnTo>
                    <a:pt x="19863" y="25866"/>
                  </a:lnTo>
                  <a:lnTo>
                    <a:pt x="17794" y="29825"/>
                  </a:lnTo>
                  <a:lnTo>
                    <a:pt x="15602" y="33759"/>
                  </a:lnTo>
                  <a:lnTo>
                    <a:pt x="13288" y="37666"/>
                  </a:lnTo>
                  <a:lnTo>
                    <a:pt x="10852" y="41547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566" y="35518"/>
                  </a:lnTo>
                  <a:lnTo>
                    <a:pt x="5029" y="31711"/>
                  </a:lnTo>
                  <a:lnTo>
                    <a:pt x="7386" y="27870"/>
                  </a:lnTo>
                  <a:lnTo>
                    <a:pt x="9639" y="23993"/>
                  </a:lnTo>
                  <a:lnTo>
                    <a:pt x="11787" y="20081"/>
                  </a:lnTo>
                  <a:lnTo>
                    <a:pt x="13830" y="16135"/>
                  </a:lnTo>
                  <a:lnTo>
                    <a:pt x="15768" y="12153"/>
                  </a:lnTo>
                  <a:lnTo>
                    <a:pt x="17602" y="8137"/>
                  </a:lnTo>
                  <a:lnTo>
                    <a:pt x="19330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8085259" y="4192025"/>
              <a:ext cx="68103" cy="41473"/>
            </a:xfrm>
            <a:custGeom>
              <a:avLst/>
              <a:pathLst>
                <a:path w="68103" h="41473">
                  <a:moveTo>
                    <a:pt x="52387" y="0"/>
                  </a:moveTo>
                  <a:lnTo>
                    <a:pt x="52387" y="26193"/>
                  </a:lnTo>
                  <a:lnTo>
                    <a:pt x="52422" y="27106"/>
                  </a:lnTo>
                  <a:lnTo>
                    <a:pt x="52527" y="27922"/>
                  </a:lnTo>
                  <a:lnTo>
                    <a:pt x="52701" y="28642"/>
                  </a:lnTo>
                  <a:lnTo>
                    <a:pt x="52946" y="29267"/>
                  </a:lnTo>
                  <a:lnTo>
                    <a:pt x="53260" y="29795"/>
                  </a:lnTo>
                  <a:lnTo>
                    <a:pt x="53644" y="30227"/>
                  </a:lnTo>
                  <a:lnTo>
                    <a:pt x="54098" y="30563"/>
                  </a:lnTo>
                  <a:lnTo>
                    <a:pt x="54622" y="30803"/>
                  </a:lnTo>
                  <a:lnTo>
                    <a:pt x="55216" y="30947"/>
                  </a:lnTo>
                  <a:lnTo>
                    <a:pt x="55880" y="30995"/>
                  </a:lnTo>
                  <a:lnTo>
                    <a:pt x="68103" y="30995"/>
                  </a:lnTo>
                  <a:lnTo>
                    <a:pt x="68103" y="38417"/>
                  </a:lnTo>
                  <a:lnTo>
                    <a:pt x="53260" y="38417"/>
                  </a:lnTo>
                  <a:lnTo>
                    <a:pt x="52324" y="38395"/>
                  </a:lnTo>
                  <a:lnTo>
                    <a:pt x="51435" y="38330"/>
                  </a:lnTo>
                  <a:lnTo>
                    <a:pt x="50595" y="38221"/>
                  </a:lnTo>
                  <a:lnTo>
                    <a:pt x="49803" y="38068"/>
                  </a:lnTo>
                  <a:lnTo>
                    <a:pt x="49058" y="37871"/>
                  </a:lnTo>
                  <a:lnTo>
                    <a:pt x="48362" y="37631"/>
                  </a:lnTo>
                  <a:lnTo>
                    <a:pt x="47714" y="37347"/>
                  </a:lnTo>
                  <a:lnTo>
                    <a:pt x="47113" y="37020"/>
                  </a:lnTo>
                  <a:lnTo>
                    <a:pt x="46561" y="36649"/>
                  </a:lnTo>
                  <a:lnTo>
                    <a:pt x="46057" y="36234"/>
                  </a:lnTo>
                  <a:lnTo>
                    <a:pt x="45601" y="35771"/>
                  </a:lnTo>
                  <a:lnTo>
                    <a:pt x="45192" y="35256"/>
                  </a:lnTo>
                  <a:lnTo>
                    <a:pt x="44832" y="34689"/>
                  </a:lnTo>
                  <a:lnTo>
                    <a:pt x="44520" y="34069"/>
                  </a:lnTo>
                  <a:lnTo>
                    <a:pt x="44256" y="33397"/>
                  </a:lnTo>
                  <a:lnTo>
                    <a:pt x="44040" y="32672"/>
                  </a:lnTo>
                  <a:lnTo>
                    <a:pt x="43872" y="31895"/>
                  </a:lnTo>
                  <a:lnTo>
                    <a:pt x="43752" y="31065"/>
                  </a:lnTo>
                  <a:lnTo>
                    <a:pt x="43680" y="30183"/>
                  </a:lnTo>
                  <a:lnTo>
                    <a:pt x="43656" y="29249"/>
                  </a:lnTo>
                  <a:lnTo>
                    <a:pt x="43656" y="8294"/>
                  </a:lnTo>
                  <a:lnTo>
                    <a:pt x="21391" y="8294"/>
                  </a:lnTo>
                  <a:lnTo>
                    <a:pt x="21190" y="11265"/>
                  </a:lnTo>
                  <a:lnTo>
                    <a:pt x="20937" y="14066"/>
                  </a:lnTo>
                  <a:lnTo>
                    <a:pt x="20631" y="16696"/>
                  </a:lnTo>
                  <a:lnTo>
                    <a:pt x="20273" y="19156"/>
                  </a:lnTo>
                  <a:lnTo>
                    <a:pt x="19863" y="21446"/>
                  </a:lnTo>
                  <a:lnTo>
                    <a:pt x="19400" y="23565"/>
                  </a:lnTo>
                  <a:lnTo>
                    <a:pt x="18885" y="25514"/>
                  </a:lnTo>
                  <a:lnTo>
                    <a:pt x="18318" y="27293"/>
                  </a:lnTo>
                  <a:lnTo>
                    <a:pt x="17698" y="28902"/>
                  </a:lnTo>
                  <a:lnTo>
                    <a:pt x="17025" y="30341"/>
                  </a:lnTo>
                  <a:lnTo>
                    <a:pt x="16283" y="31670"/>
                  </a:lnTo>
                  <a:lnTo>
                    <a:pt x="15454" y="32951"/>
                  </a:lnTo>
                  <a:lnTo>
                    <a:pt x="14537" y="34185"/>
                  </a:lnTo>
                  <a:lnTo>
                    <a:pt x="13533" y="35370"/>
                  </a:lnTo>
                  <a:lnTo>
                    <a:pt x="12442" y="36507"/>
                  </a:lnTo>
                  <a:lnTo>
                    <a:pt x="11263" y="37596"/>
                  </a:lnTo>
                  <a:lnTo>
                    <a:pt x="9997" y="38637"/>
                  </a:lnTo>
                  <a:lnTo>
                    <a:pt x="8643" y="39631"/>
                  </a:lnTo>
                  <a:lnTo>
                    <a:pt x="7203" y="40576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1438" y="33953"/>
                  </a:lnTo>
                  <a:lnTo>
                    <a:pt x="2785" y="32960"/>
                  </a:lnTo>
                  <a:lnTo>
                    <a:pt x="4040" y="31945"/>
                  </a:lnTo>
                  <a:lnTo>
                    <a:pt x="5203" y="30908"/>
                  </a:lnTo>
                  <a:lnTo>
                    <a:pt x="6275" y="29849"/>
                  </a:lnTo>
                  <a:lnTo>
                    <a:pt x="7255" y="28769"/>
                  </a:lnTo>
                  <a:lnTo>
                    <a:pt x="8144" y="27667"/>
                  </a:lnTo>
                  <a:lnTo>
                    <a:pt x="8940" y="26543"/>
                  </a:lnTo>
                  <a:lnTo>
                    <a:pt x="9645" y="25397"/>
                  </a:lnTo>
                  <a:lnTo>
                    <a:pt x="10259" y="24229"/>
                  </a:lnTo>
                  <a:lnTo>
                    <a:pt x="10798" y="22926"/>
                  </a:lnTo>
                  <a:lnTo>
                    <a:pt x="11280" y="21374"/>
                  </a:lnTo>
                  <a:lnTo>
                    <a:pt x="11706" y="19573"/>
                  </a:lnTo>
                  <a:lnTo>
                    <a:pt x="12075" y="17523"/>
                  </a:lnTo>
                  <a:lnTo>
                    <a:pt x="12387" y="15225"/>
                  </a:lnTo>
                  <a:lnTo>
                    <a:pt x="12642" y="12677"/>
                  </a:lnTo>
                  <a:lnTo>
                    <a:pt x="12841" y="9881"/>
                  </a:lnTo>
                  <a:lnTo>
                    <a:pt x="12983" y="6836"/>
                  </a:lnTo>
                  <a:lnTo>
                    <a:pt x="13068" y="3542"/>
                  </a:lnTo>
                  <a:lnTo>
                    <a:pt x="1309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8080457" y="4235682"/>
              <a:ext cx="74215" cy="53697"/>
            </a:xfrm>
            <a:custGeom>
              <a:avLst/>
              <a:pathLst>
                <a:path w="74215" h="53697">
                  <a:moveTo>
                    <a:pt x="12660" y="7858"/>
                  </a:moveTo>
                  <a:lnTo>
                    <a:pt x="8731" y="7858"/>
                  </a:lnTo>
                  <a:lnTo>
                    <a:pt x="8731" y="0"/>
                  </a:lnTo>
                  <a:lnTo>
                    <a:pt x="65047" y="0"/>
                  </a:lnTo>
                  <a:lnTo>
                    <a:pt x="64458" y="4361"/>
                  </a:lnTo>
                  <a:lnTo>
                    <a:pt x="63563" y="8539"/>
                  </a:lnTo>
                  <a:lnTo>
                    <a:pt x="62362" y="12533"/>
                  </a:lnTo>
                  <a:lnTo>
                    <a:pt x="60856" y="16344"/>
                  </a:lnTo>
                  <a:lnTo>
                    <a:pt x="59045" y="19972"/>
                  </a:lnTo>
                  <a:lnTo>
                    <a:pt x="56927" y="23417"/>
                  </a:lnTo>
                  <a:lnTo>
                    <a:pt x="54504" y="26678"/>
                  </a:lnTo>
                  <a:lnTo>
                    <a:pt x="51776" y="29756"/>
                  </a:lnTo>
                  <a:lnTo>
                    <a:pt x="48742" y="32650"/>
                  </a:lnTo>
                  <a:lnTo>
                    <a:pt x="45402" y="35361"/>
                  </a:lnTo>
                  <a:lnTo>
                    <a:pt x="47812" y="36706"/>
                  </a:lnTo>
                  <a:lnTo>
                    <a:pt x="50326" y="37946"/>
                  </a:lnTo>
                  <a:lnTo>
                    <a:pt x="52946" y="39081"/>
                  </a:lnTo>
                  <a:lnTo>
                    <a:pt x="55670" y="40111"/>
                  </a:lnTo>
                  <a:lnTo>
                    <a:pt x="58499" y="41036"/>
                  </a:lnTo>
                  <a:lnTo>
                    <a:pt x="61433" y="41857"/>
                  </a:lnTo>
                  <a:lnTo>
                    <a:pt x="64471" y="42573"/>
                  </a:lnTo>
                  <a:lnTo>
                    <a:pt x="67614" y="43184"/>
                  </a:lnTo>
                  <a:lnTo>
                    <a:pt x="70862" y="43691"/>
                  </a:lnTo>
                  <a:lnTo>
                    <a:pt x="74215" y="44092"/>
                  </a:lnTo>
                  <a:lnTo>
                    <a:pt x="69850" y="52824"/>
                  </a:lnTo>
                  <a:lnTo>
                    <a:pt x="66069" y="52073"/>
                  </a:lnTo>
                  <a:lnTo>
                    <a:pt x="62410" y="51217"/>
                  </a:lnTo>
                  <a:lnTo>
                    <a:pt x="58874" y="50257"/>
                  </a:lnTo>
                  <a:lnTo>
                    <a:pt x="55460" y="49191"/>
                  </a:lnTo>
                  <a:lnTo>
                    <a:pt x="52169" y="48021"/>
                  </a:lnTo>
                  <a:lnTo>
                    <a:pt x="48999" y="46747"/>
                  </a:lnTo>
                  <a:lnTo>
                    <a:pt x="45952" y="45367"/>
                  </a:lnTo>
                  <a:lnTo>
                    <a:pt x="43027" y="43883"/>
                  </a:lnTo>
                  <a:lnTo>
                    <a:pt x="40224" y="42294"/>
                  </a:lnTo>
                  <a:lnTo>
                    <a:pt x="37544" y="40600"/>
                  </a:lnTo>
                  <a:lnTo>
                    <a:pt x="34855" y="42224"/>
                  </a:lnTo>
                  <a:lnTo>
                    <a:pt x="32026" y="43778"/>
                  </a:lnTo>
                  <a:lnTo>
                    <a:pt x="29057" y="45262"/>
                  </a:lnTo>
                  <a:lnTo>
                    <a:pt x="25949" y="46677"/>
                  </a:lnTo>
                  <a:lnTo>
                    <a:pt x="22701" y="48021"/>
                  </a:lnTo>
                  <a:lnTo>
                    <a:pt x="19313" y="49296"/>
                  </a:lnTo>
                  <a:lnTo>
                    <a:pt x="15786" y="50501"/>
                  </a:lnTo>
                  <a:lnTo>
                    <a:pt x="12118" y="51636"/>
                  </a:lnTo>
                  <a:lnTo>
                    <a:pt x="8312" y="52701"/>
                  </a:lnTo>
                  <a:lnTo>
                    <a:pt x="4365" y="53697"/>
                  </a:lnTo>
                  <a:lnTo>
                    <a:pt x="0" y="45402"/>
                  </a:lnTo>
                  <a:lnTo>
                    <a:pt x="3763" y="44590"/>
                  </a:lnTo>
                  <a:lnTo>
                    <a:pt x="7369" y="43726"/>
                  </a:lnTo>
                  <a:lnTo>
                    <a:pt x="10818" y="42809"/>
                  </a:lnTo>
                  <a:lnTo>
                    <a:pt x="14109" y="41840"/>
                  </a:lnTo>
                  <a:lnTo>
                    <a:pt x="17244" y="40818"/>
                  </a:lnTo>
                  <a:lnTo>
                    <a:pt x="20221" y="39744"/>
                  </a:lnTo>
                  <a:lnTo>
                    <a:pt x="23041" y="38618"/>
                  </a:lnTo>
                  <a:lnTo>
                    <a:pt x="25704" y="37439"/>
                  </a:lnTo>
                  <a:lnTo>
                    <a:pt x="28210" y="36208"/>
                  </a:lnTo>
                  <a:lnTo>
                    <a:pt x="30559" y="34925"/>
                  </a:lnTo>
                  <a:lnTo>
                    <a:pt x="28337" y="32689"/>
                  </a:lnTo>
                  <a:lnTo>
                    <a:pt x="26211" y="30349"/>
                  </a:lnTo>
                  <a:lnTo>
                    <a:pt x="24181" y="27905"/>
                  </a:lnTo>
                  <a:lnTo>
                    <a:pt x="22247" y="25355"/>
                  </a:lnTo>
                  <a:lnTo>
                    <a:pt x="20409" y="22701"/>
                  </a:lnTo>
                  <a:lnTo>
                    <a:pt x="18667" y="19942"/>
                  </a:lnTo>
                  <a:lnTo>
                    <a:pt x="17021" y="17078"/>
                  </a:lnTo>
                  <a:lnTo>
                    <a:pt x="15471" y="14109"/>
                  </a:lnTo>
                  <a:lnTo>
                    <a:pt x="14018" y="11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8101412" y="4243540"/>
              <a:ext cx="33178" cy="22701"/>
            </a:xfrm>
            <a:custGeom>
              <a:avLst/>
              <a:pathLst>
                <a:path w="33178" h="22701">
                  <a:moveTo>
                    <a:pt x="17462" y="22701"/>
                  </a:moveTo>
                  <a:lnTo>
                    <a:pt x="19898" y="20745"/>
                  </a:lnTo>
                  <a:lnTo>
                    <a:pt x="22142" y="18719"/>
                  </a:lnTo>
                  <a:lnTo>
                    <a:pt x="24194" y="16624"/>
                  </a:lnTo>
                  <a:lnTo>
                    <a:pt x="26054" y="14458"/>
                  </a:lnTo>
                  <a:lnTo>
                    <a:pt x="27721" y="12223"/>
                  </a:lnTo>
                  <a:lnTo>
                    <a:pt x="29197" y="9918"/>
                  </a:lnTo>
                  <a:lnTo>
                    <a:pt x="30480" y="7543"/>
                  </a:lnTo>
                  <a:lnTo>
                    <a:pt x="31572" y="5099"/>
                  </a:lnTo>
                  <a:lnTo>
                    <a:pt x="32471" y="2584"/>
                  </a:lnTo>
                  <a:lnTo>
                    <a:pt x="33178" y="0"/>
                  </a:lnTo>
                  <a:lnTo>
                    <a:pt x="0" y="0"/>
                  </a:lnTo>
                  <a:lnTo>
                    <a:pt x="1431" y="2663"/>
                  </a:lnTo>
                  <a:lnTo>
                    <a:pt x="2933" y="5238"/>
                  </a:lnTo>
                  <a:lnTo>
                    <a:pt x="4505" y="7727"/>
                  </a:lnTo>
                  <a:lnTo>
                    <a:pt x="6146" y="10128"/>
                  </a:lnTo>
                  <a:lnTo>
                    <a:pt x="7858" y="12442"/>
                  </a:lnTo>
                  <a:lnTo>
                    <a:pt x="9639" y="14668"/>
                  </a:lnTo>
                  <a:lnTo>
                    <a:pt x="11490" y="16807"/>
                  </a:lnTo>
                  <a:lnTo>
                    <a:pt x="13411" y="18859"/>
                  </a:lnTo>
                  <a:lnTo>
                    <a:pt x="15401" y="20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8166460" y="4188096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8197456" y="4230006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8197456" y="4248342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8276474" y="4188533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8279093" y="4195954"/>
              <a:ext cx="11350" cy="24010"/>
            </a:xfrm>
            <a:custGeom>
              <a:avLst/>
              <a:pathLst>
                <a:path w="11350" h="24010">
                  <a:moveTo>
                    <a:pt x="6984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8303540" y="4195954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3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8317947" y="4188533"/>
              <a:ext cx="59809" cy="42783"/>
            </a:xfrm>
            <a:custGeom>
              <a:avLst/>
              <a:pathLst>
                <a:path w="59809" h="42783">
                  <a:moveTo>
                    <a:pt x="3055" y="6548"/>
                  </a:moveTo>
                  <a:lnTo>
                    <a:pt x="24884" y="6548"/>
                  </a:lnTo>
                  <a:lnTo>
                    <a:pt x="24884" y="0"/>
                  </a:lnTo>
                  <a:lnTo>
                    <a:pt x="33178" y="0"/>
                  </a:lnTo>
                  <a:lnTo>
                    <a:pt x="33178" y="6548"/>
                  </a:lnTo>
                  <a:lnTo>
                    <a:pt x="57189" y="6548"/>
                  </a:lnTo>
                  <a:lnTo>
                    <a:pt x="57189" y="13969"/>
                  </a:lnTo>
                  <a:lnTo>
                    <a:pt x="33178" y="13969"/>
                  </a:lnTo>
                  <a:lnTo>
                    <a:pt x="33178" y="21391"/>
                  </a:lnTo>
                  <a:lnTo>
                    <a:pt x="54133" y="21391"/>
                  </a:lnTo>
                  <a:lnTo>
                    <a:pt x="54133" y="28376"/>
                  </a:lnTo>
                  <a:lnTo>
                    <a:pt x="33178" y="28376"/>
                  </a:lnTo>
                  <a:lnTo>
                    <a:pt x="33178" y="35361"/>
                  </a:lnTo>
                  <a:lnTo>
                    <a:pt x="59809" y="35361"/>
                  </a:lnTo>
                  <a:lnTo>
                    <a:pt x="59809" y="42783"/>
                  </a:lnTo>
                  <a:lnTo>
                    <a:pt x="0" y="42783"/>
                  </a:lnTo>
                  <a:lnTo>
                    <a:pt x="0" y="35361"/>
                  </a:lnTo>
                  <a:lnTo>
                    <a:pt x="24884" y="35361"/>
                  </a:lnTo>
                  <a:lnTo>
                    <a:pt x="24884" y="28376"/>
                  </a:lnTo>
                  <a:lnTo>
                    <a:pt x="6984" y="28376"/>
                  </a:lnTo>
                  <a:lnTo>
                    <a:pt x="6984" y="21391"/>
                  </a:lnTo>
                  <a:lnTo>
                    <a:pt x="24884" y="21391"/>
                  </a:lnTo>
                  <a:lnTo>
                    <a:pt x="24884" y="13969"/>
                  </a:lnTo>
                  <a:lnTo>
                    <a:pt x="3055" y="139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8324059" y="4238301"/>
              <a:ext cx="47148" cy="50641"/>
            </a:xfrm>
            <a:custGeom>
              <a:avLst/>
              <a:pathLst>
                <a:path w="47148" h="50641">
                  <a:moveTo>
                    <a:pt x="47148" y="0"/>
                  </a:moveTo>
                  <a:lnTo>
                    <a:pt x="47148" y="40163"/>
                  </a:lnTo>
                  <a:lnTo>
                    <a:pt x="47122" y="41185"/>
                  </a:lnTo>
                  <a:lnTo>
                    <a:pt x="47043" y="42154"/>
                  </a:lnTo>
                  <a:lnTo>
                    <a:pt x="46913" y="43071"/>
                  </a:lnTo>
                  <a:lnTo>
                    <a:pt x="46729" y="43935"/>
                  </a:lnTo>
                  <a:lnTo>
                    <a:pt x="46493" y="44747"/>
                  </a:lnTo>
                  <a:lnTo>
                    <a:pt x="46205" y="45507"/>
                  </a:lnTo>
                  <a:lnTo>
                    <a:pt x="45865" y="46214"/>
                  </a:lnTo>
                  <a:lnTo>
                    <a:pt x="45472" y="46869"/>
                  </a:lnTo>
                  <a:lnTo>
                    <a:pt x="45027" y="47471"/>
                  </a:lnTo>
                  <a:lnTo>
                    <a:pt x="44529" y="48021"/>
                  </a:lnTo>
                  <a:lnTo>
                    <a:pt x="43979" y="48519"/>
                  </a:lnTo>
                  <a:lnTo>
                    <a:pt x="43376" y="48964"/>
                  </a:lnTo>
                  <a:lnTo>
                    <a:pt x="42722" y="49357"/>
                  </a:lnTo>
                  <a:lnTo>
                    <a:pt x="42014" y="49698"/>
                  </a:lnTo>
                  <a:lnTo>
                    <a:pt x="41255" y="49986"/>
                  </a:lnTo>
                  <a:lnTo>
                    <a:pt x="40443" y="50222"/>
                  </a:lnTo>
                  <a:lnTo>
                    <a:pt x="39578" y="50405"/>
                  </a:lnTo>
                  <a:lnTo>
                    <a:pt x="38661" y="50536"/>
                  </a:lnTo>
                  <a:lnTo>
                    <a:pt x="37692" y="50615"/>
                  </a:lnTo>
                  <a:lnTo>
                    <a:pt x="36671" y="50641"/>
                  </a:lnTo>
                  <a:lnTo>
                    <a:pt x="36051" y="50632"/>
                  </a:lnTo>
                  <a:lnTo>
                    <a:pt x="35413" y="50606"/>
                  </a:lnTo>
                  <a:lnTo>
                    <a:pt x="34759" y="50562"/>
                  </a:lnTo>
                  <a:lnTo>
                    <a:pt x="34086" y="50501"/>
                  </a:lnTo>
                  <a:lnTo>
                    <a:pt x="33397" y="50422"/>
                  </a:lnTo>
                  <a:lnTo>
                    <a:pt x="32689" y="50326"/>
                  </a:lnTo>
                  <a:lnTo>
                    <a:pt x="31965" y="50213"/>
                  </a:lnTo>
                  <a:lnTo>
                    <a:pt x="31222" y="50082"/>
                  </a:lnTo>
                  <a:lnTo>
                    <a:pt x="30463" y="49934"/>
                  </a:lnTo>
                  <a:lnTo>
                    <a:pt x="29686" y="49768"/>
                  </a:lnTo>
                  <a:lnTo>
                    <a:pt x="27503" y="41473"/>
                  </a:lnTo>
                  <a:lnTo>
                    <a:pt x="28695" y="41639"/>
                  </a:lnTo>
                  <a:lnTo>
                    <a:pt x="29825" y="41787"/>
                  </a:lnTo>
                  <a:lnTo>
                    <a:pt x="30895" y="41918"/>
                  </a:lnTo>
                  <a:lnTo>
                    <a:pt x="31903" y="42032"/>
                  </a:lnTo>
                  <a:lnTo>
                    <a:pt x="32851" y="42128"/>
                  </a:lnTo>
                  <a:lnTo>
                    <a:pt x="33737" y="42206"/>
                  </a:lnTo>
                  <a:lnTo>
                    <a:pt x="34562" y="42267"/>
                  </a:lnTo>
                  <a:lnTo>
                    <a:pt x="35326" y="42311"/>
                  </a:lnTo>
                  <a:lnTo>
                    <a:pt x="36029" y="42337"/>
                  </a:lnTo>
                  <a:lnTo>
                    <a:pt x="36671" y="42346"/>
                  </a:lnTo>
                  <a:lnTo>
                    <a:pt x="37085" y="42302"/>
                  </a:lnTo>
                  <a:lnTo>
                    <a:pt x="37457" y="42171"/>
                  </a:lnTo>
                  <a:lnTo>
                    <a:pt x="37784" y="41953"/>
                  </a:lnTo>
                  <a:lnTo>
                    <a:pt x="38068" y="41648"/>
                  </a:lnTo>
                  <a:lnTo>
                    <a:pt x="38308" y="41255"/>
                  </a:lnTo>
                  <a:lnTo>
                    <a:pt x="38504" y="40774"/>
                  </a:lnTo>
                  <a:lnTo>
                    <a:pt x="38657" y="40207"/>
                  </a:lnTo>
                  <a:lnTo>
                    <a:pt x="38766" y="39552"/>
                  </a:lnTo>
                  <a:lnTo>
                    <a:pt x="38832" y="38810"/>
                  </a:lnTo>
                  <a:lnTo>
                    <a:pt x="38854" y="37980"/>
                  </a:lnTo>
                  <a:lnTo>
                    <a:pt x="38854" y="34925"/>
                  </a:lnTo>
                  <a:lnTo>
                    <a:pt x="8294" y="34925"/>
                  </a:lnTo>
                  <a:lnTo>
                    <a:pt x="8294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8332354" y="4245286"/>
              <a:ext cx="30559" cy="6984"/>
            </a:xfrm>
            <a:custGeom>
              <a:avLst/>
              <a:pathLst>
                <a:path w="30559" h="6984">
                  <a:moveTo>
                    <a:pt x="0" y="6984"/>
                  </a:moveTo>
                  <a:lnTo>
                    <a:pt x="30559" y="6984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8332354" y="4259256"/>
              <a:ext cx="30559" cy="6985"/>
            </a:xfrm>
            <a:custGeom>
              <a:avLst/>
              <a:pathLst>
                <a:path w="30559" h="6985">
                  <a:moveTo>
                    <a:pt x="0" y="6985"/>
                  </a:moveTo>
                  <a:lnTo>
                    <a:pt x="30559" y="6985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8390416" y="4188969"/>
              <a:ext cx="91241" cy="100409"/>
            </a:xfrm>
            <a:custGeom>
              <a:avLst/>
              <a:pathLst>
                <a:path w="91241" h="100409">
                  <a:moveTo>
                    <a:pt x="5675" y="19208"/>
                  </a:moveTo>
                  <a:lnTo>
                    <a:pt x="36234" y="19208"/>
                  </a:lnTo>
                  <a:lnTo>
                    <a:pt x="36234" y="0"/>
                  </a:lnTo>
                  <a:lnTo>
                    <a:pt x="44965" y="0"/>
                  </a:lnTo>
                  <a:lnTo>
                    <a:pt x="44965" y="19208"/>
                  </a:lnTo>
                  <a:lnTo>
                    <a:pt x="91241" y="19208"/>
                  </a:lnTo>
                  <a:lnTo>
                    <a:pt x="91226" y="27553"/>
                  </a:lnTo>
                  <a:lnTo>
                    <a:pt x="91180" y="35300"/>
                  </a:lnTo>
                  <a:lnTo>
                    <a:pt x="91104" y="42449"/>
                  </a:lnTo>
                  <a:lnTo>
                    <a:pt x="90997" y="48999"/>
                  </a:lnTo>
                  <a:lnTo>
                    <a:pt x="90859" y="54952"/>
                  </a:lnTo>
                  <a:lnTo>
                    <a:pt x="90691" y="60306"/>
                  </a:lnTo>
                  <a:lnTo>
                    <a:pt x="90492" y="65063"/>
                  </a:lnTo>
                  <a:lnTo>
                    <a:pt x="90263" y="69221"/>
                  </a:lnTo>
                  <a:lnTo>
                    <a:pt x="90003" y="72781"/>
                  </a:lnTo>
                  <a:lnTo>
                    <a:pt x="89713" y="75743"/>
                  </a:lnTo>
                  <a:lnTo>
                    <a:pt x="89386" y="78319"/>
                  </a:lnTo>
                  <a:lnTo>
                    <a:pt x="89015" y="80720"/>
                  </a:lnTo>
                  <a:lnTo>
                    <a:pt x="88600" y="82946"/>
                  </a:lnTo>
                  <a:lnTo>
                    <a:pt x="88141" y="84998"/>
                  </a:lnTo>
                  <a:lnTo>
                    <a:pt x="87639" y="86875"/>
                  </a:lnTo>
                  <a:lnTo>
                    <a:pt x="87094" y="88578"/>
                  </a:lnTo>
                  <a:lnTo>
                    <a:pt x="86504" y="90106"/>
                  </a:lnTo>
                  <a:lnTo>
                    <a:pt x="85871" y="91459"/>
                  </a:lnTo>
                  <a:lnTo>
                    <a:pt x="85195" y="92638"/>
                  </a:lnTo>
                  <a:lnTo>
                    <a:pt x="84474" y="93642"/>
                  </a:lnTo>
                  <a:lnTo>
                    <a:pt x="83678" y="94513"/>
                  </a:lnTo>
                  <a:lnTo>
                    <a:pt x="82772" y="95292"/>
                  </a:lnTo>
                  <a:lnTo>
                    <a:pt x="81757" y="95980"/>
                  </a:lnTo>
                  <a:lnTo>
                    <a:pt x="80633" y="96576"/>
                  </a:lnTo>
                  <a:lnTo>
                    <a:pt x="79399" y="97080"/>
                  </a:lnTo>
                  <a:lnTo>
                    <a:pt x="78057" y="97493"/>
                  </a:lnTo>
                  <a:lnTo>
                    <a:pt x="76605" y="97814"/>
                  </a:lnTo>
                  <a:lnTo>
                    <a:pt x="75045" y="98043"/>
                  </a:lnTo>
                  <a:lnTo>
                    <a:pt x="73375" y="98180"/>
                  </a:lnTo>
                  <a:lnTo>
                    <a:pt x="71596" y="98226"/>
                  </a:lnTo>
                  <a:lnTo>
                    <a:pt x="70199" y="98217"/>
                  </a:lnTo>
                  <a:lnTo>
                    <a:pt x="68802" y="98191"/>
                  </a:lnTo>
                  <a:lnTo>
                    <a:pt x="67405" y="98147"/>
                  </a:lnTo>
                  <a:lnTo>
                    <a:pt x="66008" y="98086"/>
                  </a:lnTo>
                  <a:lnTo>
                    <a:pt x="64611" y="98008"/>
                  </a:lnTo>
                  <a:lnTo>
                    <a:pt x="63214" y="97912"/>
                  </a:lnTo>
                  <a:lnTo>
                    <a:pt x="61817" y="97798"/>
                  </a:lnTo>
                  <a:lnTo>
                    <a:pt x="60420" y="97667"/>
                  </a:lnTo>
                  <a:lnTo>
                    <a:pt x="59023" y="97519"/>
                  </a:lnTo>
                  <a:lnTo>
                    <a:pt x="57626" y="97353"/>
                  </a:lnTo>
                  <a:lnTo>
                    <a:pt x="55443" y="88622"/>
                  </a:lnTo>
                  <a:lnTo>
                    <a:pt x="57098" y="88788"/>
                  </a:lnTo>
                  <a:lnTo>
                    <a:pt x="58743" y="88936"/>
                  </a:lnTo>
                  <a:lnTo>
                    <a:pt x="60380" y="89067"/>
                  </a:lnTo>
                  <a:lnTo>
                    <a:pt x="62009" y="89180"/>
                  </a:lnTo>
                  <a:lnTo>
                    <a:pt x="63628" y="89277"/>
                  </a:lnTo>
                  <a:lnTo>
                    <a:pt x="65239" y="89355"/>
                  </a:lnTo>
                  <a:lnTo>
                    <a:pt x="66842" y="89416"/>
                  </a:lnTo>
                  <a:lnTo>
                    <a:pt x="68435" y="89460"/>
                  </a:lnTo>
                  <a:lnTo>
                    <a:pt x="70020" y="89486"/>
                  </a:lnTo>
                  <a:lnTo>
                    <a:pt x="71596" y="89495"/>
                  </a:lnTo>
                  <a:lnTo>
                    <a:pt x="72445" y="89471"/>
                  </a:lnTo>
                  <a:lnTo>
                    <a:pt x="73246" y="89399"/>
                  </a:lnTo>
                  <a:lnTo>
                    <a:pt x="73999" y="89279"/>
                  </a:lnTo>
                  <a:lnTo>
                    <a:pt x="74704" y="89111"/>
                  </a:lnTo>
                  <a:lnTo>
                    <a:pt x="75361" y="88895"/>
                  </a:lnTo>
                  <a:lnTo>
                    <a:pt x="75970" y="88630"/>
                  </a:lnTo>
                  <a:lnTo>
                    <a:pt x="76531" y="88318"/>
                  </a:lnTo>
                  <a:lnTo>
                    <a:pt x="77044" y="87958"/>
                  </a:lnTo>
                  <a:lnTo>
                    <a:pt x="77509" y="87550"/>
                  </a:lnTo>
                  <a:lnTo>
                    <a:pt x="77926" y="87094"/>
                  </a:lnTo>
                  <a:lnTo>
                    <a:pt x="78310" y="86498"/>
                  </a:lnTo>
                  <a:lnTo>
                    <a:pt x="78677" y="85671"/>
                  </a:lnTo>
                  <a:lnTo>
                    <a:pt x="79026" y="84612"/>
                  </a:lnTo>
                  <a:lnTo>
                    <a:pt x="79358" y="83322"/>
                  </a:lnTo>
                  <a:lnTo>
                    <a:pt x="79672" y="81800"/>
                  </a:lnTo>
                  <a:lnTo>
                    <a:pt x="79969" y="80048"/>
                  </a:lnTo>
                  <a:lnTo>
                    <a:pt x="80248" y="78063"/>
                  </a:lnTo>
                  <a:lnTo>
                    <a:pt x="80510" y="75848"/>
                  </a:lnTo>
                  <a:lnTo>
                    <a:pt x="80755" y="73401"/>
                  </a:lnTo>
                  <a:lnTo>
                    <a:pt x="80982" y="70723"/>
                  </a:lnTo>
                  <a:lnTo>
                    <a:pt x="81189" y="67776"/>
                  </a:lnTo>
                  <a:lnTo>
                    <a:pt x="81375" y="64523"/>
                  </a:lnTo>
                  <a:lnTo>
                    <a:pt x="81538" y="60965"/>
                  </a:lnTo>
                  <a:lnTo>
                    <a:pt x="81680" y="57102"/>
                  </a:lnTo>
                  <a:lnTo>
                    <a:pt x="81800" y="52933"/>
                  </a:lnTo>
                  <a:lnTo>
                    <a:pt x="81899" y="48458"/>
                  </a:lnTo>
                  <a:lnTo>
                    <a:pt x="81975" y="43678"/>
                  </a:lnTo>
                  <a:lnTo>
                    <a:pt x="82030" y="38592"/>
                  </a:lnTo>
                  <a:lnTo>
                    <a:pt x="82062" y="33200"/>
                  </a:lnTo>
                  <a:lnTo>
                    <a:pt x="82073" y="27503"/>
                  </a:lnTo>
                  <a:lnTo>
                    <a:pt x="44965" y="27503"/>
                  </a:lnTo>
                  <a:lnTo>
                    <a:pt x="44965" y="29249"/>
                  </a:lnTo>
                  <a:lnTo>
                    <a:pt x="44564" y="37819"/>
                  </a:lnTo>
                  <a:lnTo>
                    <a:pt x="43359" y="46066"/>
                  </a:lnTo>
                  <a:lnTo>
                    <a:pt x="41351" y="53989"/>
                  </a:lnTo>
                  <a:lnTo>
                    <a:pt x="38539" y="61590"/>
                  </a:lnTo>
                  <a:lnTo>
                    <a:pt x="34925" y="68867"/>
                  </a:lnTo>
                  <a:lnTo>
                    <a:pt x="30506" y="75822"/>
                  </a:lnTo>
                  <a:lnTo>
                    <a:pt x="25285" y="82453"/>
                  </a:lnTo>
                  <a:lnTo>
                    <a:pt x="19261" y="88761"/>
                  </a:lnTo>
                  <a:lnTo>
                    <a:pt x="12433" y="94747"/>
                  </a:lnTo>
                  <a:lnTo>
                    <a:pt x="4802" y="100409"/>
                  </a:lnTo>
                  <a:lnTo>
                    <a:pt x="0" y="92551"/>
                  </a:lnTo>
                  <a:lnTo>
                    <a:pt x="6884" y="87360"/>
                  </a:lnTo>
                  <a:lnTo>
                    <a:pt x="13044" y="81916"/>
                  </a:lnTo>
                  <a:lnTo>
                    <a:pt x="18479" y="76219"/>
                  </a:lnTo>
                  <a:lnTo>
                    <a:pt x="23190" y="70269"/>
                  </a:lnTo>
                  <a:lnTo>
                    <a:pt x="27176" y="64065"/>
                  </a:lnTo>
                  <a:lnTo>
                    <a:pt x="30437" y="57608"/>
                  </a:lnTo>
                  <a:lnTo>
                    <a:pt x="32973" y="50898"/>
                  </a:lnTo>
                  <a:lnTo>
                    <a:pt x="34785" y="43935"/>
                  </a:lnTo>
                  <a:lnTo>
                    <a:pt x="35872" y="36719"/>
                  </a:lnTo>
                  <a:lnTo>
                    <a:pt x="36234" y="29249"/>
                  </a:lnTo>
                  <a:lnTo>
                    <a:pt x="36234" y="27503"/>
                  </a:lnTo>
                  <a:lnTo>
                    <a:pt x="5675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2021-01-05T00:11:43Z</dcterms:modified>
</cp:coreProperties>
</file>