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7919" y="1590617"/>
              <a:ext cx="6759172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7919" y="4800752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7919" y="3479068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7919" y="2157384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306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9889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472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55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7919" y="5461594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7919" y="4139910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77919" y="2818226"/>
              <a:ext cx="6759172" cy="0"/>
            </a:xfrm>
            <a:custGeom>
              <a:avLst/>
              <a:pathLst>
                <a:path w="6759172" h="0">
                  <a:moveTo>
                    <a:pt x="0" y="0"/>
                  </a:moveTo>
                  <a:lnTo>
                    <a:pt x="6759172" y="0"/>
                  </a:lnTo>
                  <a:lnTo>
                    <a:pt x="67591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515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6098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681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263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5154" y="1774949"/>
              <a:ext cx="6144702" cy="3686644"/>
            </a:xfrm>
            <a:custGeom>
              <a:avLst/>
              <a:pathLst>
                <a:path w="6144702" h="3686644">
                  <a:moveTo>
                    <a:pt x="0" y="3528117"/>
                  </a:moveTo>
                  <a:lnTo>
                    <a:pt x="12024" y="3522026"/>
                  </a:lnTo>
                  <a:lnTo>
                    <a:pt x="24049" y="3515830"/>
                  </a:lnTo>
                  <a:lnTo>
                    <a:pt x="36074" y="3509529"/>
                  </a:lnTo>
                  <a:lnTo>
                    <a:pt x="48099" y="3503100"/>
                  </a:lnTo>
                  <a:lnTo>
                    <a:pt x="60124" y="3496522"/>
                  </a:lnTo>
                  <a:lnTo>
                    <a:pt x="72149" y="3489735"/>
                  </a:lnTo>
                  <a:lnTo>
                    <a:pt x="84174" y="3482670"/>
                  </a:lnTo>
                  <a:lnTo>
                    <a:pt x="96198" y="3475331"/>
                  </a:lnTo>
                  <a:lnTo>
                    <a:pt x="108223" y="3467681"/>
                  </a:lnTo>
                  <a:lnTo>
                    <a:pt x="120248" y="3459683"/>
                  </a:lnTo>
                  <a:lnTo>
                    <a:pt x="132273" y="3451179"/>
                  </a:lnTo>
                  <a:lnTo>
                    <a:pt x="144298" y="3442149"/>
                  </a:lnTo>
                  <a:lnTo>
                    <a:pt x="156323" y="3432595"/>
                  </a:lnTo>
                  <a:lnTo>
                    <a:pt x="168348" y="3422473"/>
                  </a:lnTo>
                  <a:lnTo>
                    <a:pt x="180372" y="3411738"/>
                  </a:lnTo>
                  <a:lnTo>
                    <a:pt x="192397" y="3400075"/>
                  </a:lnTo>
                  <a:lnTo>
                    <a:pt x="204422" y="3387652"/>
                  </a:lnTo>
                  <a:lnTo>
                    <a:pt x="216447" y="3374434"/>
                  </a:lnTo>
                  <a:lnTo>
                    <a:pt x="228472" y="3360380"/>
                  </a:lnTo>
                  <a:lnTo>
                    <a:pt x="240497" y="3345363"/>
                  </a:lnTo>
                  <a:lnTo>
                    <a:pt x="252522" y="3329154"/>
                  </a:lnTo>
                  <a:lnTo>
                    <a:pt x="264546" y="3311966"/>
                  </a:lnTo>
                  <a:lnTo>
                    <a:pt x="276571" y="3293772"/>
                  </a:lnTo>
                  <a:lnTo>
                    <a:pt x="288596" y="3274551"/>
                  </a:lnTo>
                  <a:lnTo>
                    <a:pt x="300621" y="3254066"/>
                  </a:lnTo>
                  <a:lnTo>
                    <a:pt x="312646" y="3232328"/>
                  </a:lnTo>
                  <a:lnTo>
                    <a:pt x="324671" y="3209511"/>
                  </a:lnTo>
                  <a:lnTo>
                    <a:pt x="336696" y="3185614"/>
                  </a:lnTo>
                  <a:lnTo>
                    <a:pt x="348720" y="3160641"/>
                  </a:lnTo>
                  <a:lnTo>
                    <a:pt x="360745" y="3134280"/>
                  </a:lnTo>
                  <a:lnTo>
                    <a:pt x="372770" y="3106816"/>
                  </a:lnTo>
                  <a:lnTo>
                    <a:pt x="384795" y="3078339"/>
                  </a:lnTo>
                  <a:lnTo>
                    <a:pt x="396820" y="3048876"/>
                  </a:lnTo>
                  <a:lnTo>
                    <a:pt x="408845" y="3018418"/>
                  </a:lnTo>
                  <a:lnTo>
                    <a:pt x="420870" y="2986767"/>
                  </a:lnTo>
                  <a:lnTo>
                    <a:pt x="432894" y="2954275"/>
                  </a:lnTo>
                  <a:lnTo>
                    <a:pt x="444919" y="2920989"/>
                  </a:lnTo>
                  <a:lnTo>
                    <a:pt x="456944" y="2886952"/>
                  </a:lnTo>
                  <a:lnTo>
                    <a:pt x="468969" y="2852123"/>
                  </a:lnTo>
                  <a:lnTo>
                    <a:pt x="480994" y="2816545"/>
                  </a:lnTo>
                  <a:lnTo>
                    <a:pt x="493019" y="2780424"/>
                  </a:lnTo>
                  <a:lnTo>
                    <a:pt x="505044" y="2743813"/>
                  </a:lnTo>
                  <a:lnTo>
                    <a:pt x="517068" y="2706763"/>
                  </a:lnTo>
                  <a:lnTo>
                    <a:pt x="529093" y="2669257"/>
                  </a:lnTo>
                  <a:lnTo>
                    <a:pt x="541118" y="2631435"/>
                  </a:lnTo>
                  <a:lnTo>
                    <a:pt x="553143" y="2593388"/>
                  </a:lnTo>
                  <a:lnTo>
                    <a:pt x="565168" y="2555167"/>
                  </a:lnTo>
                  <a:lnTo>
                    <a:pt x="577193" y="2516819"/>
                  </a:lnTo>
                  <a:lnTo>
                    <a:pt x="589218" y="2478397"/>
                  </a:lnTo>
                  <a:lnTo>
                    <a:pt x="601242" y="2439988"/>
                  </a:lnTo>
                  <a:lnTo>
                    <a:pt x="613267" y="2401634"/>
                  </a:lnTo>
                  <a:lnTo>
                    <a:pt x="625292" y="2363375"/>
                  </a:lnTo>
                  <a:lnTo>
                    <a:pt x="637317" y="2325265"/>
                  </a:lnTo>
                  <a:lnTo>
                    <a:pt x="649342" y="2287400"/>
                  </a:lnTo>
                  <a:lnTo>
                    <a:pt x="661367" y="2249774"/>
                  </a:lnTo>
                  <a:lnTo>
                    <a:pt x="673392" y="2212415"/>
                  </a:lnTo>
                  <a:lnTo>
                    <a:pt x="685416" y="2175354"/>
                  </a:lnTo>
                  <a:lnTo>
                    <a:pt x="697441" y="2138693"/>
                  </a:lnTo>
                  <a:lnTo>
                    <a:pt x="709466" y="2102470"/>
                  </a:lnTo>
                  <a:lnTo>
                    <a:pt x="721491" y="2066654"/>
                  </a:lnTo>
                  <a:lnTo>
                    <a:pt x="733516" y="2031271"/>
                  </a:lnTo>
                  <a:lnTo>
                    <a:pt x="745541" y="1996345"/>
                  </a:lnTo>
                  <a:lnTo>
                    <a:pt x="757566" y="1962063"/>
                  </a:lnTo>
                  <a:lnTo>
                    <a:pt x="769590" y="1928354"/>
                  </a:lnTo>
                  <a:lnTo>
                    <a:pt x="781615" y="1895214"/>
                  </a:lnTo>
                  <a:lnTo>
                    <a:pt x="793640" y="1862672"/>
                  </a:lnTo>
                  <a:lnTo>
                    <a:pt x="805665" y="1830788"/>
                  </a:lnTo>
                  <a:lnTo>
                    <a:pt x="817690" y="1799818"/>
                  </a:lnTo>
                  <a:lnTo>
                    <a:pt x="829715" y="1769596"/>
                  </a:lnTo>
                  <a:lnTo>
                    <a:pt x="841740" y="1740166"/>
                  </a:lnTo>
                  <a:lnTo>
                    <a:pt x="853764" y="1711572"/>
                  </a:lnTo>
                  <a:lnTo>
                    <a:pt x="865789" y="1684004"/>
                  </a:lnTo>
                  <a:lnTo>
                    <a:pt x="877814" y="1657638"/>
                  </a:lnTo>
                  <a:lnTo>
                    <a:pt x="889839" y="1632331"/>
                  </a:lnTo>
                  <a:lnTo>
                    <a:pt x="901864" y="1608146"/>
                  </a:lnTo>
                  <a:lnTo>
                    <a:pt x="913889" y="1585144"/>
                  </a:lnTo>
                  <a:lnTo>
                    <a:pt x="925914" y="1563731"/>
                  </a:lnTo>
                  <a:lnTo>
                    <a:pt x="937938" y="1543859"/>
                  </a:lnTo>
                  <a:lnTo>
                    <a:pt x="949963" y="1525441"/>
                  </a:lnTo>
                  <a:lnTo>
                    <a:pt x="961988" y="1508538"/>
                  </a:lnTo>
                  <a:lnTo>
                    <a:pt x="974013" y="1493211"/>
                  </a:lnTo>
                  <a:lnTo>
                    <a:pt x="986038" y="1480132"/>
                  </a:lnTo>
                  <a:lnTo>
                    <a:pt x="998063" y="1468813"/>
                  </a:lnTo>
                  <a:lnTo>
                    <a:pt x="1010088" y="1459259"/>
                  </a:lnTo>
                  <a:lnTo>
                    <a:pt x="1022112" y="1451497"/>
                  </a:lnTo>
                  <a:lnTo>
                    <a:pt x="1034137" y="1445708"/>
                  </a:lnTo>
                  <a:lnTo>
                    <a:pt x="1046162" y="1442225"/>
                  </a:lnTo>
                  <a:lnTo>
                    <a:pt x="1058187" y="1440510"/>
                  </a:lnTo>
                  <a:lnTo>
                    <a:pt x="1070212" y="1440512"/>
                  </a:lnTo>
                  <a:lnTo>
                    <a:pt x="1082237" y="1442172"/>
                  </a:lnTo>
                  <a:lnTo>
                    <a:pt x="1094262" y="1445688"/>
                  </a:lnTo>
                  <a:lnTo>
                    <a:pt x="1106286" y="1450820"/>
                  </a:lnTo>
                  <a:lnTo>
                    <a:pt x="1118311" y="1457149"/>
                  </a:lnTo>
                  <a:lnTo>
                    <a:pt x="1130336" y="1464512"/>
                  </a:lnTo>
                  <a:lnTo>
                    <a:pt x="1142361" y="1472733"/>
                  </a:lnTo>
                  <a:lnTo>
                    <a:pt x="1154386" y="1481682"/>
                  </a:lnTo>
                  <a:lnTo>
                    <a:pt x="1166411" y="1490836"/>
                  </a:lnTo>
                  <a:lnTo>
                    <a:pt x="1178436" y="1499901"/>
                  </a:lnTo>
                  <a:lnTo>
                    <a:pt x="1190460" y="1508608"/>
                  </a:lnTo>
                  <a:lnTo>
                    <a:pt x="1202485" y="1516641"/>
                  </a:lnTo>
                  <a:lnTo>
                    <a:pt x="1214510" y="1523194"/>
                  </a:lnTo>
                  <a:lnTo>
                    <a:pt x="1226535" y="1528175"/>
                  </a:lnTo>
                  <a:lnTo>
                    <a:pt x="1238560" y="1531282"/>
                  </a:lnTo>
                  <a:lnTo>
                    <a:pt x="1250585" y="1532213"/>
                  </a:lnTo>
                  <a:lnTo>
                    <a:pt x="1262610" y="1530245"/>
                  </a:lnTo>
                  <a:lnTo>
                    <a:pt x="1274634" y="1524611"/>
                  </a:lnTo>
                  <a:lnTo>
                    <a:pt x="1286659" y="1515635"/>
                  </a:lnTo>
                  <a:lnTo>
                    <a:pt x="1298684" y="1503081"/>
                  </a:lnTo>
                  <a:lnTo>
                    <a:pt x="1310709" y="1486728"/>
                  </a:lnTo>
                  <a:lnTo>
                    <a:pt x="1322734" y="1465309"/>
                  </a:lnTo>
                  <a:lnTo>
                    <a:pt x="1334759" y="1439080"/>
                  </a:lnTo>
                  <a:lnTo>
                    <a:pt x="1346784" y="1408460"/>
                  </a:lnTo>
                  <a:lnTo>
                    <a:pt x="1358808" y="1373398"/>
                  </a:lnTo>
                  <a:lnTo>
                    <a:pt x="1370833" y="1333869"/>
                  </a:lnTo>
                  <a:lnTo>
                    <a:pt x="1382858" y="1288385"/>
                  </a:lnTo>
                  <a:lnTo>
                    <a:pt x="1394883" y="1238595"/>
                  </a:lnTo>
                  <a:lnTo>
                    <a:pt x="1406908" y="1184753"/>
                  </a:lnTo>
                  <a:lnTo>
                    <a:pt x="1418933" y="1127068"/>
                  </a:lnTo>
                  <a:lnTo>
                    <a:pt x="1430958" y="1065509"/>
                  </a:lnTo>
                  <a:lnTo>
                    <a:pt x="1442982" y="1000035"/>
                  </a:lnTo>
                  <a:lnTo>
                    <a:pt x="1455007" y="932050"/>
                  </a:lnTo>
                  <a:lnTo>
                    <a:pt x="1467032" y="861985"/>
                  </a:lnTo>
                  <a:lnTo>
                    <a:pt x="1479057" y="790291"/>
                  </a:lnTo>
                  <a:lnTo>
                    <a:pt x="1491082" y="717415"/>
                  </a:lnTo>
                  <a:lnTo>
                    <a:pt x="1503107" y="644354"/>
                  </a:lnTo>
                  <a:lnTo>
                    <a:pt x="1515132" y="571849"/>
                  </a:lnTo>
                  <a:lnTo>
                    <a:pt x="1527156" y="500466"/>
                  </a:lnTo>
                  <a:lnTo>
                    <a:pt x="1539181" y="430780"/>
                  </a:lnTo>
                  <a:lnTo>
                    <a:pt x="1551206" y="364398"/>
                  </a:lnTo>
                  <a:lnTo>
                    <a:pt x="1563231" y="301699"/>
                  </a:lnTo>
                  <a:lnTo>
                    <a:pt x="1575256" y="243045"/>
                  </a:lnTo>
                  <a:lnTo>
                    <a:pt x="1587281" y="188956"/>
                  </a:lnTo>
                  <a:lnTo>
                    <a:pt x="1599306" y="140142"/>
                  </a:lnTo>
                  <a:lnTo>
                    <a:pt x="1611330" y="99087"/>
                  </a:lnTo>
                  <a:lnTo>
                    <a:pt x="1623355" y="64450"/>
                  </a:lnTo>
                  <a:lnTo>
                    <a:pt x="1635380" y="36556"/>
                  </a:lnTo>
                  <a:lnTo>
                    <a:pt x="1647405" y="15697"/>
                  </a:lnTo>
                  <a:lnTo>
                    <a:pt x="1659430" y="3191"/>
                  </a:lnTo>
                  <a:lnTo>
                    <a:pt x="1671455" y="0"/>
                  </a:lnTo>
                  <a:lnTo>
                    <a:pt x="1683480" y="4481"/>
                  </a:lnTo>
                  <a:lnTo>
                    <a:pt x="1695504" y="16634"/>
                  </a:lnTo>
                  <a:lnTo>
                    <a:pt x="1707529" y="36422"/>
                  </a:lnTo>
                  <a:lnTo>
                    <a:pt x="1719554" y="65524"/>
                  </a:lnTo>
                  <a:lnTo>
                    <a:pt x="1731579" y="102698"/>
                  </a:lnTo>
                  <a:lnTo>
                    <a:pt x="1743604" y="146732"/>
                  </a:lnTo>
                  <a:lnTo>
                    <a:pt x="1755629" y="197316"/>
                  </a:lnTo>
                  <a:lnTo>
                    <a:pt x="1767654" y="254110"/>
                  </a:lnTo>
                  <a:lnTo>
                    <a:pt x="1779678" y="318454"/>
                  </a:lnTo>
                  <a:lnTo>
                    <a:pt x="1791703" y="387782"/>
                  </a:lnTo>
                  <a:lnTo>
                    <a:pt x="1803728" y="461508"/>
                  </a:lnTo>
                  <a:lnTo>
                    <a:pt x="1815753" y="539142"/>
                  </a:lnTo>
                  <a:lnTo>
                    <a:pt x="1827778" y="620399"/>
                  </a:lnTo>
                  <a:lnTo>
                    <a:pt x="1839803" y="704892"/>
                  </a:lnTo>
                  <a:lnTo>
                    <a:pt x="1851828" y="791170"/>
                  </a:lnTo>
                  <a:lnTo>
                    <a:pt x="1863852" y="878732"/>
                  </a:lnTo>
                  <a:lnTo>
                    <a:pt x="1875877" y="967087"/>
                  </a:lnTo>
                  <a:lnTo>
                    <a:pt x="1887902" y="1055652"/>
                  </a:lnTo>
                  <a:lnTo>
                    <a:pt x="1899927" y="1143599"/>
                  </a:lnTo>
                  <a:lnTo>
                    <a:pt x="1911952" y="1230510"/>
                  </a:lnTo>
                  <a:lnTo>
                    <a:pt x="1923977" y="1316014"/>
                  </a:lnTo>
                  <a:lnTo>
                    <a:pt x="1936002" y="1399762"/>
                  </a:lnTo>
                  <a:lnTo>
                    <a:pt x="1948026" y="1480657"/>
                  </a:lnTo>
                  <a:lnTo>
                    <a:pt x="1960051" y="1558760"/>
                  </a:lnTo>
                  <a:lnTo>
                    <a:pt x="1972076" y="1634040"/>
                  </a:lnTo>
                  <a:lnTo>
                    <a:pt x="1984101" y="1706326"/>
                  </a:lnTo>
                  <a:lnTo>
                    <a:pt x="1996126" y="1775361"/>
                  </a:lnTo>
                  <a:lnTo>
                    <a:pt x="2008151" y="1839986"/>
                  </a:lnTo>
                  <a:lnTo>
                    <a:pt x="2020176" y="1901233"/>
                  </a:lnTo>
                  <a:lnTo>
                    <a:pt x="2032200" y="1959092"/>
                  </a:lnTo>
                  <a:lnTo>
                    <a:pt x="2044225" y="2013568"/>
                  </a:lnTo>
                  <a:lnTo>
                    <a:pt x="2056250" y="2064236"/>
                  </a:lnTo>
                  <a:lnTo>
                    <a:pt x="2068275" y="2110895"/>
                  </a:lnTo>
                  <a:lnTo>
                    <a:pt x="2080300" y="2154413"/>
                  </a:lnTo>
                  <a:lnTo>
                    <a:pt x="2092325" y="2194884"/>
                  </a:lnTo>
                  <a:lnTo>
                    <a:pt x="2104350" y="2232411"/>
                  </a:lnTo>
                  <a:lnTo>
                    <a:pt x="2116375" y="2266474"/>
                  </a:lnTo>
                  <a:lnTo>
                    <a:pt x="2128399" y="2297604"/>
                  </a:lnTo>
                  <a:lnTo>
                    <a:pt x="2140424" y="2326267"/>
                  </a:lnTo>
                  <a:lnTo>
                    <a:pt x="2152449" y="2352577"/>
                  </a:lnTo>
                  <a:lnTo>
                    <a:pt x="2164474" y="2376641"/>
                  </a:lnTo>
                  <a:lnTo>
                    <a:pt x="2176499" y="2397888"/>
                  </a:lnTo>
                  <a:lnTo>
                    <a:pt x="2188524" y="2417135"/>
                  </a:lnTo>
                  <a:lnTo>
                    <a:pt x="2200549" y="2434491"/>
                  </a:lnTo>
                  <a:lnTo>
                    <a:pt x="2212573" y="2450013"/>
                  </a:lnTo>
                  <a:lnTo>
                    <a:pt x="2224598" y="2463605"/>
                  </a:lnTo>
                  <a:lnTo>
                    <a:pt x="2236623" y="2474957"/>
                  </a:lnTo>
                  <a:lnTo>
                    <a:pt x="2248648" y="2484569"/>
                  </a:lnTo>
                  <a:lnTo>
                    <a:pt x="2260673" y="2492422"/>
                  </a:lnTo>
                  <a:lnTo>
                    <a:pt x="2272698" y="2498491"/>
                  </a:lnTo>
                  <a:lnTo>
                    <a:pt x="2284723" y="2502374"/>
                  </a:lnTo>
                  <a:lnTo>
                    <a:pt x="2296747" y="2503977"/>
                  </a:lnTo>
                  <a:lnTo>
                    <a:pt x="2308772" y="2503547"/>
                  </a:lnTo>
                  <a:lnTo>
                    <a:pt x="2320797" y="2500999"/>
                  </a:lnTo>
                  <a:lnTo>
                    <a:pt x="2332822" y="2496241"/>
                  </a:lnTo>
                  <a:lnTo>
                    <a:pt x="2344847" y="2488439"/>
                  </a:lnTo>
                  <a:lnTo>
                    <a:pt x="2356872" y="2477933"/>
                  </a:lnTo>
                  <a:lnTo>
                    <a:pt x="2368897" y="2464795"/>
                  </a:lnTo>
                  <a:lnTo>
                    <a:pt x="2380921" y="2448926"/>
                  </a:lnTo>
                  <a:lnTo>
                    <a:pt x="2392946" y="2430141"/>
                  </a:lnTo>
                  <a:lnTo>
                    <a:pt x="2404971" y="2407388"/>
                  </a:lnTo>
                  <a:lnTo>
                    <a:pt x="2416996" y="2381566"/>
                  </a:lnTo>
                  <a:lnTo>
                    <a:pt x="2429021" y="2352629"/>
                  </a:lnTo>
                  <a:lnTo>
                    <a:pt x="2441046" y="2320544"/>
                  </a:lnTo>
                  <a:lnTo>
                    <a:pt x="2453071" y="2284863"/>
                  </a:lnTo>
                  <a:lnTo>
                    <a:pt x="2465095" y="2245307"/>
                  </a:lnTo>
                  <a:lnTo>
                    <a:pt x="2477120" y="2202682"/>
                  </a:lnTo>
                  <a:lnTo>
                    <a:pt x="2489145" y="2157074"/>
                  </a:lnTo>
                  <a:lnTo>
                    <a:pt x="2501170" y="2108587"/>
                  </a:lnTo>
                  <a:lnTo>
                    <a:pt x="2513195" y="2056766"/>
                  </a:lnTo>
                  <a:lnTo>
                    <a:pt x="2525220" y="2002237"/>
                  </a:lnTo>
                  <a:lnTo>
                    <a:pt x="2537245" y="1945582"/>
                  </a:lnTo>
                  <a:lnTo>
                    <a:pt x="2549269" y="1887056"/>
                  </a:lnTo>
                  <a:lnTo>
                    <a:pt x="2561294" y="1826932"/>
                  </a:lnTo>
                  <a:lnTo>
                    <a:pt x="2573319" y="1765309"/>
                  </a:lnTo>
                  <a:lnTo>
                    <a:pt x="2585344" y="1703114"/>
                  </a:lnTo>
                  <a:lnTo>
                    <a:pt x="2597369" y="1640755"/>
                  </a:lnTo>
                  <a:lnTo>
                    <a:pt x="2609394" y="1578628"/>
                  </a:lnTo>
                  <a:lnTo>
                    <a:pt x="2621419" y="1517250"/>
                  </a:lnTo>
                  <a:lnTo>
                    <a:pt x="2633443" y="1457631"/>
                  </a:lnTo>
                  <a:lnTo>
                    <a:pt x="2645468" y="1400010"/>
                  </a:lnTo>
                  <a:lnTo>
                    <a:pt x="2657493" y="1344822"/>
                  </a:lnTo>
                  <a:lnTo>
                    <a:pt x="2669518" y="1292499"/>
                  </a:lnTo>
                  <a:lnTo>
                    <a:pt x="2681543" y="1244223"/>
                  </a:lnTo>
                  <a:lnTo>
                    <a:pt x="2693568" y="1200733"/>
                  </a:lnTo>
                  <a:lnTo>
                    <a:pt x="2705593" y="1161768"/>
                  </a:lnTo>
                  <a:lnTo>
                    <a:pt x="2717617" y="1127669"/>
                  </a:lnTo>
                  <a:lnTo>
                    <a:pt x="2729642" y="1098759"/>
                  </a:lnTo>
                  <a:lnTo>
                    <a:pt x="2741667" y="1077075"/>
                  </a:lnTo>
                  <a:lnTo>
                    <a:pt x="2753692" y="1061793"/>
                  </a:lnTo>
                  <a:lnTo>
                    <a:pt x="2765717" y="1052629"/>
                  </a:lnTo>
                  <a:lnTo>
                    <a:pt x="2777742" y="1049700"/>
                  </a:lnTo>
                  <a:lnTo>
                    <a:pt x="2789767" y="1053272"/>
                  </a:lnTo>
                  <a:lnTo>
                    <a:pt x="2801791" y="1065347"/>
                  </a:lnTo>
                  <a:lnTo>
                    <a:pt x="2813816" y="1083671"/>
                  </a:lnTo>
                  <a:lnTo>
                    <a:pt x="2825841" y="1108113"/>
                  </a:lnTo>
                  <a:lnTo>
                    <a:pt x="2837866" y="1138513"/>
                  </a:lnTo>
                  <a:lnTo>
                    <a:pt x="2849891" y="1175382"/>
                  </a:lnTo>
                  <a:lnTo>
                    <a:pt x="2861916" y="1218782"/>
                  </a:lnTo>
                  <a:lnTo>
                    <a:pt x="2873941" y="1267019"/>
                  </a:lnTo>
                  <a:lnTo>
                    <a:pt x="2885965" y="1319728"/>
                  </a:lnTo>
                  <a:lnTo>
                    <a:pt x="2897990" y="1376525"/>
                  </a:lnTo>
                  <a:lnTo>
                    <a:pt x="2910015" y="1437674"/>
                  </a:lnTo>
                  <a:lnTo>
                    <a:pt x="2922040" y="1502001"/>
                  </a:lnTo>
                  <a:lnTo>
                    <a:pt x="2934065" y="1568582"/>
                  </a:lnTo>
                  <a:lnTo>
                    <a:pt x="2946090" y="1636950"/>
                  </a:lnTo>
                  <a:lnTo>
                    <a:pt x="2958115" y="1706636"/>
                  </a:lnTo>
                  <a:lnTo>
                    <a:pt x="2970139" y="1777132"/>
                  </a:lnTo>
                  <a:lnTo>
                    <a:pt x="2982164" y="1847518"/>
                  </a:lnTo>
                  <a:lnTo>
                    <a:pt x="2994189" y="1917360"/>
                  </a:lnTo>
                  <a:lnTo>
                    <a:pt x="3006214" y="1986251"/>
                  </a:lnTo>
                  <a:lnTo>
                    <a:pt x="3018239" y="2053646"/>
                  </a:lnTo>
                  <a:lnTo>
                    <a:pt x="3030264" y="2118555"/>
                  </a:lnTo>
                  <a:lnTo>
                    <a:pt x="3042289" y="2181105"/>
                  </a:lnTo>
                  <a:lnTo>
                    <a:pt x="3054313" y="2241049"/>
                  </a:lnTo>
                  <a:lnTo>
                    <a:pt x="3066338" y="2298164"/>
                  </a:lnTo>
                  <a:lnTo>
                    <a:pt x="3078363" y="2351646"/>
                  </a:lnTo>
                  <a:lnTo>
                    <a:pt x="3090388" y="2401259"/>
                  </a:lnTo>
                  <a:lnTo>
                    <a:pt x="3102413" y="2447517"/>
                  </a:lnTo>
                  <a:lnTo>
                    <a:pt x="3114438" y="2490391"/>
                  </a:lnTo>
                  <a:lnTo>
                    <a:pt x="3126463" y="2529873"/>
                  </a:lnTo>
                  <a:lnTo>
                    <a:pt x="3138487" y="2565058"/>
                  </a:lnTo>
                  <a:lnTo>
                    <a:pt x="3150512" y="2596793"/>
                  </a:lnTo>
                  <a:lnTo>
                    <a:pt x="3162537" y="2625475"/>
                  </a:lnTo>
                  <a:lnTo>
                    <a:pt x="3174562" y="2651253"/>
                  </a:lnTo>
                  <a:lnTo>
                    <a:pt x="3186587" y="2674226"/>
                  </a:lnTo>
                  <a:lnTo>
                    <a:pt x="3198612" y="2693936"/>
                  </a:lnTo>
                  <a:lnTo>
                    <a:pt x="3210637" y="2711545"/>
                  </a:lnTo>
                  <a:lnTo>
                    <a:pt x="3222661" y="2727278"/>
                  </a:lnTo>
                  <a:lnTo>
                    <a:pt x="3234686" y="2741364"/>
                  </a:lnTo>
                  <a:lnTo>
                    <a:pt x="3246711" y="2753905"/>
                  </a:lnTo>
                  <a:lnTo>
                    <a:pt x="3258736" y="2765207"/>
                  </a:lnTo>
                  <a:lnTo>
                    <a:pt x="3270761" y="2775818"/>
                  </a:lnTo>
                  <a:lnTo>
                    <a:pt x="3282786" y="2785950"/>
                  </a:lnTo>
                  <a:lnTo>
                    <a:pt x="3294811" y="2795809"/>
                  </a:lnTo>
                  <a:lnTo>
                    <a:pt x="3306835" y="2805656"/>
                  </a:lnTo>
                  <a:lnTo>
                    <a:pt x="3318860" y="2815796"/>
                  </a:lnTo>
                  <a:lnTo>
                    <a:pt x="3330885" y="2826366"/>
                  </a:lnTo>
                  <a:lnTo>
                    <a:pt x="3342910" y="2837493"/>
                  </a:lnTo>
                  <a:lnTo>
                    <a:pt x="3354935" y="2849288"/>
                  </a:lnTo>
                  <a:lnTo>
                    <a:pt x="3366960" y="2862156"/>
                  </a:lnTo>
                  <a:lnTo>
                    <a:pt x="3378985" y="2875935"/>
                  </a:lnTo>
                  <a:lnTo>
                    <a:pt x="3391009" y="2890627"/>
                  </a:lnTo>
                  <a:lnTo>
                    <a:pt x="3403034" y="2906246"/>
                  </a:lnTo>
                  <a:lnTo>
                    <a:pt x="3415059" y="2922859"/>
                  </a:lnTo>
                  <a:lnTo>
                    <a:pt x="3427084" y="2940606"/>
                  </a:lnTo>
                  <a:lnTo>
                    <a:pt x="3439109" y="2959158"/>
                  </a:lnTo>
                  <a:lnTo>
                    <a:pt x="3451134" y="2978446"/>
                  </a:lnTo>
                  <a:lnTo>
                    <a:pt x="3463159" y="2998395"/>
                  </a:lnTo>
                  <a:lnTo>
                    <a:pt x="3475183" y="3018993"/>
                  </a:lnTo>
                  <a:lnTo>
                    <a:pt x="3487208" y="3040057"/>
                  </a:lnTo>
                  <a:lnTo>
                    <a:pt x="3499233" y="3061377"/>
                  </a:lnTo>
                  <a:lnTo>
                    <a:pt x="3511258" y="3082841"/>
                  </a:lnTo>
                  <a:lnTo>
                    <a:pt x="3523283" y="3104340"/>
                  </a:lnTo>
                  <a:lnTo>
                    <a:pt x="3535308" y="3125674"/>
                  </a:lnTo>
                  <a:lnTo>
                    <a:pt x="3547333" y="3146685"/>
                  </a:lnTo>
                  <a:lnTo>
                    <a:pt x="3559357" y="3167281"/>
                  </a:lnTo>
                  <a:lnTo>
                    <a:pt x="3571382" y="3187366"/>
                  </a:lnTo>
                  <a:lnTo>
                    <a:pt x="3583407" y="3206829"/>
                  </a:lnTo>
                  <a:lnTo>
                    <a:pt x="3595432" y="3225298"/>
                  </a:lnTo>
                  <a:lnTo>
                    <a:pt x="3607457" y="3242922"/>
                  </a:lnTo>
                  <a:lnTo>
                    <a:pt x="3619482" y="3259644"/>
                  </a:lnTo>
                  <a:lnTo>
                    <a:pt x="3631507" y="3275413"/>
                  </a:lnTo>
                  <a:lnTo>
                    <a:pt x="3643531" y="3290052"/>
                  </a:lnTo>
                  <a:lnTo>
                    <a:pt x="3655556" y="3303396"/>
                  </a:lnTo>
                  <a:lnTo>
                    <a:pt x="3667581" y="3315677"/>
                  </a:lnTo>
                  <a:lnTo>
                    <a:pt x="3679606" y="3326895"/>
                  </a:lnTo>
                  <a:lnTo>
                    <a:pt x="3691631" y="3337051"/>
                  </a:lnTo>
                  <a:lnTo>
                    <a:pt x="3703656" y="3345920"/>
                  </a:lnTo>
                  <a:lnTo>
                    <a:pt x="3715681" y="3353645"/>
                  </a:lnTo>
                  <a:lnTo>
                    <a:pt x="3727705" y="3360402"/>
                  </a:lnTo>
                  <a:lnTo>
                    <a:pt x="3739730" y="3366227"/>
                  </a:lnTo>
                  <a:lnTo>
                    <a:pt x="3751755" y="3371160"/>
                  </a:lnTo>
                  <a:lnTo>
                    <a:pt x="3763780" y="3374991"/>
                  </a:lnTo>
                  <a:lnTo>
                    <a:pt x="3775805" y="3378051"/>
                  </a:lnTo>
                  <a:lnTo>
                    <a:pt x="3787830" y="3380415"/>
                  </a:lnTo>
                  <a:lnTo>
                    <a:pt x="3799855" y="3382131"/>
                  </a:lnTo>
                  <a:lnTo>
                    <a:pt x="3811879" y="3383212"/>
                  </a:lnTo>
                  <a:lnTo>
                    <a:pt x="3823904" y="3383623"/>
                  </a:lnTo>
                  <a:lnTo>
                    <a:pt x="3835929" y="3383583"/>
                  </a:lnTo>
                  <a:lnTo>
                    <a:pt x="3847954" y="3383132"/>
                  </a:lnTo>
                  <a:lnTo>
                    <a:pt x="3859979" y="3382309"/>
                  </a:lnTo>
                  <a:lnTo>
                    <a:pt x="3872004" y="3381099"/>
                  </a:lnTo>
                  <a:lnTo>
                    <a:pt x="3884029" y="3379557"/>
                  </a:lnTo>
                  <a:lnTo>
                    <a:pt x="3896053" y="3377765"/>
                  </a:lnTo>
                  <a:lnTo>
                    <a:pt x="3908078" y="3375743"/>
                  </a:lnTo>
                  <a:lnTo>
                    <a:pt x="3920103" y="3373507"/>
                  </a:lnTo>
                  <a:lnTo>
                    <a:pt x="3932128" y="3371019"/>
                  </a:lnTo>
                  <a:lnTo>
                    <a:pt x="3944153" y="3368327"/>
                  </a:lnTo>
                  <a:lnTo>
                    <a:pt x="3956178" y="3365449"/>
                  </a:lnTo>
                  <a:lnTo>
                    <a:pt x="3968203" y="3362383"/>
                  </a:lnTo>
                  <a:lnTo>
                    <a:pt x="3980227" y="3359122"/>
                  </a:lnTo>
                  <a:lnTo>
                    <a:pt x="3992252" y="3355586"/>
                  </a:lnTo>
                  <a:lnTo>
                    <a:pt x="4004277" y="3351832"/>
                  </a:lnTo>
                  <a:lnTo>
                    <a:pt x="4016302" y="3347848"/>
                  </a:lnTo>
                  <a:lnTo>
                    <a:pt x="4028327" y="3343621"/>
                  </a:lnTo>
                  <a:lnTo>
                    <a:pt x="4040352" y="3339105"/>
                  </a:lnTo>
                  <a:lnTo>
                    <a:pt x="4052377" y="3334245"/>
                  </a:lnTo>
                  <a:lnTo>
                    <a:pt x="4064401" y="3329093"/>
                  </a:lnTo>
                  <a:lnTo>
                    <a:pt x="4076426" y="3323640"/>
                  </a:lnTo>
                  <a:lnTo>
                    <a:pt x="4088451" y="3317877"/>
                  </a:lnTo>
                  <a:lnTo>
                    <a:pt x="4100476" y="3311723"/>
                  </a:lnTo>
                  <a:lnTo>
                    <a:pt x="4112501" y="3305204"/>
                  </a:lnTo>
                  <a:lnTo>
                    <a:pt x="4124526" y="3298368"/>
                  </a:lnTo>
                  <a:lnTo>
                    <a:pt x="4136551" y="3291220"/>
                  </a:lnTo>
                  <a:lnTo>
                    <a:pt x="4148575" y="3283769"/>
                  </a:lnTo>
                  <a:lnTo>
                    <a:pt x="4160600" y="3275940"/>
                  </a:lnTo>
                  <a:lnTo>
                    <a:pt x="4172625" y="3267851"/>
                  </a:lnTo>
                  <a:lnTo>
                    <a:pt x="4184650" y="3259536"/>
                  </a:lnTo>
                  <a:lnTo>
                    <a:pt x="4196675" y="3251024"/>
                  </a:lnTo>
                  <a:lnTo>
                    <a:pt x="4208700" y="3242340"/>
                  </a:lnTo>
                  <a:lnTo>
                    <a:pt x="4220725" y="3233524"/>
                  </a:lnTo>
                  <a:lnTo>
                    <a:pt x="4232750" y="3224670"/>
                  </a:lnTo>
                  <a:lnTo>
                    <a:pt x="4244774" y="3215826"/>
                  </a:lnTo>
                  <a:lnTo>
                    <a:pt x="4256799" y="3207041"/>
                  </a:lnTo>
                  <a:lnTo>
                    <a:pt x="4268824" y="3198408"/>
                  </a:lnTo>
                  <a:lnTo>
                    <a:pt x="4280849" y="3190033"/>
                  </a:lnTo>
                  <a:lnTo>
                    <a:pt x="4292874" y="3181951"/>
                  </a:lnTo>
                  <a:lnTo>
                    <a:pt x="4304899" y="3174223"/>
                  </a:lnTo>
                  <a:lnTo>
                    <a:pt x="4316924" y="3166908"/>
                  </a:lnTo>
                  <a:lnTo>
                    <a:pt x="4328948" y="3160235"/>
                  </a:lnTo>
                  <a:lnTo>
                    <a:pt x="4340973" y="3154206"/>
                  </a:lnTo>
                  <a:lnTo>
                    <a:pt x="4352998" y="3148832"/>
                  </a:lnTo>
                  <a:lnTo>
                    <a:pt x="4365023" y="3144166"/>
                  </a:lnTo>
                  <a:lnTo>
                    <a:pt x="4377048" y="3140276"/>
                  </a:lnTo>
                  <a:lnTo>
                    <a:pt x="4389073" y="3137508"/>
                  </a:lnTo>
                  <a:lnTo>
                    <a:pt x="4401098" y="3135631"/>
                  </a:lnTo>
                  <a:lnTo>
                    <a:pt x="4413122" y="3134673"/>
                  </a:lnTo>
                  <a:lnTo>
                    <a:pt x="4425147" y="3134660"/>
                  </a:lnTo>
                  <a:lnTo>
                    <a:pt x="4437172" y="3135735"/>
                  </a:lnTo>
                  <a:lnTo>
                    <a:pt x="4449197" y="3138031"/>
                  </a:lnTo>
                  <a:lnTo>
                    <a:pt x="4461222" y="3141307"/>
                  </a:lnTo>
                  <a:lnTo>
                    <a:pt x="4473247" y="3145550"/>
                  </a:lnTo>
                  <a:lnTo>
                    <a:pt x="4485272" y="3150745"/>
                  </a:lnTo>
                  <a:lnTo>
                    <a:pt x="4497296" y="3157070"/>
                  </a:lnTo>
                  <a:lnTo>
                    <a:pt x="4509321" y="3164376"/>
                  </a:lnTo>
                  <a:lnTo>
                    <a:pt x="4521346" y="3172490"/>
                  </a:lnTo>
                  <a:lnTo>
                    <a:pt x="4533371" y="3181360"/>
                  </a:lnTo>
                  <a:lnTo>
                    <a:pt x="4545396" y="3190929"/>
                  </a:lnTo>
                  <a:lnTo>
                    <a:pt x="4557421" y="3201306"/>
                  </a:lnTo>
                  <a:lnTo>
                    <a:pt x="4569446" y="3212194"/>
                  </a:lnTo>
                  <a:lnTo>
                    <a:pt x="4581470" y="3223501"/>
                  </a:lnTo>
                  <a:lnTo>
                    <a:pt x="4593495" y="3235150"/>
                  </a:lnTo>
                  <a:lnTo>
                    <a:pt x="4605520" y="3247074"/>
                  </a:lnTo>
                  <a:lnTo>
                    <a:pt x="4617545" y="3259174"/>
                  </a:lnTo>
                  <a:lnTo>
                    <a:pt x="4629570" y="3271295"/>
                  </a:lnTo>
                  <a:lnTo>
                    <a:pt x="4641595" y="3283363"/>
                  </a:lnTo>
                  <a:lnTo>
                    <a:pt x="4653620" y="3295306"/>
                  </a:lnTo>
                  <a:lnTo>
                    <a:pt x="4665644" y="3306997"/>
                  </a:lnTo>
                  <a:lnTo>
                    <a:pt x="4677669" y="3318313"/>
                  </a:lnTo>
                  <a:lnTo>
                    <a:pt x="4689694" y="3329240"/>
                  </a:lnTo>
                  <a:lnTo>
                    <a:pt x="4701719" y="3339728"/>
                  </a:lnTo>
                  <a:lnTo>
                    <a:pt x="4713744" y="3349732"/>
                  </a:lnTo>
                  <a:lnTo>
                    <a:pt x="4725769" y="3359044"/>
                  </a:lnTo>
                  <a:lnTo>
                    <a:pt x="4737794" y="3367717"/>
                  </a:lnTo>
                  <a:lnTo>
                    <a:pt x="4749818" y="3375782"/>
                  </a:lnTo>
                  <a:lnTo>
                    <a:pt x="4761843" y="3383225"/>
                  </a:lnTo>
                  <a:lnTo>
                    <a:pt x="4773868" y="3390026"/>
                  </a:lnTo>
                  <a:lnTo>
                    <a:pt x="4785893" y="3395974"/>
                  </a:lnTo>
                  <a:lnTo>
                    <a:pt x="4797918" y="3401303"/>
                  </a:lnTo>
                  <a:lnTo>
                    <a:pt x="4809943" y="3406028"/>
                  </a:lnTo>
                  <a:lnTo>
                    <a:pt x="4821968" y="3410169"/>
                  </a:lnTo>
                  <a:lnTo>
                    <a:pt x="4833992" y="3413683"/>
                  </a:lnTo>
                  <a:lnTo>
                    <a:pt x="4846017" y="3416553"/>
                  </a:lnTo>
                  <a:lnTo>
                    <a:pt x="4858042" y="3418947"/>
                  </a:lnTo>
                  <a:lnTo>
                    <a:pt x="4870067" y="3420898"/>
                  </a:lnTo>
                  <a:lnTo>
                    <a:pt x="4882092" y="3422435"/>
                  </a:lnTo>
                  <a:lnTo>
                    <a:pt x="4894117" y="3423516"/>
                  </a:lnTo>
                  <a:lnTo>
                    <a:pt x="4906142" y="3424226"/>
                  </a:lnTo>
                  <a:lnTo>
                    <a:pt x="4918166" y="3424641"/>
                  </a:lnTo>
                  <a:lnTo>
                    <a:pt x="4930191" y="3424783"/>
                  </a:lnTo>
                  <a:lnTo>
                    <a:pt x="4942216" y="3424671"/>
                  </a:lnTo>
                  <a:lnTo>
                    <a:pt x="4954241" y="3424248"/>
                  </a:lnTo>
                  <a:lnTo>
                    <a:pt x="4966266" y="3423591"/>
                  </a:lnTo>
                  <a:lnTo>
                    <a:pt x="4978291" y="3422704"/>
                  </a:lnTo>
                  <a:lnTo>
                    <a:pt x="4990316" y="3421580"/>
                  </a:lnTo>
                  <a:lnTo>
                    <a:pt x="5002340" y="3420185"/>
                  </a:lnTo>
                  <a:lnTo>
                    <a:pt x="5014365" y="3418413"/>
                  </a:lnTo>
                  <a:lnTo>
                    <a:pt x="5026390" y="3416301"/>
                  </a:lnTo>
                  <a:lnTo>
                    <a:pt x="5038415" y="3413806"/>
                  </a:lnTo>
                  <a:lnTo>
                    <a:pt x="5050440" y="3410883"/>
                  </a:lnTo>
                  <a:lnTo>
                    <a:pt x="5062465" y="3407378"/>
                  </a:lnTo>
                  <a:lnTo>
                    <a:pt x="5074490" y="3403163"/>
                  </a:lnTo>
                  <a:lnTo>
                    <a:pt x="5086514" y="3398266"/>
                  </a:lnTo>
                  <a:lnTo>
                    <a:pt x="5098539" y="3392615"/>
                  </a:lnTo>
                  <a:lnTo>
                    <a:pt x="5110564" y="3386135"/>
                  </a:lnTo>
                  <a:lnTo>
                    <a:pt x="5122589" y="3378453"/>
                  </a:lnTo>
                  <a:lnTo>
                    <a:pt x="5134614" y="3369613"/>
                  </a:lnTo>
                  <a:lnTo>
                    <a:pt x="5146639" y="3359622"/>
                  </a:lnTo>
                  <a:lnTo>
                    <a:pt x="5158664" y="3348405"/>
                  </a:lnTo>
                  <a:lnTo>
                    <a:pt x="5170688" y="3335870"/>
                  </a:lnTo>
                  <a:lnTo>
                    <a:pt x="5182713" y="3321434"/>
                  </a:lnTo>
                  <a:lnTo>
                    <a:pt x="5194738" y="3305507"/>
                  </a:lnTo>
                  <a:lnTo>
                    <a:pt x="5206763" y="3288045"/>
                  </a:lnTo>
                  <a:lnTo>
                    <a:pt x="5218788" y="3269010"/>
                  </a:lnTo>
                  <a:lnTo>
                    <a:pt x="5230813" y="3248178"/>
                  </a:lnTo>
                  <a:lnTo>
                    <a:pt x="5242838" y="3225319"/>
                  </a:lnTo>
                  <a:lnTo>
                    <a:pt x="5254862" y="3200852"/>
                  </a:lnTo>
                  <a:lnTo>
                    <a:pt x="5266887" y="3174803"/>
                  </a:lnTo>
                  <a:lnTo>
                    <a:pt x="5278912" y="3147211"/>
                  </a:lnTo>
                  <a:lnTo>
                    <a:pt x="5290937" y="3117819"/>
                  </a:lnTo>
                  <a:lnTo>
                    <a:pt x="5302962" y="3086891"/>
                  </a:lnTo>
                  <a:lnTo>
                    <a:pt x="5314987" y="3054747"/>
                  </a:lnTo>
                  <a:lnTo>
                    <a:pt x="5327012" y="3021506"/>
                  </a:lnTo>
                  <a:lnTo>
                    <a:pt x="5339036" y="2987299"/>
                  </a:lnTo>
                  <a:lnTo>
                    <a:pt x="5351061" y="2952113"/>
                  </a:lnTo>
                  <a:lnTo>
                    <a:pt x="5363086" y="2916445"/>
                  </a:lnTo>
                  <a:lnTo>
                    <a:pt x="5375111" y="2880517"/>
                  </a:lnTo>
                  <a:lnTo>
                    <a:pt x="5387136" y="2844528"/>
                  </a:lnTo>
                  <a:lnTo>
                    <a:pt x="5399161" y="2808716"/>
                  </a:lnTo>
                  <a:lnTo>
                    <a:pt x="5411186" y="2773573"/>
                  </a:lnTo>
                  <a:lnTo>
                    <a:pt x="5423210" y="2739277"/>
                  </a:lnTo>
                  <a:lnTo>
                    <a:pt x="5435235" y="2706058"/>
                  </a:lnTo>
                  <a:lnTo>
                    <a:pt x="5447260" y="2674144"/>
                  </a:lnTo>
                  <a:lnTo>
                    <a:pt x="5459285" y="2644095"/>
                  </a:lnTo>
                  <a:lnTo>
                    <a:pt x="5471310" y="2616369"/>
                  </a:lnTo>
                  <a:lnTo>
                    <a:pt x="5483335" y="2590855"/>
                  </a:lnTo>
                  <a:lnTo>
                    <a:pt x="5495360" y="2567747"/>
                  </a:lnTo>
                  <a:lnTo>
                    <a:pt x="5507384" y="2547230"/>
                  </a:lnTo>
                  <a:lnTo>
                    <a:pt x="5519409" y="2530325"/>
                  </a:lnTo>
                  <a:lnTo>
                    <a:pt x="5531434" y="2516756"/>
                  </a:lnTo>
                  <a:lnTo>
                    <a:pt x="5543459" y="2506369"/>
                  </a:lnTo>
                  <a:lnTo>
                    <a:pt x="5555484" y="2499253"/>
                  </a:lnTo>
                  <a:lnTo>
                    <a:pt x="5567509" y="2495531"/>
                  </a:lnTo>
                  <a:lnTo>
                    <a:pt x="5579534" y="2496445"/>
                  </a:lnTo>
                  <a:lnTo>
                    <a:pt x="5591558" y="2500791"/>
                  </a:lnTo>
                  <a:lnTo>
                    <a:pt x="5603583" y="2508540"/>
                  </a:lnTo>
                  <a:lnTo>
                    <a:pt x="5615608" y="2519649"/>
                  </a:lnTo>
                  <a:lnTo>
                    <a:pt x="5627633" y="2534428"/>
                  </a:lnTo>
                  <a:lnTo>
                    <a:pt x="5639658" y="2553126"/>
                  </a:lnTo>
                  <a:lnTo>
                    <a:pt x="5651683" y="2574777"/>
                  </a:lnTo>
                  <a:lnTo>
                    <a:pt x="5663708" y="2599233"/>
                  </a:lnTo>
                  <a:lnTo>
                    <a:pt x="5675732" y="2626334"/>
                  </a:lnTo>
                  <a:lnTo>
                    <a:pt x="5687757" y="2656374"/>
                  </a:lnTo>
                  <a:lnTo>
                    <a:pt x="5699782" y="2688814"/>
                  </a:lnTo>
                  <a:lnTo>
                    <a:pt x="5711807" y="2723089"/>
                  </a:lnTo>
                  <a:lnTo>
                    <a:pt x="5723832" y="2758986"/>
                  </a:lnTo>
                  <a:lnTo>
                    <a:pt x="5735857" y="2796285"/>
                  </a:lnTo>
                  <a:lnTo>
                    <a:pt x="5747882" y="2834996"/>
                  </a:lnTo>
                  <a:lnTo>
                    <a:pt x="5759906" y="2874452"/>
                  </a:lnTo>
                  <a:lnTo>
                    <a:pt x="5771931" y="2914395"/>
                  </a:lnTo>
                  <a:lnTo>
                    <a:pt x="5783956" y="2954613"/>
                  </a:lnTo>
                  <a:lnTo>
                    <a:pt x="5795981" y="2994885"/>
                  </a:lnTo>
                  <a:lnTo>
                    <a:pt x="5808006" y="3034827"/>
                  </a:lnTo>
                  <a:lnTo>
                    <a:pt x="5820031" y="3074257"/>
                  </a:lnTo>
                  <a:lnTo>
                    <a:pt x="5832056" y="3113018"/>
                  </a:lnTo>
                  <a:lnTo>
                    <a:pt x="5844080" y="3150961"/>
                  </a:lnTo>
                  <a:lnTo>
                    <a:pt x="5856105" y="3187747"/>
                  </a:lnTo>
                  <a:lnTo>
                    <a:pt x="5868130" y="3223131"/>
                  </a:lnTo>
                  <a:lnTo>
                    <a:pt x="5880155" y="3257227"/>
                  </a:lnTo>
                  <a:lnTo>
                    <a:pt x="5892180" y="3289960"/>
                  </a:lnTo>
                  <a:lnTo>
                    <a:pt x="5904205" y="3321263"/>
                  </a:lnTo>
                  <a:lnTo>
                    <a:pt x="5916230" y="3350659"/>
                  </a:lnTo>
                  <a:lnTo>
                    <a:pt x="5928254" y="3378365"/>
                  </a:lnTo>
                  <a:lnTo>
                    <a:pt x="5940279" y="3404518"/>
                  </a:lnTo>
                  <a:lnTo>
                    <a:pt x="5952304" y="3429116"/>
                  </a:lnTo>
                  <a:lnTo>
                    <a:pt x="5964329" y="3452151"/>
                  </a:lnTo>
                  <a:lnTo>
                    <a:pt x="5976354" y="3473128"/>
                  </a:lnTo>
                  <a:lnTo>
                    <a:pt x="5988379" y="3492641"/>
                  </a:lnTo>
                  <a:lnTo>
                    <a:pt x="6000404" y="3510733"/>
                  </a:lnTo>
                  <a:lnTo>
                    <a:pt x="6012428" y="3527449"/>
                  </a:lnTo>
                  <a:lnTo>
                    <a:pt x="6024453" y="3542697"/>
                  </a:lnTo>
                  <a:lnTo>
                    <a:pt x="6036478" y="3556406"/>
                  </a:lnTo>
                  <a:lnTo>
                    <a:pt x="6048503" y="3568969"/>
                  </a:lnTo>
                  <a:lnTo>
                    <a:pt x="6060528" y="3580448"/>
                  </a:lnTo>
                  <a:lnTo>
                    <a:pt x="6072553" y="3590902"/>
                  </a:lnTo>
                  <a:lnTo>
                    <a:pt x="6084578" y="3600207"/>
                  </a:lnTo>
                  <a:lnTo>
                    <a:pt x="6096602" y="3608540"/>
                  </a:lnTo>
                  <a:lnTo>
                    <a:pt x="6108627" y="3616098"/>
                  </a:lnTo>
                  <a:lnTo>
                    <a:pt x="6120652" y="3622937"/>
                  </a:lnTo>
                  <a:lnTo>
                    <a:pt x="6132677" y="3629111"/>
                  </a:lnTo>
                  <a:lnTo>
                    <a:pt x="6144702" y="3634506"/>
                  </a:lnTo>
                  <a:lnTo>
                    <a:pt x="6144702" y="3686644"/>
                  </a:lnTo>
                  <a:lnTo>
                    <a:pt x="6132677" y="3686644"/>
                  </a:lnTo>
                  <a:lnTo>
                    <a:pt x="6120652" y="3686644"/>
                  </a:lnTo>
                  <a:lnTo>
                    <a:pt x="6108627" y="3686644"/>
                  </a:lnTo>
                  <a:lnTo>
                    <a:pt x="6096602" y="3686644"/>
                  </a:lnTo>
                  <a:lnTo>
                    <a:pt x="6084578" y="3686644"/>
                  </a:lnTo>
                  <a:lnTo>
                    <a:pt x="6072553" y="3686644"/>
                  </a:lnTo>
                  <a:lnTo>
                    <a:pt x="6060528" y="3686644"/>
                  </a:lnTo>
                  <a:lnTo>
                    <a:pt x="6048503" y="3686644"/>
                  </a:lnTo>
                  <a:lnTo>
                    <a:pt x="6036478" y="3686644"/>
                  </a:lnTo>
                  <a:lnTo>
                    <a:pt x="6024453" y="3686644"/>
                  </a:lnTo>
                  <a:lnTo>
                    <a:pt x="6012428" y="3686644"/>
                  </a:lnTo>
                  <a:lnTo>
                    <a:pt x="6000404" y="3686644"/>
                  </a:lnTo>
                  <a:lnTo>
                    <a:pt x="5988379" y="3686644"/>
                  </a:lnTo>
                  <a:lnTo>
                    <a:pt x="5976354" y="3686644"/>
                  </a:lnTo>
                  <a:lnTo>
                    <a:pt x="5964329" y="3686644"/>
                  </a:lnTo>
                  <a:lnTo>
                    <a:pt x="5952304" y="3686644"/>
                  </a:lnTo>
                  <a:lnTo>
                    <a:pt x="5940279" y="3686644"/>
                  </a:lnTo>
                  <a:lnTo>
                    <a:pt x="5928254" y="3686644"/>
                  </a:lnTo>
                  <a:lnTo>
                    <a:pt x="5916230" y="3686644"/>
                  </a:lnTo>
                  <a:lnTo>
                    <a:pt x="5904205" y="3686644"/>
                  </a:lnTo>
                  <a:lnTo>
                    <a:pt x="5892180" y="3686644"/>
                  </a:lnTo>
                  <a:lnTo>
                    <a:pt x="5880155" y="3686644"/>
                  </a:lnTo>
                  <a:lnTo>
                    <a:pt x="5868130" y="3686644"/>
                  </a:lnTo>
                  <a:lnTo>
                    <a:pt x="5856105" y="3686644"/>
                  </a:lnTo>
                  <a:lnTo>
                    <a:pt x="5844080" y="3686644"/>
                  </a:lnTo>
                  <a:lnTo>
                    <a:pt x="5832056" y="3686644"/>
                  </a:lnTo>
                  <a:lnTo>
                    <a:pt x="5820031" y="3686644"/>
                  </a:lnTo>
                  <a:lnTo>
                    <a:pt x="5808006" y="3686644"/>
                  </a:lnTo>
                  <a:lnTo>
                    <a:pt x="5795981" y="3686644"/>
                  </a:lnTo>
                  <a:lnTo>
                    <a:pt x="5783956" y="3686644"/>
                  </a:lnTo>
                  <a:lnTo>
                    <a:pt x="5771931" y="3686644"/>
                  </a:lnTo>
                  <a:lnTo>
                    <a:pt x="5759906" y="3686644"/>
                  </a:lnTo>
                  <a:lnTo>
                    <a:pt x="5747882" y="3686644"/>
                  </a:lnTo>
                  <a:lnTo>
                    <a:pt x="5735857" y="3686644"/>
                  </a:lnTo>
                  <a:lnTo>
                    <a:pt x="5723832" y="3686644"/>
                  </a:lnTo>
                  <a:lnTo>
                    <a:pt x="5711807" y="3686644"/>
                  </a:lnTo>
                  <a:lnTo>
                    <a:pt x="5699782" y="3686644"/>
                  </a:lnTo>
                  <a:lnTo>
                    <a:pt x="5687757" y="3686644"/>
                  </a:lnTo>
                  <a:lnTo>
                    <a:pt x="5675732" y="3686644"/>
                  </a:lnTo>
                  <a:lnTo>
                    <a:pt x="5663708" y="3686644"/>
                  </a:lnTo>
                  <a:lnTo>
                    <a:pt x="5651683" y="3686644"/>
                  </a:lnTo>
                  <a:lnTo>
                    <a:pt x="5639658" y="3686644"/>
                  </a:lnTo>
                  <a:lnTo>
                    <a:pt x="5627633" y="3686644"/>
                  </a:lnTo>
                  <a:lnTo>
                    <a:pt x="5615608" y="3686644"/>
                  </a:lnTo>
                  <a:lnTo>
                    <a:pt x="5603583" y="3686644"/>
                  </a:lnTo>
                  <a:lnTo>
                    <a:pt x="5591558" y="3686644"/>
                  </a:lnTo>
                  <a:lnTo>
                    <a:pt x="5579534" y="3686644"/>
                  </a:lnTo>
                  <a:lnTo>
                    <a:pt x="5567509" y="3686644"/>
                  </a:lnTo>
                  <a:lnTo>
                    <a:pt x="5555484" y="3686644"/>
                  </a:lnTo>
                  <a:lnTo>
                    <a:pt x="5543459" y="3686644"/>
                  </a:lnTo>
                  <a:lnTo>
                    <a:pt x="5531434" y="3686644"/>
                  </a:lnTo>
                  <a:lnTo>
                    <a:pt x="5519409" y="3686644"/>
                  </a:lnTo>
                  <a:lnTo>
                    <a:pt x="5507384" y="3686644"/>
                  </a:lnTo>
                  <a:lnTo>
                    <a:pt x="5495360" y="3686644"/>
                  </a:lnTo>
                  <a:lnTo>
                    <a:pt x="5483335" y="3686644"/>
                  </a:lnTo>
                  <a:lnTo>
                    <a:pt x="5471310" y="3686644"/>
                  </a:lnTo>
                  <a:lnTo>
                    <a:pt x="5459285" y="3686644"/>
                  </a:lnTo>
                  <a:lnTo>
                    <a:pt x="5447260" y="3686644"/>
                  </a:lnTo>
                  <a:lnTo>
                    <a:pt x="5435235" y="3686644"/>
                  </a:lnTo>
                  <a:lnTo>
                    <a:pt x="5423210" y="3686644"/>
                  </a:lnTo>
                  <a:lnTo>
                    <a:pt x="5411186" y="3686644"/>
                  </a:lnTo>
                  <a:lnTo>
                    <a:pt x="5399161" y="3686644"/>
                  </a:lnTo>
                  <a:lnTo>
                    <a:pt x="5387136" y="3686644"/>
                  </a:lnTo>
                  <a:lnTo>
                    <a:pt x="5375111" y="3686644"/>
                  </a:lnTo>
                  <a:lnTo>
                    <a:pt x="5363086" y="3686644"/>
                  </a:lnTo>
                  <a:lnTo>
                    <a:pt x="5351061" y="3686644"/>
                  </a:lnTo>
                  <a:lnTo>
                    <a:pt x="5339036" y="3686644"/>
                  </a:lnTo>
                  <a:lnTo>
                    <a:pt x="5327012" y="3686644"/>
                  </a:lnTo>
                  <a:lnTo>
                    <a:pt x="5314987" y="3686644"/>
                  </a:lnTo>
                  <a:lnTo>
                    <a:pt x="5302962" y="3686644"/>
                  </a:lnTo>
                  <a:lnTo>
                    <a:pt x="5290937" y="3686644"/>
                  </a:lnTo>
                  <a:lnTo>
                    <a:pt x="5278912" y="3686644"/>
                  </a:lnTo>
                  <a:lnTo>
                    <a:pt x="5266887" y="3686644"/>
                  </a:lnTo>
                  <a:lnTo>
                    <a:pt x="5254862" y="3686644"/>
                  </a:lnTo>
                  <a:lnTo>
                    <a:pt x="5242838" y="3686644"/>
                  </a:lnTo>
                  <a:lnTo>
                    <a:pt x="5230813" y="3686644"/>
                  </a:lnTo>
                  <a:lnTo>
                    <a:pt x="5218788" y="3686644"/>
                  </a:lnTo>
                  <a:lnTo>
                    <a:pt x="5206763" y="3686644"/>
                  </a:lnTo>
                  <a:lnTo>
                    <a:pt x="5194738" y="3686644"/>
                  </a:lnTo>
                  <a:lnTo>
                    <a:pt x="5182713" y="3686644"/>
                  </a:lnTo>
                  <a:lnTo>
                    <a:pt x="5170688" y="3686644"/>
                  </a:lnTo>
                  <a:lnTo>
                    <a:pt x="5158664" y="3686644"/>
                  </a:lnTo>
                  <a:lnTo>
                    <a:pt x="5146639" y="3686644"/>
                  </a:lnTo>
                  <a:lnTo>
                    <a:pt x="5134614" y="3686644"/>
                  </a:lnTo>
                  <a:lnTo>
                    <a:pt x="5122589" y="3686644"/>
                  </a:lnTo>
                  <a:lnTo>
                    <a:pt x="5110564" y="3686644"/>
                  </a:lnTo>
                  <a:lnTo>
                    <a:pt x="5098539" y="3686644"/>
                  </a:lnTo>
                  <a:lnTo>
                    <a:pt x="5086514" y="3686644"/>
                  </a:lnTo>
                  <a:lnTo>
                    <a:pt x="5074490" y="3686644"/>
                  </a:lnTo>
                  <a:lnTo>
                    <a:pt x="5062465" y="3686644"/>
                  </a:lnTo>
                  <a:lnTo>
                    <a:pt x="5050440" y="3686644"/>
                  </a:lnTo>
                  <a:lnTo>
                    <a:pt x="5038415" y="3686644"/>
                  </a:lnTo>
                  <a:lnTo>
                    <a:pt x="5026390" y="3686644"/>
                  </a:lnTo>
                  <a:lnTo>
                    <a:pt x="5014365" y="3686644"/>
                  </a:lnTo>
                  <a:lnTo>
                    <a:pt x="5002340" y="3686644"/>
                  </a:lnTo>
                  <a:lnTo>
                    <a:pt x="4990316" y="3686644"/>
                  </a:lnTo>
                  <a:lnTo>
                    <a:pt x="4978291" y="3686644"/>
                  </a:lnTo>
                  <a:lnTo>
                    <a:pt x="4966266" y="3686644"/>
                  </a:lnTo>
                  <a:lnTo>
                    <a:pt x="4954241" y="3686644"/>
                  </a:lnTo>
                  <a:lnTo>
                    <a:pt x="4942216" y="3686644"/>
                  </a:lnTo>
                  <a:lnTo>
                    <a:pt x="4930191" y="3686644"/>
                  </a:lnTo>
                  <a:lnTo>
                    <a:pt x="4918166" y="3686644"/>
                  </a:lnTo>
                  <a:lnTo>
                    <a:pt x="4906142" y="3686644"/>
                  </a:lnTo>
                  <a:lnTo>
                    <a:pt x="4894117" y="3686644"/>
                  </a:lnTo>
                  <a:lnTo>
                    <a:pt x="4882092" y="3686644"/>
                  </a:lnTo>
                  <a:lnTo>
                    <a:pt x="4870067" y="3686644"/>
                  </a:lnTo>
                  <a:lnTo>
                    <a:pt x="4858042" y="3686644"/>
                  </a:lnTo>
                  <a:lnTo>
                    <a:pt x="4846017" y="3686644"/>
                  </a:lnTo>
                  <a:lnTo>
                    <a:pt x="4833992" y="3686644"/>
                  </a:lnTo>
                  <a:lnTo>
                    <a:pt x="4821968" y="3686644"/>
                  </a:lnTo>
                  <a:lnTo>
                    <a:pt x="4809943" y="3686644"/>
                  </a:lnTo>
                  <a:lnTo>
                    <a:pt x="4797918" y="3686644"/>
                  </a:lnTo>
                  <a:lnTo>
                    <a:pt x="4785893" y="3686644"/>
                  </a:lnTo>
                  <a:lnTo>
                    <a:pt x="4773868" y="3686644"/>
                  </a:lnTo>
                  <a:lnTo>
                    <a:pt x="4761843" y="3686644"/>
                  </a:lnTo>
                  <a:lnTo>
                    <a:pt x="4749818" y="3686644"/>
                  </a:lnTo>
                  <a:lnTo>
                    <a:pt x="4737794" y="3686644"/>
                  </a:lnTo>
                  <a:lnTo>
                    <a:pt x="4725769" y="3686644"/>
                  </a:lnTo>
                  <a:lnTo>
                    <a:pt x="4713744" y="3686644"/>
                  </a:lnTo>
                  <a:lnTo>
                    <a:pt x="4701719" y="3686644"/>
                  </a:lnTo>
                  <a:lnTo>
                    <a:pt x="4689694" y="3686644"/>
                  </a:lnTo>
                  <a:lnTo>
                    <a:pt x="4677669" y="3686644"/>
                  </a:lnTo>
                  <a:lnTo>
                    <a:pt x="4665644" y="3686644"/>
                  </a:lnTo>
                  <a:lnTo>
                    <a:pt x="4653620" y="3686644"/>
                  </a:lnTo>
                  <a:lnTo>
                    <a:pt x="4641595" y="3686644"/>
                  </a:lnTo>
                  <a:lnTo>
                    <a:pt x="4629570" y="3686644"/>
                  </a:lnTo>
                  <a:lnTo>
                    <a:pt x="4617545" y="3686644"/>
                  </a:lnTo>
                  <a:lnTo>
                    <a:pt x="4605520" y="3686644"/>
                  </a:lnTo>
                  <a:lnTo>
                    <a:pt x="4593495" y="3686644"/>
                  </a:lnTo>
                  <a:lnTo>
                    <a:pt x="4581470" y="3686644"/>
                  </a:lnTo>
                  <a:lnTo>
                    <a:pt x="4569446" y="3686644"/>
                  </a:lnTo>
                  <a:lnTo>
                    <a:pt x="4557421" y="3686644"/>
                  </a:lnTo>
                  <a:lnTo>
                    <a:pt x="4545396" y="3686644"/>
                  </a:lnTo>
                  <a:lnTo>
                    <a:pt x="4533371" y="3686644"/>
                  </a:lnTo>
                  <a:lnTo>
                    <a:pt x="4521346" y="3686644"/>
                  </a:lnTo>
                  <a:lnTo>
                    <a:pt x="4509321" y="3686644"/>
                  </a:lnTo>
                  <a:lnTo>
                    <a:pt x="4497296" y="3686644"/>
                  </a:lnTo>
                  <a:lnTo>
                    <a:pt x="4485272" y="3686644"/>
                  </a:lnTo>
                  <a:lnTo>
                    <a:pt x="4473247" y="3686644"/>
                  </a:lnTo>
                  <a:lnTo>
                    <a:pt x="4461222" y="3686644"/>
                  </a:lnTo>
                  <a:lnTo>
                    <a:pt x="4449197" y="3686644"/>
                  </a:lnTo>
                  <a:lnTo>
                    <a:pt x="4437172" y="3686644"/>
                  </a:lnTo>
                  <a:lnTo>
                    <a:pt x="4425147" y="3686644"/>
                  </a:lnTo>
                  <a:lnTo>
                    <a:pt x="4413122" y="3686644"/>
                  </a:lnTo>
                  <a:lnTo>
                    <a:pt x="4401098" y="3686644"/>
                  </a:lnTo>
                  <a:lnTo>
                    <a:pt x="4389073" y="3686644"/>
                  </a:lnTo>
                  <a:lnTo>
                    <a:pt x="4377048" y="3686644"/>
                  </a:lnTo>
                  <a:lnTo>
                    <a:pt x="4365023" y="3686644"/>
                  </a:lnTo>
                  <a:lnTo>
                    <a:pt x="4352998" y="3686644"/>
                  </a:lnTo>
                  <a:lnTo>
                    <a:pt x="4340973" y="3686644"/>
                  </a:lnTo>
                  <a:lnTo>
                    <a:pt x="4328948" y="3686644"/>
                  </a:lnTo>
                  <a:lnTo>
                    <a:pt x="4316924" y="3686644"/>
                  </a:lnTo>
                  <a:lnTo>
                    <a:pt x="4304899" y="3686644"/>
                  </a:lnTo>
                  <a:lnTo>
                    <a:pt x="4292874" y="3686644"/>
                  </a:lnTo>
                  <a:lnTo>
                    <a:pt x="4280849" y="3686644"/>
                  </a:lnTo>
                  <a:lnTo>
                    <a:pt x="4268824" y="3686644"/>
                  </a:lnTo>
                  <a:lnTo>
                    <a:pt x="4256799" y="3686644"/>
                  </a:lnTo>
                  <a:lnTo>
                    <a:pt x="4244774" y="3686644"/>
                  </a:lnTo>
                  <a:lnTo>
                    <a:pt x="4232750" y="3686644"/>
                  </a:lnTo>
                  <a:lnTo>
                    <a:pt x="4220725" y="3686644"/>
                  </a:lnTo>
                  <a:lnTo>
                    <a:pt x="4208700" y="3686644"/>
                  </a:lnTo>
                  <a:lnTo>
                    <a:pt x="4196675" y="3686644"/>
                  </a:lnTo>
                  <a:lnTo>
                    <a:pt x="4184650" y="3686644"/>
                  </a:lnTo>
                  <a:lnTo>
                    <a:pt x="4172625" y="3686644"/>
                  </a:lnTo>
                  <a:lnTo>
                    <a:pt x="4160600" y="3686644"/>
                  </a:lnTo>
                  <a:lnTo>
                    <a:pt x="4148575" y="3686644"/>
                  </a:lnTo>
                  <a:lnTo>
                    <a:pt x="4136551" y="3686644"/>
                  </a:lnTo>
                  <a:lnTo>
                    <a:pt x="4124526" y="3686644"/>
                  </a:lnTo>
                  <a:lnTo>
                    <a:pt x="4112501" y="3686644"/>
                  </a:lnTo>
                  <a:lnTo>
                    <a:pt x="4100476" y="3686644"/>
                  </a:lnTo>
                  <a:lnTo>
                    <a:pt x="4088451" y="3686644"/>
                  </a:lnTo>
                  <a:lnTo>
                    <a:pt x="4076426" y="3686644"/>
                  </a:lnTo>
                  <a:lnTo>
                    <a:pt x="4064401" y="3686644"/>
                  </a:lnTo>
                  <a:lnTo>
                    <a:pt x="4052377" y="3686644"/>
                  </a:lnTo>
                  <a:lnTo>
                    <a:pt x="4040352" y="3686644"/>
                  </a:lnTo>
                  <a:lnTo>
                    <a:pt x="4028327" y="3686644"/>
                  </a:lnTo>
                  <a:lnTo>
                    <a:pt x="4016302" y="3686644"/>
                  </a:lnTo>
                  <a:lnTo>
                    <a:pt x="4004277" y="3686644"/>
                  </a:lnTo>
                  <a:lnTo>
                    <a:pt x="3992252" y="3686644"/>
                  </a:lnTo>
                  <a:lnTo>
                    <a:pt x="3980227" y="3686644"/>
                  </a:lnTo>
                  <a:lnTo>
                    <a:pt x="3968203" y="3686644"/>
                  </a:lnTo>
                  <a:lnTo>
                    <a:pt x="3956178" y="3686644"/>
                  </a:lnTo>
                  <a:lnTo>
                    <a:pt x="3944153" y="3686644"/>
                  </a:lnTo>
                  <a:lnTo>
                    <a:pt x="3932128" y="3686644"/>
                  </a:lnTo>
                  <a:lnTo>
                    <a:pt x="3920103" y="3686644"/>
                  </a:lnTo>
                  <a:lnTo>
                    <a:pt x="3908078" y="3686644"/>
                  </a:lnTo>
                  <a:lnTo>
                    <a:pt x="3896053" y="3686644"/>
                  </a:lnTo>
                  <a:lnTo>
                    <a:pt x="3884029" y="3686644"/>
                  </a:lnTo>
                  <a:lnTo>
                    <a:pt x="3872004" y="3686644"/>
                  </a:lnTo>
                  <a:lnTo>
                    <a:pt x="3859979" y="3686644"/>
                  </a:lnTo>
                  <a:lnTo>
                    <a:pt x="3847954" y="3686644"/>
                  </a:lnTo>
                  <a:lnTo>
                    <a:pt x="3835929" y="3686644"/>
                  </a:lnTo>
                  <a:lnTo>
                    <a:pt x="3823904" y="3686644"/>
                  </a:lnTo>
                  <a:lnTo>
                    <a:pt x="3811879" y="3686644"/>
                  </a:lnTo>
                  <a:lnTo>
                    <a:pt x="3799855" y="3686644"/>
                  </a:lnTo>
                  <a:lnTo>
                    <a:pt x="3787830" y="3686644"/>
                  </a:lnTo>
                  <a:lnTo>
                    <a:pt x="3775805" y="3686644"/>
                  </a:lnTo>
                  <a:lnTo>
                    <a:pt x="3763780" y="3686644"/>
                  </a:lnTo>
                  <a:lnTo>
                    <a:pt x="3751755" y="3686644"/>
                  </a:lnTo>
                  <a:lnTo>
                    <a:pt x="3739730" y="3686644"/>
                  </a:lnTo>
                  <a:lnTo>
                    <a:pt x="3727705" y="3686644"/>
                  </a:lnTo>
                  <a:lnTo>
                    <a:pt x="3715681" y="3686644"/>
                  </a:lnTo>
                  <a:lnTo>
                    <a:pt x="3703656" y="3686644"/>
                  </a:lnTo>
                  <a:lnTo>
                    <a:pt x="3691631" y="3686644"/>
                  </a:lnTo>
                  <a:lnTo>
                    <a:pt x="3679606" y="3686644"/>
                  </a:lnTo>
                  <a:lnTo>
                    <a:pt x="3667581" y="3686644"/>
                  </a:lnTo>
                  <a:lnTo>
                    <a:pt x="3655556" y="3686644"/>
                  </a:lnTo>
                  <a:lnTo>
                    <a:pt x="3643531" y="3686644"/>
                  </a:lnTo>
                  <a:lnTo>
                    <a:pt x="3631507" y="3686644"/>
                  </a:lnTo>
                  <a:lnTo>
                    <a:pt x="3619482" y="3686644"/>
                  </a:lnTo>
                  <a:lnTo>
                    <a:pt x="3607457" y="3686644"/>
                  </a:lnTo>
                  <a:lnTo>
                    <a:pt x="3595432" y="3686644"/>
                  </a:lnTo>
                  <a:lnTo>
                    <a:pt x="3583407" y="3686644"/>
                  </a:lnTo>
                  <a:lnTo>
                    <a:pt x="3571382" y="3686644"/>
                  </a:lnTo>
                  <a:lnTo>
                    <a:pt x="3559357" y="3686644"/>
                  </a:lnTo>
                  <a:lnTo>
                    <a:pt x="3547333" y="3686644"/>
                  </a:lnTo>
                  <a:lnTo>
                    <a:pt x="3535308" y="3686644"/>
                  </a:lnTo>
                  <a:lnTo>
                    <a:pt x="3523283" y="3686644"/>
                  </a:lnTo>
                  <a:lnTo>
                    <a:pt x="3511258" y="3686644"/>
                  </a:lnTo>
                  <a:lnTo>
                    <a:pt x="3499233" y="3686644"/>
                  </a:lnTo>
                  <a:lnTo>
                    <a:pt x="3487208" y="3686644"/>
                  </a:lnTo>
                  <a:lnTo>
                    <a:pt x="3475183" y="3686644"/>
                  </a:lnTo>
                  <a:lnTo>
                    <a:pt x="3463159" y="3686644"/>
                  </a:lnTo>
                  <a:lnTo>
                    <a:pt x="3451134" y="3686644"/>
                  </a:lnTo>
                  <a:lnTo>
                    <a:pt x="3439109" y="3686644"/>
                  </a:lnTo>
                  <a:lnTo>
                    <a:pt x="3427084" y="3686644"/>
                  </a:lnTo>
                  <a:lnTo>
                    <a:pt x="3415059" y="3686644"/>
                  </a:lnTo>
                  <a:lnTo>
                    <a:pt x="3403034" y="3686644"/>
                  </a:lnTo>
                  <a:lnTo>
                    <a:pt x="3391009" y="3686644"/>
                  </a:lnTo>
                  <a:lnTo>
                    <a:pt x="3378985" y="3686644"/>
                  </a:lnTo>
                  <a:lnTo>
                    <a:pt x="3366960" y="3686644"/>
                  </a:lnTo>
                  <a:lnTo>
                    <a:pt x="3354935" y="3686644"/>
                  </a:lnTo>
                  <a:lnTo>
                    <a:pt x="3342910" y="3686644"/>
                  </a:lnTo>
                  <a:lnTo>
                    <a:pt x="3330885" y="3686644"/>
                  </a:lnTo>
                  <a:lnTo>
                    <a:pt x="3318860" y="3686644"/>
                  </a:lnTo>
                  <a:lnTo>
                    <a:pt x="3306835" y="3686644"/>
                  </a:lnTo>
                  <a:lnTo>
                    <a:pt x="3294811" y="3686644"/>
                  </a:lnTo>
                  <a:lnTo>
                    <a:pt x="3282786" y="3686644"/>
                  </a:lnTo>
                  <a:lnTo>
                    <a:pt x="3270761" y="3686644"/>
                  </a:lnTo>
                  <a:lnTo>
                    <a:pt x="3258736" y="3686644"/>
                  </a:lnTo>
                  <a:lnTo>
                    <a:pt x="3246711" y="3686644"/>
                  </a:lnTo>
                  <a:lnTo>
                    <a:pt x="3234686" y="3686644"/>
                  </a:lnTo>
                  <a:lnTo>
                    <a:pt x="3222661" y="3686644"/>
                  </a:lnTo>
                  <a:lnTo>
                    <a:pt x="3210637" y="3686644"/>
                  </a:lnTo>
                  <a:lnTo>
                    <a:pt x="3198612" y="3686644"/>
                  </a:lnTo>
                  <a:lnTo>
                    <a:pt x="3186587" y="3686644"/>
                  </a:lnTo>
                  <a:lnTo>
                    <a:pt x="3174562" y="3686644"/>
                  </a:lnTo>
                  <a:lnTo>
                    <a:pt x="3162537" y="3686644"/>
                  </a:lnTo>
                  <a:lnTo>
                    <a:pt x="3150512" y="3686644"/>
                  </a:lnTo>
                  <a:lnTo>
                    <a:pt x="3138487" y="3686644"/>
                  </a:lnTo>
                  <a:lnTo>
                    <a:pt x="3126463" y="3686644"/>
                  </a:lnTo>
                  <a:lnTo>
                    <a:pt x="3114438" y="3686644"/>
                  </a:lnTo>
                  <a:lnTo>
                    <a:pt x="3102413" y="3686644"/>
                  </a:lnTo>
                  <a:lnTo>
                    <a:pt x="3090388" y="3686644"/>
                  </a:lnTo>
                  <a:lnTo>
                    <a:pt x="3078363" y="3686644"/>
                  </a:lnTo>
                  <a:lnTo>
                    <a:pt x="3066338" y="3686644"/>
                  </a:lnTo>
                  <a:lnTo>
                    <a:pt x="3054313" y="3686644"/>
                  </a:lnTo>
                  <a:lnTo>
                    <a:pt x="3042289" y="3686644"/>
                  </a:lnTo>
                  <a:lnTo>
                    <a:pt x="3030264" y="3686644"/>
                  </a:lnTo>
                  <a:lnTo>
                    <a:pt x="3018239" y="3686644"/>
                  </a:lnTo>
                  <a:lnTo>
                    <a:pt x="3006214" y="3686644"/>
                  </a:lnTo>
                  <a:lnTo>
                    <a:pt x="2994189" y="3686644"/>
                  </a:lnTo>
                  <a:lnTo>
                    <a:pt x="2982164" y="3686644"/>
                  </a:lnTo>
                  <a:lnTo>
                    <a:pt x="2970139" y="3686644"/>
                  </a:lnTo>
                  <a:lnTo>
                    <a:pt x="2958115" y="3686644"/>
                  </a:lnTo>
                  <a:lnTo>
                    <a:pt x="2946090" y="3686644"/>
                  </a:lnTo>
                  <a:lnTo>
                    <a:pt x="2934065" y="3686644"/>
                  </a:lnTo>
                  <a:lnTo>
                    <a:pt x="2922040" y="3686644"/>
                  </a:lnTo>
                  <a:lnTo>
                    <a:pt x="2910015" y="3686644"/>
                  </a:lnTo>
                  <a:lnTo>
                    <a:pt x="2897990" y="3686644"/>
                  </a:lnTo>
                  <a:lnTo>
                    <a:pt x="2885965" y="3686644"/>
                  </a:lnTo>
                  <a:lnTo>
                    <a:pt x="2873941" y="3686644"/>
                  </a:lnTo>
                  <a:lnTo>
                    <a:pt x="2861916" y="3686644"/>
                  </a:lnTo>
                  <a:lnTo>
                    <a:pt x="2849891" y="3686644"/>
                  </a:lnTo>
                  <a:lnTo>
                    <a:pt x="2837866" y="3686644"/>
                  </a:lnTo>
                  <a:lnTo>
                    <a:pt x="2825841" y="3686644"/>
                  </a:lnTo>
                  <a:lnTo>
                    <a:pt x="2813816" y="3686644"/>
                  </a:lnTo>
                  <a:lnTo>
                    <a:pt x="2801791" y="3686644"/>
                  </a:lnTo>
                  <a:lnTo>
                    <a:pt x="2789767" y="3686644"/>
                  </a:lnTo>
                  <a:lnTo>
                    <a:pt x="2777742" y="3686644"/>
                  </a:lnTo>
                  <a:lnTo>
                    <a:pt x="2765717" y="3686644"/>
                  </a:lnTo>
                  <a:lnTo>
                    <a:pt x="2753692" y="3686644"/>
                  </a:lnTo>
                  <a:lnTo>
                    <a:pt x="2741667" y="3686644"/>
                  </a:lnTo>
                  <a:lnTo>
                    <a:pt x="2729642" y="3686644"/>
                  </a:lnTo>
                  <a:lnTo>
                    <a:pt x="2717617" y="3686644"/>
                  </a:lnTo>
                  <a:lnTo>
                    <a:pt x="2705593" y="3686644"/>
                  </a:lnTo>
                  <a:lnTo>
                    <a:pt x="2693568" y="3686644"/>
                  </a:lnTo>
                  <a:lnTo>
                    <a:pt x="2681543" y="3686644"/>
                  </a:lnTo>
                  <a:lnTo>
                    <a:pt x="2669518" y="3686644"/>
                  </a:lnTo>
                  <a:lnTo>
                    <a:pt x="2657493" y="3686644"/>
                  </a:lnTo>
                  <a:lnTo>
                    <a:pt x="2645468" y="3686644"/>
                  </a:lnTo>
                  <a:lnTo>
                    <a:pt x="2633443" y="3686644"/>
                  </a:lnTo>
                  <a:lnTo>
                    <a:pt x="2621419" y="3686644"/>
                  </a:lnTo>
                  <a:lnTo>
                    <a:pt x="2609394" y="3686644"/>
                  </a:lnTo>
                  <a:lnTo>
                    <a:pt x="2597369" y="3686644"/>
                  </a:lnTo>
                  <a:lnTo>
                    <a:pt x="2585344" y="3686644"/>
                  </a:lnTo>
                  <a:lnTo>
                    <a:pt x="2573319" y="3686644"/>
                  </a:lnTo>
                  <a:lnTo>
                    <a:pt x="2561294" y="3686644"/>
                  </a:lnTo>
                  <a:lnTo>
                    <a:pt x="2549269" y="3686644"/>
                  </a:lnTo>
                  <a:lnTo>
                    <a:pt x="2537245" y="3686644"/>
                  </a:lnTo>
                  <a:lnTo>
                    <a:pt x="2525220" y="3686644"/>
                  </a:lnTo>
                  <a:lnTo>
                    <a:pt x="2513195" y="3686644"/>
                  </a:lnTo>
                  <a:lnTo>
                    <a:pt x="2501170" y="3686644"/>
                  </a:lnTo>
                  <a:lnTo>
                    <a:pt x="2489145" y="3686644"/>
                  </a:lnTo>
                  <a:lnTo>
                    <a:pt x="2477120" y="3686644"/>
                  </a:lnTo>
                  <a:lnTo>
                    <a:pt x="2465095" y="3686644"/>
                  </a:lnTo>
                  <a:lnTo>
                    <a:pt x="2453071" y="3686644"/>
                  </a:lnTo>
                  <a:lnTo>
                    <a:pt x="2441046" y="3686644"/>
                  </a:lnTo>
                  <a:lnTo>
                    <a:pt x="2429021" y="3686644"/>
                  </a:lnTo>
                  <a:lnTo>
                    <a:pt x="2416996" y="3686644"/>
                  </a:lnTo>
                  <a:lnTo>
                    <a:pt x="2404971" y="3686644"/>
                  </a:lnTo>
                  <a:lnTo>
                    <a:pt x="2392946" y="3686644"/>
                  </a:lnTo>
                  <a:lnTo>
                    <a:pt x="2380921" y="3686644"/>
                  </a:lnTo>
                  <a:lnTo>
                    <a:pt x="2368897" y="3686644"/>
                  </a:lnTo>
                  <a:lnTo>
                    <a:pt x="2356872" y="3686644"/>
                  </a:lnTo>
                  <a:lnTo>
                    <a:pt x="2344847" y="3686644"/>
                  </a:lnTo>
                  <a:lnTo>
                    <a:pt x="2332822" y="3686644"/>
                  </a:lnTo>
                  <a:lnTo>
                    <a:pt x="2320797" y="3686644"/>
                  </a:lnTo>
                  <a:lnTo>
                    <a:pt x="2308772" y="3686644"/>
                  </a:lnTo>
                  <a:lnTo>
                    <a:pt x="2296747" y="3686644"/>
                  </a:lnTo>
                  <a:lnTo>
                    <a:pt x="2284723" y="3686644"/>
                  </a:lnTo>
                  <a:lnTo>
                    <a:pt x="2272698" y="3686644"/>
                  </a:lnTo>
                  <a:lnTo>
                    <a:pt x="2260673" y="3686644"/>
                  </a:lnTo>
                  <a:lnTo>
                    <a:pt x="2248648" y="3686644"/>
                  </a:lnTo>
                  <a:lnTo>
                    <a:pt x="2236623" y="3686644"/>
                  </a:lnTo>
                  <a:lnTo>
                    <a:pt x="2224598" y="3686644"/>
                  </a:lnTo>
                  <a:lnTo>
                    <a:pt x="2212573" y="3686644"/>
                  </a:lnTo>
                  <a:lnTo>
                    <a:pt x="2200549" y="3686644"/>
                  </a:lnTo>
                  <a:lnTo>
                    <a:pt x="2188524" y="3686644"/>
                  </a:lnTo>
                  <a:lnTo>
                    <a:pt x="2176499" y="3686644"/>
                  </a:lnTo>
                  <a:lnTo>
                    <a:pt x="2164474" y="3686644"/>
                  </a:lnTo>
                  <a:lnTo>
                    <a:pt x="2152449" y="3686644"/>
                  </a:lnTo>
                  <a:lnTo>
                    <a:pt x="2140424" y="3686644"/>
                  </a:lnTo>
                  <a:lnTo>
                    <a:pt x="2128399" y="3686644"/>
                  </a:lnTo>
                  <a:lnTo>
                    <a:pt x="2116375" y="3686644"/>
                  </a:lnTo>
                  <a:lnTo>
                    <a:pt x="2104350" y="3686644"/>
                  </a:lnTo>
                  <a:lnTo>
                    <a:pt x="2092325" y="3686644"/>
                  </a:lnTo>
                  <a:lnTo>
                    <a:pt x="2080300" y="3686644"/>
                  </a:lnTo>
                  <a:lnTo>
                    <a:pt x="2068275" y="3686644"/>
                  </a:lnTo>
                  <a:lnTo>
                    <a:pt x="2056250" y="3686644"/>
                  </a:lnTo>
                  <a:lnTo>
                    <a:pt x="2044225" y="3686644"/>
                  </a:lnTo>
                  <a:lnTo>
                    <a:pt x="2032200" y="3686644"/>
                  </a:lnTo>
                  <a:lnTo>
                    <a:pt x="2020176" y="3686644"/>
                  </a:lnTo>
                  <a:lnTo>
                    <a:pt x="2008151" y="3686644"/>
                  </a:lnTo>
                  <a:lnTo>
                    <a:pt x="1996126" y="3686644"/>
                  </a:lnTo>
                  <a:lnTo>
                    <a:pt x="1984101" y="3686644"/>
                  </a:lnTo>
                  <a:lnTo>
                    <a:pt x="1972076" y="3686644"/>
                  </a:lnTo>
                  <a:lnTo>
                    <a:pt x="1960051" y="3686644"/>
                  </a:lnTo>
                  <a:lnTo>
                    <a:pt x="1948026" y="3686644"/>
                  </a:lnTo>
                  <a:lnTo>
                    <a:pt x="1936002" y="3686644"/>
                  </a:lnTo>
                  <a:lnTo>
                    <a:pt x="1923977" y="3686644"/>
                  </a:lnTo>
                  <a:lnTo>
                    <a:pt x="1911952" y="3686644"/>
                  </a:lnTo>
                  <a:lnTo>
                    <a:pt x="1899927" y="3686644"/>
                  </a:lnTo>
                  <a:lnTo>
                    <a:pt x="1887902" y="3686644"/>
                  </a:lnTo>
                  <a:lnTo>
                    <a:pt x="1875877" y="3686644"/>
                  </a:lnTo>
                  <a:lnTo>
                    <a:pt x="1863852" y="3686644"/>
                  </a:lnTo>
                  <a:lnTo>
                    <a:pt x="1851828" y="3686644"/>
                  </a:lnTo>
                  <a:lnTo>
                    <a:pt x="1839803" y="3686644"/>
                  </a:lnTo>
                  <a:lnTo>
                    <a:pt x="1827778" y="3686644"/>
                  </a:lnTo>
                  <a:lnTo>
                    <a:pt x="1815753" y="3686644"/>
                  </a:lnTo>
                  <a:lnTo>
                    <a:pt x="1803728" y="3686644"/>
                  </a:lnTo>
                  <a:lnTo>
                    <a:pt x="1791703" y="3686644"/>
                  </a:lnTo>
                  <a:lnTo>
                    <a:pt x="1779678" y="3686644"/>
                  </a:lnTo>
                  <a:lnTo>
                    <a:pt x="1767654" y="3686644"/>
                  </a:lnTo>
                  <a:lnTo>
                    <a:pt x="1755629" y="3686644"/>
                  </a:lnTo>
                  <a:lnTo>
                    <a:pt x="1743604" y="3686644"/>
                  </a:lnTo>
                  <a:lnTo>
                    <a:pt x="1731579" y="3686644"/>
                  </a:lnTo>
                  <a:lnTo>
                    <a:pt x="1719554" y="3686644"/>
                  </a:lnTo>
                  <a:lnTo>
                    <a:pt x="1707529" y="3686644"/>
                  </a:lnTo>
                  <a:lnTo>
                    <a:pt x="1695504" y="3686644"/>
                  </a:lnTo>
                  <a:lnTo>
                    <a:pt x="1683480" y="3686644"/>
                  </a:lnTo>
                  <a:lnTo>
                    <a:pt x="1671455" y="3686644"/>
                  </a:lnTo>
                  <a:lnTo>
                    <a:pt x="1659430" y="3686644"/>
                  </a:lnTo>
                  <a:lnTo>
                    <a:pt x="1647405" y="3686644"/>
                  </a:lnTo>
                  <a:lnTo>
                    <a:pt x="1635380" y="3686644"/>
                  </a:lnTo>
                  <a:lnTo>
                    <a:pt x="1623355" y="3686644"/>
                  </a:lnTo>
                  <a:lnTo>
                    <a:pt x="1611330" y="3686644"/>
                  </a:lnTo>
                  <a:lnTo>
                    <a:pt x="1599306" y="3686644"/>
                  </a:lnTo>
                  <a:lnTo>
                    <a:pt x="1587281" y="3686644"/>
                  </a:lnTo>
                  <a:lnTo>
                    <a:pt x="1575256" y="3686644"/>
                  </a:lnTo>
                  <a:lnTo>
                    <a:pt x="1563231" y="3686644"/>
                  </a:lnTo>
                  <a:lnTo>
                    <a:pt x="1551206" y="3686644"/>
                  </a:lnTo>
                  <a:lnTo>
                    <a:pt x="1539181" y="3686644"/>
                  </a:lnTo>
                  <a:lnTo>
                    <a:pt x="1527156" y="3686644"/>
                  </a:lnTo>
                  <a:lnTo>
                    <a:pt x="1515132" y="3686644"/>
                  </a:lnTo>
                  <a:lnTo>
                    <a:pt x="1503107" y="3686644"/>
                  </a:lnTo>
                  <a:lnTo>
                    <a:pt x="1491082" y="3686644"/>
                  </a:lnTo>
                  <a:lnTo>
                    <a:pt x="1479057" y="3686644"/>
                  </a:lnTo>
                  <a:lnTo>
                    <a:pt x="1467032" y="3686644"/>
                  </a:lnTo>
                  <a:lnTo>
                    <a:pt x="1455007" y="3686644"/>
                  </a:lnTo>
                  <a:lnTo>
                    <a:pt x="1442982" y="3686644"/>
                  </a:lnTo>
                  <a:lnTo>
                    <a:pt x="1430958" y="3686644"/>
                  </a:lnTo>
                  <a:lnTo>
                    <a:pt x="1418933" y="3686644"/>
                  </a:lnTo>
                  <a:lnTo>
                    <a:pt x="1406908" y="3686644"/>
                  </a:lnTo>
                  <a:lnTo>
                    <a:pt x="1394883" y="3686644"/>
                  </a:lnTo>
                  <a:lnTo>
                    <a:pt x="1382858" y="3686644"/>
                  </a:lnTo>
                  <a:lnTo>
                    <a:pt x="1370833" y="3686644"/>
                  </a:lnTo>
                  <a:lnTo>
                    <a:pt x="1358808" y="3686644"/>
                  </a:lnTo>
                  <a:lnTo>
                    <a:pt x="1346784" y="3686644"/>
                  </a:lnTo>
                  <a:lnTo>
                    <a:pt x="1334759" y="3686644"/>
                  </a:lnTo>
                  <a:lnTo>
                    <a:pt x="1322734" y="3686644"/>
                  </a:lnTo>
                  <a:lnTo>
                    <a:pt x="1310709" y="3686644"/>
                  </a:lnTo>
                  <a:lnTo>
                    <a:pt x="1298684" y="3686644"/>
                  </a:lnTo>
                  <a:lnTo>
                    <a:pt x="1286659" y="3686644"/>
                  </a:lnTo>
                  <a:lnTo>
                    <a:pt x="1274634" y="3686644"/>
                  </a:lnTo>
                  <a:lnTo>
                    <a:pt x="1262610" y="3686644"/>
                  </a:lnTo>
                  <a:lnTo>
                    <a:pt x="1250585" y="3686644"/>
                  </a:lnTo>
                  <a:lnTo>
                    <a:pt x="1238560" y="3686644"/>
                  </a:lnTo>
                  <a:lnTo>
                    <a:pt x="1226535" y="3686644"/>
                  </a:lnTo>
                  <a:lnTo>
                    <a:pt x="1214510" y="3686644"/>
                  </a:lnTo>
                  <a:lnTo>
                    <a:pt x="1202485" y="3686644"/>
                  </a:lnTo>
                  <a:lnTo>
                    <a:pt x="1190460" y="3686644"/>
                  </a:lnTo>
                  <a:lnTo>
                    <a:pt x="1178436" y="3686644"/>
                  </a:lnTo>
                  <a:lnTo>
                    <a:pt x="1166411" y="3686644"/>
                  </a:lnTo>
                  <a:lnTo>
                    <a:pt x="1154386" y="3686644"/>
                  </a:lnTo>
                  <a:lnTo>
                    <a:pt x="1142361" y="3686644"/>
                  </a:lnTo>
                  <a:lnTo>
                    <a:pt x="1130336" y="3686644"/>
                  </a:lnTo>
                  <a:lnTo>
                    <a:pt x="1118311" y="3686644"/>
                  </a:lnTo>
                  <a:lnTo>
                    <a:pt x="1106286" y="3686644"/>
                  </a:lnTo>
                  <a:lnTo>
                    <a:pt x="1094262" y="3686644"/>
                  </a:lnTo>
                  <a:lnTo>
                    <a:pt x="1082237" y="3686644"/>
                  </a:lnTo>
                  <a:lnTo>
                    <a:pt x="1070212" y="3686644"/>
                  </a:lnTo>
                  <a:lnTo>
                    <a:pt x="1058187" y="3686644"/>
                  </a:lnTo>
                  <a:lnTo>
                    <a:pt x="1046162" y="3686644"/>
                  </a:lnTo>
                  <a:lnTo>
                    <a:pt x="1034137" y="3686644"/>
                  </a:lnTo>
                  <a:lnTo>
                    <a:pt x="1022112" y="3686644"/>
                  </a:lnTo>
                  <a:lnTo>
                    <a:pt x="1010088" y="3686644"/>
                  </a:lnTo>
                  <a:lnTo>
                    <a:pt x="998063" y="3686644"/>
                  </a:lnTo>
                  <a:lnTo>
                    <a:pt x="986038" y="3686644"/>
                  </a:lnTo>
                  <a:lnTo>
                    <a:pt x="974013" y="3686644"/>
                  </a:lnTo>
                  <a:lnTo>
                    <a:pt x="961988" y="3686644"/>
                  </a:lnTo>
                  <a:lnTo>
                    <a:pt x="949963" y="3686644"/>
                  </a:lnTo>
                  <a:lnTo>
                    <a:pt x="937938" y="3686644"/>
                  </a:lnTo>
                  <a:lnTo>
                    <a:pt x="925914" y="3686644"/>
                  </a:lnTo>
                  <a:lnTo>
                    <a:pt x="913889" y="3686644"/>
                  </a:lnTo>
                  <a:lnTo>
                    <a:pt x="901864" y="3686644"/>
                  </a:lnTo>
                  <a:lnTo>
                    <a:pt x="889839" y="3686644"/>
                  </a:lnTo>
                  <a:lnTo>
                    <a:pt x="877814" y="3686644"/>
                  </a:lnTo>
                  <a:lnTo>
                    <a:pt x="865789" y="3686644"/>
                  </a:lnTo>
                  <a:lnTo>
                    <a:pt x="853764" y="3686644"/>
                  </a:lnTo>
                  <a:lnTo>
                    <a:pt x="841740" y="3686644"/>
                  </a:lnTo>
                  <a:lnTo>
                    <a:pt x="829715" y="3686644"/>
                  </a:lnTo>
                  <a:lnTo>
                    <a:pt x="817690" y="3686644"/>
                  </a:lnTo>
                  <a:lnTo>
                    <a:pt x="805665" y="3686644"/>
                  </a:lnTo>
                  <a:lnTo>
                    <a:pt x="793640" y="3686644"/>
                  </a:lnTo>
                  <a:lnTo>
                    <a:pt x="781615" y="3686644"/>
                  </a:lnTo>
                  <a:lnTo>
                    <a:pt x="769590" y="3686644"/>
                  </a:lnTo>
                  <a:lnTo>
                    <a:pt x="757566" y="3686644"/>
                  </a:lnTo>
                  <a:lnTo>
                    <a:pt x="745541" y="3686644"/>
                  </a:lnTo>
                  <a:lnTo>
                    <a:pt x="733516" y="3686644"/>
                  </a:lnTo>
                  <a:lnTo>
                    <a:pt x="721491" y="3686644"/>
                  </a:lnTo>
                  <a:lnTo>
                    <a:pt x="709466" y="3686644"/>
                  </a:lnTo>
                  <a:lnTo>
                    <a:pt x="697441" y="3686644"/>
                  </a:lnTo>
                  <a:lnTo>
                    <a:pt x="685416" y="3686644"/>
                  </a:lnTo>
                  <a:lnTo>
                    <a:pt x="673392" y="3686644"/>
                  </a:lnTo>
                  <a:lnTo>
                    <a:pt x="661367" y="3686644"/>
                  </a:lnTo>
                  <a:lnTo>
                    <a:pt x="649342" y="3686644"/>
                  </a:lnTo>
                  <a:lnTo>
                    <a:pt x="637317" y="3686644"/>
                  </a:lnTo>
                  <a:lnTo>
                    <a:pt x="625292" y="3686644"/>
                  </a:lnTo>
                  <a:lnTo>
                    <a:pt x="613267" y="3686644"/>
                  </a:lnTo>
                  <a:lnTo>
                    <a:pt x="601242" y="3686644"/>
                  </a:lnTo>
                  <a:lnTo>
                    <a:pt x="589218" y="3686644"/>
                  </a:lnTo>
                  <a:lnTo>
                    <a:pt x="577193" y="3686644"/>
                  </a:lnTo>
                  <a:lnTo>
                    <a:pt x="565168" y="3686644"/>
                  </a:lnTo>
                  <a:lnTo>
                    <a:pt x="553143" y="3686644"/>
                  </a:lnTo>
                  <a:lnTo>
                    <a:pt x="541118" y="3686644"/>
                  </a:lnTo>
                  <a:lnTo>
                    <a:pt x="529093" y="3686644"/>
                  </a:lnTo>
                  <a:lnTo>
                    <a:pt x="517068" y="3686644"/>
                  </a:lnTo>
                  <a:lnTo>
                    <a:pt x="505044" y="3686644"/>
                  </a:lnTo>
                  <a:lnTo>
                    <a:pt x="493019" y="3686644"/>
                  </a:lnTo>
                  <a:lnTo>
                    <a:pt x="480994" y="3686644"/>
                  </a:lnTo>
                  <a:lnTo>
                    <a:pt x="468969" y="3686644"/>
                  </a:lnTo>
                  <a:lnTo>
                    <a:pt x="456944" y="3686644"/>
                  </a:lnTo>
                  <a:lnTo>
                    <a:pt x="444919" y="3686644"/>
                  </a:lnTo>
                  <a:lnTo>
                    <a:pt x="432894" y="3686644"/>
                  </a:lnTo>
                  <a:lnTo>
                    <a:pt x="420870" y="3686644"/>
                  </a:lnTo>
                  <a:lnTo>
                    <a:pt x="408845" y="3686644"/>
                  </a:lnTo>
                  <a:lnTo>
                    <a:pt x="396820" y="3686644"/>
                  </a:lnTo>
                  <a:lnTo>
                    <a:pt x="384795" y="3686644"/>
                  </a:lnTo>
                  <a:lnTo>
                    <a:pt x="372770" y="3686644"/>
                  </a:lnTo>
                  <a:lnTo>
                    <a:pt x="360745" y="3686644"/>
                  </a:lnTo>
                  <a:lnTo>
                    <a:pt x="348720" y="3686644"/>
                  </a:lnTo>
                  <a:lnTo>
                    <a:pt x="336696" y="3686644"/>
                  </a:lnTo>
                  <a:lnTo>
                    <a:pt x="324671" y="3686644"/>
                  </a:lnTo>
                  <a:lnTo>
                    <a:pt x="312646" y="3686644"/>
                  </a:lnTo>
                  <a:lnTo>
                    <a:pt x="300621" y="3686644"/>
                  </a:lnTo>
                  <a:lnTo>
                    <a:pt x="288596" y="3686644"/>
                  </a:lnTo>
                  <a:lnTo>
                    <a:pt x="276571" y="3686644"/>
                  </a:lnTo>
                  <a:lnTo>
                    <a:pt x="264546" y="3686644"/>
                  </a:lnTo>
                  <a:lnTo>
                    <a:pt x="252522" y="3686644"/>
                  </a:lnTo>
                  <a:lnTo>
                    <a:pt x="240497" y="3686644"/>
                  </a:lnTo>
                  <a:lnTo>
                    <a:pt x="228472" y="3686644"/>
                  </a:lnTo>
                  <a:lnTo>
                    <a:pt x="216447" y="3686644"/>
                  </a:lnTo>
                  <a:lnTo>
                    <a:pt x="204422" y="3686644"/>
                  </a:lnTo>
                  <a:lnTo>
                    <a:pt x="192397" y="3686644"/>
                  </a:lnTo>
                  <a:lnTo>
                    <a:pt x="180372" y="3686644"/>
                  </a:lnTo>
                  <a:lnTo>
                    <a:pt x="168348" y="3686644"/>
                  </a:lnTo>
                  <a:lnTo>
                    <a:pt x="156323" y="3686644"/>
                  </a:lnTo>
                  <a:lnTo>
                    <a:pt x="144298" y="3686644"/>
                  </a:lnTo>
                  <a:lnTo>
                    <a:pt x="132273" y="3686644"/>
                  </a:lnTo>
                  <a:lnTo>
                    <a:pt x="120248" y="3686644"/>
                  </a:lnTo>
                  <a:lnTo>
                    <a:pt x="108223" y="3686644"/>
                  </a:lnTo>
                  <a:lnTo>
                    <a:pt x="96198" y="3686644"/>
                  </a:lnTo>
                  <a:lnTo>
                    <a:pt x="84174" y="3686644"/>
                  </a:lnTo>
                  <a:lnTo>
                    <a:pt x="72149" y="3686644"/>
                  </a:lnTo>
                  <a:lnTo>
                    <a:pt x="60124" y="3686644"/>
                  </a:lnTo>
                  <a:lnTo>
                    <a:pt x="48099" y="3686644"/>
                  </a:lnTo>
                  <a:lnTo>
                    <a:pt x="36074" y="3686644"/>
                  </a:lnTo>
                  <a:lnTo>
                    <a:pt x="24049" y="3686644"/>
                  </a:lnTo>
                  <a:lnTo>
                    <a:pt x="12024" y="3686644"/>
                  </a:lnTo>
                  <a:lnTo>
                    <a:pt x="0" y="3686644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5154" y="1774949"/>
              <a:ext cx="6144702" cy="3634506"/>
            </a:xfrm>
            <a:custGeom>
              <a:avLst/>
              <a:pathLst>
                <a:path w="6144702" h="3634506">
                  <a:moveTo>
                    <a:pt x="0" y="3528117"/>
                  </a:moveTo>
                  <a:lnTo>
                    <a:pt x="12024" y="3522026"/>
                  </a:lnTo>
                  <a:lnTo>
                    <a:pt x="24049" y="3515830"/>
                  </a:lnTo>
                  <a:lnTo>
                    <a:pt x="36074" y="3509529"/>
                  </a:lnTo>
                  <a:lnTo>
                    <a:pt x="48099" y="3503100"/>
                  </a:lnTo>
                  <a:lnTo>
                    <a:pt x="60124" y="3496522"/>
                  </a:lnTo>
                  <a:lnTo>
                    <a:pt x="72149" y="3489735"/>
                  </a:lnTo>
                  <a:lnTo>
                    <a:pt x="84174" y="3482670"/>
                  </a:lnTo>
                  <a:lnTo>
                    <a:pt x="96198" y="3475331"/>
                  </a:lnTo>
                  <a:lnTo>
                    <a:pt x="108223" y="3467681"/>
                  </a:lnTo>
                  <a:lnTo>
                    <a:pt x="120248" y="3459683"/>
                  </a:lnTo>
                  <a:lnTo>
                    <a:pt x="132273" y="3451179"/>
                  </a:lnTo>
                  <a:lnTo>
                    <a:pt x="144298" y="3442149"/>
                  </a:lnTo>
                  <a:lnTo>
                    <a:pt x="156323" y="3432595"/>
                  </a:lnTo>
                  <a:lnTo>
                    <a:pt x="168348" y="3422473"/>
                  </a:lnTo>
                  <a:lnTo>
                    <a:pt x="180372" y="3411738"/>
                  </a:lnTo>
                  <a:lnTo>
                    <a:pt x="192397" y="3400075"/>
                  </a:lnTo>
                  <a:lnTo>
                    <a:pt x="204422" y="3387652"/>
                  </a:lnTo>
                  <a:lnTo>
                    <a:pt x="216447" y="3374434"/>
                  </a:lnTo>
                  <a:lnTo>
                    <a:pt x="228472" y="3360380"/>
                  </a:lnTo>
                  <a:lnTo>
                    <a:pt x="240497" y="3345363"/>
                  </a:lnTo>
                  <a:lnTo>
                    <a:pt x="252522" y="3329154"/>
                  </a:lnTo>
                  <a:lnTo>
                    <a:pt x="264546" y="3311966"/>
                  </a:lnTo>
                  <a:lnTo>
                    <a:pt x="276571" y="3293772"/>
                  </a:lnTo>
                  <a:lnTo>
                    <a:pt x="288596" y="3274551"/>
                  </a:lnTo>
                  <a:lnTo>
                    <a:pt x="300621" y="3254066"/>
                  </a:lnTo>
                  <a:lnTo>
                    <a:pt x="312646" y="3232328"/>
                  </a:lnTo>
                  <a:lnTo>
                    <a:pt x="324671" y="3209511"/>
                  </a:lnTo>
                  <a:lnTo>
                    <a:pt x="336696" y="3185614"/>
                  </a:lnTo>
                  <a:lnTo>
                    <a:pt x="348720" y="3160641"/>
                  </a:lnTo>
                  <a:lnTo>
                    <a:pt x="360745" y="3134280"/>
                  </a:lnTo>
                  <a:lnTo>
                    <a:pt x="372770" y="3106816"/>
                  </a:lnTo>
                  <a:lnTo>
                    <a:pt x="384795" y="3078339"/>
                  </a:lnTo>
                  <a:lnTo>
                    <a:pt x="396820" y="3048876"/>
                  </a:lnTo>
                  <a:lnTo>
                    <a:pt x="408845" y="3018418"/>
                  </a:lnTo>
                  <a:lnTo>
                    <a:pt x="420870" y="2986767"/>
                  </a:lnTo>
                  <a:lnTo>
                    <a:pt x="432894" y="2954275"/>
                  </a:lnTo>
                  <a:lnTo>
                    <a:pt x="444919" y="2920989"/>
                  </a:lnTo>
                  <a:lnTo>
                    <a:pt x="456944" y="2886952"/>
                  </a:lnTo>
                  <a:lnTo>
                    <a:pt x="468969" y="2852123"/>
                  </a:lnTo>
                  <a:lnTo>
                    <a:pt x="480994" y="2816545"/>
                  </a:lnTo>
                  <a:lnTo>
                    <a:pt x="493019" y="2780424"/>
                  </a:lnTo>
                  <a:lnTo>
                    <a:pt x="505044" y="2743813"/>
                  </a:lnTo>
                  <a:lnTo>
                    <a:pt x="517068" y="2706763"/>
                  </a:lnTo>
                  <a:lnTo>
                    <a:pt x="529093" y="2669257"/>
                  </a:lnTo>
                  <a:lnTo>
                    <a:pt x="541118" y="2631435"/>
                  </a:lnTo>
                  <a:lnTo>
                    <a:pt x="553143" y="2593388"/>
                  </a:lnTo>
                  <a:lnTo>
                    <a:pt x="565168" y="2555167"/>
                  </a:lnTo>
                  <a:lnTo>
                    <a:pt x="577193" y="2516819"/>
                  </a:lnTo>
                  <a:lnTo>
                    <a:pt x="589218" y="2478397"/>
                  </a:lnTo>
                  <a:lnTo>
                    <a:pt x="601242" y="2439988"/>
                  </a:lnTo>
                  <a:lnTo>
                    <a:pt x="613267" y="2401634"/>
                  </a:lnTo>
                  <a:lnTo>
                    <a:pt x="625292" y="2363375"/>
                  </a:lnTo>
                  <a:lnTo>
                    <a:pt x="637317" y="2325265"/>
                  </a:lnTo>
                  <a:lnTo>
                    <a:pt x="649342" y="2287400"/>
                  </a:lnTo>
                  <a:lnTo>
                    <a:pt x="661367" y="2249774"/>
                  </a:lnTo>
                  <a:lnTo>
                    <a:pt x="673392" y="2212415"/>
                  </a:lnTo>
                  <a:lnTo>
                    <a:pt x="685416" y="2175354"/>
                  </a:lnTo>
                  <a:lnTo>
                    <a:pt x="697441" y="2138693"/>
                  </a:lnTo>
                  <a:lnTo>
                    <a:pt x="709466" y="2102470"/>
                  </a:lnTo>
                  <a:lnTo>
                    <a:pt x="721491" y="2066654"/>
                  </a:lnTo>
                  <a:lnTo>
                    <a:pt x="733516" y="2031271"/>
                  </a:lnTo>
                  <a:lnTo>
                    <a:pt x="745541" y="1996345"/>
                  </a:lnTo>
                  <a:lnTo>
                    <a:pt x="757566" y="1962063"/>
                  </a:lnTo>
                  <a:lnTo>
                    <a:pt x="769590" y="1928354"/>
                  </a:lnTo>
                  <a:lnTo>
                    <a:pt x="781615" y="1895214"/>
                  </a:lnTo>
                  <a:lnTo>
                    <a:pt x="793640" y="1862672"/>
                  </a:lnTo>
                  <a:lnTo>
                    <a:pt x="805665" y="1830788"/>
                  </a:lnTo>
                  <a:lnTo>
                    <a:pt x="817690" y="1799818"/>
                  </a:lnTo>
                  <a:lnTo>
                    <a:pt x="829715" y="1769596"/>
                  </a:lnTo>
                  <a:lnTo>
                    <a:pt x="841740" y="1740166"/>
                  </a:lnTo>
                  <a:lnTo>
                    <a:pt x="853764" y="1711572"/>
                  </a:lnTo>
                  <a:lnTo>
                    <a:pt x="865789" y="1684004"/>
                  </a:lnTo>
                  <a:lnTo>
                    <a:pt x="877814" y="1657638"/>
                  </a:lnTo>
                  <a:lnTo>
                    <a:pt x="889839" y="1632331"/>
                  </a:lnTo>
                  <a:lnTo>
                    <a:pt x="901864" y="1608146"/>
                  </a:lnTo>
                  <a:lnTo>
                    <a:pt x="913889" y="1585144"/>
                  </a:lnTo>
                  <a:lnTo>
                    <a:pt x="925914" y="1563731"/>
                  </a:lnTo>
                  <a:lnTo>
                    <a:pt x="937938" y="1543859"/>
                  </a:lnTo>
                  <a:lnTo>
                    <a:pt x="949963" y="1525441"/>
                  </a:lnTo>
                  <a:lnTo>
                    <a:pt x="961988" y="1508538"/>
                  </a:lnTo>
                  <a:lnTo>
                    <a:pt x="974013" y="1493211"/>
                  </a:lnTo>
                  <a:lnTo>
                    <a:pt x="986038" y="1480132"/>
                  </a:lnTo>
                  <a:lnTo>
                    <a:pt x="998063" y="1468813"/>
                  </a:lnTo>
                  <a:lnTo>
                    <a:pt x="1010088" y="1459259"/>
                  </a:lnTo>
                  <a:lnTo>
                    <a:pt x="1022112" y="1451497"/>
                  </a:lnTo>
                  <a:lnTo>
                    <a:pt x="1034137" y="1445708"/>
                  </a:lnTo>
                  <a:lnTo>
                    <a:pt x="1046162" y="1442225"/>
                  </a:lnTo>
                  <a:lnTo>
                    <a:pt x="1058187" y="1440510"/>
                  </a:lnTo>
                  <a:lnTo>
                    <a:pt x="1070212" y="1440512"/>
                  </a:lnTo>
                  <a:lnTo>
                    <a:pt x="1082237" y="1442172"/>
                  </a:lnTo>
                  <a:lnTo>
                    <a:pt x="1094262" y="1445688"/>
                  </a:lnTo>
                  <a:lnTo>
                    <a:pt x="1106286" y="1450820"/>
                  </a:lnTo>
                  <a:lnTo>
                    <a:pt x="1118311" y="1457149"/>
                  </a:lnTo>
                  <a:lnTo>
                    <a:pt x="1130336" y="1464512"/>
                  </a:lnTo>
                  <a:lnTo>
                    <a:pt x="1142361" y="1472733"/>
                  </a:lnTo>
                  <a:lnTo>
                    <a:pt x="1154386" y="1481682"/>
                  </a:lnTo>
                  <a:lnTo>
                    <a:pt x="1166411" y="1490836"/>
                  </a:lnTo>
                  <a:lnTo>
                    <a:pt x="1178436" y="1499901"/>
                  </a:lnTo>
                  <a:lnTo>
                    <a:pt x="1190460" y="1508608"/>
                  </a:lnTo>
                  <a:lnTo>
                    <a:pt x="1202485" y="1516641"/>
                  </a:lnTo>
                  <a:lnTo>
                    <a:pt x="1214510" y="1523194"/>
                  </a:lnTo>
                  <a:lnTo>
                    <a:pt x="1226535" y="1528175"/>
                  </a:lnTo>
                  <a:lnTo>
                    <a:pt x="1238560" y="1531282"/>
                  </a:lnTo>
                  <a:lnTo>
                    <a:pt x="1250585" y="1532213"/>
                  </a:lnTo>
                  <a:lnTo>
                    <a:pt x="1262610" y="1530245"/>
                  </a:lnTo>
                  <a:lnTo>
                    <a:pt x="1274634" y="1524611"/>
                  </a:lnTo>
                  <a:lnTo>
                    <a:pt x="1286659" y="1515635"/>
                  </a:lnTo>
                  <a:lnTo>
                    <a:pt x="1298684" y="1503081"/>
                  </a:lnTo>
                  <a:lnTo>
                    <a:pt x="1310709" y="1486728"/>
                  </a:lnTo>
                  <a:lnTo>
                    <a:pt x="1322734" y="1465309"/>
                  </a:lnTo>
                  <a:lnTo>
                    <a:pt x="1334759" y="1439080"/>
                  </a:lnTo>
                  <a:lnTo>
                    <a:pt x="1346784" y="1408460"/>
                  </a:lnTo>
                  <a:lnTo>
                    <a:pt x="1358808" y="1373398"/>
                  </a:lnTo>
                  <a:lnTo>
                    <a:pt x="1370833" y="1333869"/>
                  </a:lnTo>
                  <a:lnTo>
                    <a:pt x="1382858" y="1288385"/>
                  </a:lnTo>
                  <a:lnTo>
                    <a:pt x="1394883" y="1238595"/>
                  </a:lnTo>
                  <a:lnTo>
                    <a:pt x="1406908" y="1184753"/>
                  </a:lnTo>
                  <a:lnTo>
                    <a:pt x="1418933" y="1127068"/>
                  </a:lnTo>
                  <a:lnTo>
                    <a:pt x="1430958" y="1065509"/>
                  </a:lnTo>
                  <a:lnTo>
                    <a:pt x="1442982" y="1000035"/>
                  </a:lnTo>
                  <a:lnTo>
                    <a:pt x="1455007" y="932050"/>
                  </a:lnTo>
                  <a:lnTo>
                    <a:pt x="1467032" y="861985"/>
                  </a:lnTo>
                  <a:lnTo>
                    <a:pt x="1479057" y="790291"/>
                  </a:lnTo>
                  <a:lnTo>
                    <a:pt x="1491082" y="717415"/>
                  </a:lnTo>
                  <a:lnTo>
                    <a:pt x="1503107" y="644354"/>
                  </a:lnTo>
                  <a:lnTo>
                    <a:pt x="1515132" y="571849"/>
                  </a:lnTo>
                  <a:lnTo>
                    <a:pt x="1527156" y="500466"/>
                  </a:lnTo>
                  <a:lnTo>
                    <a:pt x="1539181" y="430780"/>
                  </a:lnTo>
                  <a:lnTo>
                    <a:pt x="1551206" y="364398"/>
                  </a:lnTo>
                  <a:lnTo>
                    <a:pt x="1563231" y="301699"/>
                  </a:lnTo>
                  <a:lnTo>
                    <a:pt x="1575256" y="243045"/>
                  </a:lnTo>
                  <a:lnTo>
                    <a:pt x="1587281" y="188956"/>
                  </a:lnTo>
                  <a:lnTo>
                    <a:pt x="1599306" y="140142"/>
                  </a:lnTo>
                  <a:lnTo>
                    <a:pt x="1611330" y="99087"/>
                  </a:lnTo>
                  <a:lnTo>
                    <a:pt x="1623355" y="64450"/>
                  </a:lnTo>
                  <a:lnTo>
                    <a:pt x="1635380" y="36556"/>
                  </a:lnTo>
                  <a:lnTo>
                    <a:pt x="1647405" y="15697"/>
                  </a:lnTo>
                  <a:lnTo>
                    <a:pt x="1659430" y="3191"/>
                  </a:lnTo>
                  <a:lnTo>
                    <a:pt x="1671455" y="0"/>
                  </a:lnTo>
                  <a:lnTo>
                    <a:pt x="1683480" y="4481"/>
                  </a:lnTo>
                  <a:lnTo>
                    <a:pt x="1695504" y="16634"/>
                  </a:lnTo>
                  <a:lnTo>
                    <a:pt x="1707529" y="36422"/>
                  </a:lnTo>
                  <a:lnTo>
                    <a:pt x="1719554" y="65524"/>
                  </a:lnTo>
                  <a:lnTo>
                    <a:pt x="1731579" y="102698"/>
                  </a:lnTo>
                  <a:lnTo>
                    <a:pt x="1743604" y="146732"/>
                  </a:lnTo>
                  <a:lnTo>
                    <a:pt x="1755629" y="197316"/>
                  </a:lnTo>
                  <a:lnTo>
                    <a:pt x="1767654" y="254110"/>
                  </a:lnTo>
                  <a:lnTo>
                    <a:pt x="1779678" y="318454"/>
                  </a:lnTo>
                  <a:lnTo>
                    <a:pt x="1791703" y="387782"/>
                  </a:lnTo>
                  <a:lnTo>
                    <a:pt x="1803728" y="461508"/>
                  </a:lnTo>
                  <a:lnTo>
                    <a:pt x="1815753" y="539142"/>
                  </a:lnTo>
                  <a:lnTo>
                    <a:pt x="1827778" y="620399"/>
                  </a:lnTo>
                  <a:lnTo>
                    <a:pt x="1839803" y="704892"/>
                  </a:lnTo>
                  <a:lnTo>
                    <a:pt x="1851828" y="791170"/>
                  </a:lnTo>
                  <a:lnTo>
                    <a:pt x="1863852" y="878732"/>
                  </a:lnTo>
                  <a:lnTo>
                    <a:pt x="1875877" y="967087"/>
                  </a:lnTo>
                  <a:lnTo>
                    <a:pt x="1887902" y="1055652"/>
                  </a:lnTo>
                  <a:lnTo>
                    <a:pt x="1899927" y="1143599"/>
                  </a:lnTo>
                  <a:lnTo>
                    <a:pt x="1911952" y="1230510"/>
                  </a:lnTo>
                  <a:lnTo>
                    <a:pt x="1923977" y="1316014"/>
                  </a:lnTo>
                  <a:lnTo>
                    <a:pt x="1936002" y="1399762"/>
                  </a:lnTo>
                  <a:lnTo>
                    <a:pt x="1948026" y="1480657"/>
                  </a:lnTo>
                  <a:lnTo>
                    <a:pt x="1960051" y="1558760"/>
                  </a:lnTo>
                  <a:lnTo>
                    <a:pt x="1972076" y="1634040"/>
                  </a:lnTo>
                  <a:lnTo>
                    <a:pt x="1984101" y="1706326"/>
                  </a:lnTo>
                  <a:lnTo>
                    <a:pt x="1996126" y="1775361"/>
                  </a:lnTo>
                  <a:lnTo>
                    <a:pt x="2008151" y="1839986"/>
                  </a:lnTo>
                  <a:lnTo>
                    <a:pt x="2020176" y="1901233"/>
                  </a:lnTo>
                  <a:lnTo>
                    <a:pt x="2032200" y="1959092"/>
                  </a:lnTo>
                  <a:lnTo>
                    <a:pt x="2044225" y="2013568"/>
                  </a:lnTo>
                  <a:lnTo>
                    <a:pt x="2056250" y="2064236"/>
                  </a:lnTo>
                  <a:lnTo>
                    <a:pt x="2068275" y="2110895"/>
                  </a:lnTo>
                  <a:lnTo>
                    <a:pt x="2080300" y="2154413"/>
                  </a:lnTo>
                  <a:lnTo>
                    <a:pt x="2092325" y="2194884"/>
                  </a:lnTo>
                  <a:lnTo>
                    <a:pt x="2104350" y="2232411"/>
                  </a:lnTo>
                  <a:lnTo>
                    <a:pt x="2116375" y="2266474"/>
                  </a:lnTo>
                  <a:lnTo>
                    <a:pt x="2128399" y="2297604"/>
                  </a:lnTo>
                  <a:lnTo>
                    <a:pt x="2140424" y="2326267"/>
                  </a:lnTo>
                  <a:lnTo>
                    <a:pt x="2152449" y="2352577"/>
                  </a:lnTo>
                  <a:lnTo>
                    <a:pt x="2164474" y="2376641"/>
                  </a:lnTo>
                  <a:lnTo>
                    <a:pt x="2176499" y="2397888"/>
                  </a:lnTo>
                  <a:lnTo>
                    <a:pt x="2188524" y="2417135"/>
                  </a:lnTo>
                  <a:lnTo>
                    <a:pt x="2200549" y="2434491"/>
                  </a:lnTo>
                  <a:lnTo>
                    <a:pt x="2212573" y="2450013"/>
                  </a:lnTo>
                  <a:lnTo>
                    <a:pt x="2224598" y="2463605"/>
                  </a:lnTo>
                  <a:lnTo>
                    <a:pt x="2236623" y="2474957"/>
                  </a:lnTo>
                  <a:lnTo>
                    <a:pt x="2248648" y="2484569"/>
                  </a:lnTo>
                  <a:lnTo>
                    <a:pt x="2260673" y="2492422"/>
                  </a:lnTo>
                  <a:lnTo>
                    <a:pt x="2272698" y="2498491"/>
                  </a:lnTo>
                  <a:lnTo>
                    <a:pt x="2284723" y="2502374"/>
                  </a:lnTo>
                  <a:lnTo>
                    <a:pt x="2296747" y="2503977"/>
                  </a:lnTo>
                  <a:lnTo>
                    <a:pt x="2308772" y="2503547"/>
                  </a:lnTo>
                  <a:lnTo>
                    <a:pt x="2320797" y="2500999"/>
                  </a:lnTo>
                  <a:lnTo>
                    <a:pt x="2332822" y="2496241"/>
                  </a:lnTo>
                  <a:lnTo>
                    <a:pt x="2344847" y="2488439"/>
                  </a:lnTo>
                  <a:lnTo>
                    <a:pt x="2356872" y="2477933"/>
                  </a:lnTo>
                  <a:lnTo>
                    <a:pt x="2368897" y="2464795"/>
                  </a:lnTo>
                  <a:lnTo>
                    <a:pt x="2380921" y="2448926"/>
                  </a:lnTo>
                  <a:lnTo>
                    <a:pt x="2392946" y="2430141"/>
                  </a:lnTo>
                  <a:lnTo>
                    <a:pt x="2404971" y="2407388"/>
                  </a:lnTo>
                  <a:lnTo>
                    <a:pt x="2416996" y="2381566"/>
                  </a:lnTo>
                  <a:lnTo>
                    <a:pt x="2429021" y="2352629"/>
                  </a:lnTo>
                  <a:lnTo>
                    <a:pt x="2441046" y="2320544"/>
                  </a:lnTo>
                  <a:lnTo>
                    <a:pt x="2453071" y="2284863"/>
                  </a:lnTo>
                  <a:lnTo>
                    <a:pt x="2465095" y="2245307"/>
                  </a:lnTo>
                  <a:lnTo>
                    <a:pt x="2477120" y="2202682"/>
                  </a:lnTo>
                  <a:lnTo>
                    <a:pt x="2489145" y="2157074"/>
                  </a:lnTo>
                  <a:lnTo>
                    <a:pt x="2501170" y="2108587"/>
                  </a:lnTo>
                  <a:lnTo>
                    <a:pt x="2513195" y="2056766"/>
                  </a:lnTo>
                  <a:lnTo>
                    <a:pt x="2525220" y="2002237"/>
                  </a:lnTo>
                  <a:lnTo>
                    <a:pt x="2537245" y="1945582"/>
                  </a:lnTo>
                  <a:lnTo>
                    <a:pt x="2549269" y="1887056"/>
                  </a:lnTo>
                  <a:lnTo>
                    <a:pt x="2561294" y="1826932"/>
                  </a:lnTo>
                  <a:lnTo>
                    <a:pt x="2573319" y="1765309"/>
                  </a:lnTo>
                  <a:lnTo>
                    <a:pt x="2585344" y="1703114"/>
                  </a:lnTo>
                  <a:lnTo>
                    <a:pt x="2597369" y="1640755"/>
                  </a:lnTo>
                  <a:lnTo>
                    <a:pt x="2609394" y="1578628"/>
                  </a:lnTo>
                  <a:lnTo>
                    <a:pt x="2621419" y="1517250"/>
                  </a:lnTo>
                  <a:lnTo>
                    <a:pt x="2633443" y="1457631"/>
                  </a:lnTo>
                  <a:lnTo>
                    <a:pt x="2645468" y="1400010"/>
                  </a:lnTo>
                  <a:lnTo>
                    <a:pt x="2657493" y="1344822"/>
                  </a:lnTo>
                  <a:lnTo>
                    <a:pt x="2669518" y="1292499"/>
                  </a:lnTo>
                  <a:lnTo>
                    <a:pt x="2681543" y="1244223"/>
                  </a:lnTo>
                  <a:lnTo>
                    <a:pt x="2693568" y="1200733"/>
                  </a:lnTo>
                  <a:lnTo>
                    <a:pt x="2705593" y="1161768"/>
                  </a:lnTo>
                  <a:lnTo>
                    <a:pt x="2717617" y="1127669"/>
                  </a:lnTo>
                  <a:lnTo>
                    <a:pt x="2729642" y="1098759"/>
                  </a:lnTo>
                  <a:lnTo>
                    <a:pt x="2741667" y="1077075"/>
                  </a:lnTo>
                  <a:lnTo>
                    <a:pt x="2753692" y="1061793"/>
                  </a:lnTo>
                  <a:lnTo>
                    <a:pt x="2765717" y="1052629"/>
                  </a:lnTo>
                  <a:lnTo>
                    <a:pt x="2777742" y="1049700"/>
                  </a:lnTo>
                  <a:lnTo>
                    <a:pt x="2789767" y="1053272"/>
                  </a:lnTo>
                  <a:lnTo>
                    <a:pt x="2801791" y="1065347"/>
                  </a:lnTo>
                  <a:lnTo>
                    <a:pt x="2813816" y="1083671"/>
                  </a:lnTo>
                  <a:lnTo>
                    <a:pt x="2825841" y="1108113"/>
                  </a:lnTo>
                  <a:lnTo>
                    <a:pt x="2837866" y="1138513"/>
                  </a:lnTo>
                  <a:lnTo>
                    <a:pt x="2849891" y="1175382"/>
                  </a:lnTo>
                  <a:lnTo>
                    <a:pt x="2861916" y="1218782"/>
                  </a:lnTo>
                  <a:lnTo>
                    <a:pt x="2873941" y="1267019"/>
                  </a:lnTo>
                  <a:lnTo>
                    <a:pt x="2885965" y="1319728"/>
                  </a:lnTo>
                  <a:lnTo>
                    <a:pt x="2897990" y="1376525"/>
                  </a:lnTo>
                  <a:lnTo>
                    <a:pt x="2910015" y="1437674"/>
                  </a:lnTo>
                  <a:lnTo>
                    <a:pt x="2922040" y="1502001"/>
                  </a:lnTo>
                  <a:lnTo>
                    <a:pt x="2934065" y="1568582"/>
                  </a:lnTo>
                  <a:lnTo>
                    <a:pt x="2946090" y="1636950"/>
                  </a:lnTo>
                  <a:lnTo>
                    <a:pt x="2958115" y="1706636"/>
                  </a:lnTo>
                  <a:lnTo>
                    <a:pt x="2970139" y="1777132"/>
                  </a:lnTo>
                  <a:lnTo>
                    <a:pt x="2982164" y="1847518"/>
                  </a:lnTo>
                  <a:lnTo>
                    <a:pt x="2994189" y="1917360"/>
                  </a:lnTo>
                  <a:lnTo>
                    <a:pt x="3006214" y="1986251"/>
                  </a:lnTo>
                  <a:lnTo>
                    <a:pt x="3018239" y="2053646"/>
                  </a:lnTo>
                  <a:lnTo>
                    <a:pt x="3030264" y="2118555"/>
                  </a:lnTo>
                  <a:lnTo>
                    <a:pt x="3042289" y="2181105"/>
                  </a:lnTo>
                  <a:lnTo>
                    <a:pt x="3054313" y="2241049"/>
                  </a:lnTo>
                  <a:lnTo>
                    <a:pt x="3066338" y="2298164"/>
                  </a:lnTo>
                  <a:lnTo>
                    <a:pt x="3078363" y="2351646"/>
                  </a:lnTo>
                  <a:lnTo>
                    <a:pt x="3090388" y="2401259"/>
                  </a:lnTo>
                  <a:lnTo>
                    <a:pt x="3102413" y="2447517"/>
                  </a:lnTo>
                  <a:lnTo>
                    <a:pt x="3114438" y="2490391"/>
                  </a:lnTo>
                  <a:lnTo>
                    <a:pt x="3126463" y="2529873"/>
                  </a:lnTo>
                  <a:lnTo>
                    <a:pt x="3138487" y="2565058"/>
                  </a:lnTo>
                  <a:lnTo>
                    <a:pt x="3150512" y="2596793"/>
                  </a:lnTo>
                  <a:lnTo>
                    <a:pt x="3162537" y="2625475"/>
                  </a:lnTo>
                  <a:lnTo>
                    <a:pt x="3174562" y="2651253"/>
                  </a:lnTo>
                  <a:lnTo>
                    <a:pt x="3186587" y="2674226"/>
                  </a:lnTo>
                  <a:lnTo>
                    <a:pt x="3198612" y="2693936"/>
                  </a:lnTo>
                  <a:lnTo>
                    <a:pt x="3210637" y="2711545"/>
                  </a:lnTo>
                  <a:lnTo>
                    <a:pt x="3222661" y="2727278"/>
                  </a:lnTo>
                  <a:lnTo>
                    <a:pt x="3234686" y="2741364"/>
                  </a:lnTo>
                  <a:lnTo>
                    <a:pt x="3246711" y="2753905"/>
                  </a:lnTo>
                  <a:lnTo>
                    <a:pt x="3258736" y="2765207"/>
                  </a:lnTo>
                  <a:lnTo>
                    <a:pt x="3270761" y="2775818"/>
                  </a:lnTo>
                  <a:lnTo>
                    <a:pt x="3282786" y="2785950"/>
                  </a:lnTo>
                  <a:lnTo>
                    <a:pt x="3294811" y="2795809"/>
                  </a:lnTo>
                  <a:lnTo>
                    <a:pt x="3306835" y="2805656"/>
                  </a:lnTo>
                  <a:lnTo>
                    <a:pt x="3318860" y="2815796"/>
                  </a:lnTo>
                  <a:lnTo>
                    <a:pt x="3330885" y="2826366"/>
                  </a:lnTo>
                  <a:lnTo>
                    <a:pt x="3342910" y="2837493"/>
                  </a:lnTo>
                  <a:lnTo>
                    <a:pt x="3354935" y="2849288"/>
                  </a:lnTo>
                  <a:lnTo>
                    <a:pt x="3366960" y="2862156"/>
                  </a:lnTo>
                  <a:lnTo>
                    <a:pt x="3378985" y="2875935"/>
                  </a:lnTo>
                  <a:lnTo>
                    <a:pt x="3391009" y="2890627"/>
                  </a:lnTo>
                  <a:lnTo>
                    <a:pt x="3403034" y="2906246"/>
                  </a:lnTo>
                  <a:lnTo>
                    <a:pt x="3415059" y="2922859"/>
                  </a:lnTo>
                  <a:lnTo>
                    <a:pt x="3427084" y="2940606"/>
                  </a:lnTo>
                  <a:lnTo>
                    <a:pt x="3439109" y="2959158"/>
                  </a:lnTo>
                  <a:lnTo>
                    <a:pt x="3451134" y="2978446"/>
                  </a:lnTo>
                  <a:lnTo>
                    <a:pt x="3463159" y="2998395"/>
                  </a:lnTo>
                  <a:lnTo>
                    <a:pt x="3475183" y="3018993"/>
                  </a:lnTo>
                  <a:lnTo>
                    <a:pt x="3487208" y="3040057"/>
                  </a:lnTo>
                  <a:lnTo>
                    <a:pt x="3499233" y="3061377"/>
                  </a:lnTo>
                  <a:lnTo>
                    <a:pt x="3511258" y="3082841"/>
                  </a:lnTo>
                  <a:lnTo>
                    <a:pt x="3523283" y="3104340"/>
                  </a:lnTo>
                  <a:lnTo>
                    <a:pt x="3535308" y="3125674"/>
                  </a:lnTo>
                  <a:lnTo>
                    <a:pt x="3547333" y="3146685"/>
                  </a:lnTo>
                  <a:lnTo>
                    <a:pt x="3559357" y="3167281"/>
                  </a:lnTo>
                  <a:lnTo>
                    <a:pt x="3571382" y="3187366"/>
                  </a:lnTo>
                  <a:lnTo>
                    <a:pt x="3583407" y="3206829"/>
                  </a:lnTo>
                  <a:lnTo>
                    <a:pt x="3595432" y="3225298"/>
                  </a:lnTo>
                  <a:lnTo>
                    <a:pt x="3607457" y="3242922"/>
                  </a:lnTo>
                  <a:lnTo>
                    <a:pt x="3619482" y="3259644"/>
                  </a:lnTo>
                  <a:lnTo>
                    <a:pt x="3631507" y="3275413"/>
                  </a:lnTo>
                  <a:lnTo>
                    <a:pt x="3643531" y="3290052"/>
                  </a:lnTo>
                  <a:lnTo>
                    <a:pt x="3655556" y="3303396"/>
                  </a:lnTo>
                  <a:lnTo>
                    <a:pt x="3667581" y="3315677"/>
                  </a:lnTo>
                  <a:lnTo>
                    <a:pt x="3679606" y="3326895"/>
                  </a:lnTo>
                  <a:lnTo>
                    <a:pt x="3691631" y="3337051"/>
                  </a:lnTo>
                  <a:lnTo>
                    <a:pt x="3703656" y="3345920"/>
                  </a:lnTo>
                  <a:lnTo>
                    <a:pt x="3715681" y="3353645"/>
                  </a:lnTo>
                  <a:lnTo>
                    <a:pt x="3727705" y="3360402"/>
                  </a:lnTo>
                  <a:lnTo>
                    <a:pt x="3739730" y="3366227"/>
                  </a:lnTo>
                  <a:lnTo>
                    <a:pt x="3751755" y="3371160"/>
                  </a:lnTo>
                  <a:lnTo>
                    <a:pt x="3763780" y="3374991"/>
                  </a:lnTo>
                  <a:lnTo>
                    <a:pt x="3775805" y="3378051"/>
                  </a:lnTo>
                  <a:lnTo>
                    <a:pt x="3787830" y="3380415"/>
                  </a:lnTo>
                  <a:lnTo>
                    <a:pt x="3799855" y="3382131"/>
                  </a:lnTo>
                  <a:lnTo>
                    <a:pt x="3811879" y="3383212"/>
                  </a:lnTo>
                  <a:lnTo>
                    <a:pt x="3823904" y="3383623"/>
                  </a:lnTo>
                  <a:lnTo>
                    <a:pt x="3835929" y="3383583"/>
                  </a:lnTo>
                  <a:lnTo>
                    <a:pt x="3847954" y="3383132"/>
                  </a:lnTo>
                  <a:lnTo>
                    <a:pt x="3859979" y="3382309"/>
                  </a:lnTo>
                  <a:lnTo>
                    <a:pt x="3872004" y="3381099"/>
                  </a:lnTo>
                  <a:lnTo>
                    <a:pt x="3884029" y="3379557"/>
                  </a:lnTo>
                  <a:lnTo>
                    <a:pt x="3896053" y="3377765"/>
                  </a:lnTo>
                  <a:lnTo>
                    <a:pt x="3908078" y="3375743"/>
                  </a:lnTo>
                  <a:lnTo>
                    <a:pt x="3920103" y="3373507"/>
                  </a:lnTo>
                  <a:lnTo>
                    <a:pt x="3932128" y="3371019"/>
                  </a:lnTo>
                  <a:lnTo>
                    <a:pt x="3944153" y="3368327"/>
                  </a:lnTo>
                  <a:lnTo>
                    <a:pt x="3956178" y="3365449"/>
                  </a:lnTo>
                  <a:lnTo>
                    <a:pt x="3968203" y="3362383"/>
                  </a:lnTo>
                  <a:lnTo>
                    <a:pt x="3980227" y="3359122"/>
                  </a:lnTo>
                  <a:lnTo>
                    <a:pt x="3992252" y="3355586"/>
                  </a:lnTo>
                  <a:lnTo>
                    <a:pt x="4004277" y="3351832"/>
                  </a:lnTo>
                  <a:lnTo>
                    <a:pt x="4016302" y="3347848"/>
                  </a:lnTo>
                  <a:lnTo>
                    <a:pt x="4028327" y="3343621"/>
                  </a:lnTo>
                  <a:lnTo>
                    <a:pt x="4040352" y="3339105"/>
                  </a:lnTo>
                  <a:lnTo>
                    <a:pt x="4052377" y="3334245"/>
                  </a:lnTo>
                  <a:lnTo>
                    <a:pt x="4064401" y="3329093"/>
                  </a:lnTo>
                  <a:lnTo>
                    <a:pt x="4076426" y="3323640"/>
                  </a:lnTo>
                  <a:lnTo>
                    <a:pt x="4088451" y="3317877"/>
                  </a:lnTo>
                  <a:lnTo>
                    <a:pt x="4100476" y="3311723"/>
                  </a:lnTo>
                  <a:lnTo>
                    <a:pt x="4112501" y="3305204"/>
                  </a:lnTo>
                  <a:lnTo>
                    <a:pt x="4124526" y="3298368"/>
                  </a:lnTo>
                  <a:lnTo>
                    <a:pt x="4136551" y="3291220"/>
                  </a:lnTo>
                  <a:lnTo>
                    <a:pt x="4148575" y="3283769"/>
                  </a:lnTo>
                  <a:lnTo>
                    <a:pt x="4160600" y="3275940"/>
                  </a:lnTo>
                  <a:lnTo>
                    <a:pt x="4172625" y="3267851"/>
                  </a:lnTo>
                  <a:lnTo>
                    <a:pt x="4184650" y="3259536"/>
                  </a:lnTo>
                  <a:lnTo>
                    <a:pt x="4196675" y="3251024"/>
                  </a:lnTo>
                  <a:lnTo>
                    <a:pt x="4208700" y="3242340"/>
                  </a:lnTo>
                  <a:lnTo>
                    <a:pt x="4220725" y="3233524"/>
                  </a:lnTo>
                  <a:lnTo>
                    <a:pt x="4232750" y="3224670"/>
                  </a:lnTo>
                  <a:lnTo>
                    <a:pt x="4244774" y="3215826"/>
                  </a:lnTo>
                  <a:lnTo>
                    <a:pt x="4256799" y="3207041"/>
                  </a:lnTo>
                  <a:lnTo>
                    <a:pt x="4268824" y="3198408"/>
                  </a:lnTo>
                  <a:lnTo>
                    <a:pt x="4280849" y="3190033"/>
                  </a:lnTo>
                  <a:lnTo>
                    <a:pt x="4292874" y="3181951"/>
                  </a:lnTo>
                  <a:lnTo>
                    <a:pt x="4304899" y="3174223"/>
                  </a:lnTo>
                  <a:lnTo>
                    <a:pt x="4316924" y="3166908"/>
                  </a:lnTo>
                  <a:lnTo>
                    <a:pt x="4328948" y="3160235"/>
                  </a:lnTo>
                  <a:lnTo>
                    <a:pt x="4340973" y="3154206"/>
                  </a:lnTo>
                  <a:lnTo>
                    <a:pt x="4352998" y="3148832"/>
                  </a:lnTo>
                  <a:lnTo>
                    <a:pt x="4365023" y="3144166"/>
                  </a:lnTo>
                  <a:lnTo>
                    <a:pt x="4377048" y="3140276"/>
                  </a:lnTo>
                  <a:lnTo>
                    <a:pt x="4389073" y="3137508"/>
                  </a:lnTo>
                  <a:lnTo>
                    <a:pt x="4401098" y="3135631"/>
                  </a:lnTo>
                  <a:lnTo>
                    <a:pt x="4413122" y="3134673"/>
                  </a:lnTo>
                  <a:lnTo>
                    <a:pt x="4425147" y="3134660"/>
                  </a:lnTo>
                  <a:lnTo>
                    <a:pt x="4437172" y="3135735"/>
                  </a:lnTo>
                  <a:lnTo>
                    <a:pt x="4449197" y="3138031"/>
                  </a:lnTo>
                  <a:lnTo>
                    <a:pt x="4461222" y="3141307"/>
                  </a:lnTo>
                  <a:lnTo>
                    <a:pt x="4473247" y="3145550"/>
                  </a:lnTo>
                  <a:lnTo>
                    <a:pt x="4485272" y="3150745"/>
                  </a:lnTo>
                  <a:lnTo>
                    <a:pt x="4497296" y="3157070"/>
                  </a:lnTo>
                  <a:lnTo>
                    <a:pt x="4509321" y="3164376"/>
                  </a:lnTo>
                  <a:lnTo>
                    <a:pt x="4521346" y="3172490"/>
                  </a:lnTo>
                  <a:lnTo>
                    <a:pt x="4533371" y="3181360"/>
                  </a:lnTo>
                  <a:lnTo>
                    <a:pt x="4545396" y="3190929"/>
                  </a:lnTo>
                  <a:lnTo>
                    <a:pt x="4557421" y="3201306"/>
                  </a:lnTo>
                  <a:lnTo>
                    <a:pt x="4569446" y="3212194"/>
                  </a:lnTo>
                  <a:lnTo>
                    <a:pt x="4581470" y="3223501"/>
                  </a:lnTo>
                  <a:lnTo>
                    <a:pt x="4593495" y="3235150"/>
                  </a:lnTo>
                  <a:lnTo>
                    <a:pt x="4605520" y="3247074"/>
                  </a:lnTo>
                  <a:lnTo>
                    <a:pt x="4617545" y="3259174"/>
                  </a:lnTo>
                  <a:lnTo>
                    <a:pt x="4629570" y="3271295"/>
                  </a:lnTo>
                  <a:lnTo>
                    <a:pt x="4641595" y="3283363"/>
                  </a:lnTo>
                  <a:lnTo>
                    <a:pt x="4653620" y="3295306"/>
                  </a:lnTo>
                  <a:lnTo>
                    <a:pt x="4665644" y="3306997"/>
                  </a:lnTo>
                  <a:lnTo>
                    <a:pt x="4677669" y="3318313"/>
                  </a:lnTo>
                  <a:lnTo>
                    <a:pt x="4689694" y="3329240"/>
                  </a:lnTo>
                  <a:lnTo>
                    <a:pt x="4701719" y="3339728"/>
                  </a:lnTo>
                  <a:lnTo>
                    <a:pt x="4713744" y="3349732"/>
                  </a:lnTo>
                  <a:lnTo>
                    <a:pt x="4725769" y="3359044"/>
                  </a:lnTo>
                  <a:lnTo>
                    <a:pt x="4737794" y="3367717"/>
                  </a:lnTo>
                  <a:lnTo>
                    <a:pt x="4749818" y="3375782"/>
                  </a:lnTo>
                  <a:lnTo>
                    <a:pt x="4761843" y="3383225"/>
                  </a:lnTo>
                  <a:lnTo>
                    <a:pt x="4773868" y="3390026"/>
                  </a:lnTo>
                  <a:lnTo>
                    <a:pt x="4785893" y="3395974"/>
                  </a:lnTo>
                  <a:lnTo>
                    <a:pt x="4797918" y="3401303"/>
                  </a:lnTo>
                  <a:lnTo>
                    <a:pt x="4809943" y="3406028"/>
                  </a:lnTo>
                  <a:lnTo>
                    <a:pt x="4821968" y="3410169"/>
                  </a:lnTo>
                  <a:lnTo>
                    <a:pt x="4833992" y="3413683"/>
                  </a:lnTo>
                  <a:lnTo>
                    <a:pt x="4846017" y="3416553"/>
                  </a:lnTo>
                  <a:lnTo>
                    <a:pt x="4858042" y="3418947"/>
                  </a:lnTo>
                  <a:lnTo>
                    <a:pt x="4870067" y="3420898"/>
                  </a:lnTo>
                  <a:lnTo>
                    <a:pt x="4882092" y="3422435"/>
                  </a:lnTo>
                  <a:lnTo>
                    <a:pt x="4894117" y="3423516"/>
                  </a:lnTo>
                  <a:lnTo>
                    <a:pt x="4906142" y="3424226"/>
                  </a:lnTo>
                  <a:lnTo>
                    <a:pt x="4918166" y="3424641"/>
                  </a:lnTo>
                  <a:lnTo>
                    <a:pt x="4930191" y="3424783"/>
                  </a:lnTo>
                  <a:lnTo>
                    <a:pt x="4942216" y="3424671"/>
                  </a:lnTo>
                  <a:lnTo>
                    <a:pt x="4954241" y="3424248"/>
                  </a:lnTo>
                  <a:lnTo>
                    <a:pt x="4966266" y="3423591"/>
                  </a:lnTo>
                  <a:lnTo>
                    <a:pt x="4978291" y="3422704"/>
                  </a:lnTo>
                  <a:lnTo>
                    <a:pt x="4990316" y="3421580"/>
                  </a:lnTo>
                  <a:lnTo>
                    <a:pt x="5002340" y="3420185"/>
                  </a:lnTo>
                  <a:lnTo>
                    <a:pt x="5014365" y="3418413"/>
                  </a:lnTo>
                  <a:lnTo>
                    <a:pt x="5026390" y="3416301"/>
                  </a:lnTo>
                  <a:lnTo>
                    <a:pt x="5038415" y="3413806"/>
                  </a:lnTo>
                  <a:lnTo>
                    <a:pt x="5050440" y="3410883"/>
                  </a:lnTo>
                  <a:lnTo>
                    <a:pt x="5062465" y="3407378"/>
                  </a:lnTo>
                  <a:lnTo>
                    <a:pt x="5074490" y="3403163"/>
                  </a:lnTo>
                  <a:lnTo>
                    <a:pt x="5086514" y="3398266"/>
                  </a:lnTo>
                  <a:lnTo>
                    <a:pt x="5098539" y="3392615"/>
                  </a:lnTo>
                  <a:lnTo>
                    <a:pt x="5110564" y="3386135"/>
                  </a:lnTo>
                  <a:lnTo>
                    <a:pt x="5122589" y="3378453"/>
                  </a:lnTo>
                  <a:lnTo>
                    <a:pt x="5134614" y="3369613"/>
                  </a:lnTo>
                  <a:lnTo>
                    <a:pt x="5146639" y="3359622"/>
                  </a:lnTo>
                  <a:lnTo>
                    <a:pt x="5158664" y="3348405"/>
                  </a:lnTo>
                  <a:lnTo>
                    <a:pt x="5170688" y="3335870"/>
                  </a:lnTo>
                  <a:lnTo>
                    <a:pt x="5182713" y="3321434"/>
                  </a:lnTo>
                  <a:lnTo>
                    <a:pt x="5194738" y="3305507"/>
                  </a:lnTo>
                  <a:lnTo>
                    <a:pt x="5206763" y="3288045"/>
                  </a:lnTo>
                  <a:lnTo>
                    <a:pt x="5218788" y="3269010"/>
                  </a:lnTo>
                  <a:lnTo>
                    <a:pt x="5230813" y="3248178"/>
                  </a:lnTo>
                  <a:lnTo>
                    <a:pt x="5242838" y="3225319"/>
                  </a:lnTo>
                  <a:lnTo>
                    <a:pt x="5254862" y="3200852"/>
                  </a:lnTo>
                  <a:lnTo>
                    <a:pt x="5266887" y="3174803"/>
                  </a:lnTo>
                  <a:lnTo>
                    <a:pt x="5278912" y="3147211"/>
                  </a:lnTo>
                  <a:lnTo>
                    <a:pt x="5290937" y="3117819"/>
                  </a:lnTo>
                  <a:lnTo>
                    <a:pt x="5302962" y="3086891"/>
                  </a:lnTo>
                  <a:lnTo>
                    <a:pt x="5314987" y="3054747"/>
                  </a:lnTo>
                  <a:lnTo>
                    <a:pt x="5327012" y="3021506"/>
                  </a:lnTo>
                  <a:lnTo>
                    <a:pt x="5339036" y="2987299"/>
                  </a:lnTo>
                  <a:lnTo>
                    <a:pt x="5351061" y="2952113"/>
                  </a:lnTo>
                  <a:lnTo>
                    <a:pt x="5363086" y="2916445"/>
                  </a:lnTo>
                  <a:lnTo>
                    <a:pt x="5375111" y="2880517"/>
                  </a:lnTo>
                  <a:lnTo>
                    <a:pt x="5387136" y="2844528"/>
                  </a:lnTo>
                  <a:lnTo>
                    <a:pt x="5399161" y="2808716"/>
                  </a:lnTo>
                  <a:lnTo>
                    <a:pt x="5411186" y="2773573"/>
                  </a:lnTo>
                  <a:lnTo>
                    <a:pt x="5423210" y="2739277"/>
                  </a:lnTo>
                  <a:lnTo>
                    <a:pt x="5435235" y="2706058"/>
                  </a:lnTo>
                  <a:lnTo>
                    <a:pt x="5447260" y="2674144"/>
                  </a:lnTo>
                  <a:lnTo>
                    <a:pt x="5459285" y="2644095"/>
                  </a:lnTo>
                  <a:lnTo>
                    <a:pt x="5471310" y="2616369"/>
                  </a:lnTo>
                  <a:lnTo>
                    <a:pt x="5483335" y="2590855"/>
                  </a:lnTo>
                  <a:lnTo>
                    <a:pt x="5495360" y="2567747"/>
                  </a:lnTo>
                  <a:lnTo>
                    <a:pt x="5507384" y="2547230"/>
                  </a:lnTo>
                  <a:lnTo>
                    <a:pt x="5519409" y="2530325"/>
                  </a:lnTo>
                  <a:lnTo>
                    <a:pt x="5531434" y="2516756"/>
                  </a:lnTo>
                  <a:lnTo>
                    <a:pt x="5543459" y="2506369"/>
                  </a:lnTo>
                  <a:lnTo>
                    <a:pt x="5555484" y="2499253"/>
                  </a:lnTo>
                  <a:lnTo>
                    <a:pt x="5567509" y="2495531"/>
                  </a:lnTo>
                  <a:lnTo>
                    <a:pt x="5579534" y="2496445"/>
                  </a:lnTo>
                  <a:lnTo>
                    <a:pt x="5591558" y="2500791"/>
                  </a:lnTo>
                  <a:lnTo>
                    <a:pt x="5603583" y="2508540"/>
                  </a:lnTo>
                  <a:lnTo>
                    <a:pt x="5615608" y="2519649"/>
                  </a:lnTo>
                  <a:lnTo>
                    <a:pt x="5627633" y="2534428"/>
                  </a:lnTo>
                  <a:lnTo>
                    <a:pt x="5639658" y="2553126"/>
                  </a:lnTo>
                  <a:lnTo>
                    <a:pt x="5651683" y="2574777"/>
                  </a:lnTo>
                  <a:lnTo>
                    <a:pt x="5663708" y="2599233"/>
                  </a:lnTo>
                  <a:lnTo>
                    <a:pt x="5675732" y="2626334"/>
                  </a:lnTo>
                  <a:lnTo>
                    <a:pt x="5687757" y="2656374"/>
                  </a:lnTo>
                  <a:lnTo>
                    <a:pt x="5699782" y="2688814"/>
                  </a:lnTo>
                  <a:lnTo>
                    <a:pt x="5711807" y="2723089"/>
                  </a:lnTo>
                  <a:lnTo>
                    <a:pt x="5723832" y="2758986"/>
                  </a:lnTo>
                  <a:lnTo>
                    <a:pt x="5735857" y="2796285"/>
                  </a:lnTo>
                  <a:lnTo>
                    <a:pt x="5747882" y="2834996"/>
                  </a:lnTo>
                  <a:lnTo>
                    <a:pt x="5759906" y="2874452"/>
                  </a:lnTo>
                  <a:lnTo>
                    <a:pt x="5771931" y="2914395"/>
                  </a:lnTo>
                  <a:lnTo>
                    <a:pt x="5783956" y="2954613"/>
                  </a:lnTo>
                  <a:lnTo>
                    <a:pt x="5795981" y="2994885"/>
                  </a:lnTo>
                  <a:lnTo>
                    <a:pt x="5808006" y="3034827"/>
                  </a:lnTo>
                  <a:lnTo>
                    <a:pt x="5820031" y="3074257"/>
                  </a:lnTo>
                  <a:lnTo>
                    <a:pt x="5832056" y="3113018"/>
                  </a:lnTo>
                  <a:lnTo>
                    <a:pt x="5844080" y="3150961"/>
                  </a:lnTo>
                  <a:lnTo>
                    <a:pt x="5856105" y="3187747"/>
                  </a:lnTo>
                  <a:lnTo>
                    <a:pt x="5868130" y="3223131"/>
                  </a:lnTo>
                  <a:lnTo>
                    <a:pt x="5880155" y="3257227"/>
                  </a:lnTo>
                  <a:lnTo>
                    <a:pt x="5892180" y="3289960"/>
                  </a:lnTo>
                  <a:lnTo>
                    <a:pt x="5904205" y="3321263"/>
                  </a:lnTo>
                  <a:lnTo>
                    <a:pt x="5916230" y="3350659"/>
                  </a:lnTo>
                  <a:lnTo>
                    <a:pt x="5928254" y="3378365"/>
                  </a:lnTo>
                  <a:lnTo>
                    <a:pt x="5940279" y="3404518"/>
                  </a:lnTo>
                  <a:lnTo>
                    <a:pt x="5952304" y="3429116"/>
                  </a:lnTo>
                  <a:lnTo>
                    <a:pt x="5964329" y="3452151"/>
                  </a:lnTo>
                  <a:lnTo>
                    <a:pt x="5976354" y="3473128"/>
                  </a:lnTo>
                  <a:lnTo>
                    <a:pt x="5988379" y="3492641"/>
                  </a:lnTo>
                  <a:lnTo>
                    <a:pt x="6000404" y="3510733"/>
                  </a:lnTo>
                  <a:lnTo>
                    <a:pt x="6012428" y="3527449"/>
                  </a:lnTo>
                  <a:lnTo>
                    <a:pt x="6024453" y="3542697"/>
                  </a:lnTo>
                  <a:lnTo>
                    <a:pt x="6036478" y="3556406"/>
                  </a:lnTo>
                  <a:lnTo>
                    <a:pt x="6048503" y="3568969"/>
                  </a:lnTo>
                  <a:lnTo>
                    <a:pt x="6060528" y="3580448"/>
                  </a:lnTo>
                  <a:lnTo>
                    <a:pt x="6072553" y="3590902"/>
                  </a:lnTo>
                  <a:lnTo>
                    <a:pt x="6084578" y="3600207"/>
                  </a:lnTo>
                  <a:lnTo>
                    <a:pt x="6096602" y="3608540"/>
                  </a:lnTo>
                  <a:lnTo>
                    <a:pt x="6108627" y="3616098"/>
                  </a:lnTo>
                  <a:lnTo>
                    <a:pt x="6120652" y="3622937"/>
                  </a:lnTo>
                  <a:lnTo>
                    <a:pt x="6132677" y="3629111"/>
                  </a:lnTo>
                  <a:lnTo>
                    <a:pt x="6144702" y="3634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77919" y="1590617"/>
              <a:ext cx="6759172" cy="405530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927076" y="542200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937008" y="54299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076653" y="545174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036217" y="542314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019900" y="542249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084675" y="545780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027922" y="542838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931223" y="410146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076653" y="413006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036217" y="410146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019900" y="410081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084675" y="413611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027922" y="410670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928331" y="277863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076653" y="280837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036217" y="277978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019900" y="277912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084675" y="281443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27922" y="278502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43125" y="5461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43125" y="4139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43125" y="281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48515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6098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83681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1263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45844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46837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103083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1653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1752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780330" y="570741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791080" y="57433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4117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85110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455721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465708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51700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52693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213713" y="5828538"/>
              <a:ext cx="44201" cy="125511"/>
            </a:xfrm>
            <a:custGeom>
              <a:avLst/>
              <a:pathLst>
                <a:path w="44201" h="125511">
                  <a:moveTo>
                    <a:pt x="33287" y="0"/>
                  </a:moveTo>
                  <a:lnTo>
                    <a:pt x="44201" y="3274"/>
                  </a:lnTo>
                  <a:lnTo>
                    <a:pt x="42979" y="6433"/>
                  </a:lnTo>
                  <a:lnTo>
                    <a:pt x="41713" y="9582"/>
                  </a:lnTo>
                  <a:lnTo>
                    <a:pt x="40403" y="12720"/>
                  </a:lnTo>
                  <a:lnTo>
                    <a:pt x="39050" y="15847"/>
                  </a:lnTo>
                  <a:lnTo>
                    <a:pt x="37653" y="18963"/>
                  </a:lnTo>
                  <a:lnTo>
                    <a:pt x="36212" y="22068"/>
                  </a:lnTo>
                  <a:lnTo>
                    <a:pt x="34728" y="25162"/>
                  </a:lnTo>
                  <a:lnTo>
                    <a:pt x="33200" y="28245"/>
                  </a:lnTo>
                  <a:lnTo>
                    <a:pt x="31628" y="31317"/>
                  </a:lnTo>
                  <a:lnTo>
                    <a:pt x="30013" y="34379"/>
                  </a:lnTo>
                  <a:lnTo>
                    <a:pt x="30013" y="125511"/>
                  </a:lnTo>
                  <a:lnTo>
                    <a:pt x="19099" y="125511"/>
                  </a:lnTo>
                  <a:lnTo>
                    <a:pt x="19099" y="51841"/>
                  </a:lnTo>
                  <a:lnTo>
                    <a:pt x="17784" y="53577"/>
                  </a:lnTo>
                  <a:lnTo>
                    <a:pt x="16458" y="55290"/>
                  </a:lnTo>
                  <a:lnTo>
                    <a:pt x="15121" y="56982"/>
                  </a:lnTo>
                  <a:lnTo>
                    <a:pt x="13773" y="58652"/>
                  </a:lnTo>
                  <a:lnTo>
                    <a:pt x="12414" y="60300"/>
                  </a:lnTo>
                  <a:lnTo>
                    <a:pt x="11045" y="61926"/>
                  </a:lnTo>
                  <a:lnTo>
                    <a:pt x="9664" y="63530"/>
                  </a:lnTo>
                  <a:lnTo>
                    <a:pt x="8272" y="65113"/>
                  </a:lnTo>
                  <a:lnTo>
                    <a:pt x="6870" y="66674"/>
                  </a:lnTo>
                  <a:lnTo>
                    <a:pt x="5457" y="68212"/>
                  </a:lnTo>
                  <a:lnTo>
                    <a:pt x="0" y="57298"/>
                  </a:lnTo>
                  <a:lnTo>
                    <a:pt x="4556" y="51814"/>
                  </a:lnTo>
                  <a:lnTo>
                    <a:pt x="8840" y="46275"/>
                  </a:lnTo>
                  <a:lnTo>
                    <a:pt x="12851" y="40682"/>
                  </a:lnTo>
                  <a:lnTo>
                    <a:pt x="16589" y="35034"/>
                  </a:lnTo>
                  <a:lnTo>
                    <a:pt x="20054" y="29331"/>
                  </a:lnTo>
                  <a:lnTo>
                    <a:pt x="23246" y="23574"/>
                  </a:lnTo>
                  <a:lnTo>
                    <a:pt x="26166" y="17762"/>
                  </a:lnTo>
                  <a:lnTo>
                    <a:pt x="28813" y="11896"/>
                  </a:lnTo>
                  <a:lnTo>
                    <a:pt x="31186" y="5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247001" y="5828538"/>
              <a:ext cx="95498" cy="57298"/>
            </a:xfrm>
            <a:custGeom>
              <a:avLst/>
              <a:pathLst>
                <a:path w="95498" h="57298">
                  <a:moveTo>
                    <a:pt x="46930" y="0"/>
                  </a:moveTo>
                  <a:lnTo>
                    <a:pt x="57298" y="3274"/>
                  </a:lnTo>
                  <a:lnTo>
                    <a:pt x="56965" y="3929"/>
                  </a:lnTo>
                  <a:lnTo>
                    <a:pt x="56622" y="4583"/>
                  </a:lnTo>
                  <a:lnTo>
                    <a:pt x="56267" y="5238"/>
                  </a:lnTo>
                  <a:lnTo>
                    <a:pt x="55901" y="5893"/>
                  </a:lnTo>
                  <a:lnTo>
                    <a:pt x="55525" y="6548"/>
                  </a:lnTo>
                  <a:lnTo>
                    <a:pt x="55137" y="7203"/>
                  </a:lnTo>
                  <a:lnTo>
                    <a:pt x="54739" y="7858"/>
                  </a:lnTo>
                  <a:lnTo>
                    <a:pt x="54330" y="8512"/>
                  </a:lnTo>
                  <a:lnTo>
                    <a:pt x="53910" y="9167"/>
                  </a:lnTo>
                  <a:lnTo>
                    <a:pt x="53478" y="9822"/>
                  </a:lnTo>
                  <a:lnTo>
                    <a:pt x="57238" y="14019"/>
                  </a:lnTo>
                  <a:lnTo>
                    <a:pt x="61096" y="18095"/>
                  </a:lnTo>
                  <a:lnTo>
                    <a:pt x="65053" y="22051"/>
                  </a:lnTo>
                  <a:lnTo>
                    <a:pt x="69107" y="25888"/>
                  </a:lnTo>
                  <a:lnTo>
                    <a:pt x="73260" y="29604"/>
                  </a:lnTo>
                  <a:lnTo>
                    <a:pt x="77511" y="33200"/>
                  </a:lnTo>
                  <a:lnTo>
                    <a:pt x="81860" y="36676"/>
                  </a:lnTo>
                  <a:lnTo>
                    <a:pt x="86308" y="40032"/>
                  </a:lnTo>
                  <a:lnTo>
                    <a:pt x="90854" y="43268"/>
                  </a:lnTo>
                  <a:lnTo>
                    <a:pt x="95498" y="46384"/>
                  </a:lnTo>
                  <a:lnTo>
                    <a:pt x="88949" y="56207"/>
                  </a:lnTo>
                  <a:lnTo>
                    <a:pt x="84409" y="52976"/>
                  </a:lnTo>
                  <a:lnTo>
                    <a:pt x="79956" y="49615"/>
                  </a:lnTo>
                  <a:lnTo>
                    <a:pt x="75590" y="46122"/>
                  </a:lnTo>
                  <a:lnTo>
                    <a:pt x="71312" y="42499"/>
                  </a:lnTo>
                  <a:lnTo>
                    <a:pt x="67121" y="38744"/>
                  </a:lnTo>
                  <a:lnTo>
                    <a:pt x="63017" y="34859"/>
                  </a:lnTo>
                  <a:lnTo>
                    <a:pt x="59001" y="30843"/>
                  </a:lnTo>
                  <a:lnTo>
                    <a:pt x="55072" y="26695"/>
                  </a:lnTo>
                  <a:lnTo>
                    <a:pt x="51230" y="22417"/>
                  </a:lnTo>
                  <a:lnTo>
                    <a:pt x="47476" y="18008"/>
                  </a:lnTo>
                  <a:lnTo>
                    <a:pt x="43814" y="22624"/>
                  </a:lnTo>
                  <a:lnTo>
                    <a:pt x="40032" y="27088"/>
                  </a:lnTo>
                  <a:lnTo>
                    <a:pt x="36131" y="31399"/>
                  </a:lnTo>
                  <a:lnTo>
                    <a:pt x="32109" y="35558"/>
                  </a:lnTo>
                  <a:lnTo>
                    <a:pt x="27967" y="39563"/>
                  </a:lnTo>
                  <a:lnTo>
                    <a:pt x="23705" y="43416"/>
                  </a:lnTo>
                  <a:lnTo>
                    <a:pt x="19323" y="47116"/>
                  </a:lnTo>
                  <a:lnTo>
                    <a:pt x="14821" y="50663"/>
                  </a:lnTo>
                  <a:lnTo>
                    <a:pt x="10199" y="54057"/>
                  </a:lnTo>
                  <a:lnTo>
                    <a:pt x="5457" y="57298"/>
                  </a:lnTo>
                  <a:lnTo>
                    <a:pt x="0" y="48021"/>
                  </a:lnTo>
                  <a:lnTo>
                    <a:pt x="6362" y="43416"/>
                  </a:lnTo>
                  <a:lnTo>
                    <a:pt x="12354" y="38766"/>
                  </a:lnTo>
                  <a:lnTo>
                    <a:pt x="17975" y="34073"/>
                  </a:lnTo>
                  <a:lnTo>
                    <a:pt x="23225" y="29337"/>
                  </a:lnTo>
                  <a:lnTo>
                    <a:pt x="28103" y="24556"/>
                  </a:lnTo>
                  <a:lnTo>
                    <a:pt x="32611" y="19732"/>
                  </a:lnTo>
                  <a:lnTo>
                    <a:pt x="36747" y="14864"/>
                  </a:lnTo>
                  <a:lnTo>
                    <a:pt x="40513" y="9953"/>
                  </a:lnTo>
                  <a:lnTo>
                    <a:pt x="43907" y="4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308665" y="5879288"/>
              <a:ext cx="10914" cy="75307"/>
            </a:xfrm>
            <a:custGeom>
              <a:avLst/>
              <a:pathLst>
                <a:path w="10914" h="75307">
                  <a:moveTo>
                    <a:pt x="0" y="0"/>
                  </a:moveTo>
                  <a:lnTo>
                    <a:pt x="10914" y="0"/>
                  </a:lnTo>
                  <a:lnTo>
                    <a:pt x="10914" y="75307"/>
                  </a:lnTo>
                  <a:lnTo>
                    <a:pt x="0" y="75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49183" y="5880380"/>
              <a:ext cx="30013" cy="74215"/>
            </a:xfrm>
            <a:custGeom>
              <a:avLst/>
              <a:pathLst>
                <a:path w="30013" h="74215">
                  <a:moveTo>
                    <a:pt x="19099" y="0"/>
                  </a:moveTo>
                  <a:lnTo>
                    <a:pt x="30013" y="0"/>
                  </a:lnTo>
                  <a:lnTo>
                    <a:pt x="30013" y="20191"/>
                  </a:lnTo>
                  <a:lnTo>
                    <a:pt x="29789" y="27705"/>
                  </a:lnTo>
                  <a:lnTo>
                    <a:pt x="29118" y="34750"/>
                  </a:lnTo>
                  <a:lnTo>
                    <a:pt x="28000" y="41326"/>
                  </a:lnTo>
                  <a:lnTo>
                    <a:pt x="26433" y="47432"/>
                  </a:lnTo>
                  <a:lnTo>
                    <a:pt x="24420" y="53069"/>
                  </a:lnTo>
                  <a:lnTo>
                    <a:pt x="21959" y="58237"/>
                  </a:lnTo>
                  <a:lnTo>
                    <a:pt x="19050" y="62935"/>
                  </a:lnTo>
                  <a:lnTo>
                    <a:pt x="15694" y="67165"/>
                  </a:lnTo>
                  <a:lnTo>
                    <a:pt x="11890" y="70925"/>
                  </a:lnTo>
                  <a:lnTo>
                    <a:pt x="7639" y="74215"/>
                  </a:lnTo>
                  <a:lnTo>
                    <a:pt x="0" y="66030"/>
                  </a:lnTo>
                  <a:lnTo>
                    <a:pt x="1708" y="64679"/>
                  </a:lnTo>
                  <a:lnTo>
                    <a:pt x="3339" y="63246"/>
                  </a:lnTo>
                  <a:lnTo>
                    <a:pt x="4894" y="61732"/>
                  </a:lnTo>
                  <a:lnTo>
                    <a:pt x="6373" y="60136"/>
                  </a:lnTo>
                  <a:lnTo>
                    <a:pt x="7776" y="58458"/>
                  </a:lnTo>
                  <a:lnTo>
                    <a:pt x="9102" y="56698"/>
                  </a:lnTo>
                  <a:lnTo>
                    <a:pt x="10351" y="54856"/>
                  </a:lnTo>
                  <a:lnTo>
                    <a:pt x="11525" y="52933"/>
                  </a:lnTo>
                  <a:lnTo>
                    <a:pt x="12622" y="50927"/>
                  </a:lnTo>
                  <a:lnTo>
                    <a:pt x="13642" y="48840"/>
                  </a:lnTo>
                  <a:lnTo>
                    <a:pt x="14581" y="46622"/>
                  </a:lnTo>
                  <a:lnTo>
                    <a:pt x="15432" y="44223"/>
                  </a:lnTo>
                  <a:lnTo>
                    <a:pt x="16196" y="41645"/>
                  </a:lnTo>
                  <a:lnTo>
                    <a:pt x="16873" y="38886"/>
                  </a:lnTo>
                  <a:lnTo>
                    <a:pt x="17462" y="35948"/>
                  </a:lnTo>
                  <a:lnTo>
                    <a:pt x="17964" y="32829"/>
                  </a:lnTo>
                  <a:lnTo>
                    <a:pt x="18379" y="29530"/>
                  </a:lnTo>
                  <a:lnTo>
                    <a:pt x="18706" y="26051"/>
                  </a:lnTo>
                  <a:lnTo>
                    <a:pt x="18946" y="22392"/>
                  </a:lnTo>
                  <a:lnTo>
                    <a:pt x="19099" y="1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352867" y="5828538"/>
              <a:ext cx="50204" cy="125511"/>
            </a:xfrm>
            <a:custGeom>
              <a:avLst/>
              <a:pathLst>
                <a:path w="50204" h="125511">
                  <a:moveTo>
                    <a:pt x="4365" y="25102"/>
                  </a:moveTo>
                  <a:lnTo>
                    <a:pt x="21828" y="25102"/>
                  </a:lnTo>
                  <a:lnTo>
                    <a:pt x="21828" y="0"/>
                  </a:lnTo>
                  <a:lnTo>
                    <a:pt x="32196" y="0"/>
                  </a:lnTo>
                  <a:lnTo>
                    <a:pt x="32196" y="25102"/>
                  </a:lnTo>
                  <a:lnTo>
                    <a:pt x="48567" y="25102"/>
                  </a:lnTo>
                  <a:lnTo>
                    <a:pt x="48567" y="35470"/>
                  </a:lnTo>
                  <a:lnTo>
                    <a:pt x="32196" y="35470"/>
                  </a:lnTo>
                  <a:lnTo>
                    <a:pt x="32196" y="42019"/>
                  </a:lnTo>
                  <a:lnTo>
                    <a:pt x="34242" y="44523"/>
                  </a:lnTo>
                  <a:lnTo>
                    <a:pt x="36234" y="47017"/>
                  </a:lnTo>
                  <a:lnTo>
                    <a:pt x="38171" y="49500"/>
                  </a:lnTo>
                  <a:lnTo>
                    <a:pt x="40054" y="51972"/>
                  </a:lnTo>
                  <a:lnTo>
                    <a:pt x="41882" y="54433"/>
                  </a:lnTo>
                  <a:lnTo>
                    <a:pt x="43656" y="56884"/>
                  </a:lnTo>
                  <a:lnTo>
                    <a:pt x="45375" y="59323"/>
                  </a:lnTo>
                  <a:lnTo>
                    <a:pt x="47039" y="61751"/>
                  </a:lnTo>
                  <a:lnTo>
                    <a:pt x="48649" y="64169"/>
                  </a:lnTo>
                  <a:lnTo>
                    <a:pt x="50204" y="66575"/>
                  </a:lnTo>
                  <a:lnTo>
                    <a:pt x="43110" y="76944"/>
                  </a:lnTo>
                  <a:lnTo>
                    <a:pt x="42019" y="74679"/>
                  </a:lnTo>
                  <a:lnTo>
                    <a:pt x="40927" y="72469"/>
                  </a:lnTo>
                  <a:lnTo>
                    <a:pt x="39836" y="70313"/>
                  </a:lnTo>
                  <a:lnTo>
                    <a:pt x="38744" y="68212"/>
                  </a:lnTo>
                  <a:lnTo>
                    <a:pt x="37653" y="66166"/>
                  </a:lnTo>
                  <a:lnTo>
                    <a:pt x="36562" y="64174"/>
                  </a:lnTo>
                  <a:lnTo>
                    <a:pt x="35470" y="62237"/>
                  </a:lnTo>
                  <a:lnTo>
                    <a:pt x="34379" y="60354"/>
                  </a:lnTo>
                  <a:lnTo>
                    <a:pt x="33287" y="58526"/>
                  </a:lnTo>
                  <a:lnTo>
                    <a:pt x="32196" y="56753"/>
                  </a:lnTo>
                  <a:lnTo>
                    <a:pt x="32196" y="125511"/>
                  </a:lnTo>
                  <a:lnTo>
                    <a:pt x="21828" y="125511"/>
                  </a:lnTo>
                  <a:lnTo>
                    <a:pt x="21828" y="66030"/>
                  </a:lnTo>
                  <a:lnTo>
                    <a:pt x="20605" y="69571"/>
                  </a:lnTo>
                  <a:lnTo>
                    <a:pt x="19339" y="72993"/>
                  </a:lnTo>
                  <a:lnTo>
                    <a:pt x="18030" y="76294"/>
                  </a:lnTo>
                  <a:lnTo>
                    <a:pt x="16676" y="79476"/>
                  </a:lnTo>
                  <a:lnTo>
                    <a:pt x="15279" y="82537"/>
                  </a:lnTo>
                  <a:lnTo>
                    <a:pt x="13839" y="85478"/>
                  </a:lnTo>
                  <a:lnTo>
                    <a:pt x="12354" y="88300"/>
                  </a:lnTo>
                  <a:lnTo>
                    <a:pt x="10826" y="91001"/>
                  </a:lnTo>
                  <a:lnTo>
                    <a:pt x="9255" y="93582"/>
                  </a:lnTo>
                  <a:lnTo>
                    <a:pt x="7639" y="96043"/>
                  </a:lnTo>
                  <a:lnTo>
                    <a:pt x="0" y="88403"/>
                  </a:lnTo>
                  <a:lnTo>
                    <a:pt x="3055" y="83650"/>
                  </a:lnTo>
                  <a:lnTo>
                    <a:pt x="5893" y="78777"/>
                  </a:lnTo>
                  <a:lnTo>
                    <a:pt x="8512" y="73784"/>
                  </a:lnTo>
                  <a:lnTo>
                    <a:pt x="10914" y="68671"/>
                  </a:lnTo>
                  <a:lnTo>
                    <a:pt x="13096" y="63437"/>
                  </a:lnTo>
                  <a:lnTo>
                    <a:pt x="15061" y="58084"/>
                  </a:lnTo>
                  <a:lnTo>
                    <a:pt x="16807" y="52611"/>
                  </a:lnTo>
                  <a:lnTo>
                    <a:pt x="18335" y="47017"/>
                  </a:lnTo>
                  <a:lnTo>
                    <a:pt x="19645" y="41304"/>
                  </a:lnTo>
                  <a:lnTo>
                    <a:pt x="20736" y="35470"/>
                  </a:lnTo>
                  <a:lnTo>
                    <a:pt x="4365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405254" y="5827992"/>
              <a:ext cx="76398" cy="74215"/>
            </a:xfrm>
            <a:custGeom>
              <a:avLst/>
              <a:pathLst>
                <a:path w="76398" h="74215">
                  <a:moveTo>
                    <a:pt x="22373" y="0"/>
                  </a:moveTo>
                  <a:lnTo>
                    <a:pt x="33287" y="2728"/>
                  </a:lnTo>
                  <a:lnTo>
                    <a:pt x="32955" y="3814"/>
                  </a:lnTo>
                  <a:lnTo>
                    <a:pt x="32611" y="4889"/>
                  </a:lnTo>
                  <a:lnTo>
                    <a:pt x="32256" y="5953"/>
                  </a:lnTo>
                  <a:lnTo>
                    <a:pt x="31890" y="7006"/>
                  </a:lnTo>
                  <a:lnTo>
                    <a:pt x="31514" y="8049"/>
                  </a:lnTo>
                  <a:lnTo>
                    <a:pt x="31126" y="9080"/>
                  </a:lnTo>
                  <a:lnTo>
                    <a:pt x="30728" y="10100"/>
                  </a:lnTo>
                  <a:lnTo>
                    <a:pt x="30319" y="11110"/>
                  </a:lnTo>
                  <a:lnTo>
                    <a:pt x="29899" y="12109"/>
                  </a:lnTo>
                  <a:lnTo>
                    <a:pt x="29467" y="13096"/>
                  </a:lnTo>
                  <a:lnTo>
                    <a:pt x="66575" y="13096"/>
                  </a:lnTo>
                  <a:lnTo>
                    <a:pt x="66575" y="22919"/>
                  </a:lnTo>
                  <a:lnTo>
                    <a:pt x="64900" y="26242"/>
                  </a:lnTo>
                  <a:lnTo>
                    <a:pt x="63148" y="29446"/>
                  </a:lnTo>
                  <a:lnTo>
                    <a:pt x="61320" y="32529"/>
                  </a:lnTo>
                  <a:lnTo>
                    <a:pt x="59416" y="35492"/>
                  </a:lnTo>
                  <a:lnTo>
                    <a:pt x="57435" y="38335"/>
                  </a:lnTo>
                  <a:lnTo>
                    <a:pt x="55377" y="41058"/>
                  </a:lnTo>
                  <a:lnTo>
                    <a:pt x="53244" y="43661"/>
                  </a:lnTo>
                  <a:lnTo>
                    <a:pt x="51034" y="46144"/>
                  </a:lnTo>
                  <a:lnTo>
                    <a:pt x="48747" y="48507"/>
                  </a:lnTo>
                  <a:lnTo>
                    <a:pt x="46384" y="50750"/>
                  </a:lnTo>
                  <a:lnTo>
                    <a:pt x="49140" y="52354"/>
                  </a:lnTo>
                  <a:lnTo>
                    <a:pt x="51950" y="53893"/>
                  </a:lnTo>
                  <a:lnTo>
                    <a:pt x="54815" y="55367"/>
                  </a:lnTo>
                  <a:lnTo>
                    <a:pt x="57735" y="56774"/>
                  </a:lnTo>
                  <a:lnTo>
                    <a:pt x="60709" y="58117"/>
                  </a:lnTo>
                  <a:lnTo>
                    <a:pt x="63738" y="59394"/>
                  </a:lnTo>
                  <a:lnTo>
                    <a:pt x="66821" y="60605"/>
                  </a:lnTo>
                  <a:lnTo>
                    <a:pt x="69959" y="61751"/>
                  </a:lnTo>
                  <a:lnTo>
                    <a:pt x="73151" y="62832"/>
                  </a:lnTo>
                  <a:lnTo>
                    <a:pt x="76398" y="63847"/>
                  </a:lnTo>
                  <a:lnTo>
                    <a:pt x="71487" y="74215"/>
                  </a:lnTo>
                  <a:lnTo>
                    <a:pt x="67809" y="73075"/>
                  </a:lnTo>
                  <a:lnTo>
                    <a:pt x="64196" y="71836"/>
                  </a:lnTo>
                  <a:lnTo>
                    <a:pt x="60649" y="70499"/>
                  </a:lnTo>
                  <a:lnTo>
                    <a:pt x="57167" y="69064"/>
                  </a:lnTo>
                  <a:lnTo>
                    <a:pt x="53751" y="67530"/>
                  </a:lnTo>
                  <a:lnTo>
                    <a:pt x="50401" y="65899"/>
                  </a:lnTo>
                  <a:lnTo>
                    <a:pt x="47116" y="64169"/>
                  </a:lnTo>
                  <a:lnTo>
                    <a:pt x="43896" y="62341"/>
                  </a:lnTo>
                  <a:lnTo>
                    <a:pt x="40742" y="60414"/>
                  </a:lnTo>
                  <a:lnTo>
                    <a:pt x="37653" y="58390"/>
                  </a:lnTo>
                  <a:lnTo>
                    <a:pt x="34957" y="60316"/>
                  </a:lnTo>
                  <a:lnTo>
                    <a:pt x="32109" y="62166"/>
                  </a:lnTo>
                  <a:lnTo>
                    <a:pt x="29107" y="63940"/>
                  </a:lnTo>
                  <a:lnTo>
                    <a:pt x="25953" y="65637"/>
                  </a:lnTo>
                  <a:lnTo>
                    <a:pt x="22646" y="67257"/>
                  </a:lnTo>
                  <a:lnTo>
                    <a:pt x="19186" y="68802"/>
                  </a:lnTo>
                  <a:lnTo>
                    <a:pt x="15574" y="70270"/>
                  </a:lnTo>
                  <a:lnTo>
                    <a:pt x="11809" y="71661"/>
                  </a:lnTo>
                  <a:lnTo>
                    <a:pt x="7890" y="72976"/>
                  </a:lnTo>
                  <a:lnTo>
                    <a:pt x="3819" y="74215"/>
                  </a:lnTo>
                  <a:lnTo>
                    <a:pt x="0" y="64392"/>
                  </a:lnTo>
                  <a:lnTo>
                    <a:pt x="3334" y="63377"/>
                  </a:lnTo>
                  <a:lnTo>
                    <a:pt x="6570" y="62297"/>
                  </a:lnTo>
                  <a:lnTo>
                    <a:pt x="9708" y="61151"/>
                  </a:lnTo>
                  <a:lnTo>
                    <a:pt x="12747" y="59940"/>
                  </a:lnTo>
                  <a:lnTo>
                    <a:pt x="15688" y="58663"/>
                  </a:lnTo>
                  <a:lnTo>
                    <a:pt x="18532" y="57320"/>
                  </a:lnTo>
                  <a:lnTo>
                    <a:pt x="21276" y="55912"/>
                  </a:lnTo>
                  <a:lnTo>
                    <a:pt x="23923" y="54439"/>
                  </a:lnTo>
                  <a:lnTo>
                    <a:pt x="26472" y="52900"/>
                  </a:lnTo>
                  <a:lnTo>
                    <a:pt x="28922" y="51296"/>
                  </a:lnTo>
                  <a:lnTo>
                    <a:pt x="27514" y="49855"/>
                  </a:lnTo>
                  <a:lnTo>
                    <a:pt x="26128" y="48371"/>
                  </a:lnTo>
                  <a:lnTo>
                    <a:pt x="24764" y="46843"/>
                  </a:lnTo>
                  <a:lnTo>
                    <a:pt x="23421" y="45271"/>
                  </a:lnTo>
                  <a:lnTo>
                    <a:pt x="22100" y="43656"/>
                  </a:lnTo>
                  <a:lnTo>
                    <a:pt x="20802" y="41997"/>
                  </a:lnTo>
                  <a:lnTo>
                    <a:pt x="19525" y="40294"/>
                  </a:lnTo>
                  <a:lnTo>
                    <a:pt x="18270" y="38548"/>
                  </a:lnTo>
                  <a:lnTo>
                    <a:pt x="17036" y="36758"/>
                  </a:lnTo>
                  <a:lnTo>
                    <a:pt x="15825" y="34925"/>
                  </a:lnTo>
                  <a:lnTo>
                    <a:pt x="14946" y="36005"/>
                  </a:lnTo>
                  <a:lnTo>
                    <a:pt x="14057" y="37064"/>
                  </a:lnTo>
                  <a:lnTo>
                    <a:pt x="13156" y="38100"/>
                  </a:lnTo>
                  <a:lnTo>
                    <a:pt x="12245" y="39116"/>
                  </a:lnTo>
                  <a:lnTo>
                    <a:pt x="11323" y="40109"/>
                  </a:lnTo>
                  <a:lnTo>
                    <a:pt x="10390" y="41080"/>
                  </a:lnTo>
                  <a:lnTo>
                    <a:pt x="9446" y="42030"/>
                  </a:lnTo>
                  <a:lnTo>
                    <a:pt x="8491" y="42957"/>
                  </a:lnTo>
                  <a:lnTo>
                    <a:pt x="7525" y="43863"/>
                  </a:lnTo>
                  <a:lnTo>
                    <a:pt x="6548" y="44747"/>
                  </a:lnTo>
                  <a:lnTo>
                    <a:pt x="0" y="37107"/>
                  </a:lnTo>
                  <a:lnTo>
                    <a:pt x="2875" y="33986"/>
                  </a:lnTo>
                  <a:lnTo>
                    <a:pt x="5609" y="30734"/>
                  </a:lnTo>
                  <a:lnTo>
                    <a:pt x="8201" y="27350"/>
                  </a:lnTo>
                  <a:lnTo>
                    <a:pt x="10652" y="23836"/>
                  </a:lnTo>
                  <a:lnTo>
                    <a:pt x="12960" y="20191"/>
                  </a:lnTo>
                  <a:lnTo>
                    <a:pt x="15126" y="16414"/>
                  </a:lnTo>
                  <a:lnTo>
                    <a:pt x="17151" y="12507"/>
                  </a:lnTo>
                  <a:lnTo>
                    <a:pt x="19034" y="8469"/>
                  </a:lnTo>
                  <a:lnTo>
                    <a:pt x="20774" y="43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427083" y="5850912"/>
              <a:ext cx="32196" cy="21828"/>
            </a:xfrm>
            <a:custGeom>
              <a:avLst/>
              <a:pathLst>
                <a:path w="32196" h="21828">
                  <a:moveTo>
                    <a:pt x="0" y="3819"/>
                  </a:moveTo>
                  <a:lnTo>
                    <a:pt x="1435" y="5866"/>
                  </a:lnTo>
                  <a:lnTo>
                    <a:pt x="2903" y="7858"/>
                  </a:lnTo>
                  <a:lnTo>
                    <a:pt x="4403" y="9795"/>
                  </a:lnTo>
                  <a:lnTo>
                    <a:pt x="5937" y="11678"/>
                  </a:lnTo>
                  <a:lnTo>
                    <a:pt x="7503" y="13506"/>
                  </a:lnTo>
                  <a:lnTo>
                    <a:pt x="9102" y="15279"/>
                  </a:lnTo>
                  <a:lnTo>
                    <a:pt x="10733" y="16998"/>
                  </a:lnTo>
                  <a:lnTo>
                    <a:pt x="12398" y="18663"/>
                  </a:lnTo>
                  <a:lnTo>
                    <a:pt x="14095" y="20272"/>
                  </a:lnTo>
                  <a:lnTo>
                    <a:pt x="15825" y="21828"/>
                  </a:lnTo>
                  <a:lnTo>
                    <a:pt x="17855" y="19743"/>
                  </a:lnTo>
                  <a:lnTo>
                    <a:pt x="19798" y="17637"/>
                  </a:lnTo>
                  <a:lnTo>
                    <a:pt x="21653" y="15508"/>
                  </a:lnTo>
                  <a:lnTo>
                    <a:pt x="23421" y="13358"/>
                  </a:lnTo>
                  <a:lnTo>
                    <a:pt x="25102" y="11186"/>
                  </a:lnTo>
                  <a:lnTo>
                    <a:pt x="26695" y="8993"/>
                  </a:lnTo>
                  <a:lnTo>
                    <a:pt x="28201" y="6777"/>
                  </a:lnTo>
                  <a:lnTo>
                    <a:pt x="29620" y="4540"/>
                  </a:lnTo>
                  <a:lnTo>
                    <a:pt x="30952" y="2281"/>
                  </a:lnTo>
                  <a:lnTo>
                    <a:pt x="32196" y="0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413440" y="5903845"/>
              <a:ext cx="57844" cy="50204"/>
            </a:xfrm>
            <a:custGeom>
              <a:avLst/>
              <a:pathLst>
                <a:path w="57844" h="50204">
                  <a:moveTo>
                    <a:pt x="57844" y="0"/>
                  </a:moveTo>
                  <a:lnTo>
                    <a:pt x="57844" y="50204"/>
                  </a:lnTo>
                  <a:lnTo>
                    <a:pt x="47476" y="50204"/>
                  </a:lnTo>
                  <a:lnTo>
                    <a:pt x="47476" y="42564"/>
                  </a:lnTo>
                  <a:lnTo>
                    <a:pt x="10368" y="42564"/>
                  </a:lnTo>
                  <a:lnTo>
                    <a:pt x="10368" y="50204"/>
                  </a:lnTo>
                  <a:lnTo>
                    <a:pt x="0" y="5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423808" y="5913122"/>
              <a:ext cx="37107" cy="23465"/>
            </a:xfrm>
            <a:custGeom>
              <a:avLst/>
              <a:pathLst>
                <a:path w="37107" h="23465">
                  <a:moveTo>
                    <a:pt x="0" y="23465"/>
                  </a:moveTo>
                  <a:lnTo>
                    <a:pt x="37107" y="23465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541135" y="5841635"/>
              <a:ext cx="49113" cy="121691"/>
            </a:xfrm>
            <a:custGeom>
              <a:avLst/>
              <a:pathLst>
                <a:path w="49113" h="121691">
                  <a:moveTo>
                    <a:pt x="36016" y="0"/>
                  </a:moveTo>
                  <a:lnTo>
                    <a:pt x="49113" y="0"/>
                  </a:lnTo>
                  <a:lnTo>
                    <a:pt x="42270" y="4545"/>
                  </a:lnTo>
                  <a:lnTo>
                    <a:pt x="36147" y="9451"/>
                  </a:lnTo>
                  <a:lnTo>
                    <a:pt x="30744" y="14717"/>
                  </a:lnTo>
                  <a:lnTo>
                    <a:pt x="26062" y="20343"/>
                  </a:lnTo>
                  <a:lnTo>
                    <a:pt x="22100" y="26330"/>
                  </a:lnTo>
                  <a:lnTo>
                    <a:pt x="18859" y="32676"/>
                  </a:lnTo>
                  <a:lnTo>
                    <a:pt x="16338" y="39383"/>
                  </a:lnTo>
                  <a:lnTo>
                    <a:pt x="14537" y="46450"/>
                  </a:lnTo>
                  <a:lnTo>
                    <a:pt x="13457" y="53877"/>
                  </a:lnTo>
                  <a:lnTo>
                    <a:pt x="13096" y="61664"/>
                  </a:lnTo>
                  <a:lnTo>
                    <a:pt x="13457" y="69238"/>
                  </a:lnTo>
                  <a:lnTo>
                    <a:pt x="14537" y="76463"/>
                  </a:lnTo>
                  <a:lnTo>
                    <a:pt x="16338" y="83339"/>
                  </a:lnTo>
                  <a:lnTo>
                    <a:pt x="18859" y="89866"/>
                  </a:lnTo>
                  <a:lnTo>
                    <a:pt x="22100" y="96043"/>
                  </a:lnTo>
                  <a:lnTo>
                    <a:pt x="26062" y="101871"/>
                  </a:lnTo>
                  <a:lnTo>
                    <a:pt x="30744" y="107350"/>
                  </a:lnTo>
                  <a:lnTo>
                    <a:pt x="36147" y="112480"/>
                  </a:lnTo>
                  <a:lnTo>
                    <a:pt x="42270" y="117260"/>
                  </a:lnTo>
                  <a:lnTo>
                    <a:pt x="49113" y="121691"/>
                  </a:lnTo>
                  <a:lnTo>
                    <a:pt x="36016" y="121691"/>
                  </a:lnTo>
                  <a:lnTo>
                    <a:pt x="32908" y="120177"/>
                  </a:lnTo>
                  <a:lnTo>
                    <a:pt x="29915" y="118472"/>
                  </a:lnTo>
                  <a:lnTo>
                    <a:pt x="27036" y="116575"/>
                  </a:lnTo>
                  <a:lnTo>
                    <a:pt x="24272" y="114488"/>
                  </a:lnTo>
                  <a:lnTo>
                    <a:pt x="21623" y="112210"/>
                  </a:lnTo>
                  <a:lnTo>
                    <a:pt x="19088" y="109740"/>
                  </a:lnTo>
                  <a:lnTo>
                    <a:pt x="16668" y="107080"/>
                  </a:lnTo>
                  <a:lnTo>
                    <a:pt x="14362" y="104229"/>
                  </a:lnTo>
                  <a:lnTo>
                    <a:pt x="12171" y="101187"/>
                  </a:lnTo>
                  <a:lnTo>
                    <a:pt x="10095" y="97953"/>
                  </a:lnTo>
                  <a:lnTo>
                    <a:pt x="8177" y="94594"/>
                  </a:lnTo>
                  <a:lnTo>
                    <a:pt x="6461" y="91176"/>
                  </a:lnTo>
                  <a:lnTo>
                    <a:pt x="4946" y="87697"/>
                  </a:lnTo>
                  <a:lnTo>
                    <a:pt x="3634" y="84158"/>
                  </a:lnTo>
                  <a:lnTo>
                    <a:pt x="2523" y="80559"/>
                  </a:lnTo>
                  <a:lnTo>
                    <a:pt x="1615" y="76900"/>
                  </a:lnTo>
                  <a:lnTo>
                    <a:pt x="908" y="73181"/>
                  </a:lnTo>
                  <a:lnTo>
                    <a:pt x="403" y="69402"/>
                  </a:lnTo>
                  <a:lnTo>
                    <a:pt x="100" y="65563"/>
                  </a:lnTo>
                  <a:lnTo>
                    <a:pt x="0" y="61664"/>
                  </a:lnTo>
                  <a:lnTo>
                    <a:pt x="100" y="57661"/>
                  </a:lnTo>
                  <a:lnTo>
                    <a:pt x="403" y="53729"/>
                  </a:lnTo>
                  <a:lnTo>
                    <a:pt x="908" y="49869"/>
                  </a:lnTo>
                  <a:lnTo>
                    <a:pt x="1615" y="46079"/>
                  </a:lnTo>
                  <a:lnTo>
                    <a:pt x="2523" y="42360"/>
                  </a:lnTo>
                  <a:lnTo>
                    <a:pt x="3634" y="38712"/>
                  </a:lnTo>
                  <a:lnTo>
                    <a:pt x="4946" y="35135"/>
                  </a:lnTo>
                  <a:lnTo>
                    <a:pt x="6461" y="31628"/>
                  </a:lnTo>
                  <a:lnTo>
                    <a:pt x="8177" y="28193"/>
                  </a:lnTo>
                  <a:lnTo>
                    <a:pt x="10095" y="24829"/>
                  </a:lnTo>
                  <a:lnTo>
                    <a:pt x="12171" y="21585"/>
                  </a:lnTo>
                  <a:lnTo>
                    <a:pt x="14362" y="18510"/>
                  </a:lnTo>
                  <a:lnTo>
                    <a:pt x="16668" y="15604"/>
                  </a:lnTo>
                  <a:lnTo>
                    <a:pt x="19088" y="12867"/>
                  </a:lnTo>
                  <a:lnTo>
                    <a:pt x="21623" y="10300"/>
                  </a:lnTo>
                  <a:lnTo>
                    <a:pt x="24272" y="7901"/>
                  </a:lnTo>
                  <a:lnTo>
                    <a:pt x="27036" y="5672"/>
                  </a:lnTo>
                  <a:lnTo>
                    <a:pt x="29915" y="3612"/>
                  </a:lnTo>
                  <a:lnTo>
                    <a:pt x="32908" y="1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647001" y="5837269"/>
              <a:ext cx="100409" cy="10368"/>
            </a:xfrm>
            <a:custGeom>
              <a:avLst/>
              <a:pathLst>
                <a:path w="100409" h="10368">
                  <a:moveTo>
                    <a:pt x="0" y="0"/>
                  </a:moveTo>
                  <a:lnTo>
                    <a:pt x="100409" y="0"/>
                  </a:lnTo>
                  <a:lnTo>
                    <a:pt x="100409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633904" y="5873831"/>
              <a:ext cx="126603" cy="80218"/>
            </a:xfrm>
            <a:custGeom>
              <a:avLst/>
              <a:pathLst>
                <a:path w="126603" h="80218">
                  <a:moveTo>
                    <a:pt x="4365" y="0"/>
                  </a:moveTo>
                  <a:lnTo>
                    <a:pt x="122237" y="0"/>
                  </a:lnTo>
                  <a:lnTo>
                    <a:pt x="122237" y="10368"/>
                  </a:lnTo>
                  <a:lnTo>
                    <a:pt x="84583" y="10368"/>
                  </a:lnTo>
                  <a:lnTo>
                    <a:pt x="84583" y="63301"/>
                  </a:lnTo>
                  <a:lnTo>
                    <a:pt x="84594" y="63828"/>
                  </a:lnTo>
                  <a:lnTo>
                    <a:pt x="84627" y="64316"/>
                  </a:lnTo>
                  <a:lnTo>
                    <a:pt x="84682" y="64766"/>
                  </a:lnTo>
                  <a:lnTo>
                    <a:pt x="84758" y="65178"/>
                  </a:lnTo>
                  <a:lnTo>
                    <a:pt x="84856" y="65552"/>
                  </a:lnTo>
                  <a:lnTo>
                    <a:pt x="84976" y="65888"/>
                  </a:lnTo>
                  <a:lnTo>
                    <a:pt x="85118" y="66185"/>
                  </a:lnTo>
                  <a:lnTo>
                    <a:pt x="85282" y="66444"/>
                  </a:lnTo>
                  <a:lnTo>
                    <a:pt x="85468" y="66665"/>
                  </a:lnTo>
                  <a:lnTo>
                    <a:pt x="85675" y="66848"/>
                  </a:lnTo>
                  <a:lnTo>
                    <a:pt x="85915" y="67004"/>
                  </a:lnTo>
                  <a:lnTo>
                    <a:pt x="86199" y="67143"/>
                  </a:lnTo>
                  <a:lnTo>
                    <a:pt x="86526" y="67266"/>
                  </a:lnTo>
                  <a:lnTo>
                    <a:pt x="86897" y="67372"/>
                  </a:lnTo>
                  <a:lnTo>
                    <a:pt x="87312" y="67462"/>
                  </a:lnTo>
                  <a:lnTo>
                    <a:pt x="87770" y="67536"/>
                  </a:lnTo>
                  <a:lnTo>
                    <a:pt x="88272" y="67593"/>
                  </a:lnTo>
                  <a:lnTo>
                    <a:pt x="88818" y="67634"/>
                  </a:lnTo>
                  <a:lnTo>
                    <a:pt x="89408" y="67659"/>
                  </a:lnTo>
                  <a:lnTo>
                    <a:pt x="90041" y="67667"/>
                  </a:lnTo>
                  <a:lnTo>
                    <a:pt x="92974" y="67656"/>
                  </a:lnTo>
                  <a:lnTo>
                    <a:pt x="95661" y="67623"/>
                  </a:lnTo>
                  <a:lnTo>
                    <a:pt x="98103" y="67568"/>
                  </a:lnTo>
                  <a:lnTo>
                    <a:pt x="100300" y="67492"/>
                  </a:lnTo>
                  <a:lnTo>
                    <a:pt x="102251" y="67394"/>
                  </a:lnTo>
                  <a:lnTo>
                    <a:pt x="103956" y="67274"/>
                  </a:lnTo>
                  <a:lnTo>
                    <a:pt x="105416" y="67132"/>
                  </a:lnTo>
                  <a:lnTo>
                    <a:pt x="106630" y="66968"/>
                  </a:lnTo>
                  <a:lnTo>
                    <a:pt x="107599" y="66783"/>
                  </a:lnTo>
                  <a:lnTo>
                    <a:pt x="108322" y="66575"/>
                  </a:lnTo>
                  <a:lnTo>
                    <a:pt x="108908" y="66332"/>
                  </a:lnTo>
                  <a:lnTo>
                    <a:pt x="109468" y="66040"/>
                  </a:lnTo>
                  <a:lnTo>
                    <a:pt x="110000" y="65699"/>
                  </a:lnTo>
                  <a:lnTo>
                    <a:pt x="110504" y="65309"/>
                  </a:lnTo>
                  <a:lnTo>
                    <a:pt x="110982" y="64870"/>
                  </a:lnTo>
                  <a:lnTo>
                    <a:pt x="111432" y="64382"/>
                  </a:lnTo>
                  <a:lnTo>
                    <a:pt x="111855" y="63844"/>
                  </a:lnTo>
                  <a:lnTo>
                    <a:pt x="112251" y="63257"/>
                  </a:lnTo>
                  <a:lnTo>
                    <a:pt x="112619" y="62622"/>
                  </a:lnTo>
                  <a:lnTo>
                    <a:pt x="112960" y="61937"/>
                  </a:lnTo>
                  <a:lnTo>
                    <a:pt x="113277" y="61121"/>
                  </a:lnTo>
                  <a:lnTo>
                    <a:pt x="113571" y="60092"/>
                  </a:lnTo>
                  <a:lnTo>
                    <a:pt x="113844" y="58851"/>
                  </a:lnTo>
                  <a:lnTo>
                    <a:pt x="114095" y="57397"/>
                  </a:lnTo>
                  <a:lnTo>
                    <a:pt x="114324" y="55729"/>
                  </a:lnTo>
                  <a:lnTo>
                    <a:pt x="114532" y="53849"/>
                  </a:lnTo>
                  <a:lnTo>
                    <a:pt x="114717" y="51757"/>
                  </a:lnTo>
                  <a:lnTo>
                    <a:pt x="114881" y="49451"/>
                  </a:lnTo>
                  <a:lnTo>
                    <a:pt x="115023" y="46933"/>
                  </a:lnTo>
                  <a:lnTo>
                    <a:pt x="115143" y="44201"/>
                  </a:lnTo>
                  <a:lnTo>
                    <a:pt x="126603" y="47476"/>
                  </a:lnTo>
                  <a:lnTo>
                    <a:pt x="126371" y="50742"/>
                  </a:lnTo>
                  <a:lnTo>
                    <a:pt x="126111" y="53773"/>
                  </a:lnTo>
                  <a:lnTo>
                    <a:pt x="125825" y="56570"/>
                  </a:lnTo>
                  <a:lnTo>
                    <a:pt x="125511" y="59132"/>
                  </a:lnTo>
                  <a:lnTo>
                    <a:pt x="125170" y="61459"/>
                  </a:lnTo>
                  <a:lnTo>
                    <a:pt x="124802" y="63552"/>
                  </a:lnTo>
                  <a:lnTo>
                    <a:pt x="124406" y="65410"/>
                  </a:lnTo>
                  <a:lnTo>
                    <a:pt x="123983" y="67034"/>
                  </a:lnTo>
                  <a:lnTo>
                    <a:pt x="123533" y="68422"/>
                  </a:lnTo>
                  <a:lnTo>
                    <a:pt x="123056" y="69577"/>
                  </a:lnTo>
                  <a:lnTo>
                    <a:pt x="122534" y="70581"/>
                  </a:lnTo>
                  <a:lnTo>
                    <a:pt x="121953" y="71519"/>
                  </a:lnTo>
                  <a:lnTo>
                    <a:pt x="121312" y="72392"/>
                  </a:lnTo>
                  <a:lnTo>
                    <a:pt x="120611" y="73200"/>
                  </a:lnTo>
                  <a:lnTo>
                    <a:pt x="119850" y="73942"/>
                  </a:lnTo>
                  <a:lnTo>
                    <a:pt x="119028" y="74619"/>
                  </a:lnTo>
                  <a:lnTo>
                    <a:pt x="118147" y="75230"/>
                  </a:lnTo>
                  <a:lnTo>
                    <a:pt x="117206" y="75776"/>
                  </a:lnTo>
                  <a:lnTo>
                    <a:pt x="116204" y="76256"/>
                  </a:lnTo>
                  <a:lnTo>
                    <a:pt x="115143" y="76671"/>
                  </a:lnTo>
                  <a:lnTo>
                    <a:pt x="113910" y="77034"/>
                  </a:lnTo>
                  <a:lnTo>
                    <a:pt x="112393" y="77358"/>
                  </a:lnTo>
                  <a:lnTo>
                    <a:pt x="110592" y="77645"/>
                  </a:lnTo>
                  <a:lnTo>
                    <a:pt x="108507" y="77893"/>
                  </a:lnTo>
                  <a:lnTo>
                    <a:pt x="106139" y="78103"/>
                  </a:lnTo>
                  <a:lnTo>
                    <a:pt x="103487" y="78275"/>
                  </a:lnTo>
                  <a:lnTo>
                    <a:pt x="100551" y="78409"/>
                  </a:lnTo>
                  <a:lnTo>
                    <a:pt x="97331" y="78504"/>
                  </a:lnTo>
                  <a:lnTo>
                    <a:pt x="93828" y="78562"/>
                  </a:lnTo>
                  <a:lnTo>
                    <a:pt x="90041" y="78581"/>
                  </a:lnTo>
                  <a:lnTo>
                    <a:pt x="88141" y="78556"/>
                  </a:lnTo>
                  <a:lnTo>
                    <a:pt x="86373" y="78483"/>
                  </a:lnTo>
                  <a:lnTo>
                    <a:pt x="84736" y="78360"/>
                  </a:lnTo>
                  <a:lnTo>
                    <a:pt x="83230" y="78188"/>
                  </a:lnTo>
                  <a:lnTo>
                    <a:pt x="81855" y="77967"/>
                  </a:lnTo>
                  <a:lnTo>
                    <a:pt x="80611" y="77697"/>
                  </a:lnTo>
                  <a:lnTo>
                    <a:pt x="79498" y="77377"/>
                  </a:lnTo>
                  <a:lnTo>
                    <a:pt x="78515" y="77009"/>
                  </a:lnTo>
                  <a:lnTo>
                    <a:pt x="77664" y="76592"/>
                  </a:lnTo>
                  <a:lnTo>
                    <a:pt x="76944" y="76125"/>
                  </a:lnTo>
                  <a:lnTo>
                    <a:pt x="76322" y="75593"/>
                  </a:lnTo>
                  <a:lnTo>
                    <a:pt x="75765" y="74979"/>
                  </a:lnTo>
                  <a:lnTo>
                    <a:pt x="75274" y="74283"/>
                  </a:lnTo>
                  <a:lnTo>
                    <a:pt x="74848" y="73506"/>
                  </a:lnTo>
                  <a:lnTo>
                    <a:pt x="74488" y="72646"/>
                  </a:lnTo>
                  <a:lnTo>
                    <a:pt x="74193" y="71705"/>
                  </a:lnTo>
                  <a:lnTo>
                    <a:pt x="73964" y="70682"/>
                  </a:lnTo>
                  <a:lnTo>
                    <a:pt x="73800" y="69577"/>
                  </a:lnTo>
                  <a:lnTo>
                    <a:pt x="73702" y="68390"/>
                  </a:lnTo>
                  <a:lnTo>
                    <a:pt x="73669" y="67121"/>
                  </a:lnTo>
                  <a:lnTo>
                    <a:pt x="73669" y="10368"/>
                  </a:lnTo>
                  <a:lnTo>
                    <a:pt x="49658" y="10368"/>
                  </a:lnTo>
                  <a:lnTo>
                    <a:pt x="49571" y="16316"/>
                  </a:lnTo>
                  <a:lnTo>
                    <a:pt x="49309" y="21937"/>
                  </a:lnTo>
                  <a:lnTo>
                    <a:pt x="48873" y="27230"/>
                  </a:lnTo>
                  <a:lnTo>
                    <a:pt x="48261" y="32196"/>
                  </a:lnTo>
                  <a:lnTo>
                    <a:pt x="47476" y="36834"/>
                  </a:lnTo>
                  <a:lnTo>
                    <a:pt x="46515" y="41146"/>
                  </a:lnTo>
                  <a:lnTo>
                    <a:pt x="45380" y="45129"/>
                  </a:lnTo>
                  <a:lnTo>
                    <a:pt x="44070" y="48785"/>
                  </a:lnTo>
                  <a:lnTo>
                    <a:pt x="42586" y="52114"/>
                  </a:lnTo>
                  <a:lnTo>
                    <a:pt x="40927" y="55116"/>
                  </a:lnTo>
                  <a:lnTo>
                    <a:pt x="38712" y="58215"/>
                  </a:lnTo>
                  <a:lnTo>
                    <a:pt x="36212" y="61184"/>
                  </a:lnTo>
                  <a:lnTo>
                    <a:pt x="33429" y="64021"/>
                  </a:lnTo>
                  <a:lnTo>
                    <a:pt x="30362" y="66728"/>
                  </a:lnTo>
                  <a:lnTo>
                    <a:pt x="27012" y="69304"/>
                  </a:lnTo>
                  <a:lnTo>
                    <a:pt x="23377" y="71749"/>
                  </a:lnTo>
                  <a:lnTo>
                    <a:pt x="19459" y="74062"/>
                  </a:lnTo>
                  <a:lnTo>
                    <a:pt x="15257" y="76245"/>
                  </a:lnTo>
                  <a:lnTo>
                    <a:pt x="10772" y="78297"/>
                  </a:lnTo>
                  <a:lnTo>
                    <a:pt x="6002" y="80218"/>
                  </a:lnTo>
                  <a:lnTo>
                    <a:pt x="0" y="69850"/>
                  </a:lnTo>
                  <a:lnTo>
                    <a:pt x="4231" y="68270"/>
                  </a:lnTo>
                  <a:lnTo>
                    <a:pt x="8196" y="66586"/>
                  </a:lnTo>
                  <a:lnTo>
                    <a:pt x="11893" y="64799"/>
                  </a:lnTo>
                  <a:lnTo>
                    <a:pt x="15323" y="62908"/>
                  </a:lnTo>
                  <a:lnTo>
                    <a:pt x="18485" y="60914"/>
                  </a:lnTo>
                  <a:lnTo>
                    <a:pt x="21380" y="58815"/>
                  </a:lnTo>
                  <a:lnTo>
                    <a:pt x="24008" y="56613"/>
                  </a:lnTo>
                  <a:lnTo>
                    <a:pt x="26368" y="54308"/>
                  </a:lnTo>
                  <a:lnTo>
                    <a:pt x="28461" y="51899"/>
                  </a:lnTo>
                  <a:lnTo>
                    <a:pt x="30286" y="49386"/>
                  </a:lnTo>
                  <a:lnTo>
                    <a:pt x="31893" y="46687"/>
                  </a:lnTo>
                  <a:lnTo>
                    <a:pt x="33331" y="43721"/>
                  </a:lnTo>
                  <a:lnTo>
                    <a:pt x="34600" y="40488"/>
                  </a:lnTo>
                  <a:lnTo>
                    <a:pt x="35699" y="36987"/>
                  </a:lnTo>
                  <a:lnTo>
                    <a:pt x="36630" y="33219"/>
                  </a:lnTo>
                  <a:lnTo>
                    <a:pt x="37391" y="29184"/>
                  </a:lnTo>
                  <a:lnTo>
                    <a:pt x="37983" y="24881"/>
                  </a:lnTo>
                  <a:lnTo>
                    <a:pt x="38406" y="20311"/>
                  </a:lnTo>
                  <a:lnTo>
                    <a:pt x="38660" y="15473"/>
                  </a:lnTo>
                  <a:lnTo>
                    <a:pt x="38744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804163" y="5841635"/>
              <a:ext cx="49113" cy="121691"/>
            </a:xfrm>
            <a:custGeom>
              <a:avLst/>
              <a:pathLst>
                <a:path w="49113" h="121691">
                  <a:moveTo>
                    <a:pt x="13096" y="121691"/>
                  </a:moveTo>
                  <a:lnTo>
                    <a:pt x="0" y="121691"/>
                  </a:lnTo>
                  <a:lnTo>
                    <a:pt x="6843" y="117260"/>
                  </a:lnTo>
                  <a:lnTo>
                    <a:pt x="12965" y="112480"/>
                  </a:lnTo>
                  <a:lnTo>
                    <a:pt x="18368" y="107350"/>
                  </a:lnTo>
                  <a:lnTo>
                    <a:pt x="23050" y="101871"/>
                  </a:lnTo>
                  <a:lnTo>
                    <a:pt x="27012" y="96043"/>
                  </a:lnTo>
                  <a:lnTo>
                    <a:pt x="30253" y="89866"/>
                  </a:lnTo>
                  <a:lnTo>
                    <a:pt x="32774" y="83339"/>
                  </a:lnTo>
                  <a:lnTo>
                    <a:pt x="34575" y="76463"/>
                  </a:lnTo>
                  <a:lnTo>
                    <a:pt x="35656" y="69238"/>
                  </a:lnTo>
                  <a:lnTo>
                    <a:pt x="36016" y="61664"/>
                  </a:lnTo>
                  <a:lnTo>
                    <a:pt x="35656" y="53877"/>
                  </a:lnTo>
                  <a:lnTo>
                    <a:pt x="34575" y="46450"/>
                  </a:lnTo>
                  <a:lnTo>
                    <a:pt x="32774" y="39383"/>
                  </a:lnTo>
                  <a:lnTo>
                    <a:pt x="30253" y="32676"/>
                  </a:lnTo>
                  <a:lnTo>
                    <a:pt x="27012" y="26330"/>
                  </a:lnTo>
                  <a:lnTo>
                    <a:pt x="23050" y="20343"/>
                  </a:lnTo>
                  <a:lnTo>
                    <a:pt x="18368" y="14717"/>
                  </a:lnTo>
                  <a:lnTo>
                    <a:pt x="12965" y="9451"/>
                  </a:lnTo>
                  <a:lnTo>
                    <a:pt x="6843" y="4545"/>
                  </a:lnTo>
                  <a:lnTo>
                    <a:pt x="0" y="0"/>
                  </a:lnTo>
                  <a:lnTo>
                    <a:pt x="13096" y="0"/>
                  </a:lnTo>
                  <a:lnTo>
                    <a:pt x="16204" y="1721"/>
                  </a:lnTo>
                  <a:lnTo>
                    <a:pt x="19197" y="3612"/>
                  </a:lnTo>
                  <a:lnTo>
                    <a:pt x="22076" y="5672"/>
                  </a:lnTo>
                  <a:lnTo>
                    <a:pt x="24840" y="7901"/>
                  </a:lnTo>
                  <a:lnTo>
                    <a:pt x="27489" y="10300"/>
                  </a:lnTo>
                  <a:lnTo>
                    <a:pt x="30024" y="12867"/>
                  </a:lnTo>
                  <a:lnTo>
                    <a:pt x="32444" y="15604"/>
                  </a:lnTo>
                  <a:lnTo>
                    <a:pt x="34750" y="18510"/>
                  </a:lnTo>
                  <a:lnTo>
                    <a:pt x="36941" y="21585"/>
                  </a:lnTo>
                  <a:lnTo>
                    <a:pt x="39017" y="24829"/>
                  </a:lnTo>
                  <a:lnTo>
                    <a:pt x="40935" y="28193"/>
                  </a:lnTo>
                  <a:lnTo>
                    <a:pt x="42652" y="31628"/>
                  </a:lnTo>
                  <a:lnTo>
                    <a:pt x="44166" y="35135"/>
                  </a:lnTo>
                  <a:lnTo>
                    <a:pt x="45478" y="38712"/>
                  </a:lnTo>
                  <a:lnTo>
                    <a:pt x="46589" y="42360"/>
                  </a:lnTo>
                  <a:lnTo>
                    <a:pt x="47498" y="46079"/>
                  </a:lnTo>
                  <a:lnTo>
                    <a:pt x="48204" y="49869"/>
                  </a:lnTo>
                  <a:lnTo>
                    <a:pt x="48709" y="53729"/>
                  </a:lnTo>
                  <a:lnTo>
                    <a:pt x="49012" y="57661"/>
                  </a:lnTo>
                  <a:lnTo>
                    <a:pt x="49113" y="61664"/>
                  </a:lnTo>
                  <a:lnTo>
                    <a:pt x="49012" y="65563"/>
                  </a:lnTo>
                  <a:lnTo>
                    <a:pt x="48709" y="69402"/>
                  </a:lnTo>
                  <a:lnTo>
                    <a:pt x="48204" y="73181"/>
                  </a:lnTo>
                  <a:lnTo>
                    <a:pt x="47498" y="76900"/>
                  </a:lnTo>
                  <a:lnTo>
                    <a:pt x="46589" y="80559"/>
                  </a:lnTo>
                  <a:lnTo>
                    <a:pt x="45478" y="84158"/>
                  </a:lnTo>
                  <a:lnTo>
                    <a:pt x="44166" y="87697"/>
                  </a:lnTo>
                  <a:lnTo>
                    <a:pt x="42652" y="91176"/>
                  </a:lnTo>
                  <a:lnTo>
                    <a:pt x="40935" y="94594"/>
                  </a:lnTo>
                  <a:lnTo>
                    <a:pt x="39017" y="97953"/>
                  </a:lnTo>
                  <a:lnTo>
                    <a:pt x="36941" y="101187"/>
                  </a:lnTo>
                  <a:lnTo>
                    <a:pt x="34750" y="104229"/>
                  </a:lnTo>
                  <a:lnTo>
                    <a:pt x="32444" y="107080"/>
                  </a:lnTo>
                  <a:lnTo>
                    <a:pt x="30024" y="109740"/>
                  </a:lnTo>
                  <a:lnTo>
                    <a:pt x="27489" y="112210"/>
                  </a:lnTo>
                  <a:lnTo>
                    <a:pt x="24840" y="114488"/>
                  </a:lnTo>
                  <a:lnTo>
                    <a:pt x="22076" y="116575"/>
                  </a:lnTo>
                  <a:lnTo>
                    <a:pt x="19197" y="118472"/>
                  </a:lnTo>
                  <a:lnTo>
                    <a:pt x="16204" y="120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744221" y="4256744"/>
              <a:ext cx="102592" cy="88949"/>
            </a:xfrm>
            <a:custGeom>
              <a:avLst/>
              <a:pathLst>
                <a:path w="102592" h="88949">
                  <a:moveTo>
                    <a:pt x="2728" y="70395"/>
                  </a:moveTo>
                  <a:lnTo>
                    <a:pt x="5457" y="60573"/>
                  </a:lnTo>
                  <a:lnTo>
                    <a:pt x="6761" y="60905"/>
                  </a:lnTo>
                  <a:lnTo>
                    <a:pt x="8054" y="61249"/>
                  </a:lnTo>
                  <a:lnTo>
                    <a:pt x="9336" y="61604"/>
                  </a:lnTo>
                  <a:lnTo>
                    <a:pt x="10608" y="61970"/>
                  </a:lnTo>
                  <a:lnTo>
                    <a:pt x="11869" y="62346"/>
                  </a:lnTo>
                  <a:lnTo>
                    <a:pt x="13118" y="62734"/>
                  </a:lnTo>
                  <a:lnTo>
                    <a:pt x="14357" y="63132"/>
                  </a:lnTo>
                  <a:lnTo>
                    <a:pt x="15585" y="63541"/>
                  </a:lnTo>
                  <a:lnTo>
                    <a:pt x="16802" y="63961"/>
                  </a:lnTo>
                  <a:lnTo>
                    <a:pt x="18008" y="64392"/>
                  </a:lnTo>
                  <a:lnTo>
                    <a:pt x="18008" y="49113"/>
                  </a:lnTo>
                  <a:lnTo>
                    <a:pt x="0" y="49113"/>
                  </a:lnTo>
                  <a:lnTo>
                    <a:pt x="0" y="38199"/>
                  </a:lnTo>
                  <a:lnTo>
                    <a:pt x="18008" y="38199"/>
                  </a:lnTo>
                  <a:lnTo>
                    <a:pt x="18008" y="10368"/>
                  </a:lnTo>
                  <a:lnTo>
                    <a:pt x="28376" y="10368"/>
                  </a:lnTo>
                  <a:lnTo>
                    <a:pt x="28376" y="38199"/>
                  </a:lnTo>
                  <a:lnTo>
                    <a:pt x="46384" y="38199"/>
                  </a:lnTo>
                  <a:lnTo>
                    <a:pt x="46384" y="1637"/>
                  </a:lnTo>
                  <a:lnTo>
                    <a:pt x="56753" y="1637"/>
                  </a:lnTo>
                  <a:lnTo>
                    <a:pt x="56753" y="30559"/>
                  </a:lnTo>
                  <a:lnTo>
                    <a:pt x="88949" y="30559"/>
                  </a:lnTo>
                  <a:lnTo>
                    <a:pt x="89675" y="30504"/>
                  </a:lnTo>
                  <a:lnTo>
                    <a:pt x="90324" y="30341"/>
                  </a:lnTo>
                  <a:lnTo>
                    <a:pt x="90897" y="30068"/>
                  </a:lnTo>
                  <a:lnTo>
                    <a:pt x="91394" y="29686"/>
                  </a:lnTo>
                  <a:lnTo>
                    <a:pt x="91814" y="29195"/>
                  </a:lnTo>
                  <a:lnTo>
                    <a:pt x="92158" y="28594"/>
                  </a:lnTo>
                  <a:lnTo>
                    <a:pt x="92425" y="27885"/>
                  </a:lnTo>
                  <a:lnTo>
                    <a:pt x="92616" y="27066"/>
                  </a:lnTo>
                  <a:lnTo>
                    <a:pt x="92731" y="26139"/>
                  </a:lnTo>
                  <a:lnTo>
                    <a:pt x="92769" y="25102"/>
                  </a:lnTo>
                  <a:lnTo>
                    <a:pt x="92742" y="22810"/>
                  </a:lnTo>
                  <a:lnTo>
                    <a:pt x="92660" y="20736"/>
                  </a:lnTo>
                  <a:lnTo>
                    <a:pt x="92523" y="18881"/>
                  </a:lnTo>
                  <a:lnTo>
                    <a:pt x="92332" y="17244"/>
                  </a:lnTo>
                  <a:lnTo>
                    <a:pt x="92087" y="15825"/>
                  </a:lnTo>
                  <a:lnTo>
                    <a:pt x="91787" y="14624"/>
                  </a:lnTo>
                  <a:lnTo>
                    <a:pt x="91432" y="13642"/>
                  </a:lnTo>
                  <a:lnTo>
                    <a:pt x="91023" y="12878"/>
                  </a:lnTo>
                  <a:lnTo>
                    <a:pt x="90559" y="12332"/>
                  </a:lnTo>
                  <a:lnTo>
                    <a:pt x="90041" y="12005"/>
                  </a:lnTo>
                  <a:lnTo>
                    <a:pt x="89326" y="11694"/>
                  </a:lnTo>
                  <a:lnTo>
                    <a:pt x="88491" y="11416"/>
                  </a:lnTo>
                  <a:lnTo>
                    <a:pt x="87536" y="11170"/>
                  </a:lnTo>
                  <a:lnTo>
                    <a:pt x="86461" y="10957"/>
                  </a:lnTo>
                  <a:lnTo>
                    <a:pt x="85266" y="10777"/>
                  </a:lnTo>
                  <a:lnTo>
                    <a:pt x="83950" y="10630"/>
                  </a:lnTo>
                  <a:lnTo>
                    <a:pt x="82515" y="10515"/>
                  </a:lnTo>
                  <a:lnTo>
                    <a:pt x="80960" y="10433"/>
                  </a:lnTo>
                  <a:lnTo>
                    <a:pt x="79285" y="10384"/>
                  </a:lnTo>
                  <a:lnTo>
                    <a:pt x="77489" y="10368"/>
                  </a:lnTo>
                  <a:lnTo>
                    <a:pt x="80764" y="0"/>
                  </a:lnTo>
                  <a:lnTo>
                    <a:pt x="83598" y="242"/>
                  </a:lnTo>
                  <a:lnTo>
                    <a:pt x="86210" y="534"/>
                  </a:lnTo>
                  <a:lnTo>
                    <a:pt x="88597" y="875"/>
                  </a:lnTo>
                  <a:lnTo>
                    <a:pt x="90761" y="1266"/>
                  </a:lnTo>
                  <a:lnTo>
                    <a:pt x="92701" y="1705"/>
                  </a:lnTo>
                  <a:lnTo>
                    <a:pt x="94417" y="2193"/>
                  </a:lnTo>
                  <a:lnTo>
                    <a:pt x="95910" y="2731"/>
                  </a:lnTo>
                  <a:lnTo>
                    <a:pt x="97178" y="3317"/>
                  </a:lnTo>
                  <a:lnTo>
                    <a:pt x="98223" y="3953"/>
                  </a:lnTo>
                  <a:lnTo>
                    <a:pt x="99045" y="4638"/>
                  </a:lnTo>
                  <a:lnTo>
                    <a:pt x="99719" y="5481"/>
                  </a:lnTo>
                  <a:lnTo>
                    <a:pt x="100322" y="6592"/>
                  </a:lnTo>
                  <a:lnTo>
                    <a:pt x="100854" y="7969"/>
                  </a:lnTo>
                  <a:lnTo>
                    <a:pt x="101315" y="9615"/>
                  </a:lnTo>
                  <a:lnTo>
                    <a:pt x="101705" y="11527"/>
                  </a:lnTo>
                  <a:lnTo>
                    <a:pt x="102024" y="13708"/>
                  </a:lnTo>
                  <a:lnTo>
                    <a:pt x="102272" y="16155"/>
                  </a:lnTo>
                  <a:lnTo>
                    <a:pt x="102450" y="18870"/>
                  </a:lnTo>
                  <a:lnTo>
                    <a:pt x="102556" y="21852"/>
                  </a:lnTo>
                  <a:lnTo>
                    <a:pt x="102592" y="25102"/>
                  </a:lnTo>
                  <a:lnTo>
                    <a:pt x="102567" y="27102"/>
                  </a:lnTo>
                  <a:lnTo>
                    <a:pt x="102493" y="28955"/>
                  </a:lnTo>
                  <a:lnTo>
                    <a:pt x="102371" y="30660"/>
                  </a:lnTo>
                  <a:lnTo>
                    <a:pt x="102199" y="32218"/>
                  </a:lnTo>
                  <a:lnTo>
                    <a:pt x="101978" y="33628"/>
                  </a:lnTo>
                  <a:lnTo>
                    <a:pt x="101708" y="34892"/>
                  </a:lnTo>
                  <a:lnTo>
                    <a:pt x="101388" y="36008"/>
                  </a:lnTo>
                  <a:lnTo>
                    <a:pt x="101020" y="36976"/>
                  </a:lnTo>
                  <a:lnTo>
                    <a:pt x="100603" y="37798"/>
                  </a:lnTo>
                  <a:lnTo>
                    <a:pt x="100136" y="38472"/>
                  </a:lnTo>
                  <a:lnTo>
                    <a:pt x="99615" y="39042"/>
                  </a:lnTo>
                  <a:lnTo>
                    <a:pt x="99034" y="39552"/>
                  </a:lnTo>
                  <a:lnTo>
                    <a:pt x="98393" y="40002"/>
                  </a:lnTo>
                  <a:lnTo>
                    <a:pt x="97691" y="40392"/>
                  </a:lnTo>
                  <a:lnTo>
                    <a:pt x="96930" y="40723"/>
                  </a:lnTo>
                  <a:lnTo>
                    <a:pt x="96109" y="40993"/>
                  </a:lnTo>
                  <a:lnTo>
                    <a:pt x="95227" y="41203"/>
                  </a:lnTo>
                  <a:lnTo>
                    <a:pt x="94286" y="41353"/>
                  </a:lnTo>
                  <a:lnTo>
                    <a:pt x="93285" y="41443"/>
                  </a:lnTo>
                  <a:lnTo>
                    <a:pt x="92223" y="41473"/>
                  </a:lnTo>
                  <a:lnTo>
                    <a:pt x="56753" y="41473"/>
                  </a:lnTo>
                  <a:lnTo>
                    <a:pt x="56753" y="52387"/>
                  </a:lnTo>
                  <a:lnTo>
                    <a:pt x="63989" y="53173"/>
                  </a:lnTo>
                  <a:lnTo>
                    <a:pt x="70635" y="54439"/>
                  </a:lnTo>
                  <a:lnTo>
                    <a:pt x="76693" y="56185"/>
                  </a:lnTo>
                  <a:lnTo>
                    <a:pt x="82161" y="58412"/>
                  </a:lnTo>
                  <a:lnTo>
                    <a:pt x="87039" y="61118"/>
                  </a:lnTo>
                  <a:lnTo>
                    <a:pt x="91328" y="64305"/>
                  </a:lnTo>
                  <a:lnTo>
                    <a:pt x="95028" y="67972"/>
                  </a:lnTo>
                  <a:lnTo>
                    <a:pt x="98139" y="72120"/>
                  </a:lnTo>
                  <a:lnTo>
                    <a:pt x="100660" y="76747"/>
                  </a:lnTo>
                  <a:lnTo>
                    <a:pt x="102592" y="81855"/>
                  </a:lnTo>
                  <a:lnTo>
                    <a:pt x="91678" y="88949"/>
                  </a:lnTo>
                  <a:lnTo>
                    <a:pt x="90051" y="84365"/>
                  </a:lnTo>
                  <a:lnTo>
                    <a:pt x="88010" y="80218"/>
                  </a:lnTo>
                  <a:lnTo>
                    <a:pt x="85555" y="76507"/>
                  </a:lnTo>
                  <a:lnTo>
                    <a:pt x="82684" y="73233"/>
                  </a:lnTo>
                  <a:lnTo>
                    <a:pt x="79399" y="70395"/>
                  </a:lnTo>
                  <a:lnTo>
                    <a:pt x="75699" y="67994"/>
                  </a:lnTo>
                  <a:lnTo>
                    <a:pt x="71585" y="66030"/>
                  </a:lnTo>
                  <a:lnTo>
                    <a:pt x="67056" y="64502"/>
                  </a:lnTo>
                  <a:lnTo>
                    <a:pt x="62111" y="63410"/>
                  </a:lnTo>
                  <a:lnTo>
                    <a:pt x="56753" y="62755"/>
                  </a:lnTo>
                  <a:lnTo>
                    <a:pt x="56753" y="88403"/>
                  </a:lnTo>
                  <a:lnTo>
                    <a:pt x="46384" y="88403"/>
                  </a:lnTo>
                  <a:lnTo>
                    <a:pt x="46384" y="49113"/>
                  </a:lnTo>
                  <a:lnTo>
                    <a:pt x="28376" y="49113"/>
                  </a:lnTo>
                  <a:lnTo>
                    <a:pt x="28376" y="68758"/>
                  </a:lnTo>
                  <a:lnTo>
                    <a:pt x="29997" y="69429"/>
                  </a:lnTo>
                  <a:lnTo>
                    <a:pt x="31585" y="70133"/>
                  </a:lnTo>
                  <a:lnTo>
                    <a:pt x="33140" y="70870"/>
                  </a:lnTo>
                  <a:lnTo>
                    <a:pt x="34663" y="71639"/>
                  </a:lnTo>
                  <a:lnTo>
                    <a:pt x="36152" y="72442"/>
                  </a:lnTo>
                  <a:lnTo>
                    <a:pt x="37609" y="73277"/>
                  </a:lnTo>
                  <a:lnTo>
                    <a:pt x="39034" y="74144"/>
                  </a:lnTo>
                  <a:lnTo>
                    <a:pt x="40425" y="75045"/>
                  </a:lnTo>
                  <a:lnTo>
                    <a:pt x="41784" y="75978"/>
                  </a:lnTo>
                  <a:lnTo>
                    <a:pt x="43110" y="76944"/>
                  </a:lnTo>
                  <a:lnTo>
                    <a:pt x="36016" y="85675"/>
                  </a:lnTo>
                  <a:lnTo>
                    <a:pt x="32834" y="83558"/>
                  </a:lnTo>
                  <a:lnTo>
                    <a:pt x="29620" y="81571"/>
                  </a:lnTo>
                  <a:lnTo>
                    <a:pt x="26373" y="79716"/>
                  </a:lnTo>
                  <a:lnTo>
                    <a:pt x="23094" y="77991"/>
                  </a:lnTo>
                  <a:lnTo>
                    <a:pt x="19781" y="76398"/>
                  </a:lnTo>
                  <a:lnTo>
                    <a:pt x="16436" y="74935"/>
                  </a:lnTo>
                  <a:lnTo>
                    <a:pt x="13058" y="73604"/>
                  </a:lnTo>
                  <a:lnTo>
                    <a:pt x="9648" y="72403"/>
                  </a:lnTo>
                  <a:lnTo>
                    <a:pt x="6204" y="71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747496" y="4350605"/>
              <a:ext cx="26193" cy="27285"/>
            </a:xfrm>
            <a:custGeom>
              <a:avLst/>
              <a:pathLst>
                <a:path w="26193" h="27285">
                  <a:moveTo>
                    <a:pt x="0" y="19645"/>
                  </a:moveTo>
                  <a:lnTo>
                    <a:pt x="1446" y="17484"/>
                  </a:lnTo>
                  <a:lnTo>
                    <a:pt x="2946" y="15367"/>
                  </a:lnTo>
                  <a:lnTo>
                    <a:pt x="4502" y="13293"/>
                  </a:lnTo>
                  <a:lnTo>
                    <a:pt x="6111" y="11263"/>
                  </a:lnTo>
                  <a:lnTo>
                    <a:pt x="7776" y="9276"/>
                  </a:lnTo>
                  <a:lnTo>
                    <a:pt x="9495" y="7334"/>
                  </a:lnTo>
                  <a:lnTo>
                    <a:pt x="11268" y="5435"/>
                  </a:lnTo>
                  <a:lnTo>
                    <a:pt x="13096" y="3579"/>
                  </a:lnTo>
                  <a:lnTo>
                    <a:pt x="14979" y="1768"/>
                  </a:lnTo>
                  <a:lnTo>
                    <a:pt x="16916" y="0"/>
                  </a:lnTo>
                  <a:lnTo>
                    <a:pt x="26193" y="7639"/>
                  </a:lnTo>
                  <a:lnTo>
                    <a:pt x="24049" y="9506"/>
                  </a:lnTo>
                  <a:lnTo>
                    <a:pt x="21980" y="11394"/>
                  </a:lnTo>
                  <a:lnTo>
                    <a:pt x="19989" y="13304"/>
                  </a:lnTo>
                  <a:lnTo>
                    <a:pt x="18073" y="15236"/>
                  </a:lnTo>
                  <a:lnTo>
                    <a:pt x="16234" y="17189"/>
                  </a:lnTo>
                  <a:lnTo>
                    <a:pt x="14472" y="19165"/>
                  </a:lnTo>
                  <a:lnTo>
                    <a:pt x="12785" y="21162"/>
                  </a:lnTo>
                  <a:lnTo>
                    <a:pt x="11175" y="23181"/>
                  </a:lnTo>
                  <a:lnTo>
                    <a:pt x="9642" y="25222"/>
                  </a:lnTo>
                  <a:lnTo>
                    <a:pt x="8185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792789" y="4253470"/>
              <a:ext cx="75852" cy="126603"/>
            </a:xfrm>
            <a:custGeom>
              <a:avLst/>
              <a:pathLst>
                <a:path w="75852" h="126603">
                  <a:moveTo>
                    <a:pt x="0" y="126057"/>
                  </a:moveTo>
                  <a:lnTo>
                    <a:pt x="0" y="98772"/>
                  </a:lnTo>
                  <a:lnTo>
                    <a:pt x="52387" y="98772"/>
                  </a:lnTo>
                  <a:lnTo>
                    <a:pt x="53342" y="97427"/>
                  </a:lnTo>
                  <a:lnTo>
                    <a:pt x="54242" y="96011"/>
                  </a:lnTo>
                  <a:lnTo>
                    <a:pt x="55088" y="94523"/>
                  </a:lnTo>
                  <a:lnTo>
                    <a:pt x="55880" y="92965"/>
                  </a:lnTo>
                  <a:lnTo>
                    <a:pt x="56616" y="91337"/>
                  </a:lnTo>
                  <a:lnTo>
                    <a:pt x="57298" y="89637"/>
                  </a:lnTo>
                  <a:lnTo>
                    <a:pt x="57926" y="87866"/>
                  </a:lnTo>
                  <a:lnTo>
                    <a:pt x="58499" y="86024"/>
                  </a:lnTo>
                  <a:lnTo>
                    <a:pt x="59017" y="84111"/>
                  </a:lnTo>
                  <a:lnTo>
                    <a:pt x="59481" y="82128"/>
                  </a:lnTo>
                  <a:lnTo>
                    <a:pt x="59896" y="79871"/>
                  </a:lnTo>
                  <a:lnTo>
                    <a:pt x="60267" y="77140"/>
                  </a:lnTo>
                  <a:lnTo>
                    <a:pt x="60594" y="73934"/>
                  </a:lnTo>
                  <a:lnTo>
                    <a:pt x="60878" y="70253"/>
                  </a:lnTo>
                  <a:lnTo>
                    <a:pt x="61118" y="66098"/>
                  </a:lnTo>
                  <a:lnTo>
                    <a:pt x="61315" y="61468"/>
                  </a:lnTo>
                  <a:lnTo>
                    <a:pt x="61468" y="56362"/>
                  </a:lnTo>
                  <a:lnTo>
                    <a:pt x="61577" y="50783"/>
                  </a:lnTo>
                  <a:lnTo>
                    <a:pt x="61642" y="44728"/>
                  </a:lnTo>
                  <a:lnTo>
                    <a:pt x="61664" y="38199"/>
                  </a:lnTo>
                  <a:lnTo>
                    <a:pt x="61664" y="0"/>
                  </a:lnTo>
                  <a:lnTo>
                    <a:pt x="73669" y="5457"/>
                  </a:lnTo>
                  <a:lnTo>
                    <a:pt x="73669" y="49113"/>
                  </a:lnTo>
                  <a:lnTo>
                    <a:pt x="73637" y="53784"/>
                  </a:lnTo>
                  <a:lnTo>
                    <a:pt x="73538" y="58193"/>
                  </a:lnTo>
                  <a:lnTo>
                    <a:pt x="73375" y="62341"/>
                  </a:lnTo>
                  <a:lnTo>
                    <a:pt x="73146" y="66226"/>
                  </a:lnTo>
                  <a:lnTo>
                    <a:pt x="72851" y="69850"/>
                  </a:lnTo>
                  <a:lnTo>
                    <a:pt x="72491" y="73211"/>
                  </a:lnTo>
                  <a:lnTo>
                    <a:pt x="72065" y="76311"/>
                  </a:lnTo>
                  <a:lnTo>
                    <a:pt x="71574" y="79148"/>
                  </a:lnTo>
                  <a:lnTo>
                    <a:pt x="71017" y="81724"/>
                  </a:lnTo>
                  <a:lnTo>
                    <a:pt x="70395" y="84038"/>
                  </a:lnTo>
                  <a:lnTo>
                    <a:pt x="69702" y="86193"/>
                  </a:lnTo>
                  <a:lnTo>
                    <a:pt x="68933" y="88294"/>
                  </a:lnTo>
                  <a:lnTo>
                    <a:pt x="68087" y="90341"/>
                  </a:lnTo>
                  <a:lnTo>
                    <a:pt x="67165" y="92332"/>
                  </a:lnTo>
                  <a:lnTo>
                    <a:pt x="66166" y="94270"/>
                  </a:lnTo>
                  <a:lnTo>
                    <a:pt x="65091" y="96152"/>
                  </a:lnTo>
                  <a:lnTo>
                    <a:pt x="63940" y="97980"/>
                  </a:lnTo>
                  <a:lnTo>
                    <a:pt x="62712" y="99754"/>
                  </a:lnTo>
                  <a:lnTo>
                    <a:pt x="61407" y="101473"/>
                  </a:lnTo>
                  <a:lnTo>
                    <a:pt x="60027" y="103137"/>
                  </a:lnTo>
                  <a:lnTo>
                    <a:pt x="75852" y="118963"/>
                  </a:lnTo>
                  <a:lnTo>
                    <a:pt x="64392" y="126603"/>
                  </a:lnTo>
                  <a:lnTo>
                    <a:pt x="63405" y="124862"/>
                  </a:lnTo>
                  <a:lnTo>
                    <a:pt x="62406" y="123132"/>
                  </a:lnTo>
                  <a:lnTo>
                    <a:pt x="61397" y="121413"/>
                  </a:lnTo>
                  <a:lnTo>
                    <a:pt x="60376" y="119705"/>
                  </a:lnTo>
                  <a:lnTo>
                    <a:pt x="59345" y="118008"/>
                  </a:lnTo>
                  <a:lnTo>
                    <a:pt x="58302" y="116322"/>
                  </a:lnTo>
                  <a:lnTo>
                    <a:pt x="57249" y="114646"/>
                  </a:lnTo>
                  <a:lnTo>
                    <a:pt x="56185" y="112982"/>
                  </a:lnTo>
                  <a:lnTo>
                    <a:pt x="55110" y="111328"/>
                  </a:lnTo>
                  <a:lnTo>
                    <a:pt x="54024" y="109686"/>
                  </a:lnTo>
                  <a:lnTo>
                    <a:pt x="10368" y="109686"/>
                  </a:lnTo>
                  <a:lnTo>
                    <a:pt x="10368" y="126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744221" y="4197262"/>
              <a:ext cx="125511" cy="43110"/>
            </a:xfrm>
            <a:custGeom>
              <a:avLst/>
              <a:pathLst>
                <a:path w="125511" h="43110">
                  <a:moveTo>
                    <a:pt x="57844" y="2182"/>
                  </a:moveTo>
                  <a:lnTo>
                    <a:pt x="67667" y="545"/>
                  </a:lnTo>
                  <a:lnTo>
                    <a:pt x="68425" y="1866"/>
                  </a:lnTo>
                  <a:lnTo>
                    <a:pt x="69173" y="3208"/>
                  </a:lnTo>
                  <a:lnTo>
                    <a:pt x="69910" y="4572"/>
                  </a:lnTo>
                  <a:lnTo>
                    <a:pt x="70635" y="5959"/>
                  </a:lnTo>
                  <a:lnTo>
                    <a:pt x="71350" y="7366"/>
                  </a:lnTo>
                  <a:lnTo>
                    <a:pt x="72054" y="8796"/>
                  </a:lnTo>
                  <a:lnTo>
                    <a:pt x="72747" y="10248"/>
                  </a:lnTo>
                  <a:lnTo>
                    <a:pt x="73429" y="11721"/>
                  </a:lnTo>
                  <a:lnTo>
                    <a:pt x="74101" y="13216"/>
                  </a:lnTo>
                  <a:lnTo>
                    <a:pt x="74761" y="14733"/>
                  </a:lnTo>
                  <a:lnTo>
                    <a:pt x="110777" y="14733"/>
                  </a:lnTo>
                  <a:lnTo>
                    <a:pt x="112365" y="14758"/>
                  </a:lnTo>
                  <a:lnTo>
                    <a:pt x="113855" y="14832"/>
                  </a:lnTo>
                  <a:lnTo>
                    <a:pt x="115247" y="14954"/>
                  </a:lnTo>
                  <a:lnTo>
                    <a:pt x="116540" y="15126"/>
                  </a:lnTo>
                  <a:lnTo>
                    <a:pt x="117735" y="15347"/>
                  </a:lnTo>
                  <a:lnTo>
                    <a:pt x="118832" y="15618"/>
                  </a:lnTo>
                  <a:lnTo>
                    <a:pt x="119830" y="15937"/>
                  </a:lnTo>
                  <a:lnTo>
                    <a:pt x="120731" y="16305"/>
                  </a:lnTo>
                  <a:lnTo>
                    <a:pt x="121533" y="16723"/>
                  </a:lnTo>
                  <a:lnTo>
                    <a:pt x="122237" y="17189"/>
                  </a:lnTo>
                  <a:lnTo>
                    <a:pt x="122859" y="17721"/>
                  </a:lnTo>
                  <a:lnTo>
                    <a:pt x="123416" y="18335"/>
                  </a:lnTo>
                  <a:lnTo>
                    <a:pt x="123907" y="19031"/>
                  </a:lnTo>
                  <a:lnTo>
                    <a:pt x="124332" y="19809"/>
                  </a:lnTo>
                  <a:lnTo>
                    <a:pt x="124693" y="20668"/>
                  </a:lnTo>
                  <a:lnTo>
                    <a:pt x="124987" y="21609"/>
                  </a:lnTo>
                  <a:lnTo>
                    <a:pt x="125217" y="22633"/>
                  </a:lnTo>
                  <a:lnTo>
                    <a:pt x="125380" y="23738"/>
                  </a:lnTo>
                  <a:lnTo>
                    <a:pt x="125478" y="24924"/>
                  </a:lnTo>
                  <a:lnTo>
                    <a:pt x="125511" y="26193"/>
                  </a:lnTo>
                  <a:lnTo>
                    <a:pt x="125495" y="27394"/>
                  </a:lnTo>
                  <a:lnTo>
                    <a:pt x="125446" y="28594"/>
                  </a:lnTo>
                  <a:lnTo>
                    <a:pt x="125364" y="29795"/>
                  </a:lnTo>
                  <a:lnTo>
                    <a:pt x="125249" y="30995"/>
                  </a:lnTo>
                  <a:lnTo>
                    <a:pt x="125102" y="32196"/>
                  </a:lnTo>
                  <a:lnTo>
                    <a:pt x="124922" y="33397"/>
                  </a:lnTo>
                  <a:lnTo>
                    <a:pt x="124709" y="34597"/>
                  </a:lnTo>
                  <a:lnTo>
                    <a:pt x="124463" y="35798"/>
                  </a:lnTo>
                  <a:lnTo>
                    <a:pt x="124185" y="36998"/>
                  </a:lnTo>
                  <a:lnTo>
                    <a:pt x="123874" y="38199"/>
                  </a:lnTo>
                  <a:lnTo>
                    <a:pt x="112414" y="40382"/>
                  </a:lnTo>
                  <a:lnTo>
                    <a:pt x="112829" y="39176"/>
                  </a:lnTo>
                  <a:lnTo>
                    <a:pt x="113200" y="37959"/>
                  </a:lnTo>
                  <a:lnTo>
                    <a:pt x="113528" y="36731"/>
                  </a:lnTo>
                  <a:lnTo>
                    <a:pt x="113811" y="35492"/>
                  </a:lnTo>
                  <a:lnTo>
                    <a:pt x="114051" y="34242"/>
                  </a:lnTo>
                  <a:lnTo>
                    <a:pt x="114248" y="32982"/>
                  </a:lnTo>
                  <a:lnTo>
                    <a:pt x="114401" y="31710"/>
                  </a:lnTo>
                  <a:lnTo>
                    <a:pt x="114510" y="30428"/>
                  </a:lnTo>
                  <a:lnTo>
                    <a:pt x="114575" y="29135"/>
                  </a:lnTo>
                  <a:lnTo>
                    <a:pt x="114597" y="27830"/>
                  </a:lnTo>
                  <a:lnTo>
                    <a:pt x="114532" y="27416"/>
                  </a:lnTo>
                  <a:lnTo>
                    <a:pt x="114335" y="27045"/>
                  </a:lnTo>
                  <a:lnTo>
                    <a:pt x="114008" y="26717"/>
                  </a:lnTo>
                  <a:lnTo>
                    <a:pt x="113549" y="26433"/>
                  </a:lnTo>
                  <a:lnTo>
                    <a:pt x="112960" y="26193"/>
                  </a:lnTo>
                  <a:lnTo>
                    <a:pt x="112240" y="25997"/>
                  </a:lnTo>
                  <a:lnTo>
                    <a:pt x="111388" y="25844"/>
                  </a:lnTo>
                  <a:lnTo>
                    <a:pt x="110406" y="25735"/>
                  </a:lnTo>
                  <a:lnTo>
                    <a:pt x="109293" y="25669"/>
                  </a:lnTo>
                  <a:lnTo>
                    <a:pt x="108049" y="25648"/>
                  </a:lnTo>
                  <a:lnTo>
                    <a:pt x="79672" y="25648"/>
                  </a:lnTo>
                  <a:lnTo>
                    <a:pt x="80114" y="26957"/>
                  </a:lnTo>
                  <a:lnTo>
                    <a:pt x="80567" y="28267"/>
                  </a:lnTo>
                  <a:lnTo>
                    <a:pt x="81031" y="29577"/>
                  </a:lnTo>
                  <a:lnTo>
                    <a:pt x="81506" y="30886"/>
                  </a:lnTo>
                  <a:lnTo>
                    <a:pt x="81991" y="32196"/>
                  </a:lnTo>
                  <a:lnTo>
                    <a:pt x="82488" y="33506"/>
                  </a:lnTo>
                  <a:lnTo>
                    <a:pt x="82995" y="34815"/>
                  </a:lnTo>
                  <a:lnTo>
                    <a:pt x="83514" y="36125"/>
                  </a:lnTo>
                  <a:lnTo>
                    <a:pt x="84043" y="37435"/>
                  </a:lnTo>
                  <a:lnTo>
                    <a:pt x="84583" y="38744"/>
                  </a:lnTo>
                  <a:lnTo>
                    <a:pt x="73124" y="43110"/>
                  </a:lnTo>
                  <a:lnTo>
                    <a:pt x="72573" y="41266"/>
                  </a:lnTo>
                  <a:lnTo>
                    <a:pt x="72010" y="39443"/>
                  </a:lnTo>
                  <a:lnTo>
                    <a:pt x="71437" y="37642"/>
                  </a:lnTo>
                  <a:lnTo>
                    <a:pt x="70854" y="35863"/>
                  </a:lnTo>
                  <a:lnTo>
                    <a:pt x="70259" y="34106"/>
                  </a:lnTo>
                  <a:lnTo>
                    <a:pt x="69653" y="32371"/>
                  </a:lnTo>
                  <a:lnTo>
                    <a:pt x="69036" y="30657"/>
                  </a:lnTo>
                  <a:lnTo>
                    <a:pt x="68409" y="28965"/>
                  </a:lnTo>
                  <a:lnTo>
                    <a:pt x="67770" y="27296"/>
                  </a:lnTo>
                  <a:lnTo>
                    <a:pt x="67121" y="25648"/>
                  </a:lnTo>
                  <a:lnTo>
                    <a:pt x="33287" y="25648"/>
                  </a:lnTo>
                  <a:lnTo>
                    <a:pt x="33287" y="40927"/>
                  </a:lnTo>
                  <a:lnTo>
                    <a:pt x="22919" y="40927"/>
                  </a:lnTo>
                  <a:lnTo>
                    <a:pt x="22919" y="25648"/>
                  </a:lnTo>
                  <a:lnTo>
                    <a:pt x="0" y="25648"/>
                  </a:lnTo>
                  <a:lnTo>
                    <a:pt x="0" y="14733"/>
                  </a:lnTo>
                  <a:lnTo>
                    <a:pt x="22919" y="14733"/>
                  </a:lnTo>
                  <a:lnTo>
                    <a:pt x="22919" y="0"/>
                  </a:lnTo>
                  <a:lnTo>
                    <a:pt x="33287" y="0"/>
                  </a:lnTo>
                  <a:lnTo>
                    <a:pt x="33287" y="14733"/>
                  </a:lnTo>
                  <a:lnTo>
                    <a:pt x="63301" y="147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748587" y="4115953"/>
              <a:ext cx="56207" cy="84038"/>
            </a:xfrm>
            <a:custGeom>
              <a:avLst/>
              <a:pathLst>
                <a:path w="56207" h="84038">
                  <a:moveTo>
                    <a:pt x="9822" y="71487"/>
                  </a:moveTo>
                  <a:lnTo>
                    <a:pt x="9822" y="78581"/>
                  </a:lnTo>
                  <a:lnTo>
                    <a:pt x="0" y="78581"/>
                  </a:lnTo>
                  <a:lnTo>
                    <a:pt x="0" y="9822"/>
                  </a:lnTo>
                  <a:lnTo>
                    <a:pt x="7639" y="9822"/>
                  </a:lnTo>
                  <a:lnTo>
                    <a:pt x="11165" y="11716"/>
                  </a:lnTo>
                  <a:lnTo>
                    <a:pt x="14537" y="13686"/>
                  </a:lnTo>
                  <a:lnTo>
                    <a:pt x="17757" y="15732"/>
                  </a:lnTo>
                  <a:lnTo>
                    <a:pt x="20824" y="17855"/>
                  </a:lnTo>
                  <a:lnTo>
                    <a:pt x="23738" y="20054"/>
                  </a:lnTo>
                  <a:lnTo>
                    <a:pt x="26499" y="22330"/>
                  </a:lnTo>
                  <a:lnTo>
                    <a:pt x="29107" y="24682"/>
                  </a:lnTo>
                  <a:lnTo>
                    <a:pt x="31563" y="27110"/>
                  </a:lnTo>
                  <a:lnTo>
                    <a:pt x="33866" y="29615"/>
                  </a:lnTo>
                  <a:lnTo>
                    <a:pt x="36016" y="32196"/>
                  </a:lnTo>
                  <a:lnTo>
                    <a:pt x="37293" y="29517"/>
                  </a:lnTo>
                  <a:lnTo>
                    <a:pt x="38504" y="26717"/>
                  </a:lnTo>
                  <a:lnTo>
                    <a:pt x="39650" y="23798"/>
                  </a:lnTo>
                  <a:lnTo>
                    <a:pt x="40731" y="20758"/>
                  </a:lnTo>
                  <a:lnTo>
                    <a:pt x="41746" y="17598"/>
                  </a:lnTo>
                  <a:lnTo>
                    <a:pt x="42695" y="14319"/>
                  </a:lnTo>
                  <a:lnTo>
                    <a:pt x="43579" y="10919"/>
                  </a:lnTo>
                  <a:lnTo>
                    <a:pt x="44398" y="7399"/>
                  </a:lnTo>
                  <a:lnTo>
                    <a:pt x="45151" y="3759"/>
                  </a:lnTo>
                  <a:lnTo>
                    <a:pt x="45839" y="0"/>
                  </a:lnTo>
                  <a:lnTo>
                    <a:pt x="56207" y="3819"/>
                  </a:lnTo>
                  <a:lnTo>
                    <a:pt x="55481" y="8229"/>
                  </a:lnTo>
                  <a:lnTo>
                    <a:pt x="54613" y="12507"/>
                  </a:lnTo>
                  <a:lnTo>
                    <a:pt x="53604" y="16654"/>
                  </a:lnTo>
                  <a:lnTo>
                    <a:pt x="52452" y="20671"/>
                  </a:lnTo>
                  <a:lnTo>
                    <a:pt x="51159" y="24556"/>
                  </a:lnTo>
                  <a:lnTo>
                    <a:pt x="49724" y="28311"/>
                  </a:lnTo>
                  <a:lnTo>
                    <a:pt x="48147" y="31934"/>
                  </a:lnTo>
                  <a:lnTo>
                    <a:pt x="46428" y="35427"/>
                  </a:lnTo>
                  <a:lnTo>
                    <a:pt x="44567" y="38788"/>
                  </a:lnTo>
                  <a:lnTo>
                    <a:pt x="42564" y="42019"/>
                  </a:lnTo>
                  <a:lnTo>
                    <a:pt x="44371" y="45227"/>
                  </a:lnTo>
                  <a:lnTo>
                    <a:pt x="46079" y="48523"/>
                  </a:lnTo>
                  <a:lnTo>
                    <a:pt x="47688" y="51907"/>
                  </a:lnTo>
                  <a:lnTo>
                    <a:pt x="49200" y="55377"/>
                  </a:lnTo>
                  <a:lnTo>
                    <a:pt x="50613" y="58935"/>
                  </a:lnTo>
                  <a:lnTo>
                    <a:pt x="51929" y="62581"/>
                  </a:lnTo>
                  <a:lnTo>
                    <a:pt x="53146" y="66313"/>
                  </a:lnTo>
                  <a:lnTo>
                    <a:pt x="54264" y="70133"/>
                  </a:lnTo>
                  <a:lnTo>
                    <a:pt x="55285" y="74041"/>
                  </a:lnTo>
                  <a:lnTo>
                    <a:pt x="56207" y="78035"/>
                  </a:lnTo>
                  <a:lnTo>
                    <a:pt x="45839" y="84038"/>
                  </a:lnTo>
                  <a:lnTo>
                    <a:pt x="45047" y="80278"/>
                  </a:lnTo>
                  <a:lnTo>
                    <a:pt x="44201" y="76638"/>
                  </a:lnTo>
                  <a:lnTo>
                    <a:pt x="43301" y="73118"/>
                  </a:lnTo>
                  <a:lnTo>
                    <a:pt x="42346" y="69719"/>
                  </a:lnTo>
                  <a:lnTo>
                    <a:pt x="41337" y="66439"/>
                  </a:lnTo>
                  <a:lnTo>
                    <a:pt x="40272" y="63279"/>
                  </a:lnTo>
                  <a:lnTo>
                    <a:pt x="39154" y="60240"/>
                  </a:lnTo>
                  <a:lnTo>
                    <a:pt x="37980" y="57320"/>
                  </a:lnTo>
                  <a:lnTo>
                    <a:pt x="36753" y="54521"/>
                  </a:lnTo>
                  <a:lnTo>
                    <a:pt x="35470" y="51841"/>
                  </a:lnTo>
                  <a:lnTo>
                    <a:pt x="33446" y="54101"/>
                  </a:lnTo>
                  <a:lnTo>
                    <a:pt x="31301" y="56294"/>
                  </a:lnTo>
                  <a:lnTo>
                    <a:pt x="29036" y="58422"/>
                  </a:lnTo>
                  <a:lnTo>
                    <a:pt x="26652" y="60485"/>
                  </a:lnTo>
                  <a:lnTo>
                    <a:pt x="24147" y="62483"/>
                  </a:lnTo>
                  <a:lnTo>
                    <a:pt x="21522" y="64414"/>
                  </a:lnTo>
                  <a:lnTo>
                    <a:pt x="18777" y="66281"/>
                  </a:lnTo>
                  <a:lnTo>
                    <a:pt x="15912" y="68081"/>
                  </a:lnTo>
                  <a:lnTo>
                    <a:pt x="12927" y="698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758410" y="4138872"/>
              <a:ext cx="20191" cy="37107"/>
            </a:xfrm>
            <a:custGeom>
              <a:avLst/>
              <a:pathLst>
                <a:path w="20191" h="37107">
                  <a:moveTo>
                    <a:pt x="20191" y="19645"/>
                  </a:moveTo>
                  <a:lnTo>
                    <a:pt x="18515" y="17189"/>
                  </a:lnTo>
                  <a:lnTo>
                    <a:pt x="16763" y="14843"/>
                  </a:lnTo>
                  <a:lnTo>
                    <a:pt x="14935" y="12605"/>
                  </a:lnTo>
                  <a:lnTo>
                    <a:pt x="13031" y="10477"/>
                  </a:lnTo>
                  <a:lnTo>
                    <a:pt x="11050" y="8458"/>
                  </a:lnTo>
                  <a:lnTo>
                    <a:pt x="8993" y="6548"/>
                  </a:lnTo>
                  <a:lnTo>
                    <a:pt x="6859" y="4747"/>
                  </a:lnTo>
                  <a:lnTo>
                    <a:pt x="4649" y="3055"/>
                  </a:lnTo>
                  <a:lnTo>
                    <a:pt x="2362" y="1473"/>
                  </a:lnTo>
                  <a:lnTo>
                    <a:pt x="0" y="0"/>
                  </a:lnTo>
                  <a:lnTo>
                    <a:pt x="0" y="37107"/>
                  </a:lnTo>
                  <a:lnTo>
                    <a:pt x="2461" y="35558"/>
                  </a:lnTo>
                  <a:lnTo>
                    <a:pt x="4824" y="33964"/>
                  </a:lnTo>
                  <a:lnTo>
                    <a:pt x="7088" y="32327"/>
                  </a:lnTo>
                  <a:lnTo>
                    <a:pt x="9255" y="30646"/>
                  </a:lnTo>
                  <a:lnTo>
                    <a:pt x="11323" y="28922"/>
                  </a:lnTo>
                  <a:lnTo>
                    <a:pt x="13293" y="27154"/>
                  </a:lnTo>
                  <a:lnTo>
                    <a:pt x="15165" y="25342"/>
                  </a:lnTo>
                  <a:lnTo>
                    <a:pt x="16938" y="23487"/>
                  </a:lnTo>
                  <a:lnTo>
                    <a:pt x="18613" y="215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800429" y="4117590"/>
              <a:ext cx="69304" cy="80764"/>
            </a:xfrm>
            <a:custGeom>
              <a:avLst/>
              <a:pathLst>
                <a:path w="69304" h="80764">
                  <a:moveTo>
                    <a:pt x="13096" y="73124"/>
                  </a:moveTo>
                  <a:lnTo>
                    <a:pt x="13096" y="46384"/>
                  </a:lnTo>
                  <a:lnTo>
                    <a:pt x="0" y="46384"/>
                  </a:lnTo>
                  <a:lnTo>
                    <a:pt x="0" y="35470"/>
                  </a:lnTo>
                  <a:lnTo>
                    <a:pt x="13096" y="35470"/>
                  </a:lnTo>
                  <a:lnTo>
                    <a:pt x="13096" y="6002"/>
                  </a:lnTo>
                  <a:lnTo>
                    <a:pt x="22919" y="6002"/>
                  </a:lnTo>
                  <a:lnTo>
                    <a:pt x="22919" y="35470"/>
                  </a:lnTo>
                  <a:lnTo>
                    <a:pt x="36562" y="35470"/>
                  </a:lnTo>
                  <a:lnTo>
                    <a:pt x="36562" y="0"/>
                  </a:lnTo>
                  <a:lnTo>
                    <a:pt x="46930" y="0"/>
                  </a:lnTo>
                  <a:lnTo>
                    <a:pt x="46930" y="35470"/>
                  </a:lnTo>
                  <a:lnTo>
                    <a:pt x="69304" y="35470"/>
                  </a:lnTo>
                  <a:lnTo>
                    <a:pt x="69304" y="46384"/>
                  </a:lnTo>
                  <a:lnTo>
                    <a:pt x="46930" y="46384"/>
                  </a:lnTo>
                  <a:lnTo>
                    <a:pt x="46930" y="80764"/>
                  </a:lnTo>
                  <a:lnTo>
                    <a:pt x="36562" y="80764"/>
                  </a:lnTo>
                  <a:lnTo>
                    <a:pt x="36562" y="46384"/>
                  </a:lnTo>
                  <a:lnTo>
                    <a:pt x="22919" y="46384"/>
                  </a:lnTo>
                  <a:lnTo>
                    <a:pt x="22919" y="73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750770" y="4048831"/>
              <a:ext cx="115689" cy="51296"/>
            </a:xfrm>
            <a:custGeom>
              <a:avLst/>
              <a:pathLst>
                <a:path w="115689" h="51296">
                  <a:moveTo>
                    <a:pt x="0" y="49658"/>
                  </a:moveTo>
                  <a:lnTo>
                    <a:pt x="0" y="4365"/>
                  </a:lnTo>
                  <a:lnTo>
                    <a:pt x="7214" y="4856"/>
                  </a:lnTo>
                  <a:lnTo>
                    <a:pt x="14231" y="5457"/>
                  </a:lnTo>
                  <a:lnTo>
                    <a:pt x="21053" y="6166"/>
                  </a:lnTo>
                  <a:lnTo>
                    <a:pt x="27678" y="6985"/>
                  </a:lnTo>
                  <a:lnTo>
                    <a:pt x="34106" y="7912"/>
                  </a:lnTo>
                  <a:lnTo>
                    <a:pt x="40338" y="8949"/>
                  </a:lnTo>
                  <a:lnTo>
                    <a:pt x="46373" y="10095"/>
                  </a:lnTo>
                  <a:lnTo>
                    <a:pt x="52212" y="11350"/>
                  </a:lnTo>
                  <a:lnTo>
                    <a:pt x="57855" y="12714"/>
                  </a:lnTo>
                  <a:lnTo>
                    <a:pt x="63301" y="14188"/>
                  </a:lnTo>
                  <a:lnTo>
                    <a:pt x="65931" y="12671"/>
                  </a:lnTo>
                  <a:lnTo>
                    <a:pt x="68583" y="11176"/>
                  </a:lnTo>
                  <a:lnTo>
                    <a:pt x="71257" y="9702"/>
                  </a:lnTo>
                  <a:lnTo>
                    <a:pt x="73953" y="8251"/>
                  </a:lnTo>
                  <a:lnTo>
                    <a:pt x="76671" y="6821"/>
                  </a:lnTo>
                  <a:lnTo>
                    <a:pt x="79410" y="5413"/>
                  </a:lnTo>
                  <a:lnTo>
                    <a:pt x="82171" y="4027"/>
                  </a:lnTo>
                  <a:lnTo>
                    <a:pt x="84955" y="2663"/>
                  </a:lnTo>
                  <a:lnTo>
                    <a:pt x="87759" y="1320"/>
                  </a:lnTo>
                  <a:lnTo>
                    <a:pt x="90586" y="0"/>
                  </a:lnTo>
                  <a:lnTo>
                    <a:pt x="98772" y="8731"/>
                  </a:lnTo>
                  <a:lnTo>
                    <a:pt x="96594" y="9718"/>
                  </a:lnTo>
                  <a:lnTo>
                    <a:pt x="94428" y="10717"/>
                  </a:lnTo>
                  <a:lnTo>
                    <a:pt x="92272" y="11727"/>
                  </a:lnTo>
                  <a:lnTo>
                    <a:pt x="90128" y="12747"/>
                  </a:lnTo>
                  <a:lnTo>
                    <a:pt x="87994" y="13779"/>
                  </a:lnTo>
                  <a:lnTo>
                    <a:pt x="85871" y="14821"/>
                  </a:lnTo>
                  <a:lnTo>
                    <a:pt x="83759" y="15874"/>
                  </a:lnTo>
                  <a:lnTo>
                    <a:pt x="81659" y="16938"/>
                  </a:lnTo>
                  <a:lnTo>
                    <a:pt x="79568" y="18013"/>
                  </a:lnTo>
                  <a:lnTo>
                    <a:pt x="77489" y="19099"/>
                  </a:lnTo>
                  <a:lnTo>
                    <a:pt x="82193" y="21124"/>
                  </a:lnTo>
                  <a:lnTo>
                    <a:pt x="86701" y="23268"/>
                  </a:lnTo>
                  <a:lnTo>
                    <a:pt x="91012" y="25533"/>
                  </a:lnTo>
                  <a:lnTo>
                    <a:pt x="95126" y="27918"/>
                  </a:lnTo>
                  <a:lnTo>
                    <a:pt x="99045" y="30422"/>
                  </a:lnTo>
                  <a:lnTo>
                    <a:pt x="102766" y="33047"/>
                  </a:lnTo>
                  <a:lnTo>
                    <a:pt x="106292" y="35792"/>
                  </a:lnTo>
                  <a:lnTo>
                    <a:pt x="109620" y="38657"/>
                  </a:lnTo>
                  <a:lnTo>
                    <a:pt x="112753" y="41642"/>
                  </a:lnTo>
                  <a:lnTo>
                    <a:pt x="115689" y="44747"/>
                  </a:lnTo>
                  <a:lnTo>
                    <a:pt x="106412" y="51296"/>
                  </a:lnTo>
                  <a:lnTo>
                    <a:pt x="103339" y="48000"/>
                  </a:lnTo>
                  <a:lnTo>
                    <a:pt x="100016" y="44878"/>
                  </a:lnTo>
                  <a:lnTo>
                    <a:pt x="96442" y="41931"/>
                  </a:lnTo>
                  <a:lnTo>
                    <a:pt x="92616" y="39159"/>
                  </a:lnTo>
                  <a:lnTo>
                    <a:pt x="88540" y="36562"/>
                  </a:lnTo>
                  <a:lnTo>
                    <a:pt x="84212" y="34139"/>
                  </a:lnTo>
                  <a:lnTo>
                    <a:pt x="79634" y="31890"/>
                  </a:lnTo>
                  <a:lnTo>
                    <a:pt x="74804" y="29817"/>
                  </a:lnTo>
                  <a:lnTo>
                    <a:pt x="69724" y="27918"/>
                  </a:lnTo>
                  <a:lnTo>
                    <a:pt x="64392" y="26193"/>
                  </a:lnTo>
                  <a:lnTo>
                    <a:pt x="60693" y="28387"/>
                  </a:lnTo>
                  <a:lnTo>
                    <a:pt x="57015" y="30603"/>
                  </a:lnTo>
                  <a:lnTo>
                    <a:pt x="53358" y="32840"/>
                  </a:lnTo>
                  <a:lnTo>
                    <a:pt x="49724" y="35099"/>
                  </a:lnTo>
                  <a:lnTo>
                    <a:pt x="46111" y="37380"/>
                  </a:lnTo>
                  <a:lnTo>
                    <a:pt x="42521" y="39683"/>
                  </a:lnTo>
                  <a:lnTo>
                    <a:pt x="38952" y="42008"/>
                  </a:lnTo>
                  <a:lnTo>
                    <a:pt x="35405" y="44354"/>
                  </a:lnTo>
                  <a:lnTo>
                    <a:pt x="31879" y="46723"/>
                  </a:lnTo>
                  <a:lnTo>
                    <a:pt x="28376" y="49113"/>
                  </a:lnTo>
                  <a:lnTo>
                    <a:pt x="22373" y="40927"/>
                  </a:lnTo>
                  <a:lnTo>
                    <a:pt x="25107" y="38968"/>
                  </a:lnTo>
                  <a:lnTo>
                    <a:pt x="27852" y="37020"/>
                  </a:lnTo>
                  <a:lnTo>
                    <a:pt x="30608" y="35083"/>
                  </a:lnTo>
                  <a:lnTo>
                    <a:pt x="33375" y="33156"/>
                  </a:lnTo>
                  <a:lnTo>
                    <a:pt x="36152" y="31241"/>
                  </a:lnTo>
                  <a:lnTo>
                    <a:pt x="38941" y="29337"/>
                  </a:lnTo>
                  <a:lnTo>
                    <a:pt x="41740" y="27443"/>
                  </a:lnTo>
                  <a:lnTo>
                    <a:pt x="44551" y="25560"/>
                  </a:lnTo>
                  <a:lnTo>
                    <a:pt x="47372" y="23688"/>
                  </a:lnTo>
                  <a:lnTo>
                    <a:pt x="50204" y="21828"/>
                  </a:lnTo>
                  <a:lnTo>
                    <a:pt x="47257" y="21085"/>
                  </a:lnTo>
                  <a:lnTo>
                    <a:pt x="44092" y="20387"/>
                  </a:lnTo>
                  <a:lnTo>
                    <a:pt x="40709" y="19732"/>
                  </a:lnTo>
                  <a:lnTo>
                    <a:pt x="37107" y="19121"/>
                  </a:lnTo>
                  <a:lnTo>
                    <a:pt x="33287" y="18553"/>
                  </a:lnTo>
                  <a:lnTo>
                    <a:pt x="29249" y="18030"/>
                  </a:lnTo>
                  <a:lnTo>
                    <a:pt x="24993" y="17549"/>
                  </a:lnTo>
                  <a:lnTo>
                    <a:pt x="20518" y="17113"/>
                  </a:lnTo>
                  <a:lnTo>
                    <a:pt x="15825" y="16720"/>
                  </a:lnTo>
                  <a:lnTo>
                    <a:pt x="10914" y="16371"/>
                  </a:lnTo>
                  <a:lnTo>
                    <a:pt x="10914" y="49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744221" y="3975161"/>
              <a:ext cx="124966" cy="72032"/>
            </a:xfrm>
            <a:custGeom>
              <a:avLst/>
              <a:pathLst>
                <a:path w="124966" h="72032">
                  <a:moveTo>
                    <a:pt x="28376" y="72032"/>
                  </a:moveTo>
                  <a:lnTo>
                    <a:pt x="28376" y="27285"/>
                  </a:lnTo>
                  <a:lnTo>
                    <a:pt x="0" y="27285"/>
                  </a:lnTo>
                  <a:lnTo>
                    <a:pt x="0" y="16371"/>
                  </a:lnTo>
                  <a:lnTo>
                    <a:pt x="28376" y="16371"/>
                  </a:lnTo>
                  <a:lnTo>
                    <a:pt x="28376" y="0"/>
                  </a:lnTo>
                  <a:lnTo>
                    <a:pt x="38744" y="0"/>
                  </a:lnTo>
                  <a:lnTo>
                    <a:pt x="38744" y="16371"/>
                  </a:lnTo>
                  <a:lnTo>
                    <a:pt x="110232" y="16371"/>
                  </a:lnTo>
                  <a:lnTo>
                    <a:pt x="111820" y="16401"/>
                  </a:lnTo>
                  <a:lnTo>
                    <a:pt x="113309" y="16491"/>
                  </a:lnTo>
                  <a:lnTo>
                    <a:pt x="114701" y="16641"/>
                  </a:lnTo>
                  <a:lnTo>
                    <a:pt x="115994" y="16851"/>
                  </a:lnTo>
                  <a:lnTo>
                    <a:pt x="117189" y="17121"/>
                  </a:lnTo>
                  <a:lnTo>
                    <a:pt x="118286" y="17451"/>
                  </a:lnTo>
                  <a:lnTo>
                    <a:pt x="119285" y="17841"/>
                  </a:lnTo>
                  <a:lnTo>
                    <a:pt x="120185" y="18291"/>
                  </a:lnTo>
                  <a:lnTo>
                    <a:pt x="120987" y="18802"/>
                  </a:lnTo>
                  <a:lnTo>
                    <a:pt x="121691" y="19372"/>
                  </a:lnTo>
                  <a:lnTo>
                    <a:pt x="122313" y="20019"/>
                  </a:lnTo>
                  <a:lnTo>
                    <a:pt x="122870" y="20758"/>
                  </a:lnTo>
                  <a:lnTo>
                    <a:pt x="123361" y="21590"/>
                  </a:lnTo>
                  <a:lnTo>
                    <a:pt x="123787" y="22515"/>
                  </a:lnTo>
                  <a:lnTo>
                    <a:pt x="124147" y="23533"/>
                  </a:lnTo>
                  <a:lnTo>
                    <a:pt x="124442" y="24643"/>
                  </a:lnTo>
                  <a:lnTo>
                    <a:pt x="124671" y="25847"/>
                  </a:lnTo>
                  <a:lnTo>
                    <a:pt x="124835" y="27143"/>
                  </a:lnTo>
                  <a:lnTo>
                    <a:pt x="124933" y="28532"/>
                  </a:lnTo>
                  <a:lnTo>
                    <a:pt x="124966" y="30013"/>
                  </a:lnTo>
                  <a:lnTo>
                    <a:pt x="124944" y="31754"/>
                  </a:lnTo>
                  <a:lnTo>
                    <a:pt x="124878" y="33484"/>
                  </a:lnTo>
                  <a:lnTo>
                    <a:pt x="124769" y="35203"/>
                  </a:lnTo>
                  <a:lnTo>
                    <a:pt x="124616" y="36911"/>
                  </a:lnTo>
                  <a:lnTo>
                    <a:pt x="124420" y="38608"/>
                  </a:lnTo>
                  <a:lnTo>
                    <a:pt x="124180" y="40294"/>
                  </a:lnTo>
                  <a:lnTo>
                    <a:pt x="123896" y="41970"/>
                  </a:lnTo>
                  <a:lnTo>
                    <a:pt x="123569" y="43634"/>
                  </a:lnTo>
                  <a:lnTo>
                    <a:pt x="123197" y="45287"/>
                  </a:lnTo>
                  <a:lnTo>
                    <a:pt x="122783" y="46930"/>
                  </a:lnTo>
                  <a:lnTo>
                    <a:pt x="111323" y="49113"/>
                  </a:lnTo>
                  <a:lnTo>
                    <a:pt x="111841" y="47367"/>
                  </a:lnTo>
                  <a:lnTo>
                    <a:pt x="112305" y="45620"/>
                  </a:lnTo>
                  <a:lnTo>
                    <a:pt x="112714" y="43874"/>
                  </a:lnTo>
                  <a:lnTo>
                    <a:pt x="113069" y="42128"/>
                  </a:lnTo>
                  <a:lnTo>
                    <a:pt x="113369" y="40382"/>
                  </a:lnTo>
                  <a:lnTo>
                    <a:pt x="113615" y="38635"/>
                  </a:lnTo>
                  <a:lnTo>
                    <a:pt x="113806" y="36889"/>
                  </a:lnTo>
                  <a:lnTo>
                    <a:pt x="113942" y="35143"/>
                  </a:lnTo>
                  <a:lnTo>
                    <a:pt x="114024" y="33397"/>
                  </a:lnTo>
                  <a:lnTo>
                    <a:pt x="114051" y="31650"/>
                  </a:lnTo>
                  <a:lnTo>
                    <a:pt x="114041" y="31225"/>
                  </a:lnTo>
                  <a:lnTo>
                    <a:pt x="114008" y="30821"/>
                  </a:lnTo>
                  <a:lnTo>
                    <a:pt x="113953" y="30439"/>
                  </a:lnTo>
                  <a:lnTo>
                    <a:pt x="113877" y="30079"/>
                  </a:lnTo>
                  <a:lnTo>
                    <a:pt x="113779" y="29740"/>
                  </a:lnTo>
                  <a:lnTo>
                    <a:pt x="113659" y="29424"/>
                  </a:lnTo>
                  <a:lnTo>
                    <a:pt x="113517" y="29129"/>
                  </a:lnTo>
                  <a:lnTo>
                    <a:pt x="113353" y="28856"/>
                  </a:lnTo>
                  <a:lnTo>
                    <a:pt x="113167" y="28605"/>
                  </a:lnTo>
                  <a:lnTo>
                    <a:pt x="112960" y="28376"/>
                  </a:lnTo>
                  <a:lnTo>
                    <a:pt x="112709" y="28169"/>
                  </a:lnTo>
                  <a:lnTo>
                    <a:pt x="112393" y="27983"/>
                  </a:lnTo>
                  <a:lnTo>
                    <a:pt x="112011" y="27819"/>
                  </a:lnTo>
                  <a:lnTo>
                    <a:pt x="111563" y="27678"/>
                  </a:lnTo>
                  <a:lnTo>
                    <a:pt x="111050" y="27558"/>
                  </a:lnTo>
                  <a:lnTo>
                    <a:pt x="110472" y="27459"/>
                  </a:lnTo>
                  <a:lnTo>
                    <a:pt x="109828" y="27383"/>
                  </a:lnTo>
                  <a:lnTo>
                    <a:pt x="109118" y="27328"/>
                  </a:lnTo>
                  <a:lnTo>
                    <a:pt x="108343" y="27296"/>
                  </a:lnTo>
                  <a:lnTo>
                    <a:pt x="107503" y="27285"/>
                  </a:lnTo>
                  <a:lnTo>
                    <a:pt x="38744" y="27285"/>
                  </a:lnTo>
                  <a:lnTo>
                    <a:pt x="38744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792243" y="4013906"/>
              <a:ext cx="41473" cy="27285"/>
            </a:xfrm>
            <a:custGeom>
              <a:avLst/>
              <a:pathLst>
                <a:path w="41473" h="27285">
                  <a:moveTo>
                    <a:pt x="0" y="17462"/>
                  </a:moveTo>
                  <a:lnTo>
                    <a:pt x="3410" y="15421"/>
                  </a:lnTo>
                  <a:lnTo>
                    <a:pt x="6875" y="13446"/>
                  </a:lnTo>
                  <a:lnTo>
                    <a:pt x="10395" y="11536"/>
                  </a:lnTo>
                  <a:lnTo>
                    <a:pt x="13969" y="9691"/>
                  </a:lnTo>
                  <a:lnTo>
                    <a:pt x="17598" y="7912"/>
                  </a:lnTo>
                  <a:lnTo>
                    <a:pt x="21282" y="6199"/>
                  </a:lnTo>
                  <a:lnTo>
                    <a:pt x="25020" y="4551"/>
                  </a:lnTo>
                  <a:lnTo>
                    <a:pt x="28813" y="2968"/>
                  </a:lnTo>
                  <a:lnTo>
                    <a:pt x="32660" y="1451"/>
                  </a:lnTo>
                  <a:lnTo>
                    <a:pt x="36562" y="0"/>
                  </a:lnTo>
                  <a:lnTo>
                    <a:pt x="41473" y="10914"/>
                  </a:lnTo>
                  <a:lnTo>
                    <a:pt x="37369" y="12256"/>
                  </a:lnTo>
                  <a:lnTo>
                    <a:pt x="33353" y="13664"/>
                  </a:lnTo>
                  <a:lnTo>
                    <a:pt x="29424" y="15137"/>
                  </a:lnTo>
                  <a:lnTo>
                    <a:pt x="25582" y="16676"/>
                  </a:lnTo>
                  <a:lnTo>
                    <a:pt x="21828" y="18281"/>
                  </a:lnTo>
                  <a:lnTo>
                    <a:pt x="18161" y="19950"/>
                  </a:lnTo>
                  <a:lnTo>
                    <a:pt x="14581" y="21686"/>
                  </a:lnTo>
                  <a:lnTo>
                    <a:pt x="11088" y="23487"/>
                  </a:lnTo>
                  <a:lnTo>
                    <a:pt x="7683" y="25353"/>
                  </a:lnTo>
                  <a:lnTo>
                    <a:pt x="4365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743676" y="3838190"/>
              <a:ext cx="126603" cy="124420"/>
            </a:xfrm>
            <a:custGeom>
              <a:avLst/>
              <a:pathLst>
                <a:path w="126603" h="124420">
                  <a:moveTo>
                    <a:pt x="16371" y="0"/>
                  </a:moveTo>
                  <a:lnTo>
                    <a:pt x="26739" y="0"/>
                  </a:lnTo>
                  <a:lnTo>
                    <a:pt x="26739" y="99317"/>
                  </a:lnTo>
                  <a:lnTo>
                    <a:pt x="67121" y="99317"/>
                  </a:lnTo>
                  <a:lnTo>
                    <a:pt x="73904" y="99465"/>
                  </a:lnTo>
                  <a:lnTo>
                    <a:pt x="80502" y="99907"/>
                  </a:lnTo>
                  <a:lnTo>
                    <a:pt x="86914" y="100644"/>
                  </a:lnTo>
                  <a:lnTo>
                    <a:pt x="93140" y="101675"/>
                  </a:lnTo>
                  <a:lnTo>
                    <a:pt x="99181" y="103001"/>
                  </a:lnTo>
                  <a:lnTo>
                    <a:pt x="105036" y="104622"/>
                  </a:lnTo>
                  <a:lnTo>
                    <a:pt x="110706" y="106537"/>
                  </a:lnTo>
                  <a:lnTo>
                    <a:pt x="116191" y="108747"/>
                  </a:lnTo>
                  <a:lnTo>
                    <a:pt x="121489" y="111252"/>
                  </a:lnTo>
                  <a:lnTo>
                    <a:pt x="126603" y="114051"/>
                  </a:lnTo>
                  <a:lnTo>
                    <a:pt x="120600" y="124420"/>
                  </a:lnTo>
                  <a:lnTo>
                    <a:pt x="117470" y="122936"/>
                  </a:lnTo>
                  <a:lnTo>
                    <a:pt x="114412" y="121539"/>
                  </a:lnTo>
                  <a:lnTo>
                    <a:pt x="111424" y="120229"/>
                  </a:lnTo>
                  <a:lnTo>
                    <a:pt x="108507" y="119006"/>
                  </a:lnTo>
                  <a:lnTo>
                    <a:pt x="105661" y="117871"/>
                  </a:lnTo>
                  <a:lnTo>
                    <a:pt x="102886" y="116824"/>
                  </a:lnTo>
                  <a:lnTo>
                    <a:pt x="100182" y="115863"/>
                  </a:lnTo>
                  <a:lnTo>
                    <a:pt x="97549" y="114990"/>
                  </a:lnTo>
                  <a:lnTo>
                    <a:pt x="94987" y="114204"/>
                  </a:lnTo>
                  <a:lnTo>
                    <a:pt x="92496" y="113506"/>
                  </a:lnTo>
                  <a:lnTo>
                    <a:pt x="89994" y="112884"/>
                  </a:lnTo>
                  <a:lnTo>
                    <a:pt x="87399" y="112327"/>
                  </a:lnTo>
                  <a:lnTo>
                    <a:pt x="84712" y="111836"/>
                  </a:lnTo>
                  <a:lnTo>
                    <a:pt x="81931" y="111410"/>
                  </a:lnTo>
                  <a:lnTo>
                    <a:pt x="79058" y="111050"/>
                  </a:lnTo>
                  <a:lnTo>
                    <a:pt x="76092" y="110755"/>
                  </a:lnTo>
                  <a:lnTo>
                    <a:pt x="73034" y="110526"/>
                  </a:lnTo>
                  <a:lnTo>
                    <a:pt x="69882" y="110363"/>
                  </a:lnTo>
                  <a:lnTo>
                    <a:pt x="66638" y="110264"/>
                  </a:lnTo>
                  <a:lnTo>
                    <a:pt x="63301" y="110232"/>
                  </a:lnTo>
                  <a:lnTo>
                    <a:pt x="16371" y="110232"/>
                  </a:lnTo>
                  <a:lnTo>
                    <a:pt x="16371" y="58390"/>
                  </a:lnTo>
                  <a:lnTo>
                    <a:pt x="15066" y="58843"/>
                  </a:lnTo>
                  <a:lnTo>
                    <a:pt x="13773" y="59328"/>
                  </a:lnTo>
                  <a:lnTo>
                    <a:pt x="12491" y="59847"/>
                  </a:lnTo>
                  <a:lnTo>
                    <a:pt x="11219" y="60398"/>
                  </a:lnTo>
                  <a:lnTo>
                    <a:pt x="9959" y="60982"/>
                  </a:lnTo>
                  <a:lnTo>
                    <a:pt x="8709" y="61598"/>
                  </a:lnTo>
                  <a:lnTo>
                    <a:pt x="7470" y="62248"/>
                  </a:lnTo>
                  <a:lnTo>
                    <a:pt x="6242" y="62930"/>
                  </a:lnTo>
                  <a:lnTo>
                    <a:pt x="5025" y="63645"/>
                  </a:lnTo>
                  <a:lnTo>
                    <a:pt x="3819" y="64392"/>
                  </a:lnTo>
                  <a:lnTo>
                    <a:pt x="0" y="53478"/>
                  </a:lnTo>
                  <a:lnTo>
                    <a:pt x="1538" y="52523"/>
                  </a:lnTo>
                  <a:lnTo>
                    <a:pt x="3099" y="51623"/>
                  </a:lnTo>
                  <a:lnTo>
                    <a:pt x="4682" y="50777"/>
                  </a:lnTo>
                  <a:lnTo>
                    <a:pt x="6286" y="49986"/>
                  </a:lnTo>
                  <a:lnTo>
                    <a:pt x="7912" y="49249"/>
                  </a:lnTo>
                  <a:lnTo>
                    <a:pt x="9560" y="48567"/>
                  </a:lnTo>
                  <a:lnTo>
                    <a:pt x="11230" y="47940"/>
                  </a:lnTo>
                  <a:lnTo>
                    <a:pt x="12922" y="47367"/>
                  </a:lnTo>
                  <a:lnTo>
                    <a:pt x="14635" y="46848"/>
                  </a:lnTo>
                  <a:lnTo>
                    <a:pt x="16371" y="46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782421" y="3875843"/>
              <a:ext cx="48021" cy="24010"/>
            </a:xfrm>
            <a:custGeom>
              <a:avLst/>
              <a:pathLst>
                <a:path w="48021" h="24010">
                  <a:moveTo>
                    <a:pt x="0" y="13096"/>
                  </a:moveTo>
                  <a:lnTo>
                    <a:pt x="4474" y="11197"/>
                  </a:lnTo>
                  <a:lnTo>
                    <a:pt x="8949" y="9429"/>
                  </a:lnTo>
                  <a:lnTo>
                    <a:pt x="13424" y="7792"/>
                  </a:lnTo>
                  <a:lnTo>
                    <a:pt x="17899" y="6286"/>
                  </a:lnTo>
                  <a:lnTo>
                    <a:pt x="22373" y="4911"/>
                  </a:lnTo>
                  <a:lnTo>
                    <a:pt x="26848" y="3667"/>
                  </a:lnTo>
                  <a:lnTo>
                    <a:pt x="31323" y="2553"/>
                  </a:lnTo>
                  <a:lnTo>
                    <a:pt x="35798" y="1571"/>
                  </a:lnTo>
                  <a:lnTo>
                    <a:pt x="40272" y="720"/>
                  </a:lnTo>
                  <a:lnTo>
                    <a:pt x="44747" y="0"/>
                  </a:lnTo>
                  <a:lnTo>
                    <a:pt x="48021" y="12005"/>
                  </a:lnTo>
                  <a:lnTo>
                    <a:pt x="43148" y="12616"/>
                  </a:lnTo>
                  <a:lnTo>
                    <a:pt x="38352" y="13358"/>
                  </a:lnTo>
                  <a:lnTo>
                    <a:pt x="33631" y="14231"/>
                  </a:lnTo>
                  <a:lnTo>
                    <a:pt x="28987" y="15236"/>
                  </a:lnTo>
                  <a:lnTo>
                    <a:pt x="24420" y="16371"/>
                  </a:lnTo>
                  <a:lnTo>
                    <a:pt x="19929" y="17637"/>
                  </a:lnTo>
                  <a:lnTo>
                    <a:pt x="15514" y="19034"/>
                  </a:lnTo>
                  <a:lnTo>
                    <a:pt x="11175" y="20562"/>
                  </a:lnTo>
                  <a:lnTo>
                    <a:pt x="6914" y="22221"/>
                  </a:lnTo>
                  <a:lnTo>
                    <a:pt x="2728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784603" y="3834916"/>
              <a:ext cx="79126" cy="98226"/>
            </a:xfrm>
            <a:custGeom>
              <a:avLst/>
              <a:pathLst>
                <a:path w="79126" h="98226">
                  <a:moveTo>
                    <a:pt x="68758" y="98226"/>
                  </a:moveTo>
                  <a:lnTo>
                    <a:pt x="68758" y="41473"/>
                  </a:lnTo>
                  <a:lnTo>
                    <a:pt x="62472" y="38892"/>
                  </a:lnTo>
                  <a:lnTo>
                    <a:pt x="56054" y="36387"/>
                  </a:lnTo>
                  <a:lnTo>
                    <a:pt x="49506" y="33959"/>
                  </a:lnTo>
                  <a:lnTo>
                    <a:pt x="42826" y="31607"/>
                  </a:lnTo>
                  <a:lnTo>
                    <a:pt x="36016" y="29331"/>
                  </a:lnTo>
                  <a:lnTo>
                    <a:pt x="29075" y="27132"/>
                  </a:lnTo>
                  <a:lnTo>
                    <a:pt x="22002" y="25009"/>
                  </a:lnTo>
                  <a:lnTo>
                    <a:pt x="14799" y="22963"/>
                  </a:lnTo>
                  <a:lnTo>
                    <a:pt x="7465" y="20993"/>
                  </a:lnTo>
                  <a:lnTo>
                    <a:pt x="0" y="19099"/>
                  </a:lnTo>
                  <a:lnTo>
                    <a:pt x="3819" y="7639"/>
                  </a:lnTo>
                  <a:lnTo>
                    <a:pt x="10952" y="9424"/>
                  </a:lnTo>
                  <a:lnTo>
                    <a:pt x="17942" y="11285"/>
                  </a:lnTo>
                  <a:lnTo>
                    <a:pt x="24791" y="13222"/>
                  </a:lnTo>
                  <a:lnTo>
                    <a:pt x="31497" y="15236"/>
                  </a:lnTo>
                  <a:lnTo>
                    <a:pt x="38062" y="17326"/>
                  </a:lnTo>
                  <a:lnTo>
                    <a:pt x="44485" y="19492"/>
                  </a:lnTo>
                  <a:lnTo>
                    <a:pt x="50766" y="21735"/>
                  </a:lnTo>
                  <a:lnTo>
                    <a:pt x="56905" y="24054"/>
                  </a:lnTo>
                  <a:lnTo>
                    <a:pt x="62903" y="26450"/>
                  </a:lnTo>
                  <a:lnTo>
                    <a:pt x="68758" y="28922"/>
                  </a:lnTo>
                  <a:lnTo>
                    <a:pt x="68758" y="0"/>
                  </a:lnTo>
                  <a:lnTo>
                    <a:pt x="79126" y="0"/>
                  </a:lnTo>
                  <a:lnTo>
                    <a:pt x="79126" y="982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792789" y="3900400"/>
              <a:ext cx="49113" cy="27285"/>
            </a:xfrm>
            <a:custGeom>
              <a:avLst/>
              <a:pathLst>
                <a:path w="49113" h="27285">
                  <a:moveTo>
                    <a:pt x="0" y="16371"/>
                  </a:moveTo>
                  <a:lnTo>
                    <a:pt x="4087" y="14242"/>
                  </a:lnTo>
                  <a:lnTo>
                    <a:pt x="8272" y="12223"/>
                  </a:lnTo>
                  <a:lnTo>
                    <a:pt x="12556" y="10313"/>
                  </a:lnTo>
                  <a:lnTo>
                    <a:pt x="16938" y="8512"/>
                  </a:lnTo>
                  <a:lnTo>
                    <a:pt x="21418" y="6821"/>
                  </a:lnTo>
                  <a:lnTo>
                    <a:pt x="25997" y="5238"/>
                  </a:lnTo>
                  <a:lnTo>
                    <a:pt x="30673" y="3765"/>
                  </a:lnTo>
                  <a:lnTo>
                    <a:pt x="35448" y="2401"/>
                  </a:lnTo>
                  <a:lnTo>
                    <a:pt x="40322" y="1145"/>
                  </a:lnTo>
                  <a:lnTo>
                    <a:pt x="45293" y="0"/>
                  </a:lnTo>
                  <a:lnTo>
                    <a:pt x="49113" y="10914"/>
                  </a:lnTo>
                  <a:lnTo>
                    <a:pt x="44136" y="12060"/>
                  </a:lnTo>
                  <a:lnTo>
                    <a:pt x="39246" y="13315"/>
                  </a:lnTo>
                  <a:lnTo>
                    <a:pt x="34444" y="14679"/>
                  </a:lnTo>
                  <a:lnTo>
                    <a:pt x="29729" y="16152"/>
                  </a:lnTo>
                  <a:lnTo>
                    <a:pt x="25102" y="17735"/>
                  </a:lnTo>
                  <a:lnTo>
                    <a:pt x="20562" y="19427"/>
                  </a:lnTo>
                  <a:lnTo>
                    <a:pt x="16109" y="21227"/>
                  </a:lnTo>
                  <a:lnTo>
                    <a:pt x="11743" y="23137"/>
                  </a:lnTo>
                  <a:lnTo>
                    <a:pt x="7465" y="25156"/>
                  </a:lnTo>
                  <a:lnTo>
                    <a:pt x="3274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744221" y="3778162"/>
              <a:ext cx="125511" cy="44201"/>
            </a:xfrm>
            <a:custGeom>
              <a:avLst/>
              <a:pathLst>
                <a:path w="125511" h="44201">
                  <a:moveTo>
                    <a:pt x="0" y="10914"/>
                  </a:moveTo>
                  <a:lnTo>
                    <a:pt x="3274" y="0"/>
                  </a:lnTo>
                  <a:lnTo>
                    <a:pt x="6433" y="1222"/>
                  </a:lnTo>
                  <a:lnTo>
                    <a:pt x="9582" y="2488"/>
                  </a:lnTo>
                  <a:lnTo>
                    <a:pt x="12720" y="3798"/>
                  </a:lnTo>
                  <a:lnTo>
                    <a:pt x="15847" y="5151"/>
                  </a:lnTo>
                  <a:lnTo>
                    <a:pt x="18963" y="6548"/>
                  </a:lnTo>
                  <a:lnTo>
                    <a:pt x="22068" y="7989"/>
                  </a:lnTo>
                  <a:lnTo>
                    <a:pt x="25162" y="9473"/>
                  </a:lnTo>
                  <a:lnTo>
                    <a:pt x="28245" y="11001"/>
                  </a:lnTo>
                  <a:lnTo>
                    <a:pt x="31317" y="12573"/>
                  </a:lnTo>
                  <a:lnTo>
                    <a:pt x="34379" y="14188"/>
                  </a:lnTo>
                  <a:lnTo>
                    <a:pt x="125511" y="14188"/>
                  </a:lnTo>
                  <a:lnTo>
                    <a:pt x="125511" y="25102"/>
                  </a:lnTo>
                  <a:lnTo>
                    <a:pt x="51841" y="25102"/>
                  </a:lnTo>
                  <a:lnTo>
                    <a:pt x="53577" y="26417"/>
                  </a:lnTo>
                  <a:lnTo>
                    <a:pt x="55290" y="27743"/>
                  </a:lnTo>
                  <a:lnTo>
                    <a:pt x="56982" y="29080"/>
                  </a:lnTo>
                  <a:lnTo>
                    <a:pt x="58652" y="30428"/>
                  </a:lnTo>
                  <a:lnTo>
                    <a:pt x="60300" y="31787"/>
                  </a:lnTo>
                  <a:lnTo>
                    <a:pt x="61926" y="33156"/>
                  </a:lnTo>
                  <a:lnTo>
                    <a:pt x="63530" y="34537"/>
                  </a:lnTo>
                  <a:lnTo>
                    <a:pt x="65113" y="35929"/>
                  </a:lnTo>
                  <a:lnTo>
                    <a:pt x="66674" y="37331"/>
                  </a:lnTo>
                  <a:lnTo>
                    <a:pt x="68212" y="38744"/>
                  </a:lnTo>
                  <a:lnTo>
                    <a:pt x="57298" y="44201"/>
                  </a:lnTo>
                  <a:lnTo>
                    <a:pt x="51814" y="39645"/>
                  </a:lnTo>
                  <a:lnTo>
                    <a:pt x="46275" y="35361"/>
                  </a:lnTo>
                  <a:lnTo>
                    <a:pt x="40682" y="31350"/>
                  </a:lnTo>
                  <a:lnTo>
                    <a:pt x="35034" y="27612"/>
                  </a:lnTo>
                  <a:lnTo>
                    <a:pt x="29331" y="24147"/>
                  </a:lnTo>
                  <a:lnTo>
                    <a:pt x="23574" y="20955"/>
                  </a:lnTo>
                  <a:lnTo>
                    <a:pt x="17762" y="18035"/>
                  </a:lnTo>
                  <a:lnTo>
                    <a:pt x="11896" y="15388"/>
                  </a:lnTo>
                  <a:lnTo>
                    <a:pt x="5975" y="13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744221" y="3693578"/>
              <a:ext cx="57298" cy="95498"/>
            </a:xfrm>
            <a:custGeom>
              <a:avLst/>
              <a:pathLst>
                <a:path w="57298" h="95498">
                  <a:moveTo>
                    <a:pt x="0" y="48567"/>
                  </a:moveTo>
                  <a:lnTo>
                    <a:pt x="3274" y="38199"/>
                  </a:lnTo>
                  <a:lnTo>
                    <a:pt x="3929" y="38532"/>
                  </a:lnTo>
                  <a:lnTo>
                    <a:pt x="4583" y="38875"/>
                  </a:lnTo>
                  <a:lnTo>
                    <a:pt x="5238" y="39230"/>
                  </a:lnTo>
                  <a:lnTo>
                    <a:pt x="5893" y="39596"/>
                  </a:lnTo>
                  <a:lnTo>
                    <a:pt x="6548" y="39972"/>
                  </a:lnTo>
                  <a:lnTo>
                    <a:pt x="7203" y="40360"/>
                  </a:lnTo>
                  <a:lnTo>
                    <a:pt x="7858" y="40758"/>
                  </a:lnTo>
                  <a:lnTo>
                    <a:pt x="8512" y="41167"/>
                  </a:lnTo>
                  <a:lnTo>
                    <a:pt x="9167" y="41588"/>
                  </a:lnTo>
                  <a:lnTo>
                    <a:pt x="9822" y="42019"/>
                  </a:lnTo>
                  <a:lnTo>
                    <a:pt x="14019" y="38259"/>
                  </a:lnTo>
                  <a:lnTo>
                    <a:pt x="18095" y="34401"/>
                  </a:lnTo>
                  <a:lnTo>
                    <a:pt x="22051" y="30444"/>
                  </a:lnTo>
                  <a:lnTo>
                    <a:pt x="25888" y="26390"/>
                  </a:lnTo>
                  <a:lnTo>
                    <a:pt x="29604" y="22237"/>
                  </a:lnTo>
                  <a:lnTo>
                    <a:pt x="33200" y="17986"/>
                  </a:lnTo>
                  <a:lnTo>
                    <a:pt x="36676" y="13637"/>
                  </a:lnTo>
                  <a:lnTo>
                    <a:pt x="40032" y="9189"/>
                  </a:lnTo>
                  <a:lnTo>
                    <a:pt x="43268" y="4643"/>
                  </a:lnTo>
                  <a:lnTo>
                    <a:pt x="46384" y="0"/>
                  </a:lnTo>
                  <a:lnTo>
                    <a:pt x="56207" y="6548"/>
                  </a:lnTo>
                  <a:lnTo>
                    <a:pt x="52976" y="11088"/>
                  </a:lnTo>
                  <a:lnTo>
                    <a:pt x="49615" y="15541"/>
                  </a:lnTo>
                  <a:lnTo>
                    <a:pt x="46122" y="19907"/>
                  </a:lnTo>
                  <a:lnTo>
                    <a:pt x="42499" y="24185"/>
                  </a:lnTo>
                  <a:lnTo>
                    <a:pt x="38744" y="28376"/>
                  </a:lnTo>
                  <a:lnTo>
                    <a:pt x="34859" y="32480"/>
                  </a:lnTo>
                  <a:lnTo>
                    <a:pt x="30843" y="36496"/>
                  </a:lnTo>
                  <a:lnTo>
                    <a:pt x="26695" y="40425"/>
                  </a:lnTo>
                  <a:lnTo>
                    <a:pt x="22417" y="44267"/>
                  </a:lnTo>
                  <a:lnTo>
                    <a:pt x="18008" y="48021"/>
                  </a:lnTo>
                  <a:lnTo>
                    <a:pt x="22624" y="51683"/>
                  </a:lnTo>
                  <a:lnTo>
                    <a:pt x="27088" y="55465"/>
                  </a:lnTo>
                  <a:lnTo>
                    <a:pt x="31399" y="59367"/>
                  </a:lnTo>
                  <a:lnTo>
                    <a:pt x="35558" y="63388"/>
                  </a:lnTo>
                  <a:lnTo>
                    <a:pt x="39563" y="67530"/>
                  </a:lnTo>
                  <a:lnTo>
                    <a:pt x="43416" y="71792"/>
                  </a:lnTo>
                  <a:lnTo>
                    <a:pt x="47116" y="76174"/>
                  </a:lnTo>
                  <a:lnTo>
                    <a:pt x="50663" y="80676"/>
                  </a:lnTo>
                  <a:lnTo>
                    <a:pt x="54057" y="85298"/>
                  </a:lnTo>
                  <a:lnTo>
                    <a:pt x="57298" y="90041"/>
                  </a:lnTo>
                  <a:lnTo>
                    <a:pt x="48021" y="95498"/>
                  </a:lnTo>
                  <a:lnTo>
                    <a:pt x="43416" y="89135"/>
                  </a:lnTo>
                  <a:lnTo>
                    <a:pt x="38766" y="83143"/>
                  </a:lnTo>
                  <a:lnTo>
                    <a:pt x="34073" y="77522"/>
                  </a:lnTo>
                  <a:lnTo>
                    <a:pt x="29337" y="72272"/>
                  </a:lnTo>
                  <a:lnTo>
                    <a:pt x="24556" y="67394"/>
                  </a:lnTo>
                  <a:lnTo>
                    <a:pt x="19732" y="62886"/>
                  </a:lnTo>
                  <a:lnTo>
                    <a:pt x="14864" y="58750"/>
                  </a:lnTo>
                  <a:lnTo>
                    <a:pt x="9953" y="54985"/>
                  </a:lnTo>
                  <a:lnTo>
                    <a:pt x="4998" y="515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794972" y="3716498"/>
              <a:ext cx="75307" cy="10914"/>
            </a:xfrm>
            <a:custGeom>
              <a:avLst/>
              <a:pathLst>
                <a:path w="75307" h="10914">
                  <a:moveTo>
                    <a:pt x="0" y="10914"/>
                  </a:moveTo>
                  <a:lnTo>
                    <a:pt x="0" y="0"/>
                  </a:lnTo>
                  <a:lnTo>
                    <a:pt x="75307" y="0"/>
                  </a:lnTo>
                  <a:lnTo>
                    <a:pt x="75307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796063" y="3756880"/>
              <a:ext cx="74215" cy="30013"/>
            </a:xfrm>
            <a:custGeom>
              <a:avLst/>
              <a:pathLst>
                <a:path w="74215" h="30013">
                  <a:moveTo>
                    <a:pt x="0" y="10914"/>
                  </a:moveTo>
                  <a:lnTo>
                    <a:pt x="0" y="0"/>
                  </a:lnTo>
                  <a:lnTo>
                    <a:pt x="20191" y="0"/>
                  </a:lnTo>
                  <a:lnTo>
                    <a:pt x="27705" y="223"/>
                  </a:lnTo>
                  <a:lnTo>
                    <a:pt x="34750" y="894"/>
                  </a:lnTo>
                  <a:lnTo>
                    <a:pt x="41326" y="2013"/>
                  </a:lnTo>
                  <a:lnTo>
                    <a:pt x="47432" y="3579"/>
                  </a:lnTo>
                  <a:lnTo>
                    <a:pt x="53069" y="5593"/>
                  </a:lnTo>
                  <a:lnTo>
                    <a:pt x="58237" y="8054"/>
                  </a:lnTo>
                  <a:lnTo>
                    <a:pt x="62935" y="10963"/>
                  </a:lnTo>
                  <a:lnTo>
                    <a:pt x="67165" y="14319"/>
                  </a:lnTo>
                  <a:lnTo>
                    <a:pt x="70925" y="18122"/>
                  </a:lnTo>
                  <a:lnTo>
                    <a:pt x="74215" y="22373"/>
                  </a:lnTo>
                  <a:lnTo>
                    <a:pt x="66030" y="30013"/>
                  </a:lnTo>
                  <a:lnTo>
                    <a:pt x="64679" y="28305"/>
                  </a:lnTo>
                  <a:lnTo>
                    <a:pt x="63246" y="26673"/>
                  </a:lnTo>
                  <a:lnTo>
                    <a:pt x="61732" y="25118"/>
                  </a:lnTo>
                  <a:lnTo>
                    <a:pt x="60136" y="23639"/>
                  </a:lnTo>
                  <a:lnTo>
                    <a:pt x="58458" y="22237"/>
                  </a:lnTo>
                  <a:lnTo>
                    <a:pt x="56698" y="20911"/>
                  </a:lnTo>
                  <a:lnTo>
                    <a:pt x="54856" y="19661"/>
                  </a:lnTo>
                  <a:lnTo>
                    <a:pt x="52933" y="18488"/>
                  </a:lnTo>
                  <a:lnTo>
                    <a:pt x="50927" y="17391"/>
                  </a:lnTo>
                  <a:lnTo>
                    <a:pt x="48840" y="16371"/>
                  </a:lnTo>
                  <a:lnTo>
                    <a:pt x="46622" y="15432"/>
                  </a:lnTo>
                  <a:lnTo>
                    <a:pt x="44223" y="14581"/>
                  </a:lnTo>
                  <a:lnTo>
                    <a:pt x="41645" y="13817"/>
                  </a:lnTo>
                  <a:lnTo>
                    <a:pt x="38886" y="13140"/>
                  </a:lnTo>
                  <a:lnTo>
                    <a:pt x="35948" y="12551"/>
                  </a:lnTo>
                  <a:lnTo>
                    <a:pt x="32829" y="12049"/>
                  </a:lnTo>
                  <a:lnTo>
                    <a:pt x="29530" y="11634"/>
                  </a:lnTo>
                  <a:lnTo>
                    <a:pt x="26051" y="11306"/>
                  </a:lnTo>
                  <a:lnTo>
                    <a:pt x="22392" y="11066"/>
                  </a:lnTo>
                  <a:lnTo>
                    <a:pt x="18553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744221" y="3633005"/>
              <a:ext cx="125511" cy="50204"/>
            </a:xfrm>
            <a:custGeom>
              <a:avLst/>
              <a:pathLst>
                <a:path w="125511" h="50204">
                  <a:moveTo>
                    <a:pt x="25102" y="45839"/>
                  </a:moveTo>
                  <a:lnTo>
                    <a:pt x="25102" y="28376"/>
                  </a:lnTo>
                  <a:lnTo>
                    <a:pt x="0" y="28376"/>
                  </a:lnTo>
                  <a:lnTo>
                    <a:pt x="0" y="18008"/>
                  </a:lnTo>
                  <a:lnTo>
                    <a:pt x="25102" y="18008"/>
                  </a:lnTo>
                  <a:lnTo>
                    <a:pt x="25102" y="1637"/>
                  </a:lnTo>
                  <a:lnTo>
                    <a:pt x="35470" y="1637"/>
                  </a:lnTo>
                  <a:lnTo>
                    <a:pt x="35470" y="18008"/>
                  </a:lnTo>
                  <a:lnTo>
                    <a:pt x="42019" y="18008"/>
                  </a:lnTo>
                  <a:lnTo>
                    <a:pt x="44523" y="15961"/>
                  </a:lnTo>
                  <a:lnTo>
                    <a:pt x="47017" y="13969"/>
                  </a:lnTo>
                  <a:lnTo>
                    <a:pt x="49500" y="12032"/>
                  </a:lnTo>
                  <a:lnTo>
                    <a:pt x="51972" y="10150"/>
                  </a:lnTo>
                  <a:lnTo>
                    <a:pt x="54433" y="8321"/>
                  </a:lnTo>
                  <a:lnTo>
                    <a:pt x="56884" y="6548"/>
                  </a:lnTo>
                  <a:lnTo>
                    <a:pt x="59323" y="4829"/>
                  </a:lnTo>
                  <a:lnTo>
                    <a:pt x="61751" y="3165"/>
                  </a:lnTo>
                  <a:lnTo>
                    <a:pt x="64169" y="1555"/>
                  </a:lnTo>
                  <a:lnTo>
                    <a:pt x="66575" y="0"/>
                  </a:lnTo>
                  <a:lnTo>
                    <a:pt x="76944" y="7094"/>
                  </a:lnTo>
                  <a:lnTo>
                    <a:pt x="74679" y="8185"/>
                  </a:lnTo>
                  <a:lnTo>
                    <a:pt x="72469" y="9276"/>
                  </a:lnTo>
                  <a:lnTo>
                    <a:pt x="70313" y="10368"/>
                  </a:lnTo>
                  <a:lnTo>
                    <a:pt x="68212" y="11459"/>
                  </a:lnTo>
                  <a:lnTo>
                    <a:pt x="66166" y="12551"/>
                  </a:lnTo>
                  <a:lnTo>
                    <a:pt x="64174" y="13642"/>
                  </a:lnTo>
                  <a:lnTo>
                    <a:pt x="62237" y="14733"/>
                  </a:lnTo>
                  <a:lnTo>
                    <a:pt x="60354" y="15825"/>
                  </a:lnTo>
                  <a:lnTo>
                    <a:pt x="58526" y="16916"/>
                  </a:lnTo>
                  <a:lnTo>
                    <a:pt x="56753" y="18008"/>
                  </a:lnTo>
                  <a:lnTo>
                    <a:pt x="125511" y="18008"/>
                  </a:lnTo>
                  <a:lnTo>
                    <a:pt x="125511" y="28376"/>
                  </a:lnTo>
                  <a:lnTo>
                    <a:pt x="66030" y="28376"/>
                  </a:lnTo>
                  <a:lnTo>
                    <a:pt x="69571" y="29598"/>
                  </a:lnTo>
                  <a:lnTo>
                    <a:pt x="72993" y="30864"/>
                  </a:lnTo>
                  <a:lnTo>
                    <a:pt x="76294" y="32174"/>
                  </a:lnTo>
                  <a:lnTo>
                    <a:pt x="79476" y="33528"/>
                  </a:lnTo>
                  <a:lnTo>
                    <a:pt x="82537" y="34925"/>
                  </a:lnTo>
                  <a:lnTo>
                    <a:pt x="85478" y="36365"/>
                  </a:lnTo>
                  <a:lnTo>
                    <a:pt x="88300" y="37849"/>
                  </a:lnTo>
                  <a:lnTo>
                    <a:pt x="91001" y="39377"/>
                  </a:lnTo>
                  <a:lnTo>
                    <a:pt x="93582" y="40949"/>
                  </a:lnTo>
                  <a:lnTo>
                    <a:pt x="96043" y="42564"/>
                  </a:lnTo>
                  <a:lnTo>
                    <a:pt x="88403" y="50204"/>
                  </a:lnTo>
                  <a:lnTo>
                    <a:pt x="83650" y="47148"/>
                  </a:lnTo>
                  <a:lnTo>
                    <a:pt x="78777" y="44311"/>
                  </a:lnTo>
                  <a:lnTo>
                    <a:pt x="73784" y="41691"/>
                  </a:lnTo>
                  <a:lnTo>
                    <a:pt x="68671" y="39290"/>
                  </a:lnTo>
                  <a:lnTo>
                    <a:pt x="63437" y="37107"/>
                  </a:lnTo>
                  <a:lnTo>
                    <a:pt x="58084" y="35143"/>
                  </a:lnTo>
                  <a:lnTo>
                    <a:pt x="52611" y="33397"/>
                  </a:lnTo>
                  <a:lnTo>
                    <a:pt x="47017" y="31869"/>
                  </a:lnTo>
                  <a:lnTo>
                    <a:pt x="41304" y="30559"/>
                  </a:lnTo>
                  <a:lnTo>
                    <a:pt x="35470" y="29467"/>
                  </a:lnTo>
                  <a:lnTo>
                    <a:pt x="3547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743676" y="3554424"/>
              <a:ext cx="74215" cy="76398"/>
            </a:xfrm>
            <a:custGeom>
              <a:avLst/>
              <a:pathLst>
                <a:path w="74215" h="76398">
                  <a:moveTo>
                    <a:pt x="0" y="54024"/>
                  </a:moveTo>
                  <a:lnTo>
                    <a:pt x="2728" y="43110"/>
                  </a:lnTo>
                  <a:lnTo>
                    <a:pt x="3814" y="43443"/>
                  </a:lnTo>
                  <a:lnTo>
                    <a:pt x="4889" y="43787"/>
                  </a:lnTo>
                  <a:lnTo>
                    <a:pt x="5953" y="44141"/>
                  </a:lnTo>
                  <a:lnTo>
                    <a:pt x="7006" y="44507"/>
                  </a:lnTo>
                  <a:lnTo>
                    <a:pt x="8049" y="44884"/>
                  </a:lnTo>
                  <a:lnTo>
                    <a:pt x="9080" y="45271"/>
                  </a:lnTo>
                  <a:lnTo>
                    <a:pt x="10100" y="45669"/>
                  </a:lnTo>
                  <a:lnTo>
                    <a:pt x="11110" y="46079"/>
                  </a:lnTo>
                  <a:lnTo>
                    <a:pt x="12109" y="46499"/>
                  </a:lnTo>
                  <a:lnTo>
                    <a:pt x="13096" y="46930"/>
                  </a:lnTo>
                  <a:lnTo>
                    <a:pt x="13096" y="9822"/>
                  </a:lnTo>
                  <a:lnTo>
                    <a:pt x="22919" y="9822"/>
                  </a:lnTo>
                  <a:lnTo>
                    <a:pt x="26242" y="11497"/>
                  </a:lnTo>
                  <a:lnTo>
                    <a:pt x="29446" y="13249"/>
                  </a:lnTo>
                  <a:lnTo>
                    <a:pt x="32529" y="15077"/>
                  </a:lnTo>
                  <a:lnTo>
                    <a:pt x="35492" y="16982"/>
                  </a:lnTo>
                  <a:lnTo>
                    <a:pt x="38335" y="18963"/>
                  </a:lnTo>
                  <a:lnTo>
                    <a:pt x="41058" y="21020"/>
                  </a:lnTo>
                  <a:lnTo>
                    <a:pt x="43661" y="23154"/>
                  </a:lnTo>
                  <a:lnTo>
                    <a:pt x="46144" y="25364"/>
                  </a:lnTo>
                  <a:lnTo>
                    <a:pt x="48507" y="27650"/>
                  </a:lnTo>
                  <a:lnTo>
                    <a:pt x="50750" y="30013"/>
                  </a:lnTo>
                  <a:lnTo>
                    <a:pt x="52354" y="27257"/>
                  </a:lnTo>
                  <a:lnTo>
                    <a:pt x="53893" y="24447"/>
                  </a:lnTo>
                  <a:lnTo>
                    <a:pt x="55367" y="21582"/>
                  </a:lnTo>
                  <a:lnTo>
                    <a:pt x="56774" y="18663"/>
                  </a:lnTo>
                  <a:lnTo>
                    <a:pt x="58117" y="15688"/>
                  </a:lnTo>
                  <a:lnTo>
                    <a:pt x="59394" y="12660"/>
                  </a:lnTo>
                  <a:lnTo>
                    <a:pt x="60605" y="9577"/>
                  </a:lnTo>
                  <a:lnTo>
                    <a:pt x="61751" y="6439"/>
                  </a:lnTo>
                  <a:lnTo>
                    <a:pt x="62832" y="3246"/>
                  </a:lnTo>
                  <a:lnTo>
                    <a:pt x="63847" y="0"/>
                  </a:lnTo>
                  <a:lnTo>
                    <a:pt x="74215" y="4911"/>
                  </a:lnTo>
                  <a:lnTo>
                    <a:pt x="73075" y="8589"/>
                  </a:lnTo>
                  <a:lnTo>
                    <a:pt x="71836" y="12201"/>
                  </a:lnTo>
                  <a:lnTo>
                    <a:pt x="70499" y="15748"/>
                  </a:lnTo>
                  <a:lnTo>
                    <a:pt x="69064" y="19230"/>
                  </a:lnTo>
                  <a:lnTo>
                    <a:pt x="67530" y="22646"/>
                  </a:lnTo>
                  <a:lnTo>
                    <a:pt x="65899" y="25997"/>
                  </a:lnTo>
                  <a:lnTo>
                    <a:pt x="64169" y="29282"/>
                  </a:lnTo>
                  <a:lnTo>
                    <a:pt x="62341" y="32502"/>
                  </a:lnTo>
                  <a:lnTo>
                    <a:pt x="60414" y="35656"/>
                  </a:lnTo>
                  <a:lnTo>
                    <a:pt x="58390" y="38744"/>
                  </a:lnTo>
                  <a:lnTo>
                    <a:pt x="60316" y="41440"/>
                  </a:lnTo>
                  <a:lnTo>
                    <a:pt x="62166" y="44289"/>
                  </a:lnTo>
                  <a:lnTo>
                    <a:pt x="63940" y="47290"/>
                  </a:lnTo>
                  <a:lnTo>
                    <a:pt x="65637" y="50444"/>
                  </a:lnTo>
                  <a:lnTo>
                    <a:pt x="67257" y="53751"/>
                  </a:lnTo>
                  <a:lnTo>
                    <a:pt x="68802" y="57211"/>
                  </a:lnTo>
                  <a:lnTo>
                    <a:pt x="70270" y="60824"/>
                  </a:lnTo>
                  <a:lnTo>
                    <a:pt x="71661" y="64589"/>
                  </a:lnTo>
                  <a:lnTo>
                    <a:pt x="72976" y="68507"/>
                  </a:lnTo>
                  <a:lnTo>
                    <a:pt x="74215" y="72578"/>
                  </a:lnTo>
                  <a:lnTo>
                    <a:pt x="64392" y="76398"/>
                  </a:lnTo>
                  <a:lnTo>
                    <a:pt x="63377" y="73064"/>
                  </a:lnTo>
                  <a:lnTo>
                    <a:pt x="62297" y="69828"/>
                  </a:lnTo>
                  <a:lnTo>
                    <a:pt x="61151" y="66690"/>
                  </a:lnTo>
                  <a:lnTo>
                    <a:pt x="59940" y="63650"/>
                  </a:lnTo>
                  <a:lnTo>
                    <a:pt x="58663" y="60709"/>
                  </a:lnTo>
                  <a:lnTo>
                    <a:pt x="57320" y="57866"/>
                  </a:lnTo>
                  <a:lnTo>
                    <a:pt x="55912" y="55121"/>
                  </a:lnTo>
                  <a:lnTo>
                    <a:pt x="54439" y="52474"/>
                  </a:lnTo>
                  <a:lnTo>
                    <a:pt x="52900" y="49926"/>
                  </a:lnTo>
                  <a:lnTo>
                    <a:pt x="51296" y="47476"/>
                  </a:lnTo>
                  <a:lnTo>
                    <a:pt x="49855" y="48884"/>
                  </a:lnTo>
                  <a:lnTo>
                    <a:pt x="48371" y="50270"/>
                  </a:lnTo>
                  <a:lnTo>
                    <a:pt x="46843" y="51634"/>
                  </a:lnTo>
                  <a:lnTo>
                    <a:pt x="45271" y="52976"/>
                  </a:lnTo>
                  <a:lnTo>
                    <a:pt x="43656" y="54297"/>
                  </a:lnTo>
                  <a:lnTo>
                    <a:pt x="41997" y="55596"/>
                  </a:lnTo>
                  <a:lnTo>
                    <a:pt x="40294" y="56873"/>
                  </a:lnTo>
                  <a:lnTo>
                    <a:pt x="38548" y="58128"/>
                  </a:lnTo>
                  <a:lnTo>
                    <a:pt x="36758" y="59361"/>
                  </a:lnTo>
                  <a:lnTo>
                    <a:pt x="34925" y="60573"/>
                  </a:lnTo>
                  <a:lnTo>
                    <a:pt x="36005" y="61451"/>
                  </a:lnTo>
                  <a:lnTo>
                    <a:pt x="37064" y="62341"/>
                  </a:lnTo>
                  <a:lnTo>
                    <a:pt x="38100" y="63241"/>
                  </a:lnTo>
                  <a:lnTo>
                    <a:pt x="39115" y="64152"/>
                  </a:lnTo>
                  <a:lnTo>
                    <a:pt x="40109" y="65075"/>
                  </a:lnTo>
                  <a:lnTo>
                    <a:pt x="41080" y="66008"/>
                  </a:lnTo>
                  <a:lnTo>
                    <a:pt x="42030" y="66952"/>
                  </a:lnTo>
                  <a:lnTo>
                    <a:pt x="42957" y="67907"/>
                  </a:lnTo>
                  <a:lnTo>
                    <a:pt x="43863" y="68873"/>
                  </a:lnTo>
                  <a:lnTo>
                    <a:pt x="44747" y="69850"/>
                  </a:lnTo>
                  <a:lnTo>
                    <a:pt x="37107" y="76398"/>
                  </a:lnTo>
                  <a:lnTo>
                    <a:pt x="33986" y="73522"/>
                  </a:lnTo>
                  <a:lnTo>
                    <a:pt x="30733" y="70788"/>
                  </a:lnTo>
                  <a:lnTo>
                    <a:pt x="27350" y="68196"/>
                  </a:lnTo>
                  <a:lnTo>
                    <a:pt x="23836" y="65746"/>
                  </a:lnTo>
                  <a:lnTo>
                    <a:pt x="20191" y="63437"/>
                  </a:lnTo>
                  <a:lnTo>
                    <a:pt x="16414" y="61271"/>
                  </a:lnTo>
                  <a:lnTo>
                    <a:pt x="12507" y="59246"/>
                  </a:lnTo>
                  <a:lnTo>
                    <a:pt x="8469" y="57364"/>
                  </a:lnTo>
                  <a:lnTo>
                    <a:pt x="4300" y="5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766595" y="3576798"/>
              <a:ext cx="21828" cy="32196"/>
            </a:xfrm>
            <a:custGeom>
              <a:avLst/>
              <a:pathLst>
                <a:path w="21828" h="32196">
                  <a:moveTo>
                    <a:pt x="3819" y="32196"/>
                  </a:moveTo>
                  <a:lnTo>
                    <a:pt x="5866" y="30761"/>
                  </a:lnTo>
                  <a:lnTo>
                    <a:pt x="7858" y="29293"/>
                  </a:lnTo>
                  <a:lnTo>
                    <a:pt x="9795" y="27792"/>
                  </a:lnTo>
                  <a:lnTo>
                    <a:pt x="11678" y="26259"/>
                  </a:lnTo>
                  <a:lnTo>
                    <a:pt x="13506" y="24693"/>
                  </a:lnTo>
                  <a:lnTo>
                    <a:pt x="15279" y="23094"/>
                  </a:lnTo>
                  <a:lnTo>
                    <a:pt x="16998" y="21462"/>
                  </a:lnTo>
                  <a:lnTo>
                    <a:pt x="18663" y="19798"/>
                  </a:lnTo>
                  <a:lnTo>
                    <a:pt x="20272" y="18100"/>
                  </a:lnTo>
                  <a:lnTo>
                    <a:pt x="21828" y="16371"/>
                  </a:lnTo>
                  <a:lnTo>
                    <a:pt x="19743" y="14341"/>
                  </a:lnTo>
                  <a:lnTo>
                    <a:pt x="17637" y="12398"/>
                  </a:lnTo>
                  <a:lnTo>
                    <a:pt x="15508" y="10542"/>
                  </a:lnTo>
                  <a:lnTo>
                    <a:pt x="13358" y="8774"/>
                  </a:lnTo>
                  <a:lnTo>
                    <a:pt x="11186" y="7094"/>
                  </a:lnTo>
                  <a:lnTo>
                    <a:pt x="8993" y="5500"/>
                  </a:lnTo>
                  <a:lnTo>
                    <a:pt x="6777" y="3994"/>
                  </a:lnTo>
                  <a:lnTo>
                    <a:pt x="4540" y="2575"/>
                  </a:lnTo>
                  <a:lnTo>
                    <a:pt x="2281" y="1244"/>
                  </a:lnTo>
                  <a:lnTo>
                    <a:pt x="0" y="0"/>
                  </a:lnTo>
                  <a:lnTo>
                    <a:pt x="0" y="29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819528" y="3564792"/>
              <a:ext cx="50204" cy="57844"/>
            </a:xfrm>
            <a:custGeom>
              <a:avLst/>
              <a:pathLst>
                <a:path w="50204" h="57844">
                  <a:moveTo>
                    <a:pt x="0" y="0"/>
                  </a:moveTo>
                  <a:lnTo>
                    <a:pt x="50204" y="0"/>
                  </a:lnTo>
                  <a:lnTo>
                    <a:pt x="50204" y="10368"/>
                  </a:lnTo>
                  <a:lnTo>
                    <a:pt x="42564" y="10368"/>
                  </a:lnTo>
                  <a:lnTo>
                    <a:pt x="42564" y="47476"/>
                  </a:lnTo>
                  <a:lnTo>
                    <a:pt x="50204" y="47476"/>
                  </a:lnTo>
                  <a:lnTo>
                    <a:pt x="50204" y="57844"/>
                  </a:lnTo>
                  <a:lnTo>
                    <a:pt x="0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828805" y="3575161"/>
              <a:ext cx="23465" cy="37107"/>
            </a:xfrm>
            <a:custGeom>
              <a:avLst/>
              <a:pathLst>
                <a:path w="23465" h="37107">
                  <a:moveTo>
                    <a:pt x="23465" y="37107"/>
                  </a:moveTo>
                  <a:lnTo>
                    <a:pt x="23465" y="0"/>
                  </a:lnTo>
                  <a:lnTo>
                    <a:pt x="0" y="0"/>
                  </a:lnTo>
                  <a:lnTo>
                    <a:pt x="0" y="37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744767" y="3419635"/>
              <a:ext cx="124966" cy="70395"/>
            </a:xfrm>
            <a:custGeom>
              <a:avLst/>
              <a:pathLst>
                <a:path w="124966" h="70395">
                  <a:moveTo>
                    <a:pt x="0" y="46384"/>
                  </a:moveTo>
                  <a:lnTo>
                    <a:pt x="2182" y="35470"/>
                  </a:lnTo>
                  <a:lnTo>
                    <a:pt x="4251" y="36032"/>
                  </a:lnTo>
                  <a:lnTo>
                    <a:pt x="6308" y="36627"/>
                  </a:lnTo>
                  <a:lnTo>
                    <a:pt x="8354" y="37255"/>
                  </a:lnTo>
                  <a:lnTo>
                    <a:pt x="10390" y="37915"/>
                  </a:lnTo>
                  <a:lnTo>
                    <a:pt x="12414" y="38608"/>
                  </a:lnTo>
                  <a:lnTo>
                    <a:pt x="14428" y="39334"/>
                  </a:lnTo>
                  <a:lnTo>
                    <a:pt x="16431" y="40092"/>
                  </a:lnTo>
                  <a:lnTo>
                    <a:pt x="18422" y="40884"/>
                  </a:lnTo>
                  <a:lnTo>
                    <a:pt x="20403" y="41708"/>
                  </a:lnTo>
                  <a:lnTo>
                    <a:pt x="22373" y="42564"/>
                  </a:lnTo>
                  <a:lnTo>
                    <a:pt x="22373" y="0"/>
                  </a:lnTo>
                  <a:lnTo>
                    <a:pt x="36229" y="49"/>
                  </a:lnTo>
                  <a:lnTo>
                    <a:pt x="48982" y="196"/>
                  </a:lnTo>
                  <a:lnTo>
                    <a:pt x="60633" y="442"/>
                  </a:lnTo>
                  <a:lnTo>
                    <a:pt x="71181" y="785"/>
                  </a:lnTo>
                  <a:lnTo>
                    <a:pt x="80627" y="1227"/>
                  </a:lnTo>
                  <a:lnTo>
                    <a:pt x="88971" y="1768"/>
                  </a:lnTo>
                  <a:lnTo>
                    <a:pt x="96212" y="2406"/>
                  </a:lnTo>
                  <a:lnTo>
                    <a:pt x="102352" y="3143"/>
                  </a:lnTo>
                  <a:lnTo>
                    <a:pt x="107388" y="3978"/>
                  </a:lnTo>
                  <a:lnTo>
                    <a:pt x="111323" y="4911"/>
                  </a:lnTo>
                  <a:lnTo>
                    <a:pt x="113915" y="5778"/>
                  </a:lnTo>
                  <a:lnTo>
                    <a:pt x="116234" y="6854"/>
                  </a:lnTo>
                  <a:lnTo>
                    <a:pt x="118281" y="8136"/>
                  </a:lnTo>
                  <a:lnTo>
                    <a:pt x="120054" y="9626"/>
                  </a:lnTo>
                  <a:lnTo>
                    <a:pt x="121555" y="11323"/>
                  </a:lnTo>
                  <a:lnTo>
                    <a:pt x="122783" y="13227"/>
                  </a:lnTo>
                  <a:lnTo>
                    <a:pt x="123738" y="15339"/>
                  </a:lnTo>
                  <a:lnTo>
                    <a:pt x="124420" y="17658"/>
                  </a:lnTo>
                  <a:lnTo>
                    <a:pt x="124829" y="20185"/>
                  </a:lnTo>
                  <a:lnTo>
                    <a:pt x="124966" y="22919"/>
                  </a:lnTo>
                  <a:lnTo>
                    <a:pt x="124944" y="24365"/>
                  </a:lnTo>
                  <a:lnTo>
                    <a:pt x="124878" y="25866"/>
                  </a:lnTo>
                  <a:lnTo>
                    <a:pt x="124769" y="27421"/>
                  </a:lnTo>
                  <a:lnTo>
                    <a:pt x="124616" y="29031"/>
                  </a:lnTo>
                  <a:lnTo>
                    <a:pt x="124420" y="30695"/>
                  </a:lnTo>
                  <a:lnTo>
                    <a:pt x="124180" y="32414"/>
                  </a:lnTo>
                  <a:lnTo>
                    <a:pt x="123896" y="34188"/>
                  </a:lnTo>
                  <a:lnTo>
                    <a:pt x="123569" y="36016"/>
                  </a:lnTo>
                  <a:lnTo>
                    <a:pt x="123197" y="37899"/>
                  </a:lnTo>
                  <a:lnTo>
                    <a:pt x="122783" y="39836"/>
                  </a:lnTo>
                  <a:lnTo>
                    <a:pt x="111323" y="42564"/>
                  </a:lnTo>
                  <a:lnTo>
                    <a:pt x="111738" y="39912"/>
                  </a:lnTo>
                  <a:lnTo>
                    <a:pt x="112109" y="37413"/>
                  </a:lnTo>
                  <a:lnTo>
                    <a:pt x="112436" y="35066"/>
                  </a:lnTo>
                  <a:lnTo>
                    <a:pt x="112720" y="32873"/>
                  </a:lnTo>
                  <a:lnTo>
                    <a:pt x="112960" y="30832"/>
                  </a:lnTo>
                  <a:lnTo>
                    <a:pt x="113156" y="28944"/>
                  </a:lnTo>
                  <a:lnTo>
                    <a:pt x="113309" y="27208"/>
                  </a:lnTo>
                  <a:lnTo>
                    <a:pt x="113418" y="25626"/>
                  </a:lnTo>
                  <a:lnTo>
                    <a:pt x="113484" y="24196"/>
                  </a:lnTo>
                  <a:lnTo>
                    <a:pt x="113506" y="22919"/>
                  </a:lnTo>
                  <a:lnTo>
                    <a:pt x="113429" y="21658"/>
                  </a:lnTo>
                  <a:lnTo>
                    <a:pt x="113200" y="20496"/>
                  </a:lnTo>
                  <a:lnTo>
                    <a:pt x="112818" y="19432"/>
                  </a:lnTo>
                  <a:lnTo>
                    <a:pt x="112283" y="18466"/>
                  </a:lnTo>
                  <a:lnTo>
                    <a:pt x="111596" y="17598"/>
                  </a:lnTo>
                  <a:lnTo>
                    <a:pt x="110755" y="16829"/>
                  </a:lnTo>
                  <a:lnTo>
                    <a:pt x="109762" y="16158"/>
                  </a:lnTo>
                  <a:lnTo>
                    <a:pt x="108616" y="15585"/>
                  </a:lnTo>
                  <a:lnTo>
                    <a:pt x="107317" y="15110"/>
                  </a:lnTo>
                  <a:lnTo>
                    <a:pt x="105866" y="14733"/>
                  </a:lnTo>
                  <a:lnTo>
                    <a:pt x="102483" y="14111"/>
                  </a:lnTo>
                  <a:lnTo>
                    <a:pt x="98226" y="13555"/>
                  </a:lnTo>
                  <a:lnTo>
                    <a:pt x="93096" y="13064"/>
                  </a:lnTo>
                  <a:lnTo>
                    <a:pt x="87094" y="12638"/>
                  </a:lnTo>
                  <a:lnTo>
                    <a:pt x="80218" y="12278"/>
                  </a:lnTo>
                  <a:lnTo>
                    <a:pt x="72469" y="11983"/>
                  </a:lnTo>
                  <a:lnTo>
                    <a:pt x="63847" y="11754"/>
                  </a:lnTo>
                  <a:lnTo>
                    <a:pt x="54352" y="11590"/>
                  </a:lnTo>
                  <a:lnTo>
                    <a:pt x="43983" y="11492"/>
                  </a:lnTo>
                  <a:lnTo>
                    <a:pt x="32742" y="11459"/>
                  </a:lnTo>
                  <a:lnTo>
                    <a:pt x="32742" y="48021"/>
                  </a:lnTo>
                  <a:lnTo>
                    <a:pt x="34995" y="49342"/>
                  </a:lnTo>
                  <a:lnTo>
                    <a:pt x="37173" y="50684"/>
                  </a:lnTo>
                  <a:lnTo>
                    <a:pt x="39274" y="52049"/>
                  </a:lnTo>
                  <a:lnTo>
                    <a:pt x="41298" y="53435"/>
                  </a:lnTo>
                  <a:lnTo>
                    <a:pt x="43246" y="54843"/>
                  </a:lnTo>
                  <a:lnTo>
                    <a:pt x="45118" y="56272"/>
                  </a:lnTo>
                  <a:lnTo>
                    <a:pt x="46914" y="57724"/>
                  </a:lnTo>
                  <a:lnTo>
                    <a:pt x="48633" y="59197"/>
                  </a:lnTo>
                  <a:lnTo>
                    <a:pt x="50275" y="60693"/>
                  </a:lnTo>
                  <a:lnTo>
                    <a:pt x="51841" y="62210"/>
                  </a:lnTo>
                  <a:lnTo>
                    <a:pt x="44201" y="70395"/>
                  </a:lnTo>
                  <a:lnTo>
                    <a:pt x="40518" y="67208"/>
                  </a:lnTo>
                  <a:lnTo>
                    <a:pt x="36671" y="64196"/>
                  </a:lnTo>
                  <a:lnTo>
                    <a:pt x="32660" y="61358"/>
                  </a:lnTo>
                  <a:lnTo>
                    <a:pt x="28485" y="58695"/>
                  </a:lnTo>
                  <a:lnTo>
                    <a:pt x="24147" y="56207"/>
                  </a:lnTo>
                  <a:lnTo>
                    <a:pt x="19645" y="53893"/>
                  </a:lnTo>
                  <a:lnTo>
                    <a:pt x="14979" y="51754"/>
                  </a:lnTo>
                  <a:lnTo>
                    <a:pt x="10150" y="49789"/>
                  </a:lnTo>
                  <a:lnTo>
                    <a:pt x="5156" y="480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798792" y="3448012"/>
              <a:ext cx="31650" cy="24010"/>
            </a:xfrm>
            <a:custGeom>
              <a:avLst/>
              <a:pathLst>
                <a:path w="31650" h="24010">
                  <a:moveTo>
                    <a:pt x="0" y="13642"/>
                  </a:moveTo>
                  <a:lnTo>
                    <a:pt x="2428" y="12032"/>
                  </a:lnTo>
                  <a:lnTo>
                    <a:pt x="4911" y="10477"/>
                  </a:lnTo>
                  <a:lnTo>
                    <a:pt x="7448" y="8976"/>
                  </a:lnTo>
                  <a:lnTo>
                    <a:pt x="10040" y="7530"/>
                  </a:lnTo>
                  <a:lnTo>
                    <a:pt x="12687" y="6139"/>
                  </a:lnTo>
                  <a:lnTo>
                    <a:pt x="15388" y="4802"/>
                  </a:lnTo>
                  <a:lnTo>
                    <a:pt x="18144" y="3519"/>
                  </a:lnTo>
                  <a:lnTo>
                    <a:pt x="20955" y="2291"/>
                  </a:lnTo>
                  <a:lnTo>
                    <a:pt x="23819" y="1118"/>
                  </a:lnTo>
                  <a:lnTo>
                    <a:pt x="26739" y="0"/>
                  </a:lnTo>
                  <a:lnTo>
                    <a:pt x="31650" y="10368"/>
                  </a:lnTo>
                  <a:lnTo>
                    <a:pt x="28627" y="11487"/>
                  </a:lnTo>
                  <a:lnTo>
                    <a:pt x="25669" y="12660"/>
                  </a:lnTo>
                  <a:lnTo>
                    <a:pt x="22777" y="13888"/>
                  </a:lnTo>
                  <a:lnTo>
                    <a:pt x="19950" y="15170"/>
                  </a:lnTo>
                  <a:lnTo>
                    <a:pt x="17189" y="16507"/>
                  </a:lnTo>
                  <a:lnTo>
                    <a:pt x="14493" y="17899"/>
                  </a:lnTo>
                  <a:lnTo>
                    <a:pt x="11863" y="19345"/>
                  </a:lnTo>
                  <a:lnTo>
                    <a:pt x="9298" y="20845"/>
                  </a:lnTo>
                  <a:lnTo>
                    <a:pt x="6799" y="22401"/>
                  </a:lnTo>
                  <a:lnTo>
                    <a:pt x="4365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744221" y="3492214"/>
              <a:ext cx="120600" cy="44747"/>
            </a:xfrm>
            <a:custGeom>
              <a:avLst/>
              <a:pathLst>
                <a:path w="120600" h="44747">
                  <a:moveTo>
                    <a:pt x="18008" y="0"/>
                  </a:moveTo>
                  <a:lnTo>
                    <a:pt x="116780" y="0"/>
                  </a:lnTo>
                  <a:lnTo>
                    <a:pt x="116780" y="9822"/>
                  </a:lnTo>
                  <a:lnTo>
                    <a:pt x="112414" y="9822"/>
                  </a:lnTo>
                  <a:lnTo>
                    <a:pt x="112414" y="34925"/>
                  </a:lnTo>
                  <a:lnTo>
                    <a:pt x="120600" y="34925"/>
                  </a:lnTo>
                  <a:lnTo>
                    <a:pt x="120600" y="44747"/>
                  </a:lnTo>
                  <a:lnTo>
                    <a:pt x="18008" y="44747"/>
                  </a:lnTo>
                  <a:lnTo>
                    <a:pt x="18008" y="32742"/>
                  </a:lnTo>
                  <a:lnTo>
                    <a:pt x="16256" y="32212"/>
                  </a:lnTo>
                  <a:lnTo>
                    <a:pt x="14493" y="31716"/>
                  </a:lnTo>
                  <a:lnTo>
                    <a:pt x="12720" y="31252"/>
                  </a:lnTo>
                  <a:lnTo>
                    <a:pt x="10935" y="30821"/>
                  </a:lnTo>
                  <a:lnTo>
                    <a:pt x="9140" y="30422"/>
                  </a:lnTo>
                  <a:lnTo>
                    <a:pt x="7334" y="30057"/>
                  </a:lnTo>
                  <a:lnTo>
                    <a:pt x="5517" y="29724"/>
                  </a:lnTo>
                  <a:lnTo>
                    <a:pt x="3688" y="29424"/>
                  </a:lnTo>
                  <a:lnTo>
                    <a:pt x="1849" y="29156"/>
                  </a:lnTo>
                  <a:lnTo>
                    <a:pt x="0" y="28922"/>
                  </a:lnTo>
                  <a:lnTo>
                    <a:pt x="2182" y="17462"/>
                  </a:lnTo>
                  <a:lnTo>
                    <a:pt x="3912" y="17904"/>
                  </a:lnTo>
                  <a:lnTo>
                    <a:pt x="5609" y="18357"/>
                  </a:lnTo>
                  <a:lnTo>
                    <a:pt x="7274" y="18821"/>
                  </a:lnTo>
                  <a:lnTo>
                    <a:pt x="8905" y="19296"/>
                  </a:lnTo>
                  <a:lnTo>
                    <a:pt x="10504" y="19781"/>
                  </a:lnTo>
                  <a:lnTo>
                    <a:pt x="12070" y="20278"/>
                  </a:lnTo>
                  <a:lnTo>
                    <a:pt x="13604" y="20785"/>
                  </a:lnTo>
                  <a:lnTo>
                    <a:pt x="15105" y="21304"/>
                  </a:lnTo>
                  <a:lnTo>
                    <a:pt x="16573" y="21833"/>
                  </a:lnTo>
                  <a:lnTo>
                    <a:pt x="18008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772598" y="3502037"/>
              <a:ext cx="31650" cy="25102"/>
            </a:xfrm>
            <a:custGeom>
              <a:avLst/>
              <a:pathLst>
                <a:path w="31650" h="25102">
                  <a:moveTo>
                    <a:pt x="31650" y="0"/>
                  </a:moveTo>
                  <a:lnTo>
                    <a:pt x="0" y="0"/>
                  </a:lnTo>
                  <a:lnTo>
                    <a:pt x="0" y="25102"/>
                  </a:lnTo>
                  <a:lnTo>
                    <a:pt x="31650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814617" y="3502037"/>
              <a:ext cx="31650" cy="25102"/>
            </a:xfrm>
            <a:custGeom>
              <a:avLst/>
              <a:pathLst>
                <a:path w="31650" h="25102">
                  <a:moveTo>
                    <a:pt x="0" y="25102"/>
                  </a:moveTo>
                  <a:lnTo>
                    <a:pt x="31650" y="25102"/>
                  </a:lnTo>
                  <a:lnTo>
                    <a:pt x="316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746950" y="3275024"/>
              <a:ext cx="122783" cy="127694"/>
            </a:xfrm>
            <a:custGeom>
              <a:avLst/>
              <a:pathLst>
                <a:path w="122783" h="127694">
                  <a:moveTo>
                    <a:pt x="0" y="70395"/>
                  </a:moveTo>
                  <a:lnTo>
                    <a:pt x="0" y="58935"/>
                  </a:lnTo>
                  <a:lnTo>
                    <a:pt x="30013" y="58935"/>
                  </a:lnTo>
                  <a:lnTo>
                    <a:pt x="32856" y="58810"/>
                  </a:lnTo>
                  <a:lnTo>
                    <a:pt x="35929" y="58433"/>
                  </a:lnTo>
                  <a:lnTo>
                    <a:pt x="39230" y="57806"/>
                  </a:lnTo>
                  <a:lnTo>
                    <a:pt x="42761" y="56927"/>
                  </a:lnTo>
                  <a:lnTo>
                    <a:pt x="46521" y="55798"/>
                  </a:lnTo>
                  <a:lnTo>
                    <a:pt x="50510" y="54417"/>
                  </a:lnTo>
                  <a:lnTo>
                    <a:pt x="54728" y="52785"/>
                  </a:lnTo>
                  <a:lnTo>
                    <a:pt x="59176" y="50903"/>
                  </a:lnTo>
                  <a:lnTo>
                    <a:pt x="63852" y="48769"/>
                  </a:lnTo>
                  <a:lnTo>
                    <a:pt x="68758" y="46384"/>
                  </a:lnTo>
                  <a:lnTo>
                    <a:pt x="73702" y="43661"/>
                  </a:lnTo>
                  <a:lnTo>
                    <a:pt x="78493" y="40513"/>
                  </a:lnTo>
                  <a:lnTo>
                    <a:pt x="83132" y="36938"/>
                  </a:lnTo>
                  <a:lnTo>
                    <a:pt x="87618" y="32938"/>
                  </a:lnTo>
                  <a:lnTo>
                    <a:pt x="91950" y="28512"/>
                  </a:lnTo>
                  <a:lnTo>
                    <a:pt x="96131" y="23661"/>
                  </a:lnTo>
                  <a:lnTo>
                    <a:pt x="100158" y="18384"/>
                  </a:lnTo>
                  <a:lnTo>
                    <a:pt x="104032" y="12682"/>
                  </a:lnTo>
                  <a:lnTo>
                    <a:pt x="107754" y="6553"/>
                  </a:lnTo>
                  <a:lnTo>
                    <a:pt x="111323" y="0"/>
                  </a:lnTo>
                  <a:lnTo>
                    <a:pt x="122783" y="6002"/>
                  </a:lnTo>
                  <a:lnTo>
                    <a:pt x="118193" y="14139"/>
                  </a:lnTo>
                  <a:lnTo>
                    <a:pt x="113156" y="21740"/>
                  </a:lnTo>
                  <a:lnTo>
                    <a:pt x="107672" y="28807"/>
                  </a:lnTo>
                  <a:lnTo>
                    <a:pt x="101740" y="35339"/>
                  </a:lnTo>
                  <a:lnTo>
                    <a:pt x="95361" y="41337"/>
                  </a:lnTo>
                  <a:lnTo>
                    <a:pt x="88534" y="46799"/>
                  </a:lnTo>
                  <a:lnTo>
                    <a:pt x="81260" y="51727"/>
                  </a:lnTo>
                  <a:lnTo>
                    <a:pt x="73538" y="56120"/>
                  </a:lnTo>
                  <a:lnTo>
                    <a:pt x="65369" y="59978"/>
                  </a:lnTo>
                  <a:lnTo>
                    <a:pt x="56753" y="63301"/>
                  </a:lnTo>
                  <a:lnTo>
                    <a:pt x="64682" y="66144"/>
                  </a:lnTo>
                  <a:lnTo>
                    <a:pt x="72316" y="69653"/>
                  </a:lnTo>
                  <a:lnTo>
                    <a:pt x="79656" y="73828"/>
                  </a:lnTo>
                  <a:lnTo>
                    <a:pt x="86701" y="78668"/>
                  </a:lnTo>
                  <a:lnTo>
                    <a:pt x="93451" y="84174"/>
                  </a:lnTo>
                  <a:lnTo>
                    <a:pt x="99907" y="90346"/>
                  </a:lnTo>
                  <a:lnTo>
                    <a:pt x="106068" y="97184"/>
                  </a:lnTo>
                  <a:lnTo>
                    <a:pt x="111934" y="104687"/>
                  </a:lnTo>
                  <a:lnTo>
                    <a:pt x="117506" y="112856"/>
                  </a:lnTo>
                  <a:lnTo>
                    <a:pt x="122783" y="121691"/>
                  </a:lnTo>
                  <a:lnTo>
                    <a:pt x="112414" y="127694"/>
                  </a:lnTo>
                  <a:lnTo>
                    <a:pt x="105500" y="116807"/>
                  </a:lnTo>
                  <a:lnTo>
                    <a:pt x="98292" y="107066"/>
                  </a:lnTo>
                  <a:lnTo>
                    <a:pt x="90788" y="98472"/>
                  </a:lnTo>
                  <a:lnTo>
                    <a:pt x="82990" y="91023"/>
                  </a:lnTo>
                  <a:lnTo>
                    <a:pt x="74897" y="84720"/>
                  </a:lnTo>
                  <a:lnTo>
                    <a:pt x="66510" y="79563"/>
                  </a:lnTo>
                  <a:lnTo>
                    <a:pt x="57828" y="75552"/>
                  </a:lnTo>
                  <a:lnTo>
                    <a:pt x="48851" y="72687"/>
                  </a:lnTo>
                  <a:lnTo>
                    <a:pt x="39579" y="70968"/>
                  </a:lnTo>
                  <a:lnTo>
                    <a:pt x="30013" y="703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44221" y="3135324"/>
              <a:ext cx="126057" cy="66030"/>
            </a:xfrm>
            <a:custGeom>
              <a:avLst/>
              <a:pathLst>
                <a:path w="126057" h="66030">
                  <a:moveTo>
                    <a:pt x="22919" y="40382"/>
                  </a:moveTo>
                  <a:lnTo>
                    <a:pt x="22919" y="3819"/>
                  </a:lnTo>
                  <a:lnTo>
                    <a:pt x="33287" y="3819"/>
                  </a:lnTo>
                  <a:lnTo>
                    <a:pt x="33287" y="9822"/>
                  </a:lnTo>
                  <a:lnTo>
                    <a:pt x="40742" y="10564"/>
                  </a:lnTo>
                  <a:lnTo>
                    <a:pt x="47825" y="11481"/>
                  </a:lnTo>
                  <a:lnTo>
                    <a:pt x="54537" y="12573"/>
                  </a:lnTo>
                  <a:lnTo>
                    <a:pt x="60878" y="13839"/>
                  </a:lnTo>
                  <a:lnTo>
                    <a:pt x="66848" y="15279"/>
                  </a:lnTo>
                  <a:lnTo>
                    <a:pt x="72447" y="16894"/>
                  </a:lnTo>
                  <a:lnTo>
                    <a:pt x="77675" y="18684"/>
                  </a:lnTo>
                  <a:lnTo>
                    <a:pt x="82532" y="20649"/>
                  </a:lnTo>
                  <a:lnTo>
                    <a:pt x="87017" y="22788"/>
                  </a:lnTo>
                  <a:lnTo>
                    <a:pt x="91132" y="25102"/>
                  </a:lnTo>
                  <a:lnTo>
                    <a:pt x="93729" y="23083"/>
                  </a:lnTo>
                  <a:lnTo>
                    <a:pt x="96283" y="20955"/>
                  </a:lnTo>
                  <a:lnTo>
                    <a:pt x="98794" y="18717"/>
                  </a:lnTo>
                  <a:lnTo>
                    <a:pt x="101260" y="16371"/>
                  </a:lnTo>
                  <a:lnTo>
                    <a:pt x="103683" y="13915"/>
                  </a:lnTo>
                  <a:lnTo>
                    <a:pt x="106062" y="11350"/>
                  </a:lnTo>
                  <a:lnTo>
                    <a:pt x="108398" y="8676"/>
                  </a:lnTo>
                  <a:lnTo>
                    <a:pt x="110690" y="5893"/>
                  </a:lnTo>
                  <a:lnTo>
                    <a:pt x="112938" y="3001"/>
                  </a:lnTo>
                  <a:lnTo>
                    <a:pt x="115143" y="0"/>
                  </a:lnTo>
                  <a:lnTo>
                    <a:pt x="125511" y="8185"/>
                  </a:lnTo>
                  <a:lnTo>
                    <a:pt x="123399" y="10679"/>
                  </a:lnTo>
                  <a:lnTo>
                    <a:pt x="121211" y="13140"/>
                  </a:lnTo>
                  <a:lnTo>
                    <a:pt x="118946" y="15568"/>
                  </a:lnTo>
                  <a:lnTo>
                    <a:pt x="116605" y="17964"/>
                  </a:lnTo>
                  <a:lnTo>
                    <a:pt x="114188" y="20327"/>
                  </a:lnTo>
                  <a:lnTo>
                    <a:pt x="111694" y="22657"/>
                  </a:lnTo>
                  <a:lnTo>
                    <a:pt x="109124" y="24955"/>
                  </a:lnTo>
                  <a:lnTo>
                    <a:pt x="106477" y="27219"/>
                  </a:lnTo>
                  <a:lnTo>
                    <a:pt x="103754" y="29451"/>
                  </a:lnTo>
                  <a:lnTo>
                    <a:pt x="100955" y="31650"/>
                  </a:lnTo>
                  <a:lnTo>
                    <a:pt x="103858" y="33882"/>
                  </a:lnTo>
                  <a:lnTo>
                    <a:pt x="106674" y="36212"/>
                  </a:lnTo>
                  <a:lnTo>
                    <a:pt x="109402" y="38641"/>
                  </a:lnTo>
                  <a:lnTo>
                    <a:pt x="112043" y="41167"/>
                  </a:lnTo>
                  <a:lnTo>
                    <a:pt x="114597" y="43792"/>
                  </a:lnTo>
                  <a:lnTo>
                    <a:pt x="117064" y="46515"/>
                  </a:lnTo>
                  <a:lnTo>
                    <a:pt x="119443" y="49337"/>
                  </a:lnTo>
                  <a:lnTo>
                    <a:pt x="121735" y="52256"/>
                  </a:lnTo>
                  <a:lnTo>
                    <a:pt x="123940" y="55274"/>
                  </a:lnTo>
                  <a:lnTo>
                    <a:pt x="126057" y="58390"/>
                  </a:lnTo>
                  <a:lnTo>
                    <a:pt x="116234" y="66030"/>
                  </a:lnTo>
                  <a:lnTo>
                    <a:pt x="114210" y="62810"/>
                  </a:lnTo>
                  <a:lnTo>
                    <a:pt x="112065" y="59699"/>
                  </a:lnTo>
                  <a:lnTo>
                    <a:pt x="109800" y="56698"/>
                  </a:lnTo>
                  <a:lnTo>
                    <a:pt x="107416" y="53806"/>
                  </a:lnTo>
                  <a:lnTo>
                    <a:pt x="104911" y="51023"/>
                  </a:lnTo>
                  <a:lnTo>
                    <a:pt x="102286" y="48349"/>
                  </a:lnTo>
                  <a:lnTo>
                    <a:pt x="99541" y="45784"/>
                  </a:lnTo>
                  <a:lnTo>
                    <a:pt x="96676" y="43328"/>
                  </a:lnTo>
                  <a:lnTo>
                    <a:pt x="93691" y="40982"/>
                  </a:lnTo>
                  <a:lnTo>
                    <a:pt x="90586" y="38744"/>
                  </a:lnTo>
                  <a:lnTo>
                    <a:pt x="87934" y="40261"/>
                  </a:lnTo>
                  <a:lnTo>
                    <a:pt x="85217" y="41757"/>
                  </a:lnTo>
                  <a:lnTo>
                    <a:pt x="82433" y="43230"/>
                  </a:lnTo>
                  <a:lnTo>
                    <a:pt x="79585" y="44682"/>
                  </a:lnTo>
                  <a:lnTo>
                    <a:pt x="76671" y="46111"/>
                  </a:lnTo>
                  <a:lnTo>
                    <a:pt x="73691" y="47519"/>
                  </a:lnTo>
                  <a:lnTo>
                    <a:pt x="70646" y="48905"/>
                  </a:lnTo>
                  <a:lnTo>
                    <a:pt x="67536" y="50270"/>
                  </a:lnTo>
                  <a:lnTo>
                    <a:pt x="64360" y="51612"/>
                  </a:lnTo>
                  <a:lnTo>
                    <a:pt x="61118" y="52933"/>
                  </a:lnTo>
                  <a:lnTo>
                    <a:pt x="70395" y="57298"/>
                  </a:lnTo>
                  <a:lnTo>
                    <a:pt x="63847" y="66030"/>
                  </a:lnTo>
                  <a:lnTo>
                    <a:pt x="58002" y="63377"/>
                  </a:lnTo>
                  <a:lnTo>
                    <a:pt x="52038" y="60878"/>
                  </a:lnTo>
                  <a:lnTo>
                    <a:pt x="45953" y="58532"/>
                  </a:lnTo>
                  <a:lnTo>
                    <a:pt x="39749" y="56338"/>
                  </a:lnTo>
                  <a:lnTo>
                    <a:pt x="33424" y="54297"/>
                  </a:lnTo>
                  <a:lnTo>
                    <a:pt x="26979" y="52409"/>
                  </a:lnTo>
                  <a:lnTo>
                    <a:pt x="20414" y="50673"/>
                  </a:lnTo>
                  <a:lnTo>
                    <a:pt x="13729" y="49091"/>
                  </a:lnTo>
                  <a:lnTo>
                    <a:pt x="6924" y="47661"/>
                  </a:lnTo>
                  <a:lnTo>
                    <a:pt x="0" y="46384"/>
                  </a:lnTo>
                  <a:lnTo>
                    <a:pt x="3274" y="35470"/>
                  </a:lnTo>
                  <a:lnTo>
                    <a:pt x="5336" y="35912"/>
                  </a:lnTo>
                  <a:lnTo>
                    <a:pt x="7377" y="36365"/>
                  </a:lnTo>
                  <a:lnTo>
                    <a:pt x="9397" y="36829"/>
                  </a:lnTo>
                  <a:lnTo>
                    <a:pt x="11394" y="37304"/>
                  </a:lnTo>
                  <a:lnTo>
                    <a:pt x="13369" y="37789"/>
                  </a:lnTo>
                  <a:lnTo>
                    <a:pt x="15323" y="38286"/>
                  </a:lnTo>
                  <a:lnTo>
                    <a:pt x="17255" y="38794"/>
                  </a:lnTo>
                  <a:lnTo>
                    <a:pt x="19165" y="39312"/>
                  </a:lnTo>
                  <a:lnTo>
                    <a:pt x="21053" y="398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777509" y="3156061"/>
              <a:ext cx="46384" cy="26193"/>
            </a:xfrm>
            <a:custGeom>
              <a:avLst/>
              <a:pathLst>
                <a:path w="46384" h="26193">
                  <a:moveTo>
                    <a:pt x="0" y="0"/>
                  </a:moveTo>
                  <a:lnTo>
                    <a:pt x="0" y="22373"/>
                  </a:lnTo>
                  <a:lnTo>
                    <a:pt x="616" y="22510"/>
                  </a:lnTo>
                  <a:lnTo>
                    <a:pt x="1375" y="22701"/>
                  </a:lnTo>
                  <a:lnTo>
                    <a:pt x="2275" y="22946"/>
                  </a:lnTo>
                  <a:lnTo>
                    <a:pt x="3317" y="23246"/>
                  </a:lnTo>
                  <a:lnTo>
                    <a:pt x="4502" y="23601"/>
                  </a:lnTo>
                  <a:lnTo>
                    <a:pt x="5828" y="24010"/>
                  </a:lnTo>
                  <a:lnTo>
                    <a:pt x="7296" y="24474"/>
                  </a:lnTo>
                  <a:lnTo>
                    <a:pt x="8905" y="24993"/>
                  </a:lnTo>
                  <a:lnTo>
                    <a:pt x="10657" y="25566"/>
                  </a:lnTo>
                  <a:lnTo>
                    <a:pt x="12551" y="26193"/>
                  </a:lnTo>
                  <a:lnTo>
                    <a:pt x="16425" y="24867"/>
                  </a:lnTo>
                  <a:lnTo>
                    <a:pt x="20191" y="23508"/>
                  </a:lnTo>
                  <a:lnTo>
                    <a:pt x="23847" y="22117"/>
                  </a:lnTo>
                  <a:lnTo>
                    <a:pt x="27394" y="20693"/>
                  </a:lnTo>
                  <a:lnTo>
                    <a:pt x="30832" y="19236"/>
                  </a:lnTo>
                  <a:lnTo>
                    <a:pt x="34161" y="17746"/>
                  </a:lnTo>
                  <a:lnTo>
                    <a:pt x="37380" y="16223"/>
                  </a:lnTo>
                  <a:lnTo>
                    <a:pt x="40491" y="14668"/>
                  </a:lnTo>
                  <a:lnTo>
                    <a:pt x="43492" y="13080"/>
                  </a:lnTo>
                  <a:lnTo>
                    <a:pt x="46384" y="11459"/>
                  </a:lnTo>
                  <a:lnTo>
                    <a:pt x="43263" y="10079"/>
                  </a:lnTo>
                  <a:lnTo>
                    <a:pt x="40010" y="8774"/>
                  </a:lnTo>
                  <a:lnTo>
                    <a:pt x="36627" y="7547"/>
                  </a:lnTo>
                  <a:lnTo>
                    <a:pt x="33113" y="6395"/>
                  </a:lnTo>
                  <a:lnTo>
                    <a:pt x="29467" y="5320"/>
                  </a:lnTo>
                  <a:lnTo>
                    <a:pt x="25691" y="4321"/>
                  </a:lnTo>
                  <a:lnTo>
                    <a:pt x="21784" y="3399"/>
                  </a:lnTo>
                  <a:lnTo>
                    <a:pt x="17746" y="2553"/>
                  </a:lnTo>
                  <a:lnTo>
                    <a:pt x="13577" y="1784"/>
                  </a:lnTo>
                  <a:lnTo>
                    <a:pt x="9276" y="1091"/>
                  </a:lnTo>
                  <a:lnTo>
                    <a:pt x="8731" y="1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744767" y="3194806"/>
              <a:ext cx="61664" cy="64938"/>
            </a:xfrm>
            <a:custGeom>
              <a:avLst/>
              <a:pathLst>
                <a:path w="61664" h="64938">
                  <a:moveTo>
                    <a:pt x="22919" y="64392"/>
                  </a:moveTo>
                  <a:lnTo>
                    <a:pt x="22919" y="36016"/>
                  </a:lnTo>
                  <a:lnTo>
                    <a:pt x="0" y="36016"/>
                  </a:lnTo>
                  <a:lnTo>
                    <a:pt x="0" y="26193"/>
                  </a:lnTo>
                  <a:lnTo>
                    <a:pt x="22919" y="26193"/>
                  </a:lnTo>
                  <a:lnTo>
                    <a:pt x="22919" y="0"/>
                  </a:lnTo>
                  <a:lnTo>
                    <a:pt x="32196" y="0"/>
                  </a:lnTo>
                  <a:lnTo>
                    <a:pt x="32196" y="26193"/>
                  </a:lnTo>
                  <a:lnTo>
                    <a:pt x="57298" y="26193"/>
                  </a:lnTo>
                  <a:lnTo>
                    <a:pt x="57298" y="36016"/>
                  </a:lnTo>
                  <a:lnTo>
                    <a:pt x="40382" y="36016"/>
                  </a:lnTo>
                  <a:lnTo>
                    <a:pt x="42952" y="37904"/>
                  </a:lnTo>
                  <a:lnTo>
                    <a:pt x="45424" y="39858"/>
                  </a:lnTo>
                  <a:lnTo>
                    <a:pt x="47798" y="41877"/>
                  </a:lnTo>
                  <a:lnTo>
                    <a:pt x="50073" y="43961"/>
                  </a:lnTo>
                  <a:lnTo>
                    <a:pt x="52251" y="46111"/>
                  </a:lnTo>
                  <a:lnTo>
                    <a:pt x="54330" y="48327"/>
                  </a:lnTo>
                  <a:lnTo>
                    <a:pt x="56311" y="50608"/>
                  </a:lnTo>
                  <a:lnTo>
                    <a:pt x="58193" y="52955"/>
                  </a:lnTo>
                  <a:lnTo>
                    <a:pt x="59978" y="55367"/>
                  </a:lnTo>
                  <a:lnTo>
                    <a:pt x="61664" y="57844"/>
                  </a:lnTo>
                  <a:lnTo>
                    <a:pt x="52933" y="64938"/>
                  </a:lnTo>
                  <a:lnTo>
                    <a:pt x="51448" y="62242"/>
                  </a:lnTo>
                  <a:lnTo>
                    <a:pt x="49833" y="59612"/>
                  </a:lnTo>
                  <a:lnTo>
                    <a:pt x="48087" y="57047"/>
                  </a:lnTo>
                  <a:lnTo>
                    <a:pt x="46210" y="54548"/>
                  </a:lnTo>
                  <a:lnTo>
                    <a:pt x="44201" y="52114"/>
                  </a:lnTo>
                  <a:lnTo>
                    <a:pt x="42062" y="49746"/>
                  </a:lnTo>
                  <a:lnTo>
                    <a:pt x="39792" y="47443"/>
                  </a:lnTo>
                  <a:lnTo>
                    <a:pt x="37391" y="45206"/>
                  </a:lnTo>
                  <a:lnTo>
                    <a:pt x="34859" y="43034"/>
                  </a:lnTo>
                  <a:lnTo>
                    <a:pt x="32196" y="40927"/>
                  </a:lnTo>
                  <a:lnTo>
                    <a:pt x="32196" y="64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746950" y="3239008"/>
              <a:ext cx="19099" cy="15279"/>
            </a:xfrm>
            <a:custGeom>
              <a:avLst/>
              <a:pathLst>
                <a:path w="19099" h="15279">
                  <a:moveTo>
                    <a:pt x="0" y="7094"/>
                  </a:moveTo>
                  <a:lnTo>
                    <a:pt x="1326" y="6237"/>
                  </a:lnTo>
                  <a:lnTo>
                    <a:pt x="2684" y="5413"/>
                  </a:lnTo>
                  <a:lnTo>
                    <a:pt x="4076" y="4622"/>
                  </a:lnTo>
                  <a:lnTo>
                    <a:pt x="5500" y="3863"/>
                  </a:lnTo>
                  <a:lnTo>
                    <a:pt x="6957" y="3137"/>
                  </a:lnTo>
                  <a:lnTo>
                    <a:pt x="8447" y="2444"/>
                  </a:lnTo>
                  <a:lnTo>
                    <a:pt x="9969" y="1784"/>
                  </a:lnTo>
                  <a:lnTo>
                    <a:pt x="11525" y="1156"/>
                  </a:lnTo>
                  <a:lnTo>
                    <a:pt x="13113" y="562"/>
                  </a:lnTo>
                  <a:lnTo>
                    <a:pt x="14733" y="0"/>
                  </a:lnTo>
                  <a:lnTo>
                    <a:pt x="19099" y="8731"/>
                  </a:lnTo>
                  <a:lnTo>
                    <a:pt x="17473" y="9287"/>
                  </a:lnTo>
                  <a:lnTo>
                    <a:pt x="15869" y="9866"/>
                  </a:lnTo>
                  <a:lnTo>
                    <a:pt x="14286" y="10466"/>
                  </a:lnTo>
                  <a:lnTo>
                    <a:pt x="12725" y="11088"/>
                  </a:lnTo>
                  <a:lnTo>
                    <a:pt x="11186" y="11732"/>
                  </a:lnTo>
                  <a:lnTo>
                    <a:pt x="9669" y="12398"/>
                  </a:lnTo>
                  <a:lnTo>
                    <a:pt x="8174" y="13085"/>
                  </a:lnTo>
                  <a:lnTo>
                    <a:pt x="6701" y="13795"/>
                  </a:lnTo>
                  <a:lnTo>
                    <a:pt x="5249" y="14526"/>
                  </a:lnTo>
                  <a:lnTo>
                    <a:pt x="3819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746950" y="3197534"/>
              <a:ext cx="18008" cy="17462"/>
            </a:xfrm>
            <a:custGeom>
              <a:avLst/>
              <a:pathLst>
                <a:path w="18008" h="17462">
                  <a:moveTo>
                    <a:pt x="0" y="8185"/>
                  </a:moveTo>
                  <a:lnTo>
                    <a:pt x="3819" y="0"/>
                  </a:lnTo>
                  <a:lnTo>
                    <a:pt x="5631" y="987"/>
                  </a:lnTo>
                  <a:lnTo>
                    <a:pt x="7356" y="1986"/>
                  </a:lnTo>
                  <a:lnTo>
                    <a:pt x="8993" y="2995"/>
                  </a:lnTo>
                  <a:lnTo>
                    <a:pt x="10542" y="4016"/>
                  </a:lnTo>
                  <a:lnTo>
                    <a:pt x="12005" y="5047"/>
                  </a:lnTo>
                  <a:lnTo>
                    <a:pt x="13380" y="6090"/>
                  </a:lnTo>
                  <a:lnTo>
                    <a:pt x="14668" y="7143"/>
                  </a:lnTo>
                  <a:lnTo>
                    <a:pt x="15869" y="8207"/>
                  </a:lnTo>
                  <a:lnTo>
                    <a:pt x="16982" y="9282"/>
                  </a:lnTo>
                  <a:lnTo>
                    <a:pt x="18008" y="10368"/>
                  </a:lnTo>
                  <a:lnTo>
                    <a:pt x="11459" y="17462"/>
                  </a:lnTo>
                  <a:lnTo>
                    <a:pt x="10461" y="16387"/>
                  </a:lnTo>
                  <a:lnTo>
                    <a:pt x="9429" y="15345"/>
                  </a:lnTo>
                  <a:lnTo>
                    <a:pt x="8365" y="14335"/>
                  </a:lnTo>
                  <a:lnTo>
                    <a:pt x="7268" y="13358"/>
                  </a:lnTo>
                  <a:lnTo>
                    <a:pt x="6139" y="12414"/>
                  </a:lnTo>
                  <a:lnTo>
                    <a:pt x="4976" y="11503"/>
                  </a:lnTo>
                  <a:lnTo>
                    <a:pt x="3781" y="10624"/>
                  </a:lnTo>
                  <a:lnTo>
                    <a:pt x="2553" y="9779"/>
                  </a:lnTo>
                  <a:lnTo>
                    <a:pt x="1293" y="8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781875" y="3199717"/>
              <a:ext cx="18553" cy="17462"/>
            </a:xfrm>
            <a:custGeom>
              <a:avLst/>
              <a:pathLst>
                <a:path w="18553" h="17462">
                  <a:moveTo>
                    <a:pt x="0" y="9822"/>
                  </a:moveTo>
                  <a:lnTo>
                    <a:pt x="1315" y="8643"/>
                  </a:lnTo>
                  <a:lnTo>
                    <a:pt x="2641" y="7508"/>
                  </a:lnTo>
                  <a:lnTo>
                    <a:pt x="3978" y="6417"/>
                  </a:lnTo>
                  <a:lnTo>
                    <a:pt x="5326" y="5369"/>
                  </a:lnTo>
                  <a:lnTo>
                    <a:pt x="6684" y="4365"/>
                  </a:lnTo>
                  <a:lnTo>
                    <a:pt x="8054" y="3405"/>
                  </a:lnTo>
                  <a:lnTo>
                    <a:pt x="9435" y="2488"/>
                  </a:lnTo>
                  <a:lnTo>
                    <a:pt x="10826" y="1615"/>
                  </a:lnTo>
                  <a:lnTo>
                    <a:pt x="12229" y="785"/>
                  </a:lnTo>
                  <a:lnTo>
                    <a:pt x="13642" y="0"/>
                  </a:lnTo>
                  <a:lnTo>
                    <a:pt x="18553" y="8185"/>
                  </a:lnTo>
                  <a:lnTo>
                    <a:pt x="17036" y="8867"/>
                  </a:lnTo>
                  <a:lnTo>
                    <a:pt x="15541" y="9604"/>
                  </a:lnTo>
                  <a:lnTo>
                    <a:pt x="14068" y="10395"/>
                  </a:lnTo>
                  <a:lnTo>
                    <a:pt x="12616" y="11241"/>
                  </a:lnTo>
                  <a:lnTo>
                    <a:pt x="11186" y="12141"/>
                  </a:lnTo>
                  <a:lnTo>
                    <a:pt x="9779" y="13096"/>
                  </a:lnTo>
                  <a:lnTo>
                    <a:pt x="8392" y="14106"/>
                  </a:lnTo>
                  <a:lnTo>
                    <a:pt x="7028" y="15170"/>
                  </a:lnTo>
                  <a:lnTo>
                    <a:pt x="5686" y="16289"/>
                  </a:lnTo>
                  <a:lnTo>
                    <a:pt x="4365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804795" y="3201900"/>
              <a:ext cx="65484" cy="58935"/>
            </a:xfrm>
            <a:custGeom>
              <a:avLst/>
              <a:pathLst>
                <a:path w="65484" h="58935">
                  <a:moveTo>
                    <a:pt x="8731" y="57844"/>
                  </a:moveTo>
                  <a:lnTo>
                    <a:pt x="8731" y="36562"/>
                  </a:lnTo>
                  <a:lnTo>
                    <a:pt x="7858" y="36131"/>
                  </a:lnTo>
                  <a:lnTo>
                    <a:pt x="6984" y="35710"/>
                  </a:lnTo>
                  <a:lnTo>
                    <a:pt x="6111" y="35301"/>
                  </a:lnTo>
                  <a:lnTo>
                    <a:pt x="5238" y="34903"/>
                  </a:lnTo>
                  <a:lnTo>
                    <a:pt x="4365" y="34515"/>
                  </a:lnTo>
                  <a:lnTo>
                    <a:pt x="3492" y="34139"/>
                  </a:lnTo>
                  <a:lnTo>
                    <a:pt x="2619" y="33773"/>
                  </a:lnTo>
                  <a:lnTo>
                    <a:pt x="1746" y="33418"/>
                  </a:lnTo>
                  <a:lnTo>
                    <a:pt x="873" y="33075"/>
                  </a:lnTo>
                  <a:lnTo>
                    <a:pt x="0" y="32742"/>
                  </a:lnTo>
                  <a:lnTo>
                    <a:pt x="1091" y="22373"/>
                  </a:lnTo>
                  <a:lnTo>
                    <a:pt x="8731" y="25648"/>
                  </a:lnTo>
                  <a:lnTo>
                    <a:pt x="8731" y="1091"/>
                  </a:lnTo>
                  <a:lnTo>
                    <a:pt x="18008" y="1091"/>
                  </a:lnTo>
                  <a:lnTo>
                    <a:pt x="20802" y="2428"/>
                  </a:lnTo>
                  <a:lnTo>
                    <a:pt x="23508" y="3819"/>
                  </a:lnTo>
                  <a:lnTo>
                    <a:pt x="26128" y="5266"/>
                  </a:lnTo>
                  <a:lnTo>
                    <a:pt x="28660" y="6766"/>
                  </a:lnTo>
                  <a:lnTo>
                    <a:pt x="31105" y="8321"/>
                  </a:lnTo>
                  <a:lnTo>
                    <a:pt x="33462" y="9931"/>
                  </a:lnTo>
                  <a:lnTo>
                    <a:pt x="35732" y="11596"/>
                  </a:lnTo>
                  <a:lnTo>
                    <a:pt x="37915" y="13315"/>
                  </a:lnTo>
                  <a:lnTo>
                    <a:pt x="40010" y="15088"/>
                  </a:lnTo>
                  <a:lnTo>
                    <a:pt x="42019" y="16916"/>
                  </a:lnTo>
                  <a:lnTo>
                    <a:pt x="43105" y="15077"/>
                  </a:lnTo>
                  <a:lnTo>
                    <a:pt x="44180" y="13271"/>
                  </a:lnTo>
                  <a:lnTo>
                    <a:pt x="45244" y="11497"/>
                  </a:lnTo>
                  <a:lnTo>
                    <a:pt x="46297" y="9757"/>
                  </a:lnTo>
                  <a:lnTo>
                    <a:pt x="47339" y="8049"/>
                  </a:lnTo>
                  <a:lnTo>
                    <a:pt x="48371" y="6373"/>
                  </a:lnTo>
                  <a:lnTo>
                    <a:pt x="49391" y="4731"/>
                  </a:lnTo>
                  <a:lnTo>
                    <a:pt x="50401" y="3121"/>
                  </a:lnTo>
                  <a:lnTo>
                    <a:pt x="51399" y="1544"/>
                  </a:lnTo>
                  <a:lnTo>
                    <a:pt x="52387" y="0"/>
                  </a:lnTo>
                  <a:lnTo>
                    <a:pt x="62210" y="6548"/>
                  </a:lnTo>
                  <a:lnTo>
                    <a:pt x="61004" y="8010"/>
                  </a:lnTo>
                  <a:lnTo>
                    <a:pt x="59787" y="9560"/>
                  </a:lnTo>
                  <a:lnTo>
                    <a:pt x="58559" y="11197"/>
                  </a:lnTo>
                  <a:lnTo>
                    <a:pt x="57320" y="12922"/>
                  </a:lnTo>
                  <a:lnTo>
                    <a:pt x="56070" y="14733"/>
                  </a:lnTo>
                  <a:lnTo>
                    <a:pt x="54810" y="16633"/>
                  </a:lnTo>
                  <a:lnTo>
                    <a:pt x="53538" y="18619"/>
                  </a:lnTo>
                  <a:lnTo>
                    <a:pt x="52256" y="20693"/>
                  </a:lnTo>
                  <a:lnTo>
                    <a:pt x="50963" y="22854"/>
                  </a:lnTo>
                  <a:lnTo>
                    <a:pt x="49658" y="25102"/>
                  </a:lnTo>
                  <a:lnTo>
                    <a:pt x="51585" y="27470"/>
                  </a:lnTo>
                  <a:lnTo>
                    <a:pt x="53435" y="29991"/>
                  </a:lnTo>
                  <a:lnTo>
                    <a:pt x="55208" y="32665"/>
                  </a:lnTo>
                  <a:lnTo>
                    <a:pt x="56905" y="35492"/>
                  </a:lnTo>
                  <a:lnTo>
                    <a:pt x="58526" y="38472"/>
                  </a:lnTo>
                  <a:lnTo>
                    <a:pt x="60070" y="41604"/>
                  </a:lnTo>
                  <a:lnTo>
                    <a:pt x="61538" y="44889"/>
                  </a:lnTo>
                  <a:lnTo>
                    <a:pt x="62930" y="48327"/>
                  </a:lnTo>
                  <a:lnTo>
                    <a:pt x="64245" y="51918"/>
                  </a:lnTo>
                  <a:lnTo>
                    <a:pt x="65484" y="55661"/>
                  </a:lnTo>
                  <a:lnTo>
                    <a:pt x="56207" y="58935"/>
                  </a:lnTo>
                  <a:lnTo>
                    <a:pt x="55307" y="56136"/>
                  </a:lnTo>
                  <a:lnTo>
                    <a:pt x="54352" y="53413"/>
                  </a:lnTo>
                  <a:lnTo>
                    <a:pt x="53342" y="50766"/>
                  </a:lnTo>
                  <a:lnTo>
                    <a:pt x="52278" y="48196"/>
                  </a:lnTo>
                  <a:lnTo>
                    <a:pt x="51159" y="45702"/>
                  </a:lnTo>
                  <a:lnTo>
                    <a:pt x="49986" y="43285"/>
                  </a:lnTo>
                  <a:lnTo>
                    <a:pt x="48758" y="40944"/>
                  </a:lnTo>
                  <a:lnTo>
                    <a:pt x="47476" y="38679"/>
                  </a:lnTo>
                  <a:lnTo>
                    <a:pt x="46139" y="36491"/>
                  </a:lnTo>
                  <a:lnTo>
                    <a:pt x="44747" y="34379"/>
                  </a:lnTo>
                  <a:lnTo>
                    <a:pt x="43765" y="36141"/>
                  </a:lnTo>
                  <a:lnTo>
                    <a:pt x="42783" y="37937"/>
                  </a:lnTo>
                  <a:lnTo>
                    <a:pt x="41800" y="39765"/>
                  </a:lnTo>
                  <a:lnTo>
                    <a:pt x="40818" y="41626"/>
                  </a:lnTo>
                  <a:lnTo>
                    <a:pt x="39836" y="43519"/>
                  </a:lnTo>
                  <a:lnTo>
                    <a:pt x="38854" y="45446"/>
                  </a:lnTo>
                  <a:lnTo>
                    <a:pt x="37871" y="47405"/>
                  </a:lnTo>
                  <a:lnTo>
                    <a:pt x="36889" y="49397"/>
                  </a:lnTo>
                  <a:lnTo>
                    <a:pt x="35907" y="51421"/>
                  </a:lnTo>
                  <a:lnTo>
                    <a:pt x="34925" y="53478"/>
                  </a:lnTo>
                  <a:lnTo>
                    <a:pt x="33184" y="52185"/>
                  </a:lnTo>
                  <a:lnTo>
                    <a:pt x="31454" y="50925"/>
                  </a:lnTo>
                  <a:lnTo>
                    <a:pt x="29735" y="49697"/>
                  </a:lnTo>
                  <a:lnTo>
                    <a:pt x="28027" y="48502"/>
                  </a:lnTo>
                  <a:lnTo>
                    <a:pt x="26330" y="47339"/>
                  </a:lnTo>
                  <a:lnTo>
                    <a:pt x="24643" y="46210"/>
                  </a:lnTo>
                  <a:lnTo>
                    <a:pt x="22968" y="45113"/>
                  </a:lnTo>
                  <a:lnTo>
                    <a:pt x="21304" y="44049"/>
                  </a:lnTo>
                  <a:lnTo>
                    <a:pt x="19650" y="43017"/>
                  </a:lnTo>
                  <a:lnTo>
                    <a:pt x="18008" y="42019"/>
                  </a:lnTo>
                  <a:lnTo>
                    <a:pt x="18008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822803" y="3214451"/>
              <a:ext cx="19099" cy="26193"/>
            </a:xfrm>
            <a:custGeom>
              <a:avLst/>
              <a:pathLst>
                <a:path w="19099" h="26193">
                  <a:moveTo>
                    <a:pt x="0" y="18008"/>
                  </a:moveTo>
                  <a:lnTo>
                    <a:pt x="1402" y="18777"/>
                  </a:lnTo>
                  <a:lnTo>
                    <a:pt x="2772" y="19558"/>
                  </a:lnTo>
                  <a:lnTo>
                    <a:pt x="4109" y="20349"/>
                  </a:lnTo>
                  <a:lnTo>
                    <a:pt x="5413" y="21151"/>
                  </a:lnTo>
                  <a:lnTo>
                    <a:pt x="6684" y="21964"/>
                  </a:lnTo>
                  <a:lnTo>
                    <a:pt x="7923" y="22788"/>
                  </a:lnTo>
                  <a:lnTo>
                    <a:pt x="9129" y="23623"/>
                  </a:lnTo>
                  <a:lnTo>
                    <a:pt x="10302" y="24469"/>
                  </a:lnTo>
                  <a:lnTo>
                    <a:pt x="11443" y="25326"/>
                  </a:lnTo>
                  <a:lnTo>
                    <a:pt x="12551" y="26193"/>
                  </a:lnTo>
                  <a:lnTo>
                    <a:pt x="19099" y="13096"/>
                  </a:lnTo>
                  <a:lnTo>
                    <a:pt x="17336" y="11492"/>
                  </a:lnTo>
                  <a:lnTo>
                    <a:pt x="15541" y="9953"/>
                  </a:lnTo>
                  <a:lnTo>
                    <a:pt x="13713" y="8480"/>
                  </a:lnTo>
                  <a:lnTo>
                    <a:pt x="11852" y="7072"/>
                  </a:lnTo>
                  <a:lnTo>
                    <a:pt x="9959" y="5729"/>
                  </a:lnTo>
                  <a:lnTo>
                    <a:pt x="8032" y="4452"/>
                  </a:lnTo>
                  <a:lnTo>
                    <a:pt x="6073" y="3241"/>
                  </a:lnTo>
                  <a:lnTo>
                    <a:pt x="4081" y="2095"/>
                  </a:lnTo>
                  <a:lnTo>
                    <a:pt x="2057" y="1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745859" y="3065474"/>
              <a:ext cx="123874" cy="45839"/>
            </a:xfrm>
            <a:custGeom>
              <a:avLst/>
              <a:pathLst>
                <a:path w="123874" h="45839">
                  <a:moveTo>
                    <a:pt x="0" y="45839"/>
                  </a:moveTo>
                  <a:lnTo>
                    <a:pt x="0" y="34379"/>
                  </a:lnTo>
                  <a:lnTo>
                    <a:pt x="38744" y="34379"/>
                  </a:lnTo>
                  <a:lnTo>
                    <a:pt x="38744" y="545"/>
                  </a:lnTo>
                  <a:lnTo>
                    <a:pt x="49658" y="545"/>
                  </a:lnTo>
                  <a:lnTo>
                    <a:pt x="49658" y="34379"/>
                  </a:lnTo>
                  <a:lnTo>
                    <a:pt x="109686" y="34379"/>
                  </a:lnTo>
                  <a:lnTo>
                    <a:pt x="108474" y="30815"/>
                  </a:lnTo>
                  <a:lnTo>
                    <a:pt x="107241" y="27328"/>
                  </a:lnTo>
                  <a:lnTo>
                    <a:pt x="105986" y="23918"/>
                  </a:lnTo>
                  <a:lnTo>
                    <a:pt x="104709" y="20583"/>
                  </a:lnTo>
                  <a:lnTo>
                    <a:pt x="103410" y="17326"/>
                  </a:lnTo>
                  <a:lnTo>
                    <a:pt x="102090" y="14144"/>
                  </a:lnTo>
                  <a:lnTo>
                    <a:pt x="100747" y="11039"/>
                  </a:lnTo>
                  <a:lnTo>
                    <a:pt x="99383" y="8010"/>
                  </a:lnTo>
                  <a:lnTo>
                    <a:pt x="97997" y="5058"/>
                  </a:lnTo>
                  <a:lnTo>
                    <a:pt x="96589" y="2182"/>
                  </a:lnTo>
                  <a:lnTo>
                    <a:pt x="108049" y="0"/>
                  </a:lnTo>
                  <a:lnTo>
                    <a:pt x="109680" y="3547"/>
                  </a:lnTo>
                  <a:lnTo>
                    <a:pt x="111301" y="7203"/>
                  </a:lnTo>
                  <a:lnTo>
                    <a:pt x="112911" y="10968"/>
                  </a:lnTo>
                  <a:lnTo>
                    <a:pt x="114510" y="14843"/>
                  </a:lnTo>
                  <a:lnTo>
                    <a:pt x="116098" y="18826"/>
                  </a:lnTo>
                  <a:lnTo>
                    <a:pt x="117675" y="22919"/>
                  </a:lnTo>
                  <a:lnTo>
                    <a:pt x="119241" y="27121"/>
                  </a:lnTo>
                  <a:lnTo>
                    <a:pt x="120796" y="31432"/>
                  </a:lnTo>
                  <a:lnTo>
                    <a:pt x="122341" y="35852"/>
                  </a:lnTo>
                  <a:lnTo>
                    <a:pt x="123874" y="40382"/>
                  </a:lnTo>
                  <a:lnTo>
                    <a:pt x="118417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745859" y="2996716"/>
              <a:ext cx="122237" cy="58390"/>
            </a:xfrm>
            <a:custGeom>
              <a:avLst/>
              <a:pathLst>
                <a:path w="122237" h="58390">
                  <a:moveTo>
                    <a:pt x="0" y="58390"/>
                  </a:moveTo>
                  <a:lnTo>
                    <a:pt x="0" y="46930"/>
                  </a:lnTo>
                  <a:lnTo>
                    <a:pt x="40927" y="46930"/>
                  </a:lnTo>
                  <a:lnTo>
                    <a:pt x="39367" y="43137"/>
                  </a:lnTo>
                  <a:lnTo>
                    <a:pt x="37740" y="39399"/>
                  </a:lnTo>
                  <a:lnTo>
                    <a:pt x="36049" y="35716"/>
                  </a:lnTo>
                  <a:lnTo>
                    <a:pt x="34291" y="32087"/>
                  </a:lnTo>
                  <a:lnTo>
                    <a:pt x="32469" y="28512"/>
                  </a:lnTo>
                  <a:lnTo>
                    <a:pt x="30581" y="24993"/>
                  </a:lnTo>
                  <a:lnTo>
                    <a:pt x="28627" y="21527"/>
                  </a:lnTo>
                  <a:lnTo>
                    <a:pt x="26608" y="18117"/>
                  </a:lnTo>
                  <a:lnTo>
                    <a:pt x="24523" y="14761"/>
                  </a:lnTo>
                  <a:lnTo>
                    <a:pt x="22373" y="11459"/>
                  </a:lnTo>
                  <a:lnTo>
                    <a:pt x="32196" y="4365"/>
                  </a:lnTo>
                  <a:lnTo>
                    <a:pt x="34564" y="8327"/>
                  </a:lnTo>
                  <a:lnTo>
                    <a:pt x="36867" y="12354"/>
                  </a:lnTo>
                  <a:lnTo>
                    <a:pt x="39105" y="16447"/>
                  </a:lnTo>
                  <a:lnTo>
                    <a:pt x="41276" y="20605"/>
                  </a:lnTo>
                  <a:lnTo>
                    <a:pt x="43383" y="24829"/>
                  </a:lnTo>
                  <a:lnTo>
                    <a:pt x="45424" y="29118"/>
                  </a:lnTo>
                  <a:lnTo>
                    <a:pt x="47399" y="33473"/>
                  </a:lnTo>
                  <a:lnTo>
                    <a:pt x="49309" y="37893"/>
                  </a:lnTo>
                  <a:lnTo>
                    <a:pt x="51154" y="42379"/>
                  </a:lnTo>
                  <a:lnTo>
                    <a:pt x="52933" y="46930"/>
                  </a:lnTo>
                  <a:lnTo>
                    <a:pt x="106412" y="46930"/>
                  </a:lnTo>
                  <a:lnTo>
                    <a:pt x="106837" y="46900"/>
                  </a:lnTo>
                  <a:lnTo>
                    <a:pt x="107241" y="46810"/>
                  </a:lnTo>
                  <a:lnTo>
                    <a:pt x="107623" y="46660"/>
                  </a:lnTo>
                  <a:lnTo>
                    <a:pt x="107983" y="46450"/>
                  </a:lnTo>
                  <a:lnTo>
                    <a:pt x="108322" y="46180"/>
                  </a:lnTo>
                  <a:lnTo>
                    <a:pt x="108638" y="45849"/>
                  </a:lnTo>
                  <a:lnTo>
                    <a:pt x="108933" y="45459"/>
                  </a:lnTo>
                  <a:lnTo>
                    <a:pt x="109206" y="45009"/>
                  </a:lnTo>
                  <a:lnTo>
                    <a:pt x="109457" y="44499"/>
                  </a:lnTo>
                  <a:lnTo>
                    <a:pt x="109686" y="43929"/>
                  </a:lnTo>
                  <a:lnTo>
                    <a:pt x="109893" y="43195"/>
                  </a:lnTo>
                  <a:lnTo>
                    <a:pt x="110079" y="42193"/>
                  </a:lnTo>
                  <a:lnTo>
                    <a:pt x="110242" y="40925"/>
                  </a:lnTo>
                  <a:lnTo>
                    <a:pt x="110384" y="39388"/>
                  </a:lnTo>
                  <a:lnTo>
                    <a:pt x="110504" y="37585"/>
                  </a:lnTo>
                  <a:lnTo>
                    <a:pt x="110603" y="35514"/>
                  </a:lnTo>
                  <a:lnTo>
                    <a:pt x="110679" y="33176"/>
                  </a:lnTo>
                  <a:lnTo>
                    <a:pt x="110734" y="30570"/>
                  </a:lnTo>
                  <a:lnTo>
                    <a:pt x="110766" y="27697"/>
                  </a:lnTo>
                  <a:lnTo>
                    <a:pt x="110777" y="24556"/>
                  </a:lnTo>
                  <a:lnTo>
                    <a:pt x="110744" y="22976"/>
                  </a:lnTo>
                  <a:lnTo>
                    <a:pt x="110646" y="21511"/>
                  </a:lnTo>
                  <a:lnTo>
                    <a:pt x="110483" y="20161"/>
                  </a:lnTo>
                  <a:lnTo>
                    <a:pt x="110253" y="18924"/>
                  </a:lnTo>
                  <a:lnTo>
                    <a:pt x="109959" y="17803"/>
                  </a:lnTo>
                  <a:lnTo>
                    <a:pt x="109599" y="16796"/>
                  </a:lnTo>
                  <a:lnTo>
                    <a:pt x="109173" y="15904"/>
                  </a:lnTo>
                  <a:lnTo>
                    <a:pt x="108682" y="15126"/>
                  </a:lnTo>
                  <a:lnTo>
                    <a:pt x="108125" y="14463"/>
                  </a:lnTo>
                  <a:lnTo>
                    <a:pt x="107503" y="13915"/>
                  </a:lnTo>
                  <a:lnTo>
                    <a:pt x="106750" y="13437"/>
                  </a:lnTo>
                  <a:lnTo>
                    <a:pt x="105800" y="12987"/>
                  </a:lnTo>
                  <a:lnTo>
                    <a:pt x="104654" y="12564"/>
                  </a:lnTo>
                  <a:lnTo>
                    <a:pt x="103312" y="12169"/>
                  </a:lnTo>
                  <a:lnTo>
                    <a:pt x="101773" y="11800"/>
                  </a:lnTo>
                  <a:lnTo>
                    <a:pt x="100038" y="11459"/>
                  </a:lnTo>
                  <a:lnTo>
                    <a:pt x="98106" y="11145"/>
                  </a:lnTo>
                  <a:lnTo>
                    <a:pt x="95978" y="10859"/>
                  </a:lnTo>
                  <a:lnTo>
                    <a:pt x="93653" y="10600"/>
                  </a:lnTo>
                  <a:lnTo>
                    <a:pt x="91132" y="10368"/>
                  </a:lnTo>
                  <a:lnTo>
                    <a:pt x="95498" y="0"/>
                  </a:lnTo>
                  <a:lnTo>
                    <a:pt x="98963" y="458"/>
                  </a:lnTo>
                  <a:lnTo>
                    <a:pt x="102155" y="960"/>
                  </a:lnTo>
                  <a:lnTo>
                    <a:pt x="105075" y="1506"/>
                  </a:lnTo>
                  <a:lnTo>
                    <a:pt x="107721" y="2095"/>
                  </a:lnTo>
                  <a:lnTo>
                    <a:pt x="110095" y="2728"/>
                  </a:lnTo>
                  <a:lnTo>
                    <a:pt x="112196" y="3405"/>
                  </a:lnTo>
                  <a:lnTo>
                    <a:pt x="114024" y="4125"/>
                  </a:lnTo>
                  <a:lnTo>
                    <a:pt x="115579" y="4889"/>
                  </a:lnTo>
                  <a:lnTo>
                    <a:pt x="116862" y="5697"/>
                  </a:lnTo>
                  <a:lnTo>
                    <a:pt x="117871" y="6548"/>
                  </a:lnTo>
                  <a:lnTo>
                    <a:pt x="118701" y="7514"/>
                  </a:lnTo>
                  <a:lnTo>
                    <a:pt x="119443" y="8665"/>
                  </a:lnTo>
                  <a:lnTo>
                    <a:pt x="120098" y="10002"/>
                  </a:lnTo>
                  <a:lnTo>
                    <a:pt x="120665" y="11525"/>
                  </a:lnTo>
                  <a:lnTo>
                    <a:pt x="121146" y="13233"/>
                  </a:lnTo>
                  <a:lnTo>
                    <a:pt x="121538" y="15126"/>
                  </a:lnTo>
                  <a:lnTo>
                    <a:pt x="121844" y="17206"/>
                  </a:lnTo>
                  <a:lnTo>
                    <a:pt x="122062" y="19470"/>
                  </a:lnTo>
                  <a:lnTo>
                    <a:pt x="122193" y="21920"/>
                  </a:lnTo>
                  <a:lnTo>
                    <a:pt x="122237" y="24556"/>
                  </a:lnTo>
                  <a:lnTo>
                    <a:pt x="122204" y="28864"/>
                  </a:lnTo>
                  <a:lnTo>
                    <a:pt x="122106" y="32840"/>
                  </a:lnTo>
                  <a:lnTo>
                    <a:pt x="121942" y="36482"/>
                  </a:lnTo>
                  <a:lnTo>
                    <a:pt x="121713" y="39792"/>
                  </a:lnTo>
                  <a:lnTo>
                    <a:pt x="121418" y="42769"/>
                  </a:lnTo>
                  <a:lnTo>
                    <a:pt x="121058" y="45413"/>
                  </a:lnTo>
                  <a:lnTo>
                    <a:pt x="120633" y="47724"/>
                  </a:lnTo>
                  <a:lnTo>
                    <a:pt x="120142" y="49702"/>
                  </a:lnTo>
                  <a:lnTo>
                    <a:pt x="119585" y="51347"/>
                  </a:lnTo>
                  <a:lnTo>
                    <a:pt x="118963" y="52660"/>
                  </a:lnTo>
                  <a:lnTo>
                    <a:pt x="118270" y="53749"/>
                  </a:lnTo>
                  <a:lnTo>
                    <a:pt x="117500" y="54723"/>
                  </a:lnTo>
                  <a:lnTo>
                    <a:pt x="116654" y="55582"/>
                  </a:lnTo>
                  <a:lnTo>
                    <a:pt x="115732" y="56327"/>
                  </a:lnTo>
                  <a:lnTo>
                    <a:pt x="114734" y="56957"/>
                  </a:lnTo>
                  <a:lnTo>
                    <a:pt x="113659" y="57473"/>
                  </a:lnTo>
                  <a:lnTo>
                    <a:pt x="112507" y="57874"/>
                  </a:lnTo>
                  <a:lnTo>
                    <a:pt x="111279" y="58161"/>
                  </a:lnTo>
                  <a:lnTo>
                    <a:pt x="109975" y="58332"/>
                  </a:lnTo>
                  <a:lnTo>
                    <a:pt x="108594" y="583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44221" y="2949785"/>
              <a:ext cx="125511" cy="34379"/>
            </a:xfrm>
            <a:custGeom>
              <a:avLst/>
              <a:pathLst>
                <a:path w="125511" h="34379">
                  <a:moveTo>
                    <a:pt x="0" y="10914"/>
                  </a:moveTo>
                  <a:lnTo>
                    <a:pt x="3274" y="0"/>
                  </a:lnTo>
                  <a:lnTo>
                    <a:pt x="5778" y="671"/>
                  </a:lnTo>
                  <a:lnTo>
                    <a:pt x="8272" y="1375"/>
                  </a:lnTo>
                  <a:lnTo>
                    <a:pt x="10755" y="2111"/>
                  </a:lnTo>
                  <a:lnTo>
                    <a:pt x="13227" y="2881"/>
                  </a:lnTo>
                  <a:lnTo>
                    <a:pt x="15688" y="3683"/>
                  </a:lnTo>
                  <a:lnTo>
                    <a:pt x="18139" y="4518"/>
                  </a:lnTo>
                  <a:lnTo>
                    <a:pt x="20578" y="5386"/>
                  </a:lnTo>
                  <a:lnTo>
                    <a:pt x="23006" y="6286"/>
                  </a:lnTo>
                  <a:lnTo>
                    <a:pt x="25424" y="7219"/>
                  </a:lnTo>
                  <a:lnTo>
                    <a:pt x="27830" y="8185"/>
                  </a:lnTo>
                  <a:lnTo>
                    <a:pt x="125511" y="8185"/>
                  </a:lnTo>
                  <a:lnTo>
                    <a:pt x="125511" y="18553"/>
                  </a:lnTo>
                  <a:lnTo>
                    <a:pt x="50750" y="18553"/>
                  </a:lnTo>
                  <a:lnTo>
                    <a:pt x="52693" y="19541"/>
                  </a:lnTo>
                  <a:lnTo>
                    <a:pt x="54592" y="20540"/>
                  </a:lnTo>
                  <a:lnTo>
                    <a:pt x="56447" y="21549"/>
                  </a:lnTo>
                  <a:lnTo>
                    <a:pt x="58259" y="22570"/>
                  </a:lnTo>
                  <a:lnTo>
                    <a:pt x="60027" y="23601"/>
                  </a:lnTo>
                  <a:lnTo>
                    <a:pt x="61751" y="24643"/>
                  </a:lnTo>
                  <a:lnTo>
                    <a:pt x="63432" y="25697"/>
                  </a:lnTo>
                  <a:lnTo>
                    <a:pt x="65069" y="26761"/>
                  </a:lnTo>
                  <a:lnTo>
                    <a:pt x="66663" y="27836"/>
                  </a:lnTo>
                  <a:lnTo>
                    <a:pt x="68212" y="28922"/>
                  </a:lnTo>
                  <a:lnTo>
                    <a:pt x="57298" y="34379"/>
                  </a:lnTo>
                  <a:lnTo>
                    <a:pt x="51814" y="31197"/>
                  </a:lnTo>
                  <a:lnTo>
                    <a:pt x="46275" y="28201"/>
                  </a:lnTo>
                  <a:lnTo>
                    <a:pt x="40682" y="25391"/>
                  </a:lnTo>
                  <a:lnTo>
                    <a:pt x="35034" y="22766"/>
                  </a:lnTo>
                  <a:lnTo>
                    <a:pt x="29331" y="20327"/>
                  </a:lnTo>
                  <a:lnTo>
                    <a:pt x="23574" y="18073"/>
                  </a:lnTo>
                  <a:lnTo>
                    <a:pt x="17762" y="16005"/>
                  </a:lnTo>
                  <a:lnTo>
                    <a:pt x="11896" y="14122"/>
                  </a:lnTo>
                  <a:lnTo>
                    <a:pt x="5975" y="124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750770" y="2898489"/>
              <a:ext cx="120054" cy="53478"/>
            </a:xfrm>
            <a:custGeom>
              <a:avLst/>
              <a:pathLst>
                <a:path w="120054" h="53478">
                  <a:moveTo>
                    <a:pt x="0" y="48567"/>
                  </a:moveTo>
                  <a:lnTo>
                    <a:pt x="0" y="0"/>
                  </a:lnTo>
                  <a:lnTo>
                    <a:pt x="10368" y="0"/>
                  </a:lnTo>
                  <a:lnTo>
                    <a:pt x="10368" y="22373"/>
                  </a:lnTo>
                  <a:lnTo>
                    <a:pt x="12436" y="22717"/>
                  </a:lnTo>
                  <a:lnTo>
                    <a:pt x="14493" y="23094"/>
                  </a:lnTo>
                  <a:lnTo>
                    <a:pt x="16540" y="23503"/>
                  </a:lnTo>
                  <a:lnTo>
                    <a:pt x="18575" y="23945"/>
                  </a:lnTo>
                  <a:lnTo>
                    <a:pt x="20600" y="24420"/>
                  </a:lnTo>
                  <a:lnTo>
                    <a:pt x="22613" y="24927"/>
                  </a:lnTo>
                  <a:lnTo>
                    <a:pt x="24616" y="25467"/>
                  </a:lnTo>
                  <a:lnTo>
                    <a:pt x="26608" y="26040"/>
                  </a:lnTo>
                  <a:lnTo>
                    <a:pt x="28589" y="26646"/>
                  </a:lnTo>
                  <a:lnTo>
                    <a:pt x="30559" y="27285"/>
                  </a:lnTo>
                  <a:lnTo>
                    <a:pt x="30559" y="2728"/>
                  </a:lnTo>
                  <a:lnTo>
                    <a:pt x="40294" y="3514"/>
                  </a:lnTo>
                  <a:lnTo>
                    <a:pt x="49855" y="4998"/>
                  </a:lnTo>
                  <a:lnTo>
                    <a:pt x="59241" y="7181"/>
                  </a:lnTo>
                  <a:lnTo>
                    <a:pt x="68452" y="10062"/>
                  </a:lnTo>
                  <a:lnTo>
                    <a:pt x="77489" y="13642"/>
                  </a:lnTo>
                  <a:lnTo>
                    <a:pt x="86352" y="17920"/>
                  </a:lnTo>
                  <a:lnTo>
                    <a:pt x="95039" y="22897"/>
                  </a:lnTo>
                  <a:lnTo>
                    <a:pt x="103552" y="28573"/>
                  </a:lnTo>
                  <a:lnTo>
                    <a:pt x="111890" y="34946"/>
                  </a:lnTo>
                  <a:lnTo>
                    <a:pt x="120054" y="42019"/>
                  </a:lnTo>
                  <a:lnTo>
                    <a:pt x="112960" y="50204"/>
                  </a:lnTo>
                  <a:lnTo>
                    <a:pt x="105953" y="44054"/>
                  </a:lnTo>
                  <a:lnTo>
                    <a:pt x="98903" y="38482"/>
                  </a:lnTo>
                  <a:lnTo>
                    <a:pt x="91809" y="33489"/>
                  </a:lnTo>
                  <a:lnTo>
                    <a:pt x="84671" y="29075"/>
                  </a:lnTo>
                  <a:lnTo>
                    <a:pt x="77489" y="25238"/>
                  </a:lnTo>
                  <a:lnTo>
                    <a:pt x="70264" y="21980"/>
                  </a:lnTo>
                  <a:lnTo>
                    <a:pt x="62995" y="19301"/>
                  </a:lnTo>
                  <a:lnTo>
                    <a:pt x="55683" y="17200"/>
                  </a:lnTo>
                  <a:lnTo>
                    <a:pt x="48327" y="15678"/>
                  </a:lnTo>
                  <a:lnTo>
                    <a:pt x="40927" y="14733"/>
                  </a:lnTo>
                  <a:lnTo>
                    <a:pt x="40927" y="30559"/>
                  </a:lnTo>
                  <a:lnTo>
                    <a:pt x="43045" y="31306"/>
                  </a:lnTo>
                  <a:lnTo>
                    <a:pt x="45031" y="32021"/>
                  </a:lnTo>
                  <a:lnTo>
                    <a:pt x="46886" y="32703"/>
                  </a:lnTo>
                  <a:lnTo>
                    <a:pt x="48611" y="33353"/>
                  </a:lnTo>
                  <a:lnTo>
                    <a:pt x="50204" y="33970"/>
                  </a:lnTo>
                  <a:lnTo>
                    <a:pt x="51667" y="34553"/>
                  </a:lnTo>
                  <a:lnTo>
                    <a:pt x="52998" y="35105"/>
                  </a:lnTo>
                  <a:lnTo>
                    <a:pt x="54199" y="35623"/>
                  </a:lnTo>
                  <a:lnTo>
                    <a:pt x="55268" y="36109"/>
                  </a:lnTo>
                  <a:lnTo>
                    <a:pt x="56207" y="36562"/>
                  </a:lnTo>
                  <a:lnTo>
                    <a:pt x="56982" y="35159"/>
                  </a:lnTo>
                  <a:lnTo>
                    <a:pt x="57779" y="33789"/>
                  </a:lnTo>
                  <a:lnTo>
                    <a:pt x="58597" y="32452"/>
                  </a:lnTo>
                  <a:lnTo>
                    <a:pt x="59437" y="31148"/>
                  </a:lnTo>
                  <a:lnTo>
                    <a:pt x="60300" y="29877"/>
                  </a:lnTo>
                  <a:lnTo>
                    <a:pt x="61184" y="28638"/>
                  </a:lnTo>
                  <a:lnTo>
                    <a:pt x="62090" y="27432"/>
                  </a:lnTo>
                  <a:lnTo>
                    <a:pt x="63017" y="26259"/>
                  </a:lnTo>
                  <a:lnTo>
                    <a:pt x="63967" y="25118"/>
                  </a:lnTo>
                  <a:lnTo>
                    <a:pt x="64938" y="24010"/>
                  </a:lnTo>
                  <a:lnTo>
                    <a:pt x="74215" y="30559"/>
                  </a:lnTo>
                  <a:lnTo>
                    <a:pt x="73244" y="31552"/>
                  </a:lnTo>
                  <a:lnTo>
                    <a:pt x="72294" y="32567"/>
                  </a:lnTo>
                  <a:lnTo>
                    <a:pt x="71367" y="33604"/>
                  </a:lnTo>
                  <a:lnTo>
                    <a:pt x="70461" y="34663"/>
                  </a:lnTo>
                  <a:lnTo>
                    <a:pt x="69577" y="35743"/>
                  </a:lnTo>
                  <a:lnTo>
                    <a:pt x="68714" y="36845"/>
                  </a:lnTo>
                  <a:lnTo>
                    <a:pt x="67874" y="37970"/>
                  </a:lnTo>
                  <a:lnTo>
                    <a:pt x="67056" y="39116"/>
                  </a:lnTo>
                  <a:lnTo>
                    <a:pt x="66259" y="40283"/>
                  </a:lnTo>
                  <a:lnTo>
                    <a:pt x="65484" y="41473"/>
                  </a:lnTo>
                  <a:lnTo>
                    <a:pt x="66357" y="41920"/>
                  </a:lnTo>
                  <a:lnTo>
                    <a:pt x="67230" y="42390"/>
                  </a:lnTo>
                  <a:lnTo>
                    <a:pt x="68103" y="42881"/>
                  </a:lnTo>
                  <a:lnTo>
                    <a:pt x="68976" y="43394"/>
                  </a:lnTo>
                  <a:lnTo>
                    <a:pt x="69850" y="43929"/>
                  </a:lnTo>
                  <a:lnTo>
                    <a:pt x="70723" y="44485"/>
                  </a:lnTo>
                  <a:lnTo>
                    <a:pt x="71596" y="45064"/>
                  </a:lnTo>
                  <a:lnTo>
                    <a:pt x="72469" y="45664"/>
                  </a:lnTo>
                  <a:lnTo>
                    <a:pt x="73342" y="46286"/>
                  </a:lnTo>
                  <a:lnTo>
                    <a:pt x="74215" y="46930"/>
                  </a:lnTo>
                  <a:lnTo>
                    <a:pt x="65484" y="53478"/>
                  </a:lnTo>
                  <a:lnTo>
                    <a:pt x="60709" y="50723"/>
                  </a:lnTo>
                  <a:lnTo>
                    <a:pt x="55770" y="48131"/>
                  </a:lnTo>
                  <a:lnTo>
                    <a:pt x="50668" y="45702"/>
                  </a:lnTo>
                  <a:lnTo>
                    <a:pt x="45402" y="43437"/>
                  </a:lnTo>
                  <a:lnTo>
                    <a:pt x="39972" y="41337"/>
                  </a:lnTo>
                  <a:lnTo>
                    <a:pt x="34379" y="39399"/>
                  </a:lnTo>
                  <a:lnTo>
                    <a:pt x="28622" y="37626"/>
                  </a:lnTo>
                  <a:lnTo>
                    <a:pt x="22701" y="36016"/>
                  </a:lnTo>
                  <a:lnTo>
                    <a:pt x="16616" y="34570"/>
                  </a:lnTo>
                  <a:lnTo>
                    <a:pt x="10368" y="33287"/>
                  </a:lnTo>
                  <a:lnTo>
                    <a:pt x="10368" y="4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744221" y="2860835"/>
              <a:ext cx="125511" cy="30013"/>
            </a:xfrm>
            <a:custGeom>
              <a:avLst/>
              <a:pathLst>
                <a:path w="125511" h="30013">
                  <a:moveTo>
                    <a:pt x="0" y="10368"/>
                  </a:moveTo>
                  <a:lnTo>
                    <a:pt x="0" y="0"/>
                  </a:lnTo>
                  <a:lnTo>
                    <a:pt x="110777" y="0"/>
                  </a:lnTo>
                  <a:lnTo>
                    <a:pt x="112365" y="24"/>
                  </a:lnTo>
                  <a:lnTo>
                    <a:pt x="113855" y="98"/>
                  </a:lnTo>
                  <a:lnTo>
                    <a:pt x="115247" y="221"/>
                  </a:lnTo>
                  <a:lnTo>
                    <a:pt x="116540" y="392"/>
                  </a:lnTo>
                  <a:lnTo>
                    <a:pt x="117735" y="613"/>
                  </a:lnTo>
                  <a:lnTo>
                    <a:pt x="118832" y="884"/>
                  </a:lnTo>
                  <a:lnTo>
                    <a:pt x="119830" y="1203"/>
                  </a:lnTo>
                  <a:lnTo>
                    <a:pt x="120731" y="1571"/>
                  </a:lnTo>
                  <a:lnTo>
                    <a:pt x="121533" y="1989"/>
                  </a:lnTo>
                  <a:lnTo>
                    <a:pt x="122237" y="2455"/>
                  </a:lnTo>
                  <a:lnTo>
                    <a:pt x="122859" y="2993"/>
                  </a:lnTo>
                  <a:lnTo>
                    <a:pt x="123416" y="3623"/>
                  </a:lnTo>
                  <a:lnTo>
                    <a:pt x="123907" y="4346"/>
                  </a:lnTo>
                  <a:lnTo>
                    <a:pt x="124332" y="5162"/>
                  </a:lnTo>
                  <a:lnTo>
                    <a:pt x="124693" y="6070"/>
                  </a:lnTo>
                  <a:lnTo>
                    <a:pt x="124987" y="7072"/>
                  </a:lnTo>
                  <a:lnTo>
                    <a:pt x="125217" y="8166"/>
                  </a:lnTo>
                  <a:lnTo>
                    <a:pt x="125380" y="9353"/>
                  </a:lnTo>
                  <a:lnTo>
                    <a:pt x="125478" y="10633"/>
                  </a:lnTo>
                  <a:lnTo>
                    <a:pt x="125511" y="12005"/>
                  </a:lnTo>
                  <a:lnTo>
                    <a:pt x="125489" y="13735"/>
                  </a:lnTo>
                  <a:lnTo>
                    <a:pt x="125424" y="15432"/>
                  </a:lnTo>
                  <a:lnTo>
                    <a:pt x="125315" y="17096"/>
                  </a:lnTo>
                  <a:lnTo>
                    <a:pt x="125162" y="18728"/>
                  </a:lnTo>
                  <a:lnTo>
                    <a:pt x="124966" y="20327"/>
                  </a:lnTo>
                  <a:lnTo>
                    <a:pt x="124725" y="21893"/>
                  </a:lnTo>
                  <a:lnTo>
                    <a:pt x="124442" y="23427"/>
                  </a:lnTo>
                  <a:lnTo>
                    <a:pt x="124114" y="24927"/>
                  </a:lnTo>
                  <a:lnTo>
                    <a:pt x="123743" y="26395"/>
                  </a:lnTo>
                  <a:lnTo>
                    <a:pt x="123328" y="27830"/>
                  </a:lnTo>
                  <a:lnTo>
                    <a:pt x="111869" y="30013"/>
                  </a:lnTo>
                  <a:lnTo>
                    <a:pt x="112387" y="28474"/>
                  </a:lnTo>
                  <a:lnTo>
                    <a:pt x="112851" y="26914"/>
                  </a:lnTo>
                  <a:lnTo>
                    <a:pt x="113260" y="25331"/>
                  </a:lnTo>
                  <a:lnTo>
                    <a:pt x="113615" y="23727"/>
                  </a:lnTo>
                  <a:lnTo>
                    <a:pt x="113915" y="22100"/>
                  </a:lnTo>
                  <a:lnTo>
                    <a:pt x="114161" y="20452"/>
                  </a:lnTo>
                  <a:lnTo>
                    <a:pt x="114352" y="18783"/>
                  </a:lnTo>
                  <a:lnTo>
                    <a:pt x="114488" y="17091"/>
                  </a:lnTo>
                  <a:lnTo>
                    <a:pt x="114570" y="15377"/>
                  </a:lnTo>
                  <a:lnTo>
                    <a:pt x="114597" y="13642"/>
                  </a:lnTo>
                  <a:lnTo>
                    <a:pt x="114532" y="13020"/>
                  </a:lnTo>
                  <a:lnTo>
                    <a:pt x="114335" y="12463"/>
                  </a:lnTo>
                  <a:lnTo>
                    <a:pt x="114008" y="11972"/>
                  </a:lnTo>
                  <a:lnTo>
                    <a:pt x="113549" y="11547"/>
                  </a:lnTo>
                  <a:lnTo>
                    <a:pt x="112960" y="11186"/>
                  </a:lnTo>
                  <a:lnTo>
                    <a:pt x="112240" y="10892"/>
                  </a:lnTo>
                  <a:lnTo>
                    <a:pt x="111388" y="10663"/>
                  </a:lnTo>
                  <a:lnTo>
                    <a:pt x="110406" y="10499"/>
                  </a:lnTo>
                  <a:lnTo>
                    <a:pt x="109293" y="10401"/>
                  </a:lnTo>
                  <a:lnTo>
                    <a:pt x="108049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758410" y="2882664"/>
              <a:ext cx="79672" cy="10368"/>
            </a:xfrm>
            <a:custGeom>
              <a:avLst/>
              <a:pathLst>
                <a:path w="79672" h="10368">
                  <a:moveTo>
                    <a:pt x="0" y="10368"/>
                  </a:moveTo>
                  <a:lnTo>
                    <a:pt x="0" y="0"/>
                  </a:lnTo>
                  <a:lnTo>
                    <a:pt x="79672" y="0"/>
                  </a:lnTo>
                  <a:lnTo>
                    <a:pt x="79672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2021-01-05T00:11:51Z</dcterms:modified>
</cp:coreProperties>
</file>