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69617" y="1973107"/>
              <a:ext cx="2859493" cy="3616537"/>
            </a:xfrm>
            <a:custGeom>
              <a:avLst/>
              <a:pathLst>
                <a:path w="2859493" h="3616537">
                  <a:moveTo>
                    <a:pt x="1051301" y="1808317"/>
                  </a:moveTo>
                  <a:lnTo>
                    <a:pt x="1015049" y="1859052"/>
                  </a:lnTo>
                  <a:lnTo>
                    <a:pt x="978797" y="1909787"/>
                  </a:lnTo>
                  <a:lnTo>
                    <a:pt x="942545" y="1960522"/>
                  </a:lnTo>
                  <a:lnTo>
                    <a:pt x="906294" y="2011257"/>
                  </a:lnTo>
                  <a:lnTo>
                    <a:pt x="870042" y="2061993"/>
                  </a:lnTo>
                  <a:lnTo>
                    <a:pt x="833790" y="2112728"/>
                  </a:lnTo>
                  <a:lnTo>
                    <a:pt x="797538" y="2163463"/>
                  </a:lnTo>
                  <a:lnTo>
                    <a:pt x="761287" y="2214198"/>
                  </a:lnTo>
                  <a:lnTo>
                    <a:pt x="725035" y="2264933"/>
                  </a:lnTo>
                  <a:lnTo>
                    <a:pt x="688783" y="2315668"/>
                  </a:lnTo>
                  <a:lnTo>
                    <a:pt x="652531" y="2366403"/>
                  </a:lnTo>
                  <a:lnTo>
                    <a:pt x="616280" y="2417138"/>
                  </a:lnTo>
                  <a:lnTo>
                    <a:pt x="580028" y="2467873"/>
                  </a:lnTo>
                  <a:lnTo>
                    <a:pt x="543776" y="2518609"/>
                  </a:lnTo>
                  <a:lnTo>
                    <a:pt x="507524" y="2569344"/>
                  </a:lnTo>
                  <a:lnTo>
                    <a:pt x="471272" y="2620079"/>
                  </a:lnTo>
                  <a:lnTo>
                    <a:pt x="435021" y="2670814"/>
                  </a:lnTo>
                  <a:lnTo>
                    <a:pt x="398769" y="2721549"/>
                  </a:lnTo>
                  <a:lnTo>
                    <a:pt x="362517" y="2772284"/>
                  </a:lnTo>
                  <a:lnTo>
                    <a:pt x="326265" y="2823019"/>
                  </a:lnTo>
                  <a:lnTo>
                    <a:pt x="290014" y="2873754"/>
                  </a:lnTo>
                  <a:lnTo>
                    <a:pt x="253762" y="2924489"/>
                  </a:lnTo>
                  <a:lnTo>
                    <a:pt x="217510" y="2975225"/>
                  </a:lnTo>
                  <a:lnTo>
                    <a:pt x="181258" y="3025960"/>
                  </a:lnTo>
                  <a:lnTo>
                    <a:pt x="145007" y="3076695"/>
                  </a:lnTo>
                  <a:lnTo>
                    <a:pt x="108755" y="3127430"/>
                  </a:lnTo>
                  <a:lnTo>
                    <a:pt x="72503" y="3178165"/>
                  </a:lnTo>
                  <a:lnTo>
                    <a:pt x="36251" y="3228900"/>
                  </a:lnTo>
                  <a:lnTo>
                    <a:pt x="0" y="3279635"/>
                  </a:lnTo>
                  <a:lnTo>
                    <a:pt x="50460" y="3314414"/>
                  </a:lnTo>
                  <a:lnTo>
                    <a:pt x="102069" y="3347463"/>
                  </a:lnTo>
                  <a:lnTo>
                    <a:pt x="154769" y="3378744"/>
                  </a:lnTo>
                  <a:lnTo>
                    <a:pt x="208498" y="3408222"/>
                  </a:lnTo>
                  <a:lnTo>
                    <a:pt x="263196" y="3435862"/>
                  </a:lnTo>
                  <a:lnTo>
                    <a:pt x="318798" y="3461632"/>
                  </a:lnTo>
                  <a:lnTo>
                    <a:pt x="375242" y="3485504"/>
                  </a:lnTo>
                  <a:lnTo>
                    <a:pt x="432463" y="3507450"/>
                  </a:lnTo>
                  <a:lnTo>
                    <a:pt x="490394" y="3527443"/>
                  </a:lnTo>
                  <a:lnTo>
                    <a:pt x="548970" y="3545463"/>
                  </a:lnTo>
                  <a:lnTo>
                    <a:pt x="608122" y="3561487"/>
                  </a:lnTo>
                  <a:lnTo>
                    <a:pt x="667783" y="3575497"/>
                  </a:lnTo>
                  <a:lnTo>
                    <a:pt x="727885" y="3587478"/>
                  </a:lnTo>
                  <a:lnTo>
                    <a:pt x="788359" y="3597415"/>
                  </a:lnTo>
                  <a:lnTo>
                    <a:pt x="849134" y="3605298"/>
                  </a:lnTo>
                  <a:lnTo>
                    <a:pt x="910142" y="3611116"/>
                  </a:lnTo>
                  <a:lnTo>
                    <a:pt x="971311" y="3614864"/>
                  </a:lnTo>
                  <a:lnTo>
                    <a:pt x="1032573" y="3616537"/>
                  </a:lnTo>
                  <a:lnTo>
                    <a:pt x="1093856" y="3616134"/>
                  </a:lnTo>
                  <a:lnTo>
                    <a:pt x="1155090" y="3613653"/>
                  </a:lnTo>
                  <a:lnTo>
                    <a:pt x="1216205" y="3609100"/>
                  </a:lnTo>
                  <a:lnTo>
                    <a:pt x="1277131" y="3602478"/>
                  </a:lnTo>
                  <a:lnTo>
                    <a:pt x="1337797" y="3593795"/>
                  </a:lnTo>
                  <a:lnTo>
                    <a:pt x="1398134" y="3583062"/>
                  </a:lnTo>
                  <a:lnTo>
                    <a:pt x="1458073" y="3570290"/>
                  </a:lnTo>
                  <a:lnTo>
                    <a:pt x="1517545" y="3555494"/>
                  </a:lnTo>
                  <a:lnTo>
                    <a:pt x="1576481" y="3538692"/>
                  </a:lnTo>
                  <a:lnTo>
                    <a:pt x="1634814" y="3519902"/>
                  </a:lnTo>
                  <a:lnTo>
                    <a:pt x="1692477" y="3499147"/>
                  </a:lnTo>
                  <a:lnTo>
                    <a:pt x="1749403" y="3476449"/>
                  </a:lnTo>
                  <a:lnTo>
                    <a:pt x="1805527" y="3451836"/>
                  </a:lnTo>
                  <a:lnTo>
                    <a:pt x="1860786" y="3425335"/>
                  </a:lnTo>
                  <a:lnTo>
                    <a:pt x="1915114" y="3396976"/>
                  </a:lnTo>
                  <a:lnTo>
                    <a:pt x="1968450" y="3366793"/>
                  </a:lnTo>
                  <a:lnTo>
                    <a:pt x="2020733" y="3334820"/>
                  </a:lnTo>
                  <a:lnTo>
                    <a:pt x="2071903" y="3301094"/>
                  </a:lnTo>
                  <a:lnTo>
                    <a:pt x="2121900" y="3265653"/>
                  </a:lnTo>
                  <a:lnTo>
                    <a:pt x="2170668" y="3228538"/>
                  </a:lnTo>
                  <a:lnTo>
                    <a:pt x="2218150" y="3189793"/>
                  </a:lnTo>
                  <a:lnTo>
                    <a:pt x="2264292" y="3149460"/>
                  </a:lnTo>
                  <a:lnTo>
                    <a:pt x="2309040" y="3107587"/>
                  </a:lnTo>
                  <a:lnTo>
                    <a:pt x="2352344" y="3064222"/>
                  </a:lnTo>
                  <a:lnTo>
                    <a:pt x="2394154" y="3019414"/>
                  </a:lnTo>
                  <a:lnTo>
                    <a:pt x="2434422" y="2973216"/>
                  </a:lnTo>
                  <a:lnTo>
                    <a:pt x="2473100" y="2925679"/>
                  </a:lnTo>
                  <a:lnTo>
                    <a:pt x="2510146" y="2876859"/>
                  </a:lnTo>
                  <a:lnTo>
                    <a:pt x="2545516" y="2826812"/>
                  </a:lnTo>
                  <a:lnTo>
                    <a:pt x="2579170" y="2775595"/>
                  </a:lnTo>
                  <a:lnTo>
                    <a:pt x="2611070" y="2723267"/>
                  </a:lnTo>
                  <a:lnTo>
                    <a:pt x="2641177" y="2669888"/>
                  </a:lnTo>
                  <a:lnTo>
                    <a:pt x="2669459" y="2615519"/>
                  </a:lnTo>
                  <a:lnTo>
                    <a:pt x="2695882" y="2560224"/>
                  </a:lnTo>
                  <a:lnTo>
                    <a:pt x="2720416" y="2504065"/>
                  </a:lnTo>
                  <a:lnTo>
                    <a:pt x="2743034" y="2447106"/>
                  </a:lnTo>
                  <a:lnTo>
                    <a:pt x="2763708" y="2389414"/>
                  </a:lnTo>
                  <a:lnTo>
                    <a:pt x="2782415" y="2331055"/>
                  </a:lnTo>
                  <a:lnTo>
                    <a:pt x="2799134" y="2272095"/>
                  </a:lnTo>
                  <a:lnTo>
                    <a:pt x="2813846" y="2212603"/>
                  </a:lnTo>
                  <a:lnTo>
                    <a:pt x="2826533" y="2152646"/>
                  </a:lnTo>
                  <a:lnTo>
                    <a:pt x="2837181" y="2092294"/>
                  </a:lnTo>
                  <a:lnTo>
                    <a:pt x="2845778" y="2031615"/>
                  </a:lnTo>
                  <a:lnTo>
                    <a:pt x="2852314" y="1970680"/>
                  </a:lnTo>
                  <a:lnTo>
                    <a:pt x="2856782" y="1909559"/>
                  </a:lnTo>
                  <a:lnTo>
                    <a:pt x="2859176" y="1848321"/>
                  </a:lnTo>
                  <a:lnTo>
                    <a:pt x="2859493" y="1787038"/>
                  </a:lnTo>
                  <a:lnTo>
                    <a:pt x="2857734" y="1725779"/>
                  </a:lnTo>
                  <a:lnTo>
                    <a:pt x="2853899" y="1664614"/>
                  </a:lnTo>
                  <a:lnTo>
                    <a:pt x="2847995" y="1603615"/>
                  </a:lnTo>
                  <a:lnTo>
                    <a:pt x="2840027" y="1542851"/>
                  </a:lnTo>
                  <a:lnTo>
                    <a:pt x="2830004" y="1482391"/>
                  </a:lnTo>
                  <a:lnTo>
                    <a:pt x="2817938" y="1422306"/>
                  </a:lnTo>
                  <a:lnTo>
                    <a:pt x="2803844" y="1362665"/>
                  </a:lnTo>
                  <a:lnTo>
                    <a:pt x="2787736" y="1303535"/>
                  </a:lnTo>
                  <a:lnTo>
                    <a:pt x="2769634" y="1244985"/>
                  </a:lnTo>
                  <a:lnTo>
                    <a:pt x="2749559" y="1187082"/>
                  </a:lnTo>
                  <a:lnTo>
                    <a:pt x="2727532" y="1129893"/>
                  </a:lnTo>
                  <a:lnTo>
                    <a:pt x="2703581" y="1073482"/>
                  </a:lnTo>
                  <a:lnTo>
                    <a:pt x="2677732" y="1017916"/>
                  </a:lnTo>
                  <a:lnTo>
                    <a:pt x="2650015" y="963258"/>
                  </a:lnTo>
                  <a:lnTo>
                    <a:pt x="2620462" y="909570"/>
                  </a:lnTo>
                  <a:lnTo>
                    <a:pt x="2589106" y="856914"/>
                  </a:lnTo>
                  <a:lnTo>
                    <a:pt x="2555984" y="805352"/>
                  </a:lnTo>
                  <a:lnTo>
                    <a:pt x="2521134" y="754941"/>
                  </a:lnTo>
                  <a:lnTo>
                    <a:pt x="2484596" y="705740"/>
                  </a:lnTo>
                  <a:lnTo>
                    <a:pt x="2446412" y="657805"/>
                  </a:lnTo>
                  <a:lnTo>
                    <a:pt x="2406625" y="611192"/>
                  </a:lnTo>
                  <a:lnTo>
                    <a:pt x="2365281" y="565953"/>
                  </a:lnTo>
                  <a:lnTo>
                    <a:pt x="2322429" y="522142"/>
                  </a:lnTo>
                  <a:lnTo>
                    <a:pt x="2278116" y="479808"/>
                  </a:lnTo>
                  <a:lnTo>
                    <a:pt x="2232395" y="439000"/>
                  </a:lnTo>
                  <a:lnTo>
                    <a:pt x="2185316" y="399764"/>
                  </a:lnTo>
                  <a:lnTo>
                    <a:pt x="2136936" y="362147"/>
                  </a:lnTo>
                  <a:lnTo>
                    <a:pt x="2087308" y="326190"/>
                  </a:lnTo>
                  <a:lnTo>
                    <a:pt x="2036491" y="291935"/>
                  </a:lnTo>
                  <a:lnTo>
                    <a:pt x="1984542" y="259423"/>
                  </a:lnTo>
                  <a:lnTo>
                    <a:pt x="1931521" y="228689"/>
                  </a:lnTo>
                  <a:lnTo>
                    <a:pt x="1877489" y="199769"/>
                  </a:lnTo>
                  <a:lnTo>
                    <a:pt x="1822508" y="172697"/>
                  </a:lnTo>
                  <a:lnTo>
                    <a:pt x="1766641" y="147504"/>
                  </a:lnTo>
                  <a:lnTo>
                    <a:pt x="1709953" y="124218"/>
                  </a:lnTo>
                  <a:lnTo>
                    <a:pt x="1652509" y="102867"/>
                  </a:lnTo>
                  <a:lnTo>
                    <a:pt x="1594373" y="83474"/>
                  </a:lnTo>
                  <a:lnTo>
                    <a:pt x="1535614" y="66062"/>
                  </a:lnTo>
                  <a:lnTo>
                    <a:pt x="1476299" y="50651"/>
                  </a:lnTo>
                  <a:lnTo>
                    <a:pt x="1416496" y="37259"/>
                  </a:lnTo>
                  <a:lnTo>
                    <a:pt x="1356273" y="25902"/>
                  </a:lnTo>
                  <a:lnTo>
                    <a:pt x="1295700" y="16591"/>
                  </a:lnTo>
                  <a:lnTo>
                    <a:pt x="1234846" y="9339"/>
                  </a:lnTo>
                  <a:lnTo>
                    <a:pt x="1173782" y="4152"/>
                  </a:lnTo>
                  <a:lnTo>
                    <a:pt x="1112576" y="1038"/>
                  </a:lnTo>
                  <a:lnTo>
                    <a:pt x="1051301" y="0"/>
                  </a:lnTo>
                  <a:lnTo>
                    <a:pt x="1051301" y="62355"/>
                  </a:lnTo>
                  <a:lnTo>
                    <a:pt x="1051301" y="124711"/>
                  </a:lnTo>
                  <a:lnTo>
                    <a:pt x="1051301" y="187067"/>
                  </a:lnTo>
                  <a:lnTo>
                    <a:pt x="1051301" y="249423"/>
                  </a:lnTo>
                  <a:lnTo>
                    <a:pt x="1051301" y="311778"/>
                  </a:lnTo>
                  <a:lnTo>
                    <a:pt x="1051301" y="374134"/>
                  </a:lnTo>
                  <a:lnTo>
                    <a:pt x="1051301" y="436490"/>
                  </a:lnTo>
                  <a:lnTo>
                    <a:pt x="1051301" y="498846"/>
                  </a:lnTo>
                  <a:lnTo>
                    <a:pt x="1051301" y="561201"/>
                  </a:lnTo>
                  <a:lnTo>
                    <a:pt x="1051301" y="623557"/>
                  </a:lnTo>
                  <a:lnTo>
                    <a:pt x="1051301" y="685913"/>
                  </a:lnTo>
                  <a:lnTo>
                    <a:pt x="1051301" y="748269"/>
                  </a:lnTo>
                  <a:lnTo>
                    <a:pt x="1051301" y="810625"/>
                  </a:lnTo>
                  <a:lnTo>
                    <a:pt x="1051301" y="872980"/>
                  </a:lnTo>
                  <a:lnTo>
                    <a:pt x="1051301" y="935336"/>
                  </a:lnTo>
                  <a:lnTo>
                    <a:pt x="1051301" y="997692"/>
                  </a:lnTo>
                  <a:lnTo>
                    <a:pt x="1051301" y="1060048"/>
                  </a:lnTo>
                  <a:lnTo>
                    <a:pt x="1051301" y="1122403"/>
                  </a:lnTo>
                  <a:lnTo>
                    <a:pt x="1051301" y="1184759"/>
                  </a:lnTo>
                  <a:lnTo>
                    <a:pt x="1051301" y="1247115"/>
                  </a:lnTo>
                  <a:lnTo>
                    <a:pt x="1051301" y="1309471"/>
                  </a:lnTo>
                  <a:lnTo>
                    <a:pt x="1051301" y="1371827"/>
                  </a:lnTo>
                  <a:lnTo>
                    <a:pt x="1051301" y="1434182"/>
                  </a:lnTo>
                  <a:lnTo>
                    <a:pt x="1051301" y="1496538"/>
                  </a:lnTo>
                  <a:lnTo>
                    <a:pt x="1051301" y="1558894"/>
                  </a:lnTo>
                  <a:lnTo>
                    <a:pt x="1051301" y="1621250"/>
                  </a:lnTo>
                  <a:lnTo>
                    <a:pt x="1051301" y="1683605"/>
                  </a:lnTo>
                  <a:lnTo>
                    <a:pt x="1051301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712624" y="2009413"/>
              <a:ext cx="1808293" cy="3243330"/>
            </a:xfrm>
            <a:custGeom>
              <a:avLst/>
              <a:pathLst>
                <a:path w="1808293" h="3243330">
                  <a:moveTo>
                    <a:pt x="1808293" y="1772011"/>
                  </a:moveTo>
                  <a:lnTo>
                    <a:pt x="1795861" y="1710908"/>
                  </a:lnTo>
                  <a:lnTo>
                    <a:pt x="1783429" y="1649804"/>
                  </a:lnTo>
                  <a:lnTo>
                    <a:pt x="1770997" y="1588700"/>
                  </a:lnTo>
                  <a:lnTo>
                    <a:pt x="1758564" y="1527596"/>
                  </a:lnTo>
                  <a:lnTo>
                    <a:pt x="1746132" y="1466492"/>
                  </a:lnTo>
                  <a:lnTo>
                    <a:pt x="1733700" y="1405388"/>
                  </a:lnTo>
                  <a:lnTo>
                    <a:pt x="1721268" y="1344284"/>
                  </a:lnTo>
                  <a:lnTo>
                    <a:pt x="1708835" y="1283181"/>
                  </a:lnTo>
                  <a:lnTo>
                    <a:pt x="1696403" y="1222077"/>
                  </a:lnTo>
                  <a:lnTo>
                    <a:pt x="1683971" y="1160973"/>
                  </a:lnTo>
                  <a:lnTo>
                    <a:pt x="1671539" y="1099869"/>
                  </a:lnTo>
                  <a:lnTo>
                    <a:pt x="1659106" y="1038765"/>
                  </a:lnTo>
                  <a:lnTo>
                    <a:pt x="1646674" y="977661"/>
                  </a:lnTo>
                  <a:lnTo>
                    <a:pt x="1634242" y="916557"/>
                  </a:lnTo>
                  <a:lnTo>
                    <a:pt x="1621810" y="855454"/>
                  </a:lnTo>
                  <a:lnTo>
                    <a:pt x="1609377" y="794350"/>
                  </a:lnTo>
                  <a:lnTo>
                    <a:pt x="1596945" y="733246"/>
                  </a:lnTo>
                  <a:lnTo>
                    <a:pt x="1584513" y="672142"/>
                  </a:lnTo>
                  <a:lnTo>
                    <a:pt x="1572081" y="611038"/>
                  </a:lnTo>
                  <a:lnTo>
                    <a:pt x="1559648" y="549934"/>
                  </a:lnTo>
                  <a:lnTo>
                    <a:pt x="1547216" y="488830"/>
                  </a:lnTo>
                  <a:lnTo>
                    <a:pt x="1534784" y="427727"/>
                  </a:lnTo>
                  <a:lnTo>
                    <a:pt x="1522352" y="366623"/>
                  </a:lnTo>
                  <a:lnTo>
                    <a:pt x="1509919" y="305519"/>
                  </a:lnTo>
                  <a:lnTo>
                    <a:pt x="1497487" y="244415"/>
                  </a:lnTo>
                  <a:lnTo>
                    <a:pt x="1485055" y="183311"/>
                  </a:lnTo>
                  <a:lnTo>
                    <a:pt x="1472622" y="122207"/>
                  </a:lnTo>
                  <a:lnTo>
                    <a:pt x="1460190" y="61103"/>
                  </a:lnTo>
                  <a:lnTo>
                    <a:pt x="1447758" y="0"/>
                  </a:lnTo>
                  <a:lnTo>
                    <a:pt x="1387511" y="13332"/>
                  </a:lnTo>
                  <a:lnTo>
                    <a:pt x="1327753" y="28712"/>
                  </a:lnTo>
                  <a:lnTo>
                    <a:pt x="1268556" y="46122"/>
                  </a:lnTo>
                  <a:lnTo>
                    <a:pt x="1209986" y="65541"/>
                  </a:lnTo>
                  <a:lnTo>
                    <a:pt x="1152114" y="86948"/>
                  </a:lnTo>
                  <a:lnTo>
                    <a:pt x="1095005" y="110316"/>
                  </a:lnTo>
                  <a:lnTo>
                    <a:pt x="1038727" y="135619"/>
                  </a:lnTo>
                  <a:lnTo>
                    <a:pt x="983345" y="162828"/>
                  </a:lnTo>
                  <a:lnTo>
                    <a:pt x="928923" y="191910"/>
                  </a:lnTo>
                  <a:lnTo>
                    <a:pt x="875526" y="222832"/>
                  </a:lnTo>
                  <a:lnTo>
                    <a:pt x="823214" y="255558"/>
                  </a:lnTo>
                  <a:lnTo>
                    <a:pt x="772050" y="290050"/>
                  </a:lnTo>
                  <a:lnTo>
                    <a:pt x="722092" y="326267"/>
                  </a:lnTo>
                  <a:lnTo>
                    <a:pt x="673398" y="364167"/>
                  </a:lnTo>
                  <a:lnTo>
                    <a:pt x="626027" y="403707"/>
                  </a:lnTo>
                  <a:lnTo>
                    <a:pt x="580031" y="444840"/>
                  </a:lnTo>
                  <a:lnTo>
                    <a:pt x="535466" y="487518"/>
                  </a:lnTo>
                  <a:lnTo>
                    <a:pt x="492383" y="531692"/>
                  </a:lnTo>
                  <a:lnTo>
                    <a:pt x="450832" y="577310"/>
                  </a:lnTo>
                  <a:lnTo>
                    <a:pt x="410862" y="624319"/>
                  </a:lnTo>
                  <a:lnTo>
                    <a:pt x="372519" y="672665"/>
                  </a:lnTo>
                  <a:lnTo>
                    <a:pt x="335848" y="722290"/>
                  </a:lnTo>
                  <a:lnTo>
                    <a:pt x="300891" y="773138"/>
                  </a:lnTo>
                  <a:lnTo>
                    <a:pt x="267689" y="825148"/>
                  </a:lnTo>
                  <a:lnTo>
                    <a:pt x="236281" y="878262"/>
                  </a:lnTo>
                  <a:lnTo>
                    <a:pt x="206703" y="932416"/>
                  </a:lnTo>
                  <a:lnTo>
                    <a:pt x="178991" y="987547"/>
                  </a:lnTo>
                  <a:lnTo>
                    <a:pt x="153175" y="1043592"/>
                  </a:lnTo>
                  <a:lnTo>
                    <a:pt x="129286" y="1100485"/>
                  </a:lnTo>
                  <a:lnTo>
                    <a:pt x="107353" y="1158160"/>
                  </a:lnTo>
                  <a:lnTo>
                    <a:pt x="87400" y="1216550"/>
                  </a:lnTo>
                  <a:lnTo>
                    <a:pt x="69451" y="1275586"/>
                  </a:lnTo>
                  <a:lnTo>
                    <a:pt x="53526" y="1335201"/>
                  </a:lnTo>
                  <a:lnTo>
                    <a:pt x="39645" y="1395324"/>
                  </a:lnTo>
                  <a:lnTo>
                    <a:pt x="27823" y="1455886"/>
                  </a:lnTo>
                  <a:lnTo>
                    <a:pt x="18074" y="1516815"/>
                  </a:lnTo>
                  <a:lnTo>
                    <a:pt x="10409" y="1578042"/>
                  </a:lnTo>
                  <a:lnTo>
                    <a:pt x="4838" y="1639495"/>
                  </a:lnTo>
                  <a:lnTo>
                    <a:pt x="1367" y="1701102"/>
                  </a:lnTo>
                  <a:lnTo>
                    <a:pt x="0" y="1762792"/>
                  </a:lnTo>
                  <a:lnTo>
                    <a:pt x="738" y="1824492"/>
                  </a:lnTo>
                  <a:lnTo>
                    <a:pt x="3581" y="1886131"/>
                  </a:lnTo>
                  <a:lnTo>
                    <a:pt x="8525" y="1947638"/>
                  </a:lnTo>
                  <a:lnTo>
                    <a:pt x="15565" y="2008940"/>
                  </a:lnTo>
                  <a:lnTo>
                    <a:pt x="24692" y="2069966"/>
                  </a:lnTo>
                  <a:lnTo>
                    <a:pt x="35896" y="2130645"/>
                  </a:lnTo>
                  <a:lnTo>
                    <a:pt x="49163" y="2190906"/>
                  </a:lnTo>
                  <a:lnTo>
                    <a:pt x="64479" y="2250680"/>
                  </a:lnTo>
                  <a:lnTo>
                    <a:pt x="81825" y="2309896"/>
                  </a:lnTo>
                  <a:lnTo>
                    <a:pt x="101182" y="2368486"/>
                  </a:lnTo>
                  <a:lnTo>
                    <a:pt x="122526" y="2426382"/>
                  </a:lnTo>
                  <a:lnTo>
                    <a:pt x="145833" y="2483516"/>
                  </a:lnTo>
                  <a:lnTo>
                    <a:pt x="171076" y="2539821"/>
                  </a:lnTo>
                  <a:lnTo>
                    <a:pt x="198225" y="2595232"/>
                  </a:lnTo>
                  <a:lnTo>
                    <a:pt x="227249" y="2649685"/>
                  </a:lnTo>
                  <a:lnTo>
                    <a:pt x="258114" y="2703116"/>
                  </a:lnTo>
                  <a:lnTo>
                    <a:pt x="290784" y="2755462"/>
                  </a:lnTo>
                  <a:lnTo>
                    <a:pt x="325220" y="2806664"/>
                  </a:lnTo>
                  <a:lnTo>
                    <a:pt x="361384" y="2856661"/>
                  </a:lnTo>
                  <a:lnTo>
                    <a:pt x="399232" y="2905395"/>
                  </a:lnTo>
                  <a:lnTo>
                    <a:pt x="438721" y="2952809"/>
                  </a:lnTo>
                  <a:lnTo>
                    <a:pt x="479804" y="2998848"/>
                  </a:lnTo>
                  <a:lnTo>
                    <a:pt x="522435" y="3043459"/>
                  </a:lnTo>
                  <a:lnTo>
                    <a:pt x="566562" y="3086589"/>
                  </a:lnTo>
                  <a:lnTo>
                    <a:pt x="612136" y="3128189"/>
                  </a:lnTo>
                  <a:lnTo>
                    <a:pt x="659102" y="3168210"/>
                  </a:lnTo>
                  <a:lnTo>
                    <a:pt x="707406" y="3206605"/>
                  </a:lnTo>
                  <a:lnTo>
                    <a:pt x="756992" y="3243330"/>
                  </a:lnTo>
                  <a:lnTo>
                    <a:pt x="793244" y="3192595"/>
                  </a:lnTo>
                  <a:lnTo>
                    <a:pt x="829496" y="3141859"/>
                  </a:lnTo>
                  <a:lnTo>
                    <a:pt x="865747" y="3091124"/>
                  </a:lnTo>
                  <a:lnTo>
                    <a:pt x="901999" y="3040389"/>
                  </a:lnTo>
                  <a:lnTo>
                    <a:pt x="938251" y="2989654"/>
                  </a:lnTo>
                  <a:lnTo>
                    <a:pt x="974503" y="2938919"/>
                  </a:lnTo>
                  <a:lnTo>
                    <a:pt x="1010755" y="2888184"/>
                  </a:lnTo>
                  <a:lnTo>
                    <a:pt x="1047006" y="2837449"/>
                  </a:lnTo>
                  <a:lnTo>
                    <a:pt x="1083258" y="2786714"/>
                  </a:lnTo>
                  <a:lnTo>
                    <a:pt x="1119510" y="2735979"/>
                  </a:lnTo>
                  <a:lnTo>
                    <a:pt x="1155762" y="2685243"/>
                  </a:lnTo>
                  <a:lnTo>
                    <a:pt x="1192013" y="2634508"/>
                  </a:lnTo>
                  <a:lnTo>
                    <a:pt x="1228265" y="2583773"/>
                  </a:lnTo>
                  <a:lnTo>
                    <a:pt x="1264517" y="2533038"/>
                  </a:lnTo>
                  <a:lnTo>
                    <a:pt x="1300769" y="2482303"/>
                  </a:lnTo>
                  <a:lnTo>
                    <a:pt x="1337020" y="2431568"/>
                  </a:lnTo>
                  <a:lnTo>
                    <a:pt x="1373272" y="2380833"/>
                  </a:lnTo>
                  <a:lnTo>
                    <a:pt x="1409524" y="2330098"/>
                  </a:lnTo>
                  <a:lnTo>
                    <a:pt x="1445776" y="2279363"/>
                  </a:lnTo>
                  <a:lnTo>
                    <a:pt x="1482028" y="2228627"/>
                  </a:lnTo>
                  <a:lnTo>
                    <a:pt x="1518279" y="2177892"/>
                  </a:lnTo>
                  <a:lnTo>
                    <a:pt x="1554531" y="2127157"/>
                  </a:lnTo>
                  <a:lnTo>
                    <a:pt x="1590783" y="2076422"/>
                  </a:lnTo>
                  <a:lnTo>
                    <a:pt x="1627035" y="2025687"/>
                  </a:lnTo>
                  <a:lnTo>
                    <a:pt x="1663286" y="1974952"/>
                  </a:lnTo>
                  <a:lnTo>
                    <a:pt x="1699538" y="1924217"/>
                  </a:lnTo>
                  <a:lnTo>
                    <a:pt x="1735790" y="1873482"/>
                  </a:lnTo>
                  <a:lnTo>
                    <a:pt x="1772042" y="1822747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160383" y="1976794"/>
              <a:ext cx="360535" cy="1804630"/>
            </a:xfrm>
            <a:custGeom>
              <a:avLst/>
              <a:pathLst>
                <a:path w="360535" h="1804630">
                  <a:moveTo>
                    <a:pt x="360535" y="1804630"/>
                  </a:moveTo>
                  <a:lnTo>
                    <a:pt x="356555" y="1742402"/>
                  </a:lnTo>
                  <a:lnTo>
                    <a:pt x="352576" y="1680173"/>
                  </a:lnTo>
                  <a:lnTo>
                    <a:pt x="348596" y="1617944"/>
                  </a:lnTo>
                  <a:lnTo>
                    <a:pt x="344616" y="1555716"/>
                  </a:lnTo>
                  <a:lnTo>
                    <a:pt x="340636" y="1493487"/>
                  </a:lnTo>
                  <a:lnTo>
                    <a:pt x="336657" y="1431258"/>
                  </a:lnTo>
                  <a:lnTo>
                    <a:pt x="332677" y="1369030"/>
                  </a:lnTo>
                  <a:lnTo>
                    <a:pt x="328697" y="1306801"/>
                  </a:lnTo>
                  <a:lnTo>
                    <a:pt x="324718" y="1244572"/>
                  </a:lnTo>
                  <a:lnTo>
                    <a:pt x="320738" y="1182344"/>
                  </a:lnTo>
                  <a:lnTo>
                    <a:pt x="316758" y="1120115"/>
                  </a:lnTo>
                  <a:lnTo>
                    <a:pt x="312779" y="1057887"/>
                  </a:lnTo>
                  <a:lnTo>
                    <a:pt x="308799" y="995658"/>
                  </a:lnTo>
                  <a:lnTo>
                    <a:pt x="304819" y="933429"/>
                  </a:lnTo>
                  <a:lnTo>
                    <a:pt x="300839" y="871201"/>
                  </a:lnTo>
                  <a:lnTo>
                    <a:pt x="296860" y="808972"/>
                  </a:lnTo>
                  <a:lnTo>
                    <a:pt x="292880" y="746743"/>
                  </a:lnTo>
                  <a:lnTo>
                    <a:pt x="288900" y="684515"/>
                  </a:lnTo>
                  <a:lnTo>
                    <a:pt x="284921" y="622286"/>
                  </a:lnTo>
                  <a:lnTo>
                    <a:pt x="280941" y="560057"/>
                  </a:lnTo>
                  <a:lnTo>
                    <a:pt x="276961" y="497829"/>
                  </a:lnTo>
                  <a:lnTo>
                    <a:pt x="272982" y="435600"/>
                  </a:lnTo>
                  <a:lnTo>
                    <a:pt x="269002" y="373371"/>
                  </a:lnTo>
                  <a:lnTo>
                    <a:pt x="265022" y="311143"/>
                  </a:lnTo>
                  <a:lnTo>
                    <a:pt x="261043" y="248914"/>
                  </a:lnTo>
                  <a:lnTo>
                    <a:pt x="257063" y="186685"/>
                  </a:lnTo>
                  <a:lnTo>
                    <a:pt x="253083" y="124457"/>
                  </a:lnTo>
                  <a:lnTo>
                    <a:pt x="249103" y="62228"/>
                  </a:lnTo>
                  <a:lnTo>
                    <a:pt x="245124" y="0"/>
                  </a:lnTo>
                  <a:lnTo>
                    <a:pt x="183460" y="5004"/>
                  </a:lnTo>
                  <a:lnTo>
                    <a:pt x="122003" y="12114"/>
                  </a:lnTo>
                  <a:lnTo>
                    <a:pt x="60826" y="21323"/>
                  </a:lnTo>
                  <a:lnTo>
                    <a:pt x="0" y="32618"/>
                  </a:lnTo>
                  <a:lnTo>
                    <a:pt x="12432" y="93722"/>
                  </a:lnTo>
                  <a:lnTo>
                    <a:pt x="24864" y="154826"/>
                  </a:lnTo>
                  <a:lnTo>
                    <a:pt x="37296" y="215930"/>
                  </a:lnTo>
                  <a:lnTo>
                    <a:pt x="49729" y="277034"/>
                  </a:lnTo>
                  <a:lnTo>
                    <a:pt x="62161" y="338138"/>
                  </a:lnTo>
                  <a:lnTo>
                    <a:pt x="74593" y="399242"/>
                  </a:lnTo>
                  <a:lnTo>
                    <a:pt x="87025" y="460345"/>
                  </a:lnTo>
                  <a:lnTo>
                    <a:pt x="99458" y="521449"/>
                  </a:lnTo>
                  <a:lnTo>
                    <a:pt x="111890" y="582553"/>
                  </a:lnTo>
                  <a:lnTo>
                    <a:pt x="124322" y="643657"/>
                  </a:lnTo>
                  <a:lnTo>
                    <a:pt x="136754" y="704761"/>
                  </a:lnTo>
                  <a:lnTo>
                    <a:pt x="149187" y="765865"/>
                  </a:lnTo>
                  <a:lnTo>
                    <a:pt x="161619" y="826969"/>
                  </a:lnTo>
                  <a:lnTo>
                    <a:pt x="174051" y="888072"/>
                  </a:lnTo>
                  <a:lnTo>
                    <a:pt x="186483" y="949176"/>
                  </a:lnTo>
                  <a:lnTo>
                    <a:pt x="198916" y="1010280"/>
                  </a:lnTo>
                  <a:lnTo>
                    <a:pt x="211348" y="1071384"/>
                  </a:lnTo>
                  <a:lnTo>
                    <a:pt x="223780" y="1132488"/>
                  </a:lnTo>
                  <a:lnTo>
                    <a:pt x="236212" y="1193592"/>
                  </a:lnTo>
                  <a:lnTo>
                    <a:pt x="248645" y="1254696"/>
                  </a:lnTo>
                  <a:lnTo>
                    <a:pt x="261077" y="1315799"/>
                  </a:lnTo>
                  <a:lnTo>
                    <a:pt x="273509" y="1376903"/>
                  </a:lnTo>
                  <a:lnTo>
                    <a:pt x="285941" y="1438007"/>
                  </a:lnTo>
                  <a:lnTo>
                    <a:pt x="298374" y="1499111"/>
                  </a:lnTo>
                  <a:lnTo>
                    <a:pt x="310806" y="1560215"/>
                  </a:lnTo>
                  <a:lnTo>
                    <a:pt x="323238" y="1621319"/>
                  </a:lnTo>
                  <a:lnTo>
                    <a:pt x="335670" y="1682423"/>
                  </a:lnTo>
                  <a:lnTo>
                    <a:pt x="348103" y="174352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405507" y="1973107"/>
              <a:ext cx="115411" cy="1808317"/>
            </a:xfrm>
            <a:custGeom>
              <a:avLst/>
              <a:pathLst>
                <a:path w="115411" h="1808317">
                  <a:moveTo>
                    <a:pt x="115411" y="1808317"/>
                  </a:moveTo>
                  <a:lnTo>
                    <a:pt x="115411" y="1745961"/>
                  </a:lnTo>
                  <a:lnTo>
                    <a:pt x="115411" y="1683605"/>
                  </a:lnTo>
                  <a:lnTo>
                    <a:pt x="115411" y="1621250"/>
                  </a:lnTo>
                  <a:lnTo>
                    <a:pt x="115411" y="1558894"/>
                  </a:lnTo>
                  <a:lnTo>
                    <a:pt x="115411" y="1496538"/>
                  </a:lnTo>
                  <a:lnTo>
                    <a:pt x="115411" y="1434182"/>
                  </a:lnTo>
                  <a:lnTo>
                    <a:pt x="115411" y="1371827"/>
                  </a:lnTo>
                  <a:lnTo>
                    <a:pt x="115411" y="1309471"/>
                  </a:lnTo>
                  <a:lnTo>
                    <a:pt x="115411" y="1247115"/>
                  </a:lnTo>
                  <a:lnTo>
                    <a:pt x="115411" y="1184759"/>
                  </a:lnTo>
                  <a:lnTo>
                    <a:pt x="115411" y="1122403"/>
                  </a:lnTo>
                  <a:lnTo>
                    <a:pt x="115411" y="1060048"/>
                  </a:lnTo>
                  <a:lnTo>
                    <a:pt x="115411" y="997692"/>
                  </a:lnTo>
                  <a:lnTo>
                    <a:pt x="115411" y="935336"/>
                  </a:lnTo>
                  <a:lnTo>
                    <a:pt x="115411" y="872980"/>
                  </a:lnTo>
                  <a:lnTo>
                    <a:pt x="115411" y="810625"/>
                  </a:lnTo>
                  <a:lnTo>
                    <a:pt x="115411" y="748269"/>
                  </a:lnTo>
                  <a:lnTo>
                    <a:pt x="115411" y="685913"/>
                  </a:lnTo>
                  <a:lnTo>
                    <a:pt x="115411" y="623557"/>
                  </a:lnTo>
                  <a:lnTo>
                    <a:pt x="115411" y="561201"/>
                  </a:lnTo>
                  <a:lnTo>
                    <a:pt x="115411" y="498846"/>
                  </a:lnTo>
                  <a:lnTo>
                    <a:pt x="115411" y="436490"/>
                  </a:lnTo>
                  <a:lnTo>
                    <a:pt x="115411" y="374134"/>
                  </a:lnTo>
                  <a:lnTo>
                    <a:pt x="115411" y="311778"/>
                  </a:lnTo>
                  <a:lnTo>
                    <a:pt x="115411" y="249423"/>
                  </a:lnTo>
                  <a:lnTo>
                    <a:pt x="115411" y="187067"/>
                  </a:lnTo>
                  <a:lnTo>
                    <a:pt x="115411" y="124711"/>
                  </a:lnTo>
                  <a:lnTo>
                    <a:pt x="115411" y="62355"/>
                  </a:lnTo>
                  <a:lnTo>
                    <a:pt x="115411" y="0"/>
                  </a:lnTo>
                  <a:lnTo>
                    <a:pt x="0" y="3686"/>
                  </a:lnTo>
                  <a:lnTo>
                    <a:pt x="3979" y="65915"/>
                  </a:lnTo>
                  <a:lnTo>
                    <a:pt x="7959" y="128143"/>
                  </a:lnTo>
                  <a:lnTo>
                    <a:pt x="11939" y="190372"/>
                  </a:lnTo>
                  <a:lnTo>
                    <a:pt x="15918" y="252601"/>
                  </a:lnTo>
                  <a:lnTo>
                    <a:pt x="19898" y="314829"/>
                  </a:lnTo>
                  <a:lnTo>
                    <a:pt x="23878" y="377058"/>
                  </a:lnTo>
                  <a:lnTo>
                    <a:pt x="27857" y="439287"/>
                  </a:lnTo>
                  <a:lnTo>
                    <a:pt x="31837" y="501515"/>
                  </a:lnTo>
                  <a:lnTo>
                    <a:pt x="35817" y="563744"/>
                  </a:lnTo>
                  <a:lnTo>
                    <a:pt x="39796" y="625973"/>
                  </a:lnTo>
                  <a:lnTo>
                    <a:pt x="43776" y="688201"/>
                  </a:lnTo>
                  <a:lnTo>
                    <a:pt x="47756" y="750430"/>
                  </a:lnTo>
                  <a:lnTo>
                    <a:pt x="51736" y="812659"/>
                  </a:lnTo>
                  <a:lnTo>
                    <a:pt x="55715" y="874887"/>
                  </a:lnTo>
                  <a:lnTo>
                    <a:pt x="59695" y="937116"/>
                  </a:lnTo>
                  <a:lnTo>
                    <a:pt x="63675" y="999345"/>
                  </a:lnTo>
                  <a:lnTo>
                    <a:pt x="67654" y="1061573"/>
                  </a:lnTo>
                  <a:lnTo>
                    <a:pt x="71634" y="1123802"/>
                  </a:lnTo>
                  <a:lnTo>
                    <a:pt x="75614" y="1186030"/>
                  </a:lnTo>
                  <a:lnTo>
                    <a:pt x="79593" y="1248259"/>
                  </a:lnTo>
                  <a:lnTo>
                    <a:pt x="83573" y="1310488"/>
                  </a:lnTo>
                  <a:lnTo>
                    <a:pt x="87553" y="1372716"/>
                  </a:lnTo>
                  <a:lnTo>
                    <a:pt x="91533" y="1434945"/>
                  </a:lnTo>
                  <a:lnTo>
                    <a:pt x="95512" y="1497174"/>
                  </a:lnTo>
                  <a:lnTo>
                    <a:pt x="99492" y="1559402"/>
                  </a:lnTo>
                  <a:lnTo>
                    <a:pt x="103472" y="1621631"/>
                  </a:lnTo>
                  <a:lnTo>
                    <a:pt x="107451" y="1683860"/>
                  </a:lnTo>
                  <a:lnTo>
                    <a:pt x="111431" y="17460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191979" y="400389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273353" y="400241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286268" y="401271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360162" y="40878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393897" y="400241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406812" y="401271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46059" y="404087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493762" y="400389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472660" y="400305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556434" y="40487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483035" y="40106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46368" y="353807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528589" y="353807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542493" y="358451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614833" y="36235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648569" y="35380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661484" y="35483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800731" y="35765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748434" y="35395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727332" y="35387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811106" y="35843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737706" y="35463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253384" y="28301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339699" y="29156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373928" y="28301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525596" y="28686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473299" y="28316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452197" y="28307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535971" y="28764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462572" y="28384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407795" y="28242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555723" y="28611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503426" y="28242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482323" y="28233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566097" y="28690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492698" y="28309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189823" y="40006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271197" y="39991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284113" y="400949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358006" y="40846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391741" y="39991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404657" y="400949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543904" y="40376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491607" y="40006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470504" y="39998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554278" y="40454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480879" y="40074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444212" y="353484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526433" y="353484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540337" y="358128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612678" y="362031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646413" y="353484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659328" y="354515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798575" y="357331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746278" y="353632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725176" y="353548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808950" y="358114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735551" y="354310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251228" y="28269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337543" y="29123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371772" y="28269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523441" y="28653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471144" y="28284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450041" y="28275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533815" y="28732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460416" y="28351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405639" y="28209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553567" y="28579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501270" y="28209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480168" y="28201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563942" y="28657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490542" y="28277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186597" y="399851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267971" y="399703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280887" y="400733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354780" y="408250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388515" y="399703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401431" y="400733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40677" y="40354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488380" y="39985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467278" y="39976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551052" y="40433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477653" y="40052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440986" y="353269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523207" y="353269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537111" y="357913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609451" y="361815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643187" y="353269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56102" y="354299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795349" y="357115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743052" y="35341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721950" y="35333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805724" y="357898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732325" y="35409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248002" y="28247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334317" y="29102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368546" y="28247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520215" y="28632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467918" y="28262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446815" y="28254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530589" y="28710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457190" y="28330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402413" y="281881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550341" y="28558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498044" y="28188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476942" y="28179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560715" y="28636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487316" y="28255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182791" y="399775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264166" y="399627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277081" y="400658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350974" y="4081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384710" y="399627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397625" y="400658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536872" y="40347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484575" y="39977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463473" y="39969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547247" y="40425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473847" y="40045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437181" y="353193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519402" y="353193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533305" y="357837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605646" y="361740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639381" y="353193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652297" y="354223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791544" y="357039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739247" y="353341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718144" y="353256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801918" y="35782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728519" y="354019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244197" y="28240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330511" y="290948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364741" y="28240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516409" y="28624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464112" y="28255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443010" y="282465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526784" y="28703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453385" y="28322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398608" y="28180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546535" y="28550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494238" y="28180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473136" y="28172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556910" y="28628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483511" y="28248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178986" y="399851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260360" y="399703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273276" y="400733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347169" y="408250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380904" y="399703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393820" y="400733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533066" y="40354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480770" y="39985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459667" y="39976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543441" y="40433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70042" y="40052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433375" y="353269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515596" y="353269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529500" y="357913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601841" y="361815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635576" y="353269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648491" y="354299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787738" y="357115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735441" y="35341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714339" y="35333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798113" y="357898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724714" y="35409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240391" y="28247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326706" y="29102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360935" y="28247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512604" y="28632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460307" y="28262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439204" y="28254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522978" y="28710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449579" y="28330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394802" y="281881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542730" y="28558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490433" y="28188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469331" y="28179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553105" y="28636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479705" y="28255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175760" y="40006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257134" y="39991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270049" y="400949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343943" y="40846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377678" y="39991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390594" y="400949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529840" y="40376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477543" y="40006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456441" y="39998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540215" y="40454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466816" y="40074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430149" y="353484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512370" y="353484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526274" y="358128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598614" y="362031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632350" y="353484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645265" y="354515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784512" y="357331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732215" y="353632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711113" y="353548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794887" y="358114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721487" y="354310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237165" y="28269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323480" y="29123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357709" y="28269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509377" y="28653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457081" y="28284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435978" y="28275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519752" y="28732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446353" y="28351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391576" y="28209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539504" y="28579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487207" y="28209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466104" y="28201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549878" y="28657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476479" y="28277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173604" y="400389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254978" y="400241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267894" y="401271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341787" y="40878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375522" y="400241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388438" y="401271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527685" y="404087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475388" y="400389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454286" y="400305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538059" y="40487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464660" y="40106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427993" y="353807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510215" y="353807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524118" y="358451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596459" y="36235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630194" y="35380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643110" y="35483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782356" y="35765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730059" y="35395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708957" y="35387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792731" y="35843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719332" y="35463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235010" y="28301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321324" y="29156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355554" y="28301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507222" y="28686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454925" y="28316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433823" y="28307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517597" y="28764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444197" y="28384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389420" y="28242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537348" y="28611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485051" y="28242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463949" y="28233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547723" y="28690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474324" y="28309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172847" y="400770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254221" y="400622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267137" y="401652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341030" y="40916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374766" y="400622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387681" y="401652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526928" y="40446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474631" y="40077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453529" y="40068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537302" y="40525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463903" y="40144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427236" y="354187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509458" y="354187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23361" y="358831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595702" y="36273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629437" y="354187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642353" y="355218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781599" y="35803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729302" y="35433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708200" y="35425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791974" y="35881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718575" y="35501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234253" y="283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320567" y="29194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354797" y="283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506465" y="28724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454168" y="28354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433066" y="28345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516840" y="28802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443440" y="28422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388663" y="28280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536591" y="28649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484294" y="28280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463192" y="28271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546966" y="28728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473567" y="28347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173604" y="401150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254978" y="40100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267894" y="402033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341787" y="40954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375522" y="40100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388438" y="402033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527685" y="40484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475388" y="40115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454286" y="401066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538059" y="40563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464660" y="401828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427993" y="354568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510215" y="354568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524118" y="359212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596459" y="36311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630194" y="354568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643110" y="355598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782356" y="35841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730059" y="35471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708957" y="35463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792731" y="35919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719332" y="35539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235010" y="28377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321324" y="29232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355554" y="28377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507222" y="28762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454925" y="28392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433823" y="28384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517597" y="28840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444197" y="28460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389420" y="283181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537348" y="286879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485051" y="283181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463949" y="283096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547723" y="287662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474324" y="28385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175760" y="401473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257134" y="401325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270049" y="402355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343943" y="40987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377678" y="401325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390594" y="402355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529840" y="40517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477543" y="40147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456441" y="40138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540215" y="40595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466816" y="40215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430149" y="354890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512370" y="354890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526274" y="359534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598614" y="363437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632350" y="354890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645265" y="355921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784512" y="35873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732215" y="35503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711113" y="354954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794887" y="35952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721487" y="35571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237165" y="28409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323480" y="29264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357709" y="28409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509377" y="28794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457081" y="28424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435978" y="28416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519752" y="28872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446353" y="28492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391576" y="28350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539504" y="28720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487207" y="28350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466104" y="28341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549878" y="28798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476479" y="28418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178986" y="401688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260360" y="401540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273276" y="402571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347169" y="410087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380904" y="401540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393820" y="402571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533066" y="405387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480770" y="401688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459667" y="401604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543441" y="406170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470042" y="40236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433375" y="355106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515596" y="355106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529500" y="359750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601841" y="36365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635576" y="355106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648491" y="356136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787738" y="35895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735441" y="35525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714339" y="35517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798113" y="35973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724714" y="35593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240391" y="2843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326706" y="29286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360935" y="2843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512604" y="28816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460307" y="28446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439204" y="28437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522978" y="28894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449579" y="28514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394802" y="28371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542730" y="28741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490433" y="28371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469331" y="28363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553105" y="28820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479705" y="28439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5182791" y="401764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5264166" y="401616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5277081" y="402646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5350974" y="410163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384710" y="401616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397625" y="402646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536872" y="405462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484575" y="40176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463473" y="40167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547247" y="406246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473847" y="40244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3437181" y="355182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3519402" y="355182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3533305" y="359826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605646" y="363729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639381" y="355182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652297" y="356212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791544" y="35902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739247" y="35533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718144" y="35524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801918" y="35981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728519" y="35600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4244197" y="284390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330511" y="292937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364741" y="284390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516409" y="288237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464112" y="284539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443010" y="284454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526784" y="289020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453385" y="28521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398608" y="283795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546535" y="28749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494238" y="28379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473136" y="28371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556910" y="28827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483511" y="28447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186597" y="401688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267971" y="401540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280887" y="402571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354780" y="410087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388515" y="401540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401431" y="402571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540677" y="405387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488380" y="401688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467278" y="401604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551052" y="406170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477653" y="40236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440986" y="355106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3523207" y="355106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3537111" y="359750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3609451" y="36365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3643187" y="355106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3656102" y="356136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795349" y="35895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743052" y="35525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3721950" y="35517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3805724" y="35973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732325" y="35593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248002" y="2843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334317" y="29286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368546" y="2843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520215" y="28816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467918" y="28446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4446815" y="28437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4530589" y="28894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457190" y="28514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402413" y="28371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550341" y="28741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498044" y="28371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476942" y="28363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560715" y="28820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487316" y="28439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189823" y="401473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271197" y="401325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284113" y="402355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358006" y="40987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391741" y="401325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5404657" y="402355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5543904" y="40517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5491607" y="40147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5470504" y="40138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5554278" y="40595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5480879" y="40215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3444212" y="354890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3526433" y="354890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3540337" y="359534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3612678" y="363437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3646413" y="354890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3659328" y="355921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3798575" y="35873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3746278" y="35503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3725176" y="354954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3808950" y="35952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3735551" y="35571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251228" y="28409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337543" y="29264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4371772" y="28409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523441" y="28794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471144" y="28424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450041" y="28416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4533815" y="28872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4460416" y="28492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405639" y="28350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4553567" y="28720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501270" y="28350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480168" y="28341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4563942" y="28798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4490542" y="28418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191979" y="401150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5273353" y="40100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5286268" y="402033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360162" y="40954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5393897" y="40100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5406812" y="402033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5546059" y="40484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5493762" y="40115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5472660" y="401066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5556434" y="40563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5483035" y="401828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446368" y="354568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528589" y="354568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542493" y="359212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3614833" y="36311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3648569" y="354568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3661484" y="355598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3800731" y="35841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3748434" y="35471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3727332" y="35463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811106" y="35919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3737706" y="35539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253384" y="28377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339699" y="29232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373928" y="28377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525596" y="28762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473299" y="28392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4452197" y="28384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4535971" y="28840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4462572" y="28460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4407795" y="283181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4555723" y="286879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4503426" y="283181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4482323" y="283096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4566097" y="287662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4492698" y="28385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5192735" y="400770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5274110" y="400622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5287025" y="401652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5360918" y="40916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5394654" y="400622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5407569" y="401652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5546816" y="40446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5494519" y="40077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5473417" y="40068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5557191" y="40525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5483792" y="40144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3447125" y="354187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3529346" y="354187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543250" y="358831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3615590" y="36273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3649326" y="354187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3662241" y="355218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3801488" y="35803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3749191" y="35433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3728089" y="35425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3811862" y="35881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3738463" y="35501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4254141" y="283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4340456" y="29194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374685" y="283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4526353" y="28724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474056" y="28354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4452954" y="28345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4536728" y="28802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4463329" y="28422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4408552" y="28280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556479" y="28649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4504183" y="28280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4483080" y="28271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4566854" y="28728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4493455" y="28347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182791" y="400770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264166" y="400622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5277081" y="401652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5350974" y="40916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5384710" y="400622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5397625" y="401652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5536872" y="40446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5484575" y="40077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5463473" y="40068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5547247" y="40525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5473847" y="40144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3437181" y="354187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3519402" y="354187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3533305" y="358831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3605646" y="36273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3639381" y="354187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3652297" y="355218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3791544" y="35803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3739247" y="35433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3718144" y="35425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3801918" y="35881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3728519" y="35501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244197" y="283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330511" y="29194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4364741" y="283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4516409" y="28724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4464112" y="28354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4443010" y="28345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4526784" y="28802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4453385" y="28422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4398608" y="28280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546535" y="28649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494238" y="28280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473136" y="28271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556910" y="28728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483511" y="28347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rc620"/>
            <p:cNvSpPr/>
            <p:nvPr/>
          </p:nvSpPr>
          <p:spPr>
            <a:xfrm>
              <a:off x="6862315" y="3040197"/>
              <a:ext cx="201455" cy="37604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1"/>
            <p:cNvSpPr/>
            <p:nvPr/>
          </p:nvSpPr>
          <p:spPr>
            <a:xfrm>
              <a:off x="6862315" y="3434244"/>
              <a:ext cx="201455" cy="3760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2"/>
            <p:cNvSpPr/>
            <p:nvPr/>
          </p:nvSpPr>
          <p:spPr>
            <a:xfrm>
              <a:off x="6862315" y="3828292"/>
              <a:ext cx="201455" cy="49674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3"/>
            <p:cNvSpPr/>
            <p:nvPr/>
          </p:nvSpPr>
          <p:spPr>
            <a:xfrm>
              <a:off x="6862315" y="4343040"/>
              <a:ext cx="201455" cy="37604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142360" y="3065855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164734" y="3076769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4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218322" y="3132322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279768" y="3054286"/>
              <a:ext cx="90368" cy="30559"/>
            </a:xfrm>
            <a:custGeom>
              <a:avLst/>
              <a:pathLst>
                <a:path w="90368" h="30559">
                  <a:moveTo>
                    <a:pt x="90368" y="10914"/>
                  </a:moveTo>
                  <a:lnTo>
                    <a:pt x="90368" y="30559"/>
                  </a:lnTo>
                  <a:lnTo>
                    <a:pt x="81200" y="30559"/>
                  </a:lnTo>
                  <a:lnTo>
                    <a:pt x="81200" y="19645"/>
                  </a:lnTo>
                  <a:lnTo>
                    <a:pt x="9167" y="19645"/>
                  </a:lnTo>
                  <a:lnTo>
                    <a:pt x="9167" y="30559"/>
                  </a:lnTo>
                  <a:lnTo>
                    <a:pt x="0" y="30559"/>
                  </a:lnTo>
                  <a:lnTo>
                    <a:pt x="0" y="10914"/>
                  </a:lnTo>
                  <a:lnTo>
                    <a:pt x="41036" y="10914"/>
                  </a:lnTo>
                  <a:lnTo>
                    <a:pt x="40770" y="10045"/>
                  </a:lnTo>
                  <a:lnTo>
                    <a:pt x="40495" y="9185"/>
                  </a:lnTo>
                  <a:lnTo>
                    <a:pt x="40211" y="8333"/>
                  </a:lnTo>
                  <a:lnTo>
                    <a:pt x="39919" y="7491"/>
                  </a:lnTo>
                  <a:lnTo>
                    <a:pt x="39618" y="6657"/>
                  </a:lnTo>
                  <a:lnTo>
                    <a:pt x="39308" y="5832"/>
                  </a:lnTo>
                  <a:lnTo>
                    <a:pt x="38989" y="5016"/>
                  </a:lnTo>
                  <a:lnTo>
                    <a:pt x="38661" y="4208"/>
                  </a:lnTo>
                  <a:lnTo>
                    <a:pt x="38325" y="3409"/>
                  </a:lnTo>
                  <a:lnTo>
                    <a:pt x="37980" y="2619"/>
                  </a:lnTo>
                  <a:lnTo>
                    <a:pt x="47148" y="0"/>
                  </a:lnTo>
                  <a:lnTo>
                    <a:pt x="47742" y="973"/>
                  </a:lnTo>
                  <a:lnTo>
                    <a:pt x="48301" y="1973"/>
                  </a:lnTo>
                  <a:lnTo>
                    <a:pt x="48825" y="2999"/>
                  </a:lnTo>
                  <a:lnTo>
                    <a:pt x="49314" y="4051"/>
                  </a:lnTo>
                  <a:lnTo>
                    <a:pt x="49768" y="5129"/>
                  </a:lnTo>
                  <a:lnTo>
                    <a:pt x="50187" y="6234"/>
                  </a:lnTo>
                  <a:lnTo>
                    <a:pt x="50571" y="7364"/>
                  </a:lnTo>
                  <a:lnTo>
                    <a:pt x="50920" y="8521"/>
                  </a:lnTo>
                  <a:lnTo>
                    <a:pt x="51234" y="9704"/>
                  </a:lnTo>
                  <a:lnTo>
                    <a:pt x="51514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293301" y="3085719"/>
              <a:ext cx="63301" cy="8294"/>
            </a:xfrm>
            <a:custGeom>
              <a:avLst/>
              <a:pathLst>
                <a:path w="63301" h="8294">
                  <a:moveTo>
                    <a:pt x="0" y="0"/>
                  </a:moveTo>
                  <a:lnTo>
                    <a:pt x="63301" y="0"/>
                  </a:lnTo>
                  <a:lnTo>
                    <a:pt x="633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7275839" y="3105801"/>
              <a:ext cx="100409" cy="50204"/>
            </a:xfrm>
            <a:custGeom>
              <a:avLst/>
              <a:pathLst>
                <a:path w="100409" h="50204">
                  <a:moveTo>
                    <a:pt x="3929" y="0"/>
                  </a:moveTo>
                  <a:lnTo>
                    <a:pt x="94734" y="0"/>
                  </a:lnTo>
                  <a:lnTo>
                    <a:pt x="94734" y="8294"/>
                  </a:lnTo>
                  <a:lnTo>
                    <a:pt x="65920" y="8294"/>
                  </a:lnTo>
                  <a:lnTo>
                    <a:pt x="65920" y="36234"/>
                  </a:lnTo>
                  <a:lnTo>
                    <a:pt x="65936" y="36575"/>
                  </a:lnTo>
                  <a:lnTo>
                    <a:pt x="65982" y="36898"/>
                  </a:lnTo>
                  <a:lnTo>
                    <a:pt x="66058" y="37203"/>
                  </a:lnTo>
                  <a:lnTo>
                    <a:pt x="66165" y="37491"/>
                  </a:lnTo>
                  <a:lnTo>
                    <a:pt x="66302" y="37762"/>
                  </a:lnTo>
                  <a:lnTo>
                    <a:pt x="66471" y="38015"/>
                  </a:lnTo>
                  <a:lnTo>
                    <a:pt x="66669" y="38251"/>
                  </a:lnTo>
                  <a:lnTo>
                    <a:pt x="66898" y="38469"/>
                  </a:lnTo>
                  <a:lnTo>
                    <a:pt x="67158" y="38670"/>
                  </a:lnTo>
                  <a:lnTo>
                    <a:pt x="67448" y="38854"/>
                  </a:lnTo>
                  <a:lnTo>
                    <a:pt x="67804" y="39019"/>
                  </a:lnTo>
                  <a:lnTo>
                    <a:pt x="68260" y="39168"/>
                  </a:lnTo>
                  <a:lnTo>
                    <a:pt x="68817" y="39299"/>
                  </a:lnTo>
                  <a:lnTo>
                    <a:pt x="69474" y="39412"/>
                  </a:lnTo>
                  <a:lnTo>
                    <a:pt x="70231" y="39508"/>
                  </a:lnTo>
                  <a:lnTo>
                    <a:pt x="71089" y="39587"/>
                  </a:lnTo>
                  <a:lnTo>
                    <a:pt x="72048" y="39648"/>
                  </a:lnTo>
                  <a:lnTo>
                    <a:pt x="73106" y="39692"/>
                  </a:lnTo>
                  <a:lnTo>
                    <a:pt x="74265" y="39718"/>
                  </a:lnTo>
                  <a:lnTo>
                    <a:pt x="75525" y="39727"/>
                  </a:lnTo>
                  <a:lnTo>
                    <a:pt x="77701" y="39707"/>
                  </a:lnTo>
                  <a:lnTo>
                    <a:pt x="79690" y="39648"/>
                  </a:lnTo>
                  <a:lnTo>
                    <a:pt x="81490" y="39550"/>
                  </a:lnTo>
                  <a:lnTo>
                    <a:pt x="83104" y="39412"/>
                  </a:lnTo>
                  <a:lnTo>
                    <a:pt x="84529" y="39236"/>
                  </a:lnTo>
                  <a:lnTo>
                    <a:pt x="85767" y="39019"/>
                  </a:lnTo>
                  <a:lnTo>
                    <a:pt x="86817" y="38764"/>
                  </a:lnTo>
                  <a:lnTo>
                    <a:pt x="87679" y="38469"/>
                  </a:lnTo>
                  <a:lnTo>
                    <a:pt x="88353" y="38135"/>
                  </a:lnTo>
                  <a:lnTo>
                    <a:pt x="88840" y="37762"/>
                  </a:lnTo>
                  <a:lnTo>
                    <a:pt x="89218" y="37275"/>
                  </a:lnTo>
                  <a:lnTo>
                    <a:pt x="89565" y="36601"/>
                  </a:lnTo>
                  <a:lnTo>
                    <a:pt x="89881" y="35739"/>
                  </a:lnTo>
                  <a:lnTo>
                    <a:pt x="90167" y="34689"/>
                  </a:lnTo>
                  <a:lnTo>
                    <a:pt x="90423" y="33451"/>
                  </a:lnTo>
                  <a:lnTo>
                    <a:pt x="90647" y="32026"/>
                  </a:lnTo>
                  <a:lnTo>
                    <a:pt x="90842" y="30413"/>
                  </a:lnTo>
                  <a:lnTo>
                    <a:pt x="91005" y="28612"/>
                  </a:lnTo>
                  <a:lnTo>
                    <a:pt x="91138" y="26623"/>
                  </a:lnTo>
                  <a:lnTo>
                    <a:pt x="91241" y="24447"/>
                  </a:lnTo>
                  <a:lnTo>
                    <a:pt x="100409" y="27503"/>
                  </a:lnTo>
                  <a:lnTo>
                    <a:pt x="100208" y="30192"/>
                  </a:lnTo>
                  <a:lnTo>
                    <a:pt x="99955" y="32672"/>
                  </a:lnTo>
                  <a:lnTo>
                    <a:pt x="99649" y="34942"/>
                  </a:lnTo>
                  <a:lnTo>
                    <a:pt x="99291" y="37003"/>
                  </a:lnTo>
                  <a:lnTo>
                    <a:pt x="98881" y="38854"/>
                  </a:lnTo>
                  <a:lnTo>
                    <a:pt x="98418" y="40495"/>
                  </a:lnTo>
                  <a:lnTo>
                    <a:pt x="97903" y="41927"/>
                  </a:lnTo>
                  <a:lnTo>
                    <a:pt x="97335" y="43149"/>
                  </a:lnTo>
                  <a:lnTo>
                    <a:pt x="96716" y="44162"/>
                  </a:lnTo>
                  <a:lnTo>
                    <a:pt x="96043" y="44965"/>
                  </a:lnTo>
                  <a:lnTo>
                    <a:pt x="95209" y="45629"/>
                  </a:lnTo>
                  <a:lnTo>
                    <a:pt x="94105" y="46223"/>
                  </a:lnTo>
                  <a:lnTo>
                    <a:pt x="92730" y="46747"/>
                  </a:lnTo>
                  <a:lnTo>
                    <a:pt x="91084" y="47201"/>
                  </a:lnTo>
                  <a:lnTo>
                    <a:pt x="89167" y="47585"/>
                  </a:lnTo>
                  <a:lnTo>
                    <a:pt x="86980" y="47899"/>
                  </a:lnTo>
                  <a:lnTo>
                    <a:pt x="84522" y="48144"/>
                  </a:lnTo>
                  <a:lnTo>
                    <a:pt x="81794" y="48318"/>
                  </a:lnTo>
                  <a:lnTo>
                    <a:pt x="78795" y="48423"/>
                  </a:lnTo>
                  <a:lnTo>
                    <a:pt x="75525" y="48458"/>
                  </a:lnTo>
                  <a:lnTo>
                    <a:pt x="73331" y="48438"/>
                  </a:lnTo>
                  <a:lnTo>
                    <a:pt x="71290" y="48379"/>
                  </a:lnTo>
                  <a:lnTo>
                    <a:pt x="69402" y="48281"/>
                  </a:lnTo>
                  <a:lnTo>
                    <a:pt x="67667" y="48144"/>
                  </a:lnTo>
                  <a:lnTo>
                    <a:pt x="66084" y="47967"/>
                  </a:lnTo>
                  <a:lnTo>
                    <a:pt x="64654" y="47751"/>
                  </a:lnTo>
                  <a:lnTo>
                    <a:pt x="63377" y="47495"/>
                  </a:lnTo>
                  <a:lnTo>
                    <a:pt x="62253" y="47201"/>
                  </a:lnTo>
                  <a:lnTo>
                    <a:pt x="61282" y="46867"/>
                  </a:lnTo>
                  <a:lnTo>
                    <a:pt x="60463" y="46493"/>
                  </a:lnTo>
                  <a:lnTo>
                    <a:pt x="59758" y="46068"/>
                  </a:lnTo>
                  <a:lnTo>
                    <a:pt x="59128" y="45577"/>
                  </a:lnTo>
                  <a:lnTo>
                    <a:pt x="58571" y="45020"/>
                  </a:lnTo>
                  <a:lnTo>
                    <a:pt x="58089" y="44398"/>
                  </a:lnTo>
                  <a:lnTo>
                    <a:pt x="57680" y="43710"/>
                  </a:lnTo>
                  <a:lnTo>
                    <a:pt x="57346" y="42957"/>
                  </a:lnTo>
                  <a:lnTo>
                    <a:pt x="57087" y="42139"/>
                  </a:lnTo>
                  <a:lnTo>
                    <a:pt x="56901" y="41255"/>
                  </a:lnTo>
                  <a:lnTo>
                    <a:pt x="56790" y="40305"/>
                  </a:lnTo>
                  <a:lnTo>
                    <a:pt x="56753" y="39290"/>
                  </a:lnTo>
                  <a:lnTo>
                    <a:pt x="56753" y="8294"/>
                  </a:lnTo>
                  <a:lnTo>
                    <a:pt x="40163" y="8294"/>
                  </a:lnTo>
                  <a:lnTo>
                    <a:pt x="39580" y="11876"/>
                  </a:lnTo>
                  <a:lnTo>
                    <a:pt x="38880" y="15288"/>
                  </a:lnTo>
                  <a:lnTo>
                    <a:pt x="38061" y="18529"/>
                  </a:lnTo>
                  <a:lnTo>
                    <a:pt x="37125" y="21601"/>
                  </a:lnTo>
                  <a:lnTo>
                    <a:pt x="36070" y="24502"/>
                  </a:lnTo>
                  <a:lnTo>
                    <a:pt x="34898" y="27232"/>
                  </a:lnTo>
                  <a:lnTo>
                    <a:pt x="33608" y="29793"/>
                  </a:lnTo>
                  <a:lnTo>
                    <a:pt x="32200" y="32183"/>
                  </a:lnTo>
                  <a:lnTo>
                    <a:pt x="30675" y="34403"/>
                  </a:lnTo>
                  <a:lnTo>
                    <a:pt x="29031" y="36452"/>
                  </a:lnTo>
                  <a:lnTo>
                    <a:pt x="27248" y="38358"/>
                  </a:lnTo>
                  <a:lnTo>
                    <a:pt x="25303" y="40146"/>
                  </a:lnTo>
                  <a:lnTo>
                    <a:pt x="23196" y="41816"/>
                  </a:lnTo>
                  <a:lnTo>
                    <a:pt x="20928" y="43368"/>
                  </a:lnTo>
                  <a:lnTo>
                    <a:pt x="18499" y="44802"/>
                  </a:lnTo>
                  <a:lnTo>
                    <a:pt x="15908" y="46118"/>
                  </a:lnTo>
                  <a:lnTo>
                    <a:pt x="13155" y="47316"/>
                  </a:lnTo>
                  <a:lnTo>
                    <a:pt x="10241" y="48397"/>
                  </a:lnTo>
                  <a:lnTo>
                    <a:pt x="7166" y="49359"/>
                  </a:lnTo>
                  <a:lnTo>
                    <a:pt x="3929" y="50204"/>
                  </a:lnTo>
                  <a:lnTo>
                    <a:pt x="0" y="41473"/>
                  </a:lnTo>
                  <a:lnTo>
                    <a:pt x="5177" y="39962"/>
                  </a:lnTo>
                  <a:lnTo>
                    <a:pt x="9883" y="38050"/>
                  </a:lnTo>
                  <a:lnTo>
                    <a:pt x="14118" y="35737"/>
                  </a:lnTo>
                  <a:lnTo>
                    <a:pt x="17881" y="33021"/>
                  </a:lnTo>
                  <a:lnTo>
                    <a:pt x="21173" y="29904"/>
                  </a:lnTo>
                  <a:lnTo>
                    <a:pt x="23993" y="26385"/>
                  </a:lnTo>
                  <a:lnTo>
                    <a:pt x="26342" y="22465"/>
                  </a:lnTo>
                  <a:lnTo>
                    <a:pt x="28219" y="18143"/>
                  </a:lnTo>
                  <a:lnTo>
                    <a:pt x="29625" y="13419"/>
                  </a:lnTo>
                  <a:lnTo>
                    <a:pt x="3055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385853" y="3054723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5"/>
                  </a:lnTo>
                  <a:lnTo>
                    <a:pt x="86875" y="62865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5"/>
                  </a:lnTo>
                  <a:lnTo>
                    <a:pt x="46712" y="62865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7408554" y="3066947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7507217" y="3055596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7498486" y="3087902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7529482" y="3055596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5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7615484" y="3059089"/>
              <a:ext cx="89931" cy="97790"/>
            </a:xfrm>
            <a:custGeom>
              <a:avLst/>
              <a:pathLst>
                <a:path w="89931" h="97790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90"/>
                  </a:lnTo>
                  <a:lnTo>
                    <a:pt x="0" y="97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7632074" y="3079607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7637749" y="3100125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646480" y="3108420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7734666" y="3129375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7832893" y="3055596"/>
              <a:ext cx="101282" cy="100409"/>
            </a:xfrm>
            <a:custGeom>
              <a:avLst/>
              <a:pathLst>
                <a:path w="101282" h="100409">
                  <a:moveTo>
                    <a:pt x="10914" y="16589"/>
                  </a:moveTo>
                  <a:lnTo>
                    <a:pt x="46275" y="16589"/>
                  </a:lnTo>
                  <a:lnTo>
                    <a:pt x="46275" y="0"/>
                  </a:lnTo>
                  <a:lnTo>
                    <a:pt x="55006" y="0"/>
                  </a:lnTo>
                  <a:lnTo>
                    <a:pt x="55006" y="16589"/>
                  </a:lnTo>
                  <a:lnTo>
                    <a:pt x="91241" y="16589"/>
                  </a:lnTo>
                  <a:lnTo>
                    <a:pt x="91241" y="24884"/>
                  </a:lnTo>
                  <a:lnTo>
                    <a:pt x="55006" y="24884"/>
                  </a:lnTo>
                  <a:lnTo>
                    <a:pt x="55006" y="41036"/>
                  </a:lnTo>
                  <a:lnTo>
                    <a:pt x="95607" y="41036"/>
                  </a:lnTo>
                  <a:lnTo>
                    <a:pt x="95607" y="49331"/>
                  </a:lnTo>
                  <a:lnTo>
                    <a:pt x="60682" y="49331"/>
                  </a:lnTo>
                  <a:lnTo>
                    <a:pt x="63995" y="53998"/>
                  </a:lnTo>
                  <a:lnTo>
                    <a:pt x="67475" y="58394"/>
                  </a:lnTo>
                  <a:lnTo>
                    <a:pt x="71120" y="62520"/>
                  </a:lnTo>
                  <a:lnTo>
                    <a:pt x="74931" y="66374"/>
                  </a:lnTo>
                  <a:lnTo>
                    <a:pt x="78908" y="69959"/>
                  </a:lnTo>
                  <a:lnTo>
                    <a:pt x="83051" y="73272"/>
                  </a:lnTo>
                  <a:lnTo>
                    <a:pt x="87360" y="76315"/>
                  </a:lnTo>
                  <a:lnTo>
                    <a:pt x="91835" y="79087"/>
                  </a:lnTo>
                  <a:lnTo>
                    <a:pt x="96475" y="81589"/>
                  </a:lnTo>
                  <a:lnTo>
                    <a:pt x="101282" y="83819"/>
                  </a:lnTo>
                  <a:lnTo>
                    <a:pt x="96480" y="93424"/>
                  </a:lnTo>
                  <a:lnTo>
                    <a:pt x="91429" y="90604"/>
                  </a:lnTo>
                  <a:lnTo>
                    <a:pt x="86579" y="87556"/>
                  </a:lnTo>
                  <a:lnTo>
                    <a:pt x="81929" y="84282"/>
                  </a:lnTo>
                  <a:lnTo>
                    <a:pt x="77481" y="80781"/>
                  </a:lnTo>
                  <a:lnTo>
                    <a:pt x="73233" y="77053"/>
                  </a:lnTo>
                  <a:lnTo>
                    <a:pt x="69186" y="73098"/>
                  </a:lnTo>
                  <a:lnTo>
                    <a:pt x="65340" y="68915"/>
                  </a:lnTo>
                  <a:lnTo>
                    <a:pt x="61695" y="64506"/>
                  </a:lnTo>
                  <a:lnTo>
                    <a:pt x="58250" y="59870"/>
                  </a:lnTo>
                  <a:lnTo>
                    <a:pt x="55006" y="55006"/>
                  </a:lnTo>
                  <a:lnTo>
                    <a:pt x="55006" y="100409"/>
                  </a:lnTo>
                  <a:lnTo>
                    <a:pt x="46275" y="100409"/>
                  </a:lnTo>
                  <a:lnTo>
                    <a:pt x="46275" y="55006"/>
                  </a:lnTo>
                  <a:lnTo>
                    <a:pt x="43040" y="59791"/>
                  </a:lnTo>
                  <a:lnTo>
                    <a:pt x="39622" y="64366"/>
                  </a:lnTo>
                  <a:lnTo>
                    <a:pt x="36020" y="68732"/>
                  </a:lnTo>
                  <a:lnTo>
                    <a:pt x="32235" y="72888"/>
                  </a:lnTo>
                  <a:lnTo>
                    <a:pt x="28267" y="76835"/>
                  </a:lnTo>
                  <a:lnTo>
                    <a:pt x="24115" y="80571"/>
                  </a:lnTo>
                  <a:lnTo>
                    <a:pt x="19780" y="84099"/>
                  </a:lnTo>
                  <a:lnTo>
                    <a:pt x="15262" y="87417"/>
                  </a:lnTo>
                  <a:lnTo>
                    <a:pt x="10560" y="90525"/>
                  </a:lnTo>
                  <a:lnTo>
                    <a:pt x="5675" y="93424"/>
                  </a:lnTo>
                  <a:lnTo>
                    <a:pt x="0" y="85566"/>
                  </a:lnTo>
                  <a:lnTo>
                    <a:pt x="5116" y="82689"/>
                  </a:lnTo>
                  <a:lnTo>
                    <a:pt x="9988" y="79646"/>
                  </a:lnTo>
                  <a:lnTo>
                    <a:pt x="14616" y="76437"/>
                  </a:lnTo>
                  <a:lnTo>
                    <a:pt x="18999" y="73063"/>
                  </a:lnTo>
                  <a:lnTo>
                    <a:pt x="23137" y="69522"/>
                  </a:lnTo>
                  <a:lnTo>
                    <a:pt x="27031" y="65816"/>
                  </a:lnTo>
                  <a:lnTo>
                    <a:pt x="30681" y="61943"/>
                  </a:lnTo>
                  <a:lnTo>
                    <a:pt x="34086" y="57905"/>
                  </a:lnTo>
                  <a:lnTo>
                    <a:pt x="37247" y="53701"/>
                  </a:lnTo>
                  <a:lnTo>
                    <a:pt x="40163" y="49331"/>
                  </a:lnTo>
                  <a:lnTo>
                    <a:pt x="5238" y="49331"/>
                  </a:lnTo>
                  <a:lnTo>
                    <a:pt x="5238" y="41036"/>
                  </a:lnTo>
                  <a:lnTo>
                    <a:pt x="46275" y="41036"/>
                  </a:lnTo>
                  <a:lnTo>
                    <a:pt x="46275" y="24884"/>
                  </a:lnTo>
                  <a:lnTo>
                    <a:pt x="10914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7944216" y="3055596"/>
              <a:ext cx="102592" cy="100409"/>
            </a:xfrm>
            <a:custGeom>
              <a:avLst/>
              <a:pathLst>
                <a:path w="102592" h="100409">
                  <a:moveTo>
                    <a:pt x="6548" y="10477"/>
                  </a:moveTo>
                  <a:lnTo>
                    <a:pt x="47148" y="10477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10477"/>
                  </a:lnTo>
                  <a:lnTo>
                    <a:pt x="96480" y="10477"/>
                  </a:lnTo>
                  <a:lnTo>
                    <a:pt x="96480" y="18772"/>
                  </a:lnTo>
                  <a:lnTo>
                    <a:pt x="55880" y="18772"/>
                  </a:lnTo>
                  <a:lnTo>
                    <a:pt x="55880" y="46712"/>
                  </a:lnTo>
                  <a:lnTo>
                    <a:pt x="101719" y="46712"/>
                  </a:lnTo>
                  <a:lnTo>
                    <a:pt x="101719" y="55006"/>
                  </a:lnTo>
                  <a:lnTo>
                    <a:pt x="63738" y="55006"/>
                  </a:lnTo>
                  <a:lnTo>
                    <a:pt x="66798" y="59001"/>
                  </a:lnTo>
                  <a:lnTo>
                    <a:pt x="70042" y="62777"/>
                  </a:lnTo>
                  <a:lnTo>
                    <a:pt x="73469" y="66335"/>
                  </a:lnTo>
                  <a:lnTo>
                    <a:pt x="77079" y="69675"/>
                  </a:lnTo>
                  <a:lnTo>
                    <a:pt x="80873" y="72796"/>
                  </a:lnTo>
                  <a:lnTo>
                    <a:pt x="84850" y="75699"/>
                  </a:lnTo>
                  <a:lnTo>
                    <a:pt x="89010" y="78384"/>
                  </a:lnTo>
                  <a:lnTo>
                    <a:pt x="93354" y="80851"/>
                  </a:lnTo>
                  <a:lnTo>
                    <a:pt x="97881" y="83099"/>
                  </a:lnTo>
                  <a:lnTo>
                    <a:pt x="102592" y="85129"/>
                  </a:lnTo>
                  <a:lnTo>
                    <a:pt x="97790" y="94734"/>
                  </a:lnTo>
                  <a:lnTo>
                    <a:pt x="92734" y="92079"/>
                  </a:lnTo>
                  <a:lnTo>
                    <a:pt x="87871" y="89180"/>
                  </a:lnTo>
                  <a:lnTo>
                    <a:pt x="83200" y="86037"/>
                  </a:lnTo>
                  <a:lnTo>
                    <a:pt x="78720" y="82650"/>
                  </a:lnTo>
                  <a:lnTo>
                    <a:pt x="74433" y="79017"/>
                  </a:lnTo>
                  <a:lnTo>
                    <a:pt x="70338" y="75141"/>
                  </a:lnTo>
                  <a:lnTo>
                    <a:pt x="66436" y="71019"/>
                  </a:lnTo>
                  <a:lnTo>
                    <a:pt x="62725" y="66654"/>
                  </a:lnTo>
                  <a:lnTo>
                    <a:pt x="59206" y="62044"/>
                  </a:lnTo>
                  <a:lnTo>
                    <a:pt x="55880" y="57189"/>
                  </a:lnTo>
                  <a:lnTo>
                    <a:pt x="55880" y="100409"/>
                  </a:lnTo>
                  <a:lnTo>
                    <a:pt x="47148" y="100409"/>
                  </a:lnTo>
                  <a:lnTo>
                    <a:pt x="47148" y="58062"/>
                  </a:lnTo>
                  <a:lnTo>
                    <a:pt x="43988" y="62598"/>
                  </a:lnTo>
                  <a:lnTo>
                    <a:pt x="40617" y="66951"/>
                  </a:lnTo>
                  <a:lnTo>
                    <a:pt x="37037" y="71120"/>
                  </a:lnTo>
                  <a:lnTo>
                    <a:pt x="33248" y="75106"/>
                  </a:lnTo>
                  <a:lnTo>
                    <a:pt x="29249" y="78908"/>
                  </a:lnTo>
                  <a:lnTo>
                    <a:pt x="25041" y="82527"/>
                  </a:lnTo>
                  <a:lnTo>
                    <a:pt x="20623" y="85963"/>
                  </a:lnTo>
                  <a:lnTo>
                    <a:pt x="15995" y="89215"/>
                  </a:lnTo>
                  <a:lnTo>
                    <a:pt x="11158" y="92284"/>
                  </a:lnTo>
                  <a:lnTo>
                    <a:pt x="6111" y="95170"/>
                  </a:lnTo>
                  <a:lnTo>
                    <a:pt x="0" y="87312"/>
                  </a:lnTo>
                  <a:lnTo>
                    <a:pt x="4954" y="84710"/>
                  </a:lnTo>
                  <a:lnTo>
                    <a:pt x="9691" y="81968"/>
                  </a:lnTo>
                  <a:lnTo>
                    <a:pt x="14210" y="79087"/>
                  </a:lnTo>
                  <a:lnTo>
                    <a:pt x="18510" y="76066"/>
                  </a:lnTo>
                  <a:lnTo>
                    <a:pt x="22592" y="72905"/>
                  </a:lnTo>
                  <a:lnTo>
                    <a:pt x="26455" y="69605"/>
                  </a:lnTo>
                  <a:lnTo>
                    <a:pt x="30100" y="66165"/>
                  </a:lnTo>
                  <a:lnTo>
                    <a:pt x="33528" y="62585"/>
                  </a:lnTo>
                  <a:lnTo>
                    <a:pt x="36736" y="58866"/>
                  </a:lnTo>
                  <a:lnTo>
                    <a:pt x="39727" y="55006"/>
                  </a:lnTo>
                  <a:lnTo>
                    <a:pt x="1309" y="55006"/>
                  </a:lnTo>
                  <a:lnTo>
                    <a:pt x="1309" y="46712"/>
                  </a:lnTo>
                  <a:lnTo>
                    <a:pt x="47148" y="46712"/>
                  </a:lnTo>
                  <a:lnTo>
                    <a:pt x="47148" y="18772"/>
                  </a:lnTo>
                  <a:lnTo>
                    <a:pt x="6548" y="18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8011447" y="3076988"/>
              <a:ext cx="21828" cy="22701"/>
            </a:xfrm>
            <a:custGeom>
              <a:avLst/>
              <a:pathLst>
                <a:path w="21828" h="22701">
                  <a:moveTo>
                    <a:pt x="13970" y="0"/>
                  </a:moveTo>
                  <a:lnTo>
                    <a:pt x="21828" y="4802"/>
                  </a:lnTo>
                  <a:lnTo>
                    <a:pt x="20343" y="7024"/>
                  </a:lnTo>
                  <a:lnTo>
                    <a:pt x="18859" y="9150"/>
                  </a:lnTo>
                  <a:lnTo>
                    <a:pt x="17375" y="11180"/>
                  </a:lnTo>
                  <a:lnTo>
                    <a:pt x="15890" y="13114"/>
                  </a:lnTo>
                  <a:lnTo>
                    <a:pt x="14406" y="14952"/>
                  </a:lnTo>
                  <a:lnTo>
                    <a:pt x="12922" y="16694"/>
                  </a:lnTo>
                  <a:lnTo>
                    <a:pt x="11437" y="18339"/>
                  </a:lnTo>
                  <a:lnTo>
                    <a:pt x="9953" y="19889"/>
                  </a:lnTo>
                  <a:lnTo>
                    <a:pt x="8469" y="21343"/>
                  </a:lnTo>
                  <a:lnTo>
                    <a:pt x="6984" y="22701"/>
                  </a:lnTo>
                  <a:lnTo>
                    <a:pt x="0" y="16589"/>
                  </a:lnTo>
                  <a:lnTo>
                    <a:pt x="1711" y="15087"/>
                  </a:lnTo>
                  <a:lnTo>
                    <a:pt x="3352" y="13550"/>
                  </a:lnTo>
                  <a:lnTo>
                    <a:pt x="4924" y="11979"/>
                  </a:lnTo>
                  <a:lnTo>
                    <a:pt x="6426" y="10372"/>
                  </a:lnTo>
                  <a:lnTo>
                    <a:pt x="7858" y="8731"/>
                  </a:lnTo>
                  <a:lnTo>
                    <a:pt x="9220" y="7054"/>
                  </a:lnTo>
                  <a:lnTo>
                    <a:pt x="10512" y="5343"/>
                  </a:lnTo>
                  <a:lnTo>
                    <a:pt x="11734" y="3597"/>
                  </a:lnTo>
                  <a:lnTo>
                    <a:pt x="12887" y="1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7958186" y="3077424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8098323" y="3056033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8112729" y="3099252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8060778" y="3055596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8068636" y="3078297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8068636" y="3111913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8174721" y="3059089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8192184" y="3069130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09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8279059" y="3054723"/>
              <a:ext cx="100845" cy="101719"/>
            </a:xfrm>
            <a:custGeom>
              <a:avLst/>
              <a:pathLst>
                <a:path w="100845" h="101719">
                  <a:moveTo>
                    <a:pt x="20081" y="48895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3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8280806" y="3074368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8314858" y="3087465"/>
              <a:ext cx="56753" cy="67230"/>
            </a:xfrm>
            <a:custGeom>
              <a:avLst/>
              <a:pathLst>
                <a:path w="56753" h="67230">
                  <a:moveTo>
                    <a:pt x="0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4897" y="10032"/>
                  </a:lnTo>
                  <a:lnTo>
                    <a:pt x="52998" y="11752"/>
                  </a:lnTo>
                  <a:lnTo>
                    <a:pt x="51055" y="13454"/>
                  </a:lnTo>
                  <a:lnTo>
                    <a:pt x="49069" y="15139"/>
                  </a:lnTo>
                  <a:lnTo>
                    <a:pt x="47039" y="16807"/>
                  </a:lnTo>
                  <a:lnTo>
                    <a:pt x="44965" y="18457"/>
                  </a:lnTo>
                  <a:lnTo>
                    <a:pt x="42848" y="20090"/>
                  </a:lnTo>
                  <a:lnTo>
                    <a:pt x="40687" y="21705"/>
                  </a:lnTo>
                  <a:lnTo>
                    <a:pt x="38482" y="23303"/>
                  </a:lnTo>
                  <a:lnTo>
                    <a:pt x="36234" y="24884"/>
                  </a:lnTo>
                  <a:lnTo>
                    <a:pt x="36234" y="59372"/>
                  </a:lnTo>
                  <a:lnTo>
                    <a:pt x="36212" y="60138"/>
                  </a:lnTo>
                  <a:lnTo>
                    <a:pt x="36147" y="60865"/>
                  </a:lnTo>
                  <a:lnTo>
                    <a:pt x="36038" y="61553"/>
                  </a:lnTo>
                  <a:lnTo>
                    <a:pt x="35885" y="62201"/>
                  </a:lnTo>
                  <a:lnTo>
                    <a:pt x="35688" y="62810"/>
                  </a:lnTo>
                  <a:lnTo>
                    <a:pt x="35448" y="63380"/>
                  </a:lnTo>
                  <a:lnTo>
                    <a:pt x="35165" y="63910"/>
                  </a:lnTo>
                  <a:lnTo>
                    <a:pt x="34837" y="64401"/>
                  </a:lnTo>
                  <a:lnTo>
                    <a:pt x="34466" y="64853"/>
                  </a:lnTo>
                  <a:lnTo>
                    <a:pt x="34051" y="65266"/>
                  </a:lnTo>
                  <a:lnTo>
                    <a:pt x="33593" y="65639"/>
                  </a:lnTo>
                  <a:lnTo>
                    <a:pt x="33091" y="65973"/>
                  </a:lnTo>
                  <a:lnTo>
                    <a:pt x="32545" y="66268"/>
                  </a:lnTo>
                  <a:lnTo>
                    <a:pt x="31956" y="66523"/>
                  </a:lnTo>
                  <a:lnTo>
                    <a:pt x="31323" y="66739"/>
                  </a:lnTo>
                  <a:lnTo>
                    <a:pt x="30646" y="66916"/>
                  </a:lnTo>
                  <a:lnTo>
                    <a:pt x="29926" y="67053"/>
                  </a:lnTo>
                  <a:lnTo>
                    <a:pt x="29162" y="67152"/>
                  </a:lnTo>
                  <a:lnTo>
                    <a:pt x="28354" y="67210"/>
                  </a:lnTo>
                  <a:lnTo>
                    <a:pt x="27503" y="67230"/>
                  </a:lnTo>
                  <a:lnTo>
                    <a:pt x="26368" y="67217"/>
                  </a:lnTo>
                  <a:lnTo>
                    <a:pt x="25233" y="67178"/>
                  </a:lnTo>
                  <a:lnTo>
                    <a:pt x="24098" y="67112"/>
                  </a:lnTo>
                  <a:lnTo>
                    <a:pt x="22963" y="67021"/>
                  </a:lnTo>
                  <a:lnTo>
                    <a:pt x="21828" y="66903"/>
                  </a:lnTo>
                  <a:lnTo>
                    <a:pt x="20693" y="66759"/>
                  </a:lnTo>
                  <a:lnTo>
                    <a:pt x="19558" y="66588"/>
                  </a:lnTo>
                  <a:lnTo>
                    <a:pt x="18422" y="66392"/>
                  </a:lnTo>
                  <a:lnTo>
                    <a:pt x="17287" y="66169"/>
                  </a:lnTo>
                  <a:lnTo>
                    <a:pt x="16152" y="65920"/>
                  </a:lnTo>
                  <a:lnTo>
                    <a:pt x="14843" y="58062"/>
                  </a:lnTo>
                  <a:lnTo>
                    <a:pt x="15738" y="58311"/>
                  </a:lnTo>
                  <a:lnTo>
                    <a:pt x="16676" y="58534"/>
                  </a:lnTo>
                  <a:lnTo>
                    <a:pt x="17658" y="58730"/>
                  </a:lnTo>
                  <a:lnTo>
                    <a:pt x="18684" y="58901"/>
                  </a:lnTo>
                  <a:lnTo>
                    <a:pt x="19754" y="59045"/>
                  </a:lnTo>
                  <a:lnTo>
                    <a:pt x="20867" y="59162"/>
                  </a:lnTo>
                  <a:lnTo>
                    <a:pt x="22024" y="59254"/>
                  </a:lnTo>
                  <a:lnTo>
                    <a:pt x="23225" y="59320"/>
                  </a:lnTo>
                  <a:lnTo>
                    <a:pt x="24469" y="59359"/>
                  </a:lnTo>
                  <a:lnTo>
                    <a:pt x="25757" y="59372"/>
                  </a:lnTo>
                  <a:lnTo>
                    <a:pt x="26254" y="59359"/>
                  </a:lnTo>
                  <a:lnTo>
                    <a:pt x="26700" y="59320"/>
                  </a:lnTo>
                  <a:lnTo>
                    <a:pt x="27093" y="59254"/>
                  </a:lnTo>
                  <a:lnTo>
                    <a:pt x="27433" y="59162"/>
                  </a:lnTo>
                  <a:lnTo>
                    <a:pt x="27721" y="59045"/>
                  </a:lnTo>
                  <a:lnTo>
                    <a:pt x="27957" y="58901"/>
                  </a:lnTo>
                  <a:lnTo>
                    <a:pt x="28140" y="58730"/>
                  </a:lnTo>
                  <a:lnTo>
                    <a:pt x="28271" y="58534"/>
                  </a:lnTo>
                  <a:lnTo>
                    <a:pt x="28350" y="58311"/>
                  </a:lnTo>
                  <a:lnTo>
                    <a:pt x="28376" y="58062"/>
                  </a:lnTo>
                  <a:lnTo>
                    <a:pt x="28376" y="20518"/>
                  </a:lnTo>
                  <a:lnTo>
                    <a:pt x="30358" y="19208"/>
                  </a:lnTo>
                  <a:lnTo>
                    <a:pt x="32288" y="17899"/>
                  </a:lnTo>
                  <a:lnTo>
                    <a:pt x="34165" y="16589"/>
                  </a:lnTo>
                  <a:lnTo>
                    <a:pt x="35990" y="15279"/>
                  </a:lnTo>
                  <a:lnTo>
                    <a:pt x="37762" y="13970"/>
                  </a:lnTo>
                  <a:lnTo>
                    <a:pt x="39482" y="12660"/>
                  </a:lnTo>
                  <a:lnTo>
                    <a:pt x="41150" y="11350"/>
                  </a:lnTo>
                  <a:lnTo>
                    <a:pt x="42765" y="10040"/>
                  </a:lnTo>
                  <a:lnTo>
                    <a:pt x="44328" y="8731"/>
                  </a:lnTo>
                  <a:lnTo>
                    <a:pt x="45839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7262415" y="3175860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7312619" y="3206856"/>
              <a:ext cx="19208" cy="38417"/>
            </a:xfrm>
            <a:custGeom>
              <a:avLst/>
              <a:pathLst>
                <a:path w="19208" h="38417">
                  <a:moveTo>
                    <a:pt x="8731" y="0"/>
                  </a:moveTo>
                  <a:lnTo>
                    <a:pt x="10250" y="3579"/>
                  </a:lnTo>
                  <a:lnTo>
                    <a:pt x="11664" y="7159"/>
                  </a:lnTo>
                  <a:lnTo>
                    <a:pt x="12974" y="10739"/>
                  </a:lnTo>
                  <a:lnTo>
                    <a:pt x="14179" y="14319"/>
                  </a:lnTo>
                  <a:lnTo>
                    <a:pt x="15279" y="17899"/>
                  </a:lnTo>
                  <a:lnTo>
                    <a:pt x="16275" y="21478"/>
                  </a:lnTo>
                  <a:lnTo>
                    <a:pt x="17165" y="25058"/>
                  </a:lnTo>
                  <a:lnTo>
                    <a:pt x="17951" y="28638"/>
                  </a:lnTo>
                  <a:lnTo>
                    <a:pt x="18632" y="32218"/>
                  </a:lnTo>
                  <a:lnTo>
                    <a:pt x="19208" y="35798"/>
                  </a:lnTo>
                  <a:lnTo>
                    <a:pt x="9604" y="38417"/>
                  </a:lnTo>
                  <a:lnTo>
                    <a:pt x="9115" y="34518"/>
                  </a:lnTo>
                  <a:lnTo>
                    <a:pt x="8521" y="30681"/>
                  </a:lnTo>
                  <a:lnTo>
                    <a:pt x="7823" y="26905"/>
                  </a:lnTo>
                  <a:lnTo>
                    <a:pt x="7019" y="23190"/>
                  </a:lnTo>
                  <a:lnTo>
                    <a:pt x="6111" y="19536"/>
                  </a:lnTo>
                  <a:lnTo>
                    <a:pt x="5099" y="15943"/>
                  </a:lnTo>
                  <a:lnTo>
                    <a:pt x="3981" y="12411"/>
                  </a:lnTo>
                  <a:lnTo>
                    <a:pt x="2759" y="8940"/>
                  </a:lnTo>
                  <a:lnTo>
                    <a:pt x="1431" y="553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7285989" y="3208603"/>
              <a:ext cx="78581" cy="63301"/>
            </a:xfrm>
            <a:custGeom>
              <a:avLst/>
              <a:pathLst>
                <a:path w="78581" h="63301">
                  <a:moveTo>
                    <a:pt x="0" y="55006"/>
                  </a:moveTo>
                  <a:lnTo>
                    <a:pt x="45402" y="55006"/>
                  </a:lnTo>
                  <a:lnTo>
                    <a:pt x="47467" y="49977"/>
                  </a:lnTo>
                  <a:lnTo>
                    <a:pt x="49471" y="44843"/>
                  </a:lnTo>
                  <a:lnTo>
                    <a:pt x="51413" y="39604"/>
                  </a:lnTo>
                  <a:lnTo>
                    <a:pt x="53295" y="34261"/>
                  </a:lnTo>
                  <a:lnTo>
                    <a:pt x="55116" y="28813"/>
                  </a:lnTo>
                  <a:lnTo>
                    <a:pt x="56875" y="23260"/>
                  </a:lnTo>
                  <a:lnTo>
                    <a:pt x="58573" y="17602"/>
                  </a:lnTo>
                  <a:lnTo>
                    <a:pt x="60210" y="11839"/>
                  </a:lnTo>
                  <a:lnTo>
                    <a:pt x="61786" y="5972"/>
                  </a:lnTo>
                  <a:lnTo>
                    <a:pt x="63301" y="0"/>
                  </a:lnTo>
                  <a:lnTo>
                    <a:pt x="72469" y="3055"/>
                  </a:lnTo>
                  <a:lnTo>
                    <a:pt x="71041" y="8761"/>
                  </a:lnTo>
                  <a:lnTo>
                    <a:pt x="69553" y="14354"/>
                  </a:lnTo>
                  <a:lnTo>
                    <a:pt x="68003" y="19833"/>
                  </a:lnTo>
                  <a:lnTo>
                    <a:pt x="66392" y="25198"/>
                  </a:lnTo>
                  <a:lnTo>
                    <a:pt x="64720" y="30450"/>
                  </a:lnTo>
                  <a:lnTo>
                    <a:pt x="62987" y="35588"/>
                  </a:lnTo>
                  <a:lnTo>
                    <a:pt x="61192" y="40613"/>
                  </a:lnTo>
                  <a:lnTo>
                    <a:pt x="59337" y="45524"/>
                  </a:lnTo>
                  <a:lnTo>
                    <a:pt x="57421" y="50322"/>
                  </a:lnTo>
                  <a:lnTo>
                    <a:pt x="55443" y="55006"/>
                  </a:lnTo>
                  <a:lnTo>
                    <a:pt x="78581" y="55006"/>
                  </a:lnTo>
                  <a:lnTo>
                    <a:pt x="7858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7290355" y="3215151"/>
              <a:ext cx="21828" cy="39290"/>
            </a:xfrm>
            <a:custGeom>
              <a:avLst/>
              <a:pathLst>
                <a:path w="21828" h="39290">
                  <a:moveTo>
                    <a:pt x="8731" y="0"/>
                  </a:moveTo>
                  <a:lnTo>
                    <a:pt x="10433" y="3269"/>
                  </a:lnTo>
                  <a:lnTo>
                    <a:pt x="12049" y="6618"/>
                  </a:lnTo>
                  <a:lnTo>
                    <a:pt x="13577" y="10045"/>
                  </a:lnTo>
                  <a:lnTo>
                    <a:pt x="15017" y="13550"/>
                  </a:lnTo>
                  <a:lnTo>
                    <a:pt x="16371" y="17135"/>
                  </a:lnTo>
                  <a:lnTo>
                    <a:pt x="17637" y="20797"/>
                  </a:lnTo>
                  <a:lnTo>
                    <a:pt x="18815" y="24539"/>
                  </a:lnTo>
                  <a:lnTo>
                    <a:pt x="19907" y="28359"/>
                  </a:lnTo>
                  <a:lnTo>
                    <a:pt x="20911" y="32257"/>
                  </a:lnTo>
                  <a:lnTo>
                    <a:pt x="21828" y="36234"/>
                  </a:lnTo>
                  <a:lnTo>
                    <a:pt x="13096" y="39290"/>
                  </a:lnTo>
                  <a:lnTo>
                    <a:pt x="12180" y="35309"/>
                  </a:lnTo>
                  <a:lnTo>
                    <a:pt x="11176" y="31397"/>
                  </a:lnTo>
                  <a:lnTo>
                    <a:pt x="10084" y="27555"/>
                  </a:lnTo>
                  <a:lnTo>
                    <a:pt x="8905" y="23783"/>
                  </a:lnTo>
                  <a:lnTo>
                    <a:pt x="7639" y="20081"/>
                  </a:lnTo>
                  <a:lnTo>
                    <a:pt x="6286" y="16449"/>
                  </a:lnTo>
                  <a:lnTo>
                    <a:pt x="4845" y="12887"/>
                  </a:lnTo>
                  <a:lnTo>
                    <a:pt x="3317" y="9394"/>
                  </a:lnTo>
                  <a:lnTo>
                    <a:pt x="1702" y="597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7384652" y="3176297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7375921" y="3208603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7409973" y="3175860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7409100" y="3221699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7503397" y="3178480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7511692" y="3186338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7511692" y="3201618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7486371" y="3224319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40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680641" y="3170622"/>
              <a:ext cx="15279" cy="31869"/>
            </a:xfrm>
            <a:custGeom>
              <a:avLst/>
              <a:pathLst>
                <a:path w="15279" h="31869">
                  <a:moveTo>
                    <a:pt x="0" y="16589"/>
                  </a:moveTo>
                  <a:lnTo>
                    <a:pt x="9167" y="0"/>
                  </a:lnTo>
                  <a:lnTo>
                    <a:pt x="14406" y="0"/>
                  </a:lnTo>
                  <a:lnTo>
                    <a:pt x="7858" y="16589"/>
                  </a:lnTo>
                  <a:lnTo>
                    <a:pt x="15279" y="16589"/>
                  </a:lnTo>
                  <a:lnTo>
                    <a:pt x="15279" y="31869"/>
                  </a:lnTo>
                  <a:lnTo>
                    <a:pt x="0" y="318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7657504" y="3170622"/>
              <a:ext cx="15279" cy="31869"/>
            </a:xfrm>
            <a:custGeom>
              <a:avLst/>
              <a:pathLst>
                <a:path w="15279" h="31869">
                  <a:moveTo>
                    <a:pt x="0" y="16589"/>
                  </a:moveTo>
                  <a:lnTo>
                    <a:pt x="9167" y="0"/>
                  </a:lnTo>
                  <a:lnTo>
                    <a:pt x="14406" y="0"/>
                  </a:lnTo>
                  <a:lnTo>
                    <a:pt x="7858" y="16589"/>
                  </a:lnTo>
                  <a:lnTo>
                    <a:pt x="15279" y="16589"/>
                  </a:lnTo>
                  <a:lnTo>
                    <a:pt x="15279" y="31869"/>
                  </a:lnTo>
                  <a:lnTo>
                    <a:pt x="0" y="318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7715130" y="3177170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7710764" y="3204237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7710328" y="3231740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7736521" y="3175860"/>
              <a:ext cx="74652" cy="48894"/>
            </a:xfrm>
            <a:custGeom>
              <a:avLst/>
              <a:pathLst>
                <a:path w="74652" h="48894">
                  <a:moveTo>
                    <a:pt x="29249" y="0"/>
                  </a:moveTo>
                  <a:lnTo>
                    <a:pt x="38417" y="2619"/>
                  </a:lnTo>
                  <a:lnTo>
                    <a:pt x="36143" y="7194"/>
                  </a:lnTo>
                  <a:lnTo>
                    <a:pt x="33859" y="11490"/>
                  </a:lnTo>
                  <a:lnTo>
                    <a:pt x="31567" y="15506"/>
                  </a:lnTo>
                  <a:lnTo>
                    <a:pt x="29267" y="19243"/>
                  </a:lnTo>
                  <a:lnTo>
                    <a:pt x="26957" y="22701"/>
                  </a:lnTo>
                  <a:lnTo>
                    <a:pt x="24639" y="25879"/>
                  </a:lnTo>
                  <a:lnTo>
                    <a:pt x="22312" y="28778"/>
                  </a:lnTo>
                  <a:lnTo>
                    <a:pt x="19977" y="31397"/>
                  </a:lnTo>
                  <a:lnTo>
                    <a:pt x="17632" y="33737"/>
                  </a:lnTo>
                  <a:lnTo>
                    <a:pt x="15279" y="35798"/>
                  </a:lnTo>
                  <a:lnTo>
                    <a:pt x="19143" y="35606"/>
                  </a:lnTo>
                  <a:lnTo>
                    <a:pt x="23050" y="35379"/>
                  </a:lnTo>
                  <a:lnTo>
                    <a:pt x="27001" y="35117"/>
                  </a:lnTo>
                  <a:lnTo>
                    <a:pt x="30995" y="34820"/>
                  </a:lnTo>
                  <a:lnTo>
                    <a:pt x="35034" y="34488"/>
                  </a:lnTo>
                  <a:lnTo>
                    <a:pt x="39116" y="34121"/>
                  </a:lnTo>
                  <a:lnTo>
                    <a:pt x="43241" y="33720"/>
                  </a:lnTo>
                  <a:lnTo>
                    <a:pt x="47410" y="33283"/>
                  </a:lnTo>
                  <a:lnTo>
                    <a:pt x="51623" y="32812"/>
                  </a:lnTo>
                  <a:lnTo>
                    <a:pt x="55879" y="32305"/>
                  </a:lnTo>
                  <a:lnTo>
                    <a:pt x="54740" y="30830"/>
                  </a:lnTo>
                  <a:lnTo>
                    <a:pt x="53592" y="29371"/>
                  </a:lnTo>
                  <a:lnTo>
                    <a:pt x="52435" y="27931"/>
                  </a:lnTo>
                  <a:lnTo>
                    <a:pt x="51269" y="26508"/>
                  </a:lnTo>
                  <a:lnTo>
                    <a:pt x="50095" y="25102"/>
                  </a:lnTo>
                  <a:lnTo>
                    <a:pt x="48912" y="23714"/>
                  </a:lnTo>
                  <a:lnTo>
                    <a:pt x="47720" y="22343"/>
                  </a:lnTo>
                  <a:lnTo>
                    <a:pt x="46520" y="20989"/>
                  </a:lnTo>
                  <a:lnTo>
                    <a:pt x="45310" y="19654"/>
                  </a:lnTo>
                  <a:lnTo>
                    <a:pt x="44092" y="18335"/>
                  </a:lnTo>
                  <a:lnTo>
                    <a:pt x="52387" y="14843"/>
                  </a:lnTo>
                  <a:lnTo>
                    <a:pt x="55046" y="17580"/>
                  </a:lnTo>
                  <a:lnTo>
                    <a:pt x="57608" y="20378"/>
                  </a:lnTo>
                  <a:lnTo>
                    <a:pt x="60075" y="23238"/>
                  </a:lnTo>
                  <a:lnTo>
                    <a:pt x="62445" y="26158"/>
                  </a:lnTo>
                  <a:lnTo>
                    <a:pt x="64720" y="29140"/>
                  </a:lnTo>
                  <a:lnTo>
                    <a:pt x="66898" y="32183"/>
                  </a:lnTo>
                  <a:lnTo>
                    <a:pt x="68981" y="35287"/>
                  </a:lnTo>
                  <a:lnTo>
                    <a:pt x="70967" y="38452"/>
                  </a:lnTo>
                  <a:lnTo>
                    <a:pt x="72857" y="41678"/>
                  </a:lnTo>
                  <a:lnTo>
                    <a:pt x="74652" y="44965"/>
                  </a:lnTo>
                  <a:lnTo>
                    <a:pt x="66357" y="48894"/>
                  </a:lnTo>
                  <a:lnTo>
                    <a:pt x="65829" y="47938"/>
                  </a:lnTo>
                  <a:lnTo>
                    <a:pt x="65292" y="46991"/>
                  </a:lnTo>
                  <a:lnTo>
                    <a:pt x="64746" y="46052"/>
                  </a:lnTo>
                  <a:lnTo>
                    <a:pt x="64192" y="45123"/>
                  </a:lnTo>
                  <a:lnTo>
                    <a:pt x="63628" y="44201"/>
                  </a:lnTo>
                  <a:lnTo>
                    <a:pt x="63057" y="43289"/>
                  </a:lnTo>
                  <a:lnTo>
                    <a:pt x="62476" y="42385"/>
                  </a:lnTo>
                  <a:lnTo>
                    <a:pt x="61887" y="41490"/>
                  </a:lnTo>
                  <a:lnTo>
                    <a:pt x="61289" y="40604"/>
                  </a:lnTo>
                  <a:lnTo>
                    <a:pt x="60682" y="39727"/>
                  </a:lnTo>
                  <a:lnTo>
                    <a:pt x="55229" y="40486"/>
                  </a:lnTo>
                  <a:lnTo>
                    <a:pt x="49698" y="41194"/>
                  </a:lnTo>
                  <a:lnTo>
                    <a:pt x="44088" y="41848"/>
                  </a:lnTo>
                  <a:lnTo>
                    <a:pt x="38400" y="42451"/>
                  </a:lnTo>
                  <a:lnTo>
                    <a:pt x="32633" y="43001"/>
                  </a:lnTo>
                  <a:lnTo>
                    <a:pt x="26787" y="43499"/>
                  </a:lnTo>
                  <a:lnTo>
                    <a:pt x="20863" y="43944"/>
                  </a:lnTo>
                  <a:lnTo>
                    <a:pt x="14860" y="44337"/>
                  </a:lnTo>
                  <a:lnTo>
                    <a:pt x="8779" y="44677"/>
                  </a:lnTo>
                  <a:lnTo>
                    <a:pt x="2619" y="44965"/>
                  </a:lnTo>
                  <a:lnTo>
                    <a:pt x="0" y="36671"/>
                  </a:lnTo>
                  <a:lnTo>
                    <a:pt x="3435" y="34104"/>
                  </a:lnTo>
                  <a:lnTo>
                    <a:pt x="6757" y="31292"/>
                  </a:lnTo>
                  <a:lnTo>
                    <a:pt x="9966" y="28236"/>
                  </a:lnTo>
                  <a:lnTo>
                    <a:pt x="13061" y="24936"/>
                  </a:lnTo>
                  <a:lnTo>
                    <a:pt x="16043" y="21391"/>
                  </a:lnTo>
                  <a:lnTo>
                    <a:pt x="18911" y="17602"/>
                  </a:lnTo>
                  <a:lnTo>
                    <a:pt x="21666" y="13568"/>
                  </a:lnTo>
                  <a:lnTo>
                    <a:pt x="24307" y="9290"/>
                  </a:lnTo>
                  <a:lnTo>
                    <a:pt x="26835" y="4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7743506" y="3230867"/>
              <a:ext cx="59372" cy="45839"/>
            </a:xfrm>
            <a:custGeom>
              <a:avLst/>
              <a:pathLst>
                <a:path w="59372" h="45839">
                  <a:moveTo>
                    <a:pt x="59372" y="0"/>
                  </a:moveTo>
                  <a:lnTo>
                    <a:pt x="59372" y="45839"/>
                  </a:lnTo>
                  <a:lnTo>
                    <a:pt x="50641" y="45839"/>
                  </a:lnTo>
                  <a:lnTo>
                    <a:pt x="50641" y="38854"/>
                  </a:lnTo>
                  <a:lnTo>
                    <a:pt x="8731" y="38854"/>
                  </a:lnTo>
                  <a:lnTo>
                    <a:pt x="8731" y="45839"/>
                  </a:lnTo>
                  <a:lnTo>
                    <a:pt x="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7752238" y="3239162"/>
              <a:ext cx="41909" cy="22264"/>
            </a:xfrm>
            <a:custGeom>
              <a:avLst/>
              <a:pathLst>
                <a:path w="41909" h="22264">
                  <a:moveTo>
                    <a:pt x="0" y="22264"/>
                  </a:moveTo>
                  <a:lnTo>
                    <a:pt x="41909" y="22264"/>
                  </a:lnTo>
                  <a:lnTo>
                    <a:pt x="41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7821215" y="3175424"/>
              <a:ext cx="100845" cy="101719"/>
            </a:xfrm>
            <a:custGeom>
              <a:avLst/>
              <a:pathLst>
                <a:path w="100845" h="101719">
                  <a:moveTo>
                    <a:pt x="20081" y="48894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3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7822961" y="3195069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7857013" y="3208166"/>
              <a:ext cx="56753" cy="67230"/>
            </a:xfrm>
            <a:custGeom>
              <a:avLst/>
              <a:pathLst>
                <a:path w="56753" h="67230">
                  <a:moveTo>
                    <a:pt x="0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4897" y="10032"/>
                  </a:lnTo>
                  <a:lnTo>
                    <a:pt x="52998" y="11752"/>
                  </a:lnTo>
                  <a:lnTo>
                    <a:pt x="51055" y="13454"/>
                  </a:lnTo>
                  <a:lnTo>
                    <a:pt x="49069" y="15139"/>
                  </a:lnTo>
                  <a:lnTo>
                    <a:pt x="47039" y="16807"/>
                  </a:lnTo>
                  <a:lnTo>
                    <a:pt x="44965" y="18457"/>
                  </a:lnTo>
                  <a:lnTo>
                    <a:pt x="42848" y="20090"/>
                  </a:lnTo>
                  <a:lnTo>
                    <a:pt x="40687" y="21705"/>
                  </a:lnTo>
                  <a:lnTo>
                    <a:pt x="38482" y="23303"/>
                  </a:lnTo>
                  <a:lnTo>
                    <a:pt x="36234" y="24884"/>
                  </a:lnTo>
                  <a:lnTo>
                    <a:pt x="36234" y="59372"/>
                  </a:lnTo>
                  <a:lnTo>
                    <a:pt x="36212" y="60138"/>
                  </a:lnTo>
                  <a:lnTo>
                    <a:pt x="36147" y="60865"/>
                  </a:lnTo>
                  <a:lnTo>
                    <a:pt x="36038" y="61553"/>
                  </a:lnTo>
                  <a:lnTo>
                    <a:pt x="35885" y="62201"/>
                  </a:lnTo>
                  <a:lnTo>
                    <a:pt x="35688" y="62810"/>
                  </a:lnTo>
                  <a:lnTo>
                    <a:pt x="35448" y="63380"/>
                  </a:lnTo>
                  <a:lnTo>
                    <a:pt x="35165" y="63910"/>
                  </a:lnTo>
                  <a:lnTo>
                    <a:pt x="34837" y="64401"/>
                  </a:lnTo>
                  <a:lnTo>
                    <a:pt x="34466" y="64853"/>
                  </a:lnTo>
                  <a:lnTo>
                    <a:pt x="34051" y="65266"/>
                  </a:lnTo>
                  <a:lnTo>
                    <a:pt x="33593" y="65639"/>
                  </a:lnTo>
                  <a:lnTo>
                    <a:pt x="33091" y="65973"/>
                  </a:lnTo>
                  <a:lnTo>
                    <a:pt x="32545" y="66268"/>
                  </a:lnTo>
                  <a:lnTo>
                    <a:pt x="31956" y="66523"/>
                  </a:lnTo>
                  <a:lnTo>
                    <a:pt x="31323" y="66739"/>
                  </a:lnTo>
                  <a:lnTo>
                    <a:pt x="30646" y="66916"/>
                  </a:lnTo>
                  <a:lnTo>
                    <a:pt x="29926" y="67053"/>
                  </a:lnTo>
                  <a:lnTo>
                    <a:pt x="29162" y="67152"/>
                  </a:lnTo>
                  <a:lnTo>
                    <a:pt x="28354" y="67210"/>
                  </a:lnTo>
                  <a:lnTo>
                    <a:pt x="27503" y="67230"/>
                  </a:lnTo>
                  <a:lnTo>
                    <a:pt x="26368" y="67217"/>
                  </a:lnTo>
                  <a:lnTo>
                    <a:pt x="25233" y="67178"/>
                  </a:lnTo>
                  <a:lnTo>
                    <a:pt x="24098" y="67112"/>
                  </a:lnTo>
                  <a:lnTo>
                    <a:pt x="22963" y="67021"/>
                  </a:lnTo>
                  <a:lnTo>
                    <a:pt x="21828" y="66903"/>
                  </a:lnTo>
                  <a:lnTo>
                    <a:pt x="20693" y="66759"/>
                  </a:lnTo>
                  <a:lnTo>
                    <a:pt x="19558" y="66588"/>
                  </a:lnTo>
                  <a:lnTo>
                    <a:pt x="18422" y="66392"/>
                  </a:lnTo>
                  <a:lnTo>
                    <a:pt x="17287" y="66169"/>
                  </a:lnTo>
                  <a:lnTo>
                    <a:pt x="16152" y="65920"/>
                  </a:lnTo>
                  <a:lnTo>
                    <a:pt x="14843" y="58062"/>
                  </a:lnTo>
                  <a:lnTo>
                    <a:pt x="15738" y="58311"/>
                  </a:lnTo>
                  <a:lnTo>
                    <a:pt x="16676" y="58534"/>
                  </a:lnTo>
                  <a:lnTo>
                    <a:pt x="17658" y="58730"/>
                  </a:lnTo>
                  <a:lnTo>
                    <a:pt x="18684" y="58901"/>
                  </a:lnTo>
                  <a:lnTo>
                    <a:pt x="19754" y="59045"/>
                  </a:lnTo>
                  <a:lnTo>
                    <a:pt x="20867" y="59162"/>
                  </a:lnTo>
                  <a:lnTo>
                    <a:pt x="22024" y="59254"/>
                  </a:lnTo>
                  <a:lnTo>
                    <a:pt x="23225" y="59320"/>
                  </a:lnTo>
                  <a:lnTo>
                    <a:pt x="24469" y="59359"/>
                  </a:lnTo>
                  <a:lnTo>
                    <a:pt x="25757" y="59372"/>
                  </a:lnTo>
                  <a:lnTo>
                    <a:pt x="26254" y="59359"/>
                  </a:lnTo>
                  <a:lnTo>
                    <a:pt x="26700" y="59320"/>
                  </a:lnTo>
                  <a:lnTo>
                    <a:pt x="27093" y="59254"/>
                  </a:lnTo>
                  <a:lnTo>
                    <a:pt x="27433" y="59162"/>
                  </a:lnTo>
                  <a:lnTo>
                    <a:pt x="27721" y="59045"/>
                  </a:lnTo>
                  <a:lnTo>
                    <a:pt x="27957" y="58901"/>
                  </a:lnTo>
                  <a:lnTo>
                    <a:pt x="28140" y="58730"/>
                  </a:lnTo>
                  <a:lnTo>
                    <a:pt x="28271" y="58534"/>
                  </a:lnTo>
                  <a:lnTo>
                    <a:pt x="28350" y="58311"/>
                  </a:lnTo>
                  <a:lnTo>
                    <a:pt x="28376" y="58062"/>
                  </a:lnTo>
                  <a:lnTo>
                    <a:pt x="28376" y="20518"/>
                  </a:lnTo>
                  <a:lnTo>
                    <a:pt x="30358" y="19208"/>
                  </a:lnTo>
                  <a:lnTo>
                    <a:pt x="32288" y="17899"/>
                  </a:lnTo>
                  <a:lnTo>
                    <a:pt x="34165" y="16589"/>
                  </a:lnTo>
                  <a:lnTo>
                    <a:pt x="35990" y="15279"/>
                  </a:lnTo>
                  <a:lnTo>
                    <a:pt x="37762" y="13970"/>
                  </a:lnTo>
                  <a:lnTo>
                    <a:pt x="39482" y="12660"/>
                  </a:lnTo>
                  <a:lnTo>
                    <a:pt x="41150" y="11350"/>
                  </a:lnTo>
                  <a:lnTo>
                    <a:pt x="42765" y="10040"/>
                  </a:lnTo>
                  <a:lnTo>
                    <a:pt x="44328" y="8731"/>
                  </a:lnTo>
                  <a:lnTo>
                    <a:pt x="45839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7934612" y="3201945"/>
              <a:ext cx="50422" cy="50422"/>
            </a:xfrm>
            <a:custGeom>
              <a:avLst/>
              <a:pathLst>
                <a:path w="50422" h="50422">
                  <a:moveTo>
                    <a:pt x="21118" y="29413"/>
                  </a:moveTo>
                  <a:lnTo>
                    <a:pt x="0" y="29413"/>
                  </a:lnTo>
                  <a:lnTo>
                    <a:pt x="0" y="21227"/>
                  </a:lnTo>
                  <a:lnTo>
                    <a:pt x="21118" y="21227"/>
                  </a:lnTo>
                  <a:lnTo>
                    <a:pt x="21118" y="0"/>
                  </a:lnTo>
                  <a:lnTo>
                    <a:pt x="29304" y="0"/>
                  </a:lnTo>
                  <a:lnTo>
                    <a:pt x="29304" y="21227"/>
                  </a:lnTo>
                  <a:lnTo>
                    <a:pt x="50422" y="21227"/>
                  </a:lnTo>
                  <a:lnTo>
                    <a:pt x="50422" y="29413"/>
                  </a:lnTo>
                  <a:lnTo>
                    <a:pt x="29304" y="29413"/>
                  </a:lnTo>
                  <a:lnTo>
                    <a:pt x="29304" y="50422"/>
                  </a:lnTo>
                  <a:lnTo>
                    <a:pt x="21118" y="504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7997149" y="317629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8000205" y="3200308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8015048" y="3215151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8023343" y="3222573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8006754" y="3246147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8015048" y="3253568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8108036" y="3175424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8123752" y="3240035"/>
              <a:ext cx="22701" cy="36671"/>
            </a:xfrm>
            <a:custGeom>
              <a:avLst/>
              <a:pathLst>
                <a:path w="22701" h="36671">
                  <a:moveTo>
                    <a:pt x="13970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8171774" y="3240035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8223725" y="3170622"/>
              <a:ext cx="15279" cy="31869"/>
            </a:xfrm>
            <a:custGeom>
              <a:avLst/>
              <a:pathLst>
                <a:path w="15279" h="31869">
                  <a:moveTo>
                    <a:pt x="15279" y="14843"/>
                  </a:moveTo>
                  <a:lnTo>
                    <a:pt x="5238" y="31869"/>
                  </a:lnTo>
                  <a:lnTo>
                    <a:pt x="0" y="31869"/>
                  </a:lnTo>
                  <a:lnTo>
                    <a:pt x="6548" y="15279"/>
                  </a:lnTo>
                  <a:lnTo>
                    <a:pt x="0" y="15279"/>
                  </a:lnTo>
                  <a:lnTo>
                    <a:pt x="0" y="0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8246863" y="3170622"/>
              <a:ext cx="15279" cy="31869"/>
            </a:xfrm>
            <a:custGeom>
              <a:avLst/>
              <a:pathLst>
                <a:path w="15279" h="31869">
                  <a:moveTo>
                    <a:pt x="15279" y="14843"/>
                  </a:moveTo>
                  <a:lnTo>
                    <a:pt x="5238" y="31869"/>
                  </a:lnTo>
                  <a:lnTo>
                    <a:pt x="0" y="31869"/>
                  </a:lnTo>
                  <a:lnTo>
                    <a:pt x="6548" y="15279"/>
                  </a:lnTo>
                  <a:lnTo>
                    <a:pt x="0" y="15279"/>
                  </a:lnTo>
                  <a:lnTo>
                    <a:pt x="0" y="0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8332429" y="3175860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8363425" y="3217770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8363425" y="3236106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7261105" y="3296998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7293410" y="3302673"/>
              <a:ext cx="72032" cy="94297"/>
            </a:xfrm>
            <a:custGeom>
              <a:avLst/>
              <a:pathLst>
                <a:path w="72032" h="94297">
                  <a:moveTo>
                    <a:pt x="55443" y="0"/>
                  </a:moveTo>
                  <a:lnTo>
                    <a:pt x="55443" y="79017"/>
                  </a:lnTo>
                  <a:lnTo>
                    <a:pt x="55478" y="79847"/>
                  </a:lnTo>
                  <a:lnTo>
                    <a:pt x="55583" y="80589"/>
                  </a:lnTo>
                  <a:lnTo>
                    <a:pt x="55757" y="81244"/>
                  </a:lnTo>
                  <a:lnTo>
                    <a:pt x="56002" y="81811"/>
                  </a:lnTo>
                  <a:lnTo>
                    <a:pt x="56316" y="82292"/>
                  </a:lnTo>
                  <a:lnTo>
                    <a:pt x="56700" y="82684"/>
                  </a:lnTo>
                  <a:lnTo>
                    <a:pt x="57154" y="82990"/>
                  </a:lnTo>
                  <a:lnTo>
                    <a:pt x="57678" y="83208"/>
                  </a:lnTo>
                  <a:lnTo>
                    <a:pt x="58272" y="83339"/>
                  </a:lnTo>
                  <a:lnTo>
                    <a:pt x="58935" y="83383"/>
                  </a:lnTo>
                  <a:lnTo>
                    <a:pt x="59357" y="83368"/>
                  </a:lnTo>
                  <a:lnTo>
                    <a:pt x="59747" y="83322"/>
                  </a:lnTo>
                  <a:lnTo>
                    <a:pt x="60108" y="83245"/>
                  </a:lnTo>
                  <a:lnTo>
                    <a:pt x="60437" y="83138"/>
                  </a:lnTo>
                  <a:lnTo>
                    <a:pt x="60736" y="83001"/>
                  </a:lnTo>
                  <a:lnTo>
                    <a:pt x="61005" y="82833"/>
                  </a:lnTo>
                  <a:lnTo>
                    <a:pt x="61243" y="82634"/>
                  </a:lnTo>
                  <a:lnTo>
                    <a:pt x="61450" y="82405"/>
                  </a:lnTo>
                  <a:lnTo>
                    <a:pt x="61627" y="82145"/>
                  </a:lnTo>
                  <a:lnTo>
                    <a:pt x="61773" y="81855"/>
                  </a:lnTo>
                  <a:lnTo>
                    <a:pt x="61902" y="81482"/>
                  </a:lnTo>
                  <a:lnTo>
                    <a:pt x="62026" y="80973"/>
                  </a:lnTo>
                  <a:lnTo>
                    <a:pt x="62146" y="80329"/>
                  </a:lnTo>
                  <a:lnTo>
                    <a:pt x="62262" y="79550"/>
                  </a:lnTo>
                  <a:lnTo>
                    <a:pt x="62373" y="78635"/>
                  </a:lnTo>
                  <a:lnTo>
                    <a:pt x="62480" y="77585"/>
                  </a:lnTo>
                  <a:lnTo>
                    <a:pt x="62583" y="76400"/>
                  </a:lnTo>
                  <a:lnTo>
                    <a:pt x="62681" y="75080"/>
                  </a:lnTo>
                  <a:lnTo>
                    <a:pt x="62775" y="73624"/>
                  </a:lnTo>
                  <a:lnTo>
                    <a:pt x="62865" y="72032"/>
                  </a:lnTo>
                  <a:lnTo>
                    <a:pt x="72032" y="74652"/>
                  </a:lnTo>
                  <a:lnTo>
                    <a:pt x="71923" y="76758"/>
                  </a:lnTo>
                  <a:lnTo>
                    <a:pt x="71770" y="78712"/>
                  </a:lnTo>
                  <a:lnTo>
                    <a:pt x="71574" y="80513"/>
                  </a:lnTo>
                  <a:lnTo>
                    <a:pt x="71334" y="82161"/>
                  </a:lnTo>
                  <a:lnTo>
                    <a:pt x="71050" y="83656"/>
                  </a:lnTo>
                  <a:lnTo>
                    <a:pt x="70723" y="84998"/>
                  </a:lnTo>
                  <a:lnTo>
                    <a:pt x="70352" y="86188"/>
                  </a:lnTo>
                  <a:lnTo>
                    <a:pt x="69937" y="87225"/>
                  </a:lnTo>
                  <a:lnTo>
                    <a:pt x="69478" y="88109"/>
                  </a:lnTo>
                  <a:lnTo>
                    <a:pt x="68976" y="88840"/>
                  </a:lnTo>
                  <a:lnTo>
                    <a:pt x="68396" y="89462"/>
                  </a:lnTo>
                  <a:lnTo>
                    <a:pt x="67702" y="90019"/>
                  </a:lnTo>
                  <a:lnTo>
                    <a:pt x="66894" y="90510"/>
                  </a:lnTo>
                  <a:lnTo>
                    <a:pt x="65973" y="90935"/>
                  </a:lnTo>
                  <a:lnTo>
                    <a:pt x="64938" y="91296"/>
                  </a:lnTo>
                  <a:lnTo>
                    <a:pt x="63790" y="91590"/>
                  </a:lnTo>
                  <a:lnTo>
                    <a:pt x="62528" y="91820"/>
                  </a:lnTo>
                  <a:lnTo>
                    <a:pt x="61153" y="91983"/>
                  </a:lnTo>
                  <a:lnTo>
                    <a:pt x="59664" y="92081"/>
                  </a:lnTo>
                  <a:lnTo>
                    <a:pt x="58062" y="92114"/>
                  </a:lnTo>
                  <a:lnTo>
                    <a:pt x="56552" y="92095"/>
                  </a:lnTo>
                  <a:lnTo>
                    <a:pt x="55164" y="92036"/>
                  </a:lnTo>
                  <a:lnTo>
                    <a:pt x="53898" y="91937"/>
                  </a:lnTo>
                  <a:lnTo>
                    <a:pt x="52754" y="91800"/>
                  </a:lnTo>
                  <a:lnTo>
                    <a:pt x="51732" y="91623"/>
                  </a:lnTo>
                  <a:lnTo>
                    <a:pt x="50833" y="91407"/>
                  </a:lnTo>
                  <a:lnTo>
                    <a:pt x="50056" y="91152"/>
                  </a:lnTo>
                  <a:lnTo>
                    <a:pt x="49401" y="90857"/>
                  </a:lnTo>
                  <a:lnTo>
                    <a:pt x="48868" y="90523"/>
                  </a:lnTo>
                  <a:lnTo>
                    <a:pt x="48458" y="90150"/>
                  </a:lnTo>
                  <a:lnTo>
                    <a:pt x="48126" y="89711"/>
                  </a:lnTo>
                  <a:lnTo>
                    <a:pt x="47829" y="89180"/>
                  </a:lnTo>
                  <a:lnTo>
                    <a:pt x="47567" y="88558"/>
                  </a:lnTo>
                  <a:lnTo>
                    <a:pt x="47340" y="87845"/>
                  </a:lnTo>
                  <a:lnTo>
                    <a:pt x="47148" y="87039"/>
                  </a:lnTo>
                  <a:lnTo>
                    <a:pt x="46991" y="86142"/>
                  </a:lnTo>
                  <a:lnTo>
                    <a:pt x="46869" y="85153"/>
                  </a:lnTo>
                  <a:lnTo>
                    <a:pt x="46782" y="84073"/>
                  </a:lnTo>
                  <a:lnTo>
                    <a:pt x="46729" y="82901"/>
                  </a:lnTo>
                  <a:lnTo>
                    <a:pt x="46712" y="81637"/>
                  </a:lnTo>
                  <a:lnTo>
                    <a:pt x="46712" y="8731"/>
                  </a:lnTo>
                  <a:lnTo>
                    <a:pt x="26630" y="8731"/>
                  </a:lnTo>
                  <a:lnTo>
                    <a:pt x="26630" y="39727"/>
                  </a:lnTo>
                  <a:lnTo>
                    <a:pt x="26582" y="43584"/>
                  </a:lnTo>
                  <a:lnTo>
                    <a:pt x="26438" y="47297"/>
                  </a:lnTo>
                  <a:lnTo>
                    <a:pt x="26198" y="50866"/>
                  </a:lnTo>
                  <a:lnTo>
                    <a:pt x="25861" y="54290"/>
                  </a:lnTo>
                  <a:lnTo>
                    <a:pt x="25429" y="57571"/>
                  </a:lnTo>
                  <a:lnTo>
                    <a:pt x="24901" y="60708"/>
                  </a:lnTo>
                  <a:lnTo>
                    <a:pt x="24277" y="63701"/>
                  </a:lnTo>
                  <a:lnTo>
                    <a:pt x="23556" y="66549"/>
                  </a:lnTo>
                  <a:lnTo>
                    <a:pt x="22740" y="69254"/>
                  </a:lnTo>
                  <a:lnTo>
                    <a:pt x="21828" y="71814"/>
                  </a:lnTo>
                  <a:lnTo>
                    <a:pt x="20806" y="74278"/>
                  </a:lnTo>
                  <a:lnTo>
                    <a:pt x="19662" y="76695"/>
                  </a:lnTo>
                  <a:lnTo>
                    <a:pt x="18396" y="79063"/>
                  </a:lnTo>
                  <a:lnTo>
                    <a:pt x="17008" y="81383"/>
                  </a:lnTo>
                  <a:lnTo>
                    <a:pt x="15497" y="83656"/>
                  </a:lnTo>
                  <a:lnTo>
                    <a:pt x="13865" y="85880"/>
                  </a:lnTo>
                  <a:lnTo>
                    <a:pt x="12110" y="88056"/>
                  </a:lnTo>
                  <a:lnTo>
                    <a:pt x="10233" y="90185"/>
                  </a:lnTo>
                  <a:lnTo>
                    <a:pt x="8233" y="92265"/>
                  </a:lnTo>
                  <a:lnTo>
                    <a:pt x="6111" y="94297"/>
                  </a:lnTo>
                  <a:lnTo>
                    <a:pt x="0" y="86875"/>
                  </a:lnTo>
                  <a:lnTo>
                    <a:pt x="3400" y="83531"/>
                  </a:lnTo>
                  <a:lnTo>
                    <a:pt x="6443" y="79786"/>
                  </a:lnTo>
                  <a:lnTo>
                    <a:pt x="9128" y="75638"/>
                  </a:lnTo>
                  <a:lnTo>
                    <a:pt x="11455" y="71089"/>
                  </a:lnTo>
                  <a:lnTo>
                    <a:pt x="13424" y="66139"/>
                  </a:lnTo>
                  <a:lnTo>
                    <a:pt x="15035" y="60786"/>
                  </a:lnTo>
                  <a:lnTo>
                    <a:pt x="16288" y="55033"/>
                  </a:lnTo>
                  <a:lnTo>
                    <a:pt x="17183" y="48877"/>
                  </a:lnTo>
                  <a:lnTo>
                    <a:pt x="17720" y="42320"/>
                  </a:lnTo>
                  <a:lnTo>
                    <a:pt x="17899" y="35361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7376794" y="3296998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7375921" y="3370340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7417831" y="3296998"/>
              <a:ext cx="58499" cy="46275"/>
            </a:xfrm>
            <a:custGeom>
              <a:avLst/>
              <a:pathLst>
                <a:path w="58499" h="46275">
                  <a:moveTo>
                    <a:pt x="0" y="14406"/>
                  </a:moveTo>
                  <a:lnTo>
                    <a:pt x="24447" y="14406"/>
                  </a:lnTo>
                  <a:lnTo>
                    <a:pt x="24447" y="0"/>
                  </a:lnTo>
                  <a:lnTo>
                    <a:pt x="33178" y="0"/>
                  </a:lnTo>
                  <a:lnTo>
                    <a:pt x="33178" y="14406"/>
                  </a:lnTo>
                  <a:lnTo>
                    <a:pt x="58499" y="14406"/>
                  </a:lnTo>
                  <a:lnTo>
                    <a:pt x="58499" y="22701"/>
                  </a:lnTo>
                  <a:lnTo>
                    <a:pt x="33178" y="22701"/>
                  </a:lnTo>
                  <a:lnTo>
                    <a:pt x="33178" y="37980"/>
                  </a:lnTo>
                  <a:lnTo>
                    <a:pt x="54570" y="37980"/>
                  </a:lnTo>
                  <a:lnTo>
                    <a:pt x="54570" y="46275"/>
                  </a:lnTo>
                  <a:lnTo>
                    <a:pt x="3929" y="46275"/>
                  </a:lnTo>
                  <a:lnTo>
                    <a:pt x="3929" y="37980"/>
                  </a:lnTo>
                  <a:lnTo>
                    <a:pt x="24447" y="37980"/>
                  </a:lnTo>
                  <a:lnTo>
                    <a:pt x="24447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7424379" y="3354187"/>
              <a:ext cx="46712" cy="43219"/>
            </a:xfrm>
            <a:custGeom>
              <a:avLst/>
              <a:pathLst>
                <a:path w="46712" h="43219">
                  <a:moveTo>
                    <a:pt x="46712" y="0"/>
                  </a:moveTo>
                  <a:lnTo>
                    <a:pt x="46712" y="43219"/>
                  </a:lnTo>
                  <a:lnTo>
                    <a:pt x="38417" y="43219"/>
                  </a:lnTo>
                  <a:lnTo>
                    <a:pt x="38417" y="35798"/>
                  </a:lnTo>
                  <a:lnTo>
                    <a:pt x="8294" y="35798"/>
                  </a:lnTo>
                  <a:lnTo>
                    <a:pt x="8294" y="43219"/>
                  </a:lnTo>
                  <a:lnTo>
                    <a:pt x="0" y="4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7432674" y="3362482"/>
              <a:ext cx="30122" cy="19208"/>
            </a:xfrm>
            <a:custGeom>
              <a:avLst/>
              <a:pathLst>
                <a:path w="30122" h="19208">
                  <a:moveTo>
                    <a:pt x="0" y="19208"/>
                  </a:moveTo>
                  <a:lnTo>
                    <a:pt x="30122" y="19208"/>
                  </a:lnTo>
                  <a:lnTo>
                    <a:pt x="30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7486371" y="3295688"/>
              <a:ext cx="102592" cy="42783"/>
            </a:xfrm>
            <a:custGeom>
              <a:avLst/>
              <a:pathLst>
                <a:path w="102592" h="42783">
                  <a:moveTo>
                    <a:pt x="50641" y="0"/>
                  </a:moveTo>
                  <a:lnTo>
                    <a:pt x="59809" y="2619"/>
                  </a:lnTo>
                  <a:lnTo>
                    <a:pt x="59542" y="2968"/>
                  </a:lnTo>
                  <a:lnTo>
                    <a:pt x="59267" y="3317"/>
                  </a:lnTo>
                  <a:lnTo>
                    <a:pt x="58983" y="3667"/>
                  </a:lnTo>
                  <a:lnTo>
                    <a:pt x="58691" y="4016"/>
                  </a:lnTo>
                  <a:lnTo>
                    <a:pt x="58390" y="4365"/>
                  </a:lnTo>
                  <a:lnTo>
                    <a:pt x="58080" y="4714"/>
                  </a:lnTo>
                  <a:lnTo>
                    <a:pt x="57761" y="5064"/>
                  </a:lnTo>
                  <a:lnTo>
                    <a:pt x="57434" y="5413"/>
                  </a:lnTo>
                  <a:lnTo>
                    <a:pt x="57098" y="5762"/>
                  </a:lnTo>
                  <a:lnTo>
                    <a:pt x="56753" y="6111"/>
                  </a:lnTo>
                  <a:lnTo>
                    <a:pt x="61140" y="9525"/>
                  </a:lnTo>
                  <a:lnTo>
                    <a:pt x="65571" y="12782"/>
                  </a:lnTo>
                  <a:lnTo>
                    <a:pt x="70046" y="15882"/>
                  </a:lnTo>
                  <a:lnTo>
                    <a:pt x="74564" y="18824"/>
                  </a:lnTo>
                  <a:lnTo>
                    <a:pt x="79126" y="21609"/>
                  </a:lnTo>
                  <a:lnTo>
                    <a:pt x="83732" y="24237"/>
                  </a:lnTo>
                  <a:lnTo>
                    <a:pt x="88382" y="26708"/>
                  </a:lnTo>
                  <a:lnTo>
                    <a:pt x="93075" y="29022"/>
                  </a:lnTo>
                  <a:lnTo>
                    <a:pt x="97811" y="31179"/>
                  </a:lnTo>
                  <a:lnTo>
                    <a:pt x="102592" y="33178"/>
                  </a:lnTo>
                  <a:lnTo>
                    <a:pt x="97353" y="41909"/>
                  </a:lnTo>
                  <a:lnTo>
                    <a:pt x="92730" y="39801"/>
                  </a:lnTo>
                  <a:lnTo>
                    <a:pt x="88115" y="37491"/>
                  </a:lnTo>
                  <a:lnTo>
                    <a:pt x="83510" y="34981"/>
                  </a:lnTo>
                  <a:lnTo>
                    <a:pt x="78913" y="32270"/>
                  </a:lnTo>
                  <a:lnTo>
                    <a:pt x="74324" y="29358"/>
                  </a:lnTo>
                  <a:lnTo>
                    <a:pt x="69745" y="26246"/>
                  </a:lnTo>
                  <a:lnTo>
                    <a:pt x="65174" y="22932"/>
                  </a:lnTo>
                  <a:lnTo>
                    <a:pt x="60612" y="19418"/>
                  </a:lnTo>
                  <a:lnTo>
                    <a:pt x="56058" y="15703"/>
                  </a:lnTo>
                  <a:lnTo>
                    <a:pt x="51514" y="11787"/>
                  </a:lnTo>
                  <a:lnTo>
                    <a:pt x="47353" y="15554"/>
                  </a:lnTo>
                  <a:lnTo>
                    <a:pt x="43079" y="19173"/>
                  </a:lnTo>
                  <a:lnTo>
                    <a:pt x="38692" y="22644"/>
                  </a:lnTo>
                  <a:lnTo>
                    <a:pt x="34191" y="25966"/>
                  </a:lnTo>
                  <a:lnTo>
                    <a:pt x="29577" y="29140"/>
                  </a:lnTo>
                  <a:lnTo>
                    <a:pt x="24849" y="32165"/>
                  </a:lnTo>
                  <a:lnTo>
                    <a:pt x="20007" y="35042"/>
                  </a:lnTo>
                  <a:lnTo>
                    <a:pt x="15052" y="37771"/>
                  </a:lnTo>
                  <a:lnTo>
                    <a:pt x="9984" y="40351"/>
                  </a:lnTo>
                  <a:lnTo>
                    <a:pt x="4802" y="42783"/>
                  </a:lnTo>
                  <a:lnTo>
                    <a:pt x="0" y="34925"/>
                  </a:lnTo>
                  <a:lnTo>
                    <a:pt x="6871" y="31589"/>
                  </a:lnTo>
                  <a:lnTo>
                    <a:pt x="13341" y="28219"/>
                  </a:lnTo>
                  <a:lnTo>
                    <a:pt x="19409" y="24814"/>
                  </a:lnTo>
                  <a:lnTo>
                    <a:pt x="25076" y="21374"/>
                  </a:lnTo>
                  <a:lnTo>
                    <a:pt x="30341" y="17899"/>
                  </a:lnTo>
                  <a:lnTo>
                    <a:pt x="35204" y="14389"/>
                  </a:lnTo>
                  <a:lnTo>
                    <a:pt x="39666" y="10844"/>
                  </a:lnTo>
                  <a:lnTo>
                    <a:pt x="43726" y="7264"/>
                  </a:lnTo>
                  <a:lnTo>
                    <a:pt x="47384" y="36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7504707" y="3333232"/>
              <a:ext cx="65920" cy="8731"/>
            </a:xfrm>
            <a:custGeom>
              <a:avLst/>
              <a:pathLst>
                <a:path w="65920" h="8731">
                  <a:moveTo>
                    <a:pt x="0" y="0"/>
                  </a:moveTo>
                  <a:lnTo>
                    <a:pt x="65920" y="0"/>
                  </a:lnTo>
                  <a:lnTo>
                    <a:pt x="65920" y="8731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7500341" y="3353751"/>
              <a:ext cx="74215" cy="43656"/>
            </a:xfrm>
            <a:custGeom>
              <a:avLst/>
              <a:pathLst>
                <a:path w="74215" h="43656">
                  <a:moveTo>
                    <a:pt x="74215" y="0"/>
                  </a:moveTo>
                  <a:lnTo>
                    <a:pt x="74215" y="43656"/>
                  </a:lnTo>
                  <a:lnTo>
                    <a:pt x="65484" y="43656"/>
                  </a:lnTo>
                  <a:lnTo>
                    <a:pt x="65484" y="36671"/>
                  </a:lnTo>
                  <a:lnTo>
                    <a:pt x="8731" y="36671"/>
                  </a:lnTo>
                  <a:lnTo>
                    <a:pt x="8731" y="43656"/>
                  </a:lnTo>
                  <a:lnTo>
                    <a:pt x="0" y="43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7509072" y="3362045"/>
              <a:ext cx="56753" cy="20081"/>
            </a:xfrm>
            <a:custGeom>
              <a:avLst/>
              <a:pathLst>
                <a:path w="56753" h="20081">
                  <a:moveTo>
                    <a:pt x="0" y="20081"/>
                  </a:moveTo>
                  <a:lnTo>
                    <a:pt x="56753" y="20081"/>
                  </a:lnTo>
                  <a:lnTo>
                    <a:pt x="5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7153219" y="3460230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7163369" y="3468907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7163369" y="3502577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7219795" y="352636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7277312" y="3449207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7308308" y="3491117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7308308" y="3509453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7432728" y="3452263"/>
              <a:ext cx="56753" cy="97353"/>
            </a:xfrm>
            <a:custGeom>
              <a:avLst/>
              <a:pathLst>
                <a:path w="56753" h="97353">
                  <a:moveTo>
                    <a:pt x="48021" y="0"/>
                  </a:moveTo>
                  <a:lnTo>
                    <a:pt x="48021" y="49768"/>
                  </a:lnTo>
                  <a:lnTo>
                    <a:pt x="26630" y="49768"/>
                  </a:lnTo>
                  <a:lnTo>
                    <a:pt x="27084" y="51828"/>
                  </a:lnTo>
                  <a:lnTo>
                    <a:pt x="27573" y="53819"/>
                  </a:lnTo>
                  <a:lnTo>
                    <a:pt x="28097" y="55740"/>
                  </a:lnTo>
                  <a:lnTo>
                    <a:pt x="28655" y="57591"/>
                  </a:lnTo>
                  <a:lnTo>
                    <a:pt x="29249" y="59372"/>
                  </a:lnTo>
                  <a:lnTo>
                    <a:pt x="29878" y="61083"/>
                  </a:lnTo>
                  <a:lnTo>
                    <a:pt x="30541" y="62725"/>
                  </a:lnTo>
                  <a:lnTo>
                    <a:pt x="31240" y="64296"/>
                  </a:lnTo>
                  <a:lnTo>
                    <a:pt x="31973" y="65798"/>
                  </a:lnTo>
                  <a:lnTo>
                    <a:pt x="32742" y="67230"/>
                  </a:lnTo>
                  <a:lnTo>
                    <a:pt x="34213" y="66161"/>
                  </a:lnTo>
                  <a:lnTo>
                    <a:pt x="35658" y="65047"/>
                  </a:lnTo>
                  <a:lnTo>
                    <a:pt x="37077" y="63890"/>
                  </a:lnTo>
                  <a:lnTo>
                    <a:pt x="38469" y="62690"/>
                  </a:lnTo>
                  <a:lnTo>
                    <a:pt x="39836" y="61446"/>
                  </a:lnTo>
                  <a:lnTo>
                    <a:pt x="41176" y="60158"/>
                  </a:lnTo>
                  <a:lnTo>
                    <a:pt x="42490" y="58826"/>
                  </a:lnTo>
                  <a:lnTo>
                    <a:pt x="43778" y="57451"/>
                  </a:lnTo>
                  <a:lnTo>
                    <a:pt x="45040" y="56032"/>
                  </a:lnTo>
                  <a:lnTo>
                    <a:pt x="46275" y="54570"/>
                  </a:lnTo>
                  <a:lnTo>
                    <a:pt x="53260" y="60245"/>
                  </a:lnTo>
                  <a:lnTo>
                    <a:pt x="52081" y="61804"/>
                  </a:lnTo>
                  <a:lnTo>
                    <a:pt x="50815" y="63336"/>
                  </a:lnTo>
                  <a:lnTo>
                    <a:pt x="49462" y="64842"/>
                  </a:lnTo>
                  <a:lnTo>
                    <a:pt x="48021" y="66322"/>
                  </a:lnTo>
                  <a:lnTo>
                    <a:pt x="46493" y="67776"/>
                  </a:lnTo>
                  <a:lnTo>
                    <a:pt x="44878" y="69203"/>
                  </a:lnTo>
                  <a:lnTo>
                    <a:pt x="43176" y="70605"/>
                  </a:lnTo>
                  <a:lnTo>
                    <a:pt x="41386" y="71980"/>
                  </a:lnTo>
                  <a:lnTo>
                    <a:pt x="39508" y="73329"/>
                  </a:lnTo>
                  <a:lnTo>
                    <a:pt x="37544" y="74652"/>
                  </a:lnTo>
                  <a:lnTo>
                    <a:pt x="38915" y="76053"/>
                  </a:lnTo>
                  <a:lnTo>
                    <a:pt x="40408" y="77463"/>
                  </a:lnTo>
                  <a:lnTo>
                    <a:pt x="42023" y="78882"/>
                  </a:lnTo>
                  <a:lnTo>
                    <a:pt x="43761" y="80310"/>
                  </a:lnTo>
                  <a:lnTo>
                    <a:pt x="45620" y="81746"/>
                  </a:lnTo>
                  <a:lnTo>
                    <a:pt x="47602" y="83191"/>
                  </a:lnTo>
                  <a:lnTo>
                    <a:pt x="49707" y="84645"/>
                  </a:lnTo>
                  <a:lnTo>
                    <a:pt x="51933" y="86107"/>
                  </a:lnTo>
                  <a:lnTo>
                    <a:pt x="54282" y="87578"/>
                  </a:lnTo>
                  <a:lnTo>
                    <a:pt x="56753" y="89058"/>
                  </a:lnTo>
                  <a:lnTo>
                    <a:pt x="50204" y="97353"/>
                  </a:lnTo>
                  <a:lnTo>
                    <a:pt x="47314" y="95508"/>
                  </a:lnTo>
                  <a:lnTo>
                    <a:pt x="44581" y="93642"/>
                  </a:lnTo>
                  <a:lnTo>
                    <a:pt x="42006" y="91754"/>
                  </a:lnTo>
                  <a:lnTo>
                    <a:pt x="39587" y="89844"/>
                  </a:lnTo>
                  <a:lnTo>
                    <a:pt x="37326" y="87912"/>
                  </a:lnTo>
                  <a:lnTo>
                    <a:pt x="35221" y="85959"/>
                  </a:lnTo>
                  <a:lnTo>
                    <a:pt x="33274" y="83983"/>
                  </a:lnTo>
                  <a:lnTo>
                    <a:pt x="31484" y="81986"/>
                  </a:lnTo>
                  <a:lnTo>
                    <a:pt x="29852" y="79967"/>
                  </a:lnTo>
                  <a:lnTo>
                    <a:pt x="28376" y="77926"/>
                  </a:lnTo>
                  <a:lnTo>
                    <a:pt x="27018" y="75798"/>
                  </a:lnTo>
                  <a:lnTo>
                    <a:pt x="25739" y="73517"/>
                  </a:lnTo>
                  <a:lnTo>
                    <a:pt x="24539" y="71083"/>
                  </a:lnTo>
                  <a:lnTo>
                    <a:pt x="23417" y="68496"/>
                  </a:lnTo>
                  <a:lnTo>
                    <a:pt x="22373" y="65757"/>
                  </a:lnTo>
                  <a:lnTo>
                    <a:pt x="21409" y="62865"/>
                  </a:lnTo>
                  <a:lnTo>
                    <a:pt x="20522" y="59819"/>
                  </a:lnTo>
                  <a:lnTo>
                    <a:pt x="19715" y="56622"/>
                  </a:lnTo>
                  <a:lnTo>
                    <a:pt x="18986" y="53271"/>
                  </a:lnTo>
                  <a:lnTo>
                    <a:pt x="18335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0804" y="86696"/>
                  </a:lnTo>
                  <a:lnTo>
                    <a:pt x="12834" y="86072"/>
                  </a:lnTo>
                  <a:lnTo>
                    <a:pt x="14821" y="85439"/>
                  </a:lnTo>
                  <a:lnTo>
                    <a:pt x="16764" y="84797"/>
                  </a:lnTo>
                  <a:lnTo>
                    <a:pt x="18663" y="84147"/>
                  </a:lnTo>
                  <a:lnTo>
                    <a:pt x="20518" y="83488"/>
                  </a:lnTo>
                  <a:lnTo>
                    <a:pt x="22330" y="82820"/>
                  </a:lnTo>
                  <a:lnTo>
                    <a:pt x="24098" y="82143"/>
                  </a:lnTo>
                  <a:lnTo>
                    <a:pt x="25822" y="81458"/>
                  </a:lnTo>
                  <a:lnTo>
                    <a:pt x="27503" y="80764"/>
                  </a:lnTo>
                  <a:lnTo>
                    <a:pt x="29249" y="89058"/>
                  </a:lnTo>
                  <a:lnTo>
                    <a:pt x="27110" y="90006"/>
                  </a:lnTo>
                  <a:lnTo>
                    <a:pt x="24884" y="90927"/>
                  </a:lnTo>
                  <a:lnTo>
                    <a:pt x="22570" y="91822"/>
                  </a:lnTo>
                  <a:lnTo>
                    <a:pt x="20169" y="92690"/>
                  </a:lnTo>
                  <a:lnTo>
                    <a:pt x="17680" y="93533"/>
                  </a:lnTo>
                  <a:lnTo>
                    <a:pt x="15105" y="94349"/>
                  </a:lnTo>
                  <a:lnTo>
                    <a:pt x="12442" y="95140"/>
                  </a:lnTo>
                  <a:lnTo>
                    <a:pt x="9691" y="95904"/>
                  </a:lnTo>
                  <a:lnTo>
                    <a:pt x="6854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7441460" y="3460558"/>
              <a:ext cx="30559" cy="12660"/>
            </a:xfrm>
            <a:custGeom>
              <a:avLst/>
              <a:pathLst>
                <a:path w="30559" h="12660">
                  <a:moveTo>
                    <a:pt x="0" y="0"/>
                  </a:moveTo>
                  <a:lnTo>
                    <a:pt x="0" y="12660"/>
                  </a:lnTo>
                  <a:lnTo>
                    <a:pt x="30559" y="12660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441460" y="3481513"/>
              <a:ext cx="30559" cy="12223"/>
            </a:xfrm>
            <a:custGeom>
              <a:avLst/>
              <a:pathLst>
                <a:path w="30559" h="12223">
                  <a:moveTo>
                    <a:pt x="0" y="0"/>
                  </a:moveTo>
                  <a:lnTo>
                    <a:pt x="0" y="12223"/>
                  </a:lnTo>
                  <a:lnTo>
                    <a:pt x="30559" y="12223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391692" y="3453136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7508690" y="3449643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7499959" y="3481949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530955" y="3449643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5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616958" y="3453136"/>
              <a:ext cx="89931" cy="97790"/>
            </a:xfrm>
            <a:custGeom>
              <a:avLst/>
              <a:pathLst>
                <a:path w="89931" h="97790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90"/>
                  </a:lnTo>
                  <a:lnTo>
                    <a:pt x="0" y="97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633547" y="3473654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7639223" y="3494173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7647954" y="3502468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7736139" y="352342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7836549" y="3452263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7834803" y="3488498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7862306" y="3454446"/>
              <a:ext cx="69850" cy="76835"/>
            </a:xfrm>
            <a:custGeom>
              <a:avLst/>
              <a:pathLst>
                <a:path w="69850" h="76835">
                  <a:moveTo>
                    <a:pt x="5238" y="0"/>
                  </a:moveTo>
                  <a:lnTo>
                    <a:pt x="69850" y="0"/>
                  </a:lnTo>
                  <a:lnTo>
                    <a:pt x="69850" y="8294"/>
                  </a:lnTo>
                  <a:lnTo>
                    <a:pt x="44965" y="8294"/>
                  </a:lnTo>
                  <a:lnTo>
                    <a:pt x="44520" y="9259"/>
                  </a:lnTo>
                  <a:lnTo>
                    <a:pt x="44057" y="10233"/>
                  </a:lnTo>
                  <a:lnTo>
                    <a:pt x="43577" y="11215"/>
                  </a:lnTo>
                  <a:lnTo>
                    <a:pt x="43079" y="12206"/>
                  </a:lnTo>
                  <a:lnTo>
                    <a:pt x="42564" y="13206"/>
                  </a:lnTo>
                  <a:lnTo>
                    <a:pt x="42032" y="14214"/>
                  </a:lnTo>
                  <a:lnTo>
                    <a:pt x="41482" y="15231"/>
                  </a:lnTo>
                  <a:lnTo>
                    <a:pt x="40914" y="16257"/>
                  </a:lnTo>
                  <a:lnTo>
                    <a:pt x="40329" y="17292"/>
                  </a:lnTo>
                  <a:lnTo>
                    <a:pt x="39727" y="18335"/>
                  </a:lnTo>
                  <a:lnTo>
                    <a:pt x="39727" y="76835"/>
                  </a:lnTo>
                  <a:lnTo>
                    <a:pt x="30995" y="76835"/>
                  </a:lnTo>
                  <a:lnTo>
                    <a:pt x="30995" y="31432"/>
                  </a:lnTo>
                  <a:lnTo>
                    <a:pt x="20954" y="43219"/>
                  </a:lnTo>
                  <a:lnTo>
                    <a:pt x="19553" y="44773"/>
                  </a:lnTo>
                  <a:lnTo>
                    <a:pt x="18143" y="46293"/>
                  </a:lnTo>
                  <a:lnTo>
                    <a:pt x="16724" y="47777"/>
                  </a:lnTo>
                  <a:lnTo>
                    <a:pt x="15297" y="49226"/>
                  </a:lnTo>
                  <a:lnTo>
                    <a:pt x="13860" y="50641"/>
                  </a:lnTo>
                  <a:lnTo>
                    <a:pt x="12415" y="52020"/>
                  </a:lnTo>
                  <a:lnTo>
                    <a:pt x="10962" y="53365"/>
                  </a:lnTo>
                  <a:lnTo>
                    <a:pt x="9499" y="54675"/>
                  </a:lnTo>
                  <a:lnTo>
                    <a:pt x="8028" y="55949"/>
                  </a:lnTo>
                  <a:lnTo>
                    <a:pt x="6548" y="57189"/>
                  </a:lnTo>
                  <a:lnTo>
                    <a:pt x="0" y="50204"/>
                  </a:lnTo>
                  <a:lnTo>
                    <a:pt x="4046" y="47035"/>
                  </a:lnTo>
                  <a:lnTo>
                    <a:pt x="7980" y="43638"/>
                  </a:lnTo>
                  <a:lnTo>
                    <a:pt x="11800" y="40015"/>
                  </a:lnTo>
                  <a:lnTo>
                    <a:pt x="15506" y="36164"/>
                  </a:lnTo>
                  <a:lnTo>
                    <a:pt x="19099" y="32087"/>
                  </a:lnTo>
                  <a:lnTo>
                    <a:pt x="22579" y="27782"/>
                  </a:lnTo>
                  <a:lnTo>
                    <a:pt x="25944" y="23251"/>
                  </a:lnTo>
                  <a:lnTo>
                    <a:pt x="29197" y="18492"/>
                  </a:lnTo>
                  <a:lnTo>
                    <a:pt x="32336" y="13507"/>
                  </a:lnTo>
                  <a:lnTo>
                    <a:pt x="35361" y="8294"/>
                  </a:lnTo>
                  <a:lnTo>
                    <a:pt x="523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7906835" y="3481949"/>
              <a:ext cx="27503" cy="29249"/>
            </a:xfrm>
            <a:custGeom>
              <a:avLst/>
              <a:pathLst>
                <a:path w="27503" h="29249">
                  <a:moveTo>
                    <a:pt x="6985" y="0"/>
                  </a:moveTo>
                  <a:lnTo>
                    <a:pt x="9311" y="2191"/>
                  </a:lnTo>
                  <a:lnTo>
                    <a:pt x="11577" y="4400"/>
                  </a:lnTo>
                  <a:lnTo>
                    <a:pt x="13782" y="6627"/>
                  </a:lnTo>
                  <a:lnTo>
                    <a:pt x="15925" y="8870"/>
                  </a:lnTo>
                  <a:lnTo>
                    <a:pt x="18008" y="11132"/>
                  </a:lnTo>
                  <a:lnTo>
                    <a:pt x="20029" y="13411"/>
                  </a:lnTo>
                  <a:lnTo>
                    <a:pt x="21989" y="15707"/>
                  </a:lnTo>
                  <a:lnTo>
                    <a:pt x="23888" y="18021"/>
                  </a:lnTo>
                  <a:lnTo>
                    <a:pt x="25726" y="20352"/>
                  </a:lnTo>
                  <a:lnTo>
                    <a:pt x="27503" y="22701"/>
                  </a:lnTo>
                  <a:lnTo>
                    <a:pt x="20955" y="29249"/>
                  </a:lnTo>
                  <a:lnTo>
                    <a:pt x="19173" y="26652"/>
                  </a:lnTo>
                  <a:lnTo>
                    <a:pt x="17322" y="24098"/>
                  </a:lnTo>
                  <a:lnTo>
                    <a:pt x="15401" y="21588"/>
                  </a:lnTo>
                  <a:lnTo>
                    <a:pt x="13411" y="19121"/>
                  </a:lnTo>
                  <a:lnTo>
                    <a:pt x="11350" y="16698"/>
                  </a:lnTo>
                  <a:lnTo>
                    <a:pt x="9220" y="14319"/>
                  </a:lnTo>
                  <a:lnTo>
                    <a:pt x="7019" y="11983"/>
                  </a:lnTo>
                  <a:lnTo>
                    <a:pt x="4749" y="9691"/>
                  </a:lnTo>
                  <a:lnTo>
                    <a:pt x="2409" y="7443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7948745" y="3451390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69"/>
                  </a:lnTo>
                  <a:lnTo>
                    <a:pt x="96916" y="13969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69"/>
                  </a:lnTo>
                  <a:lnTo>
                    <a:pt x="44092" y="13969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7961842" y="3478020"/>
              <a:ext cx="26630" cy="6984"/>
            </a:xfrm>
            <a:custGeom>
              <a:avLst/>
              <a:pathLst>
                <a:path w="26630" h="6984">
                  <a:moveTo>
                    <a:pt x="0" y="0"/>
                  </a:moveTo>
                  <a:lnTo>
                    <a:pt x="26630" y="0"/>
                  </a:lnTo>
                  <a:lnTo>
                    <a:pt x="26630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8005935" y="3478020"/>
              <a:ext cx="26630" cy="6984"/>
            </a:xfrm>
            <a:custGeom>
              <a:avLst/>
              <a:pathLst>
                <a:path w="26630" h="6984">
                  <a:moveTo>
                    <a:pt x="0" y="0"/>
                  </a:moveTo>
                  <a:lnTo>
                    <a:pt x="26630" y="0"/>
                  </a:lnTo>
                  <a:lnTo>
                    <a:pt x="26630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7961406" y="3490244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005498" y="3490244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7950928" y="3502468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8057886" y="3499848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8088445" y="3515128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8061815" y="3452699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8100669" y="3460994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8075785" y="3477147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8100669" y="3477147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8125990" y="3477147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8169209" y="3449643"/>
              <a:ext cx="38417" cy="100409"/>
            </a:xfrm>
            <a:custGeom>
              <a:avLst/>
              <a:pathLst>
                <a:path w="38417" h="100409">
                  <a:moveTo>
                    <a:pt x="3492" y="20081"/>
                  </a:moveTo>
                  <a:lnTo>
                    <a:pt x="16589" y="20081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20081"/>
                  </a:lnTo>
                  <a:lnTo>
                    <a:pt x="37107" y="20081"/>
                  </a:lnTo>
                  <a:lnTo>
                    <a:pt x="37107" y="28376"/>
                  </a:lnTo>
                  <a:lnTo>
                    <a:pt x="24884" y="28376"/>
                  </a:lnTo>
                  <a:lnTo>
                    <a:pt x="24884" y="33615"/>
                  </a:lnTo>
                  <a:lnTo>
                    <a:pt x="26433" y="35619"/>
                  </a:lnTo>
                  <a:lnTo>
                    <a:pt x="27940" y="37614"/>
                  </a:lnTo>
                  <a:lnTo>
                    <a:pt x="29402" y="39600"/>
                  </a:lnTo>
                  <a:lnTo>
                    <a:pt x="30821" y="41578"/>
                  </a:lnTo>
                  <a:lnTo>
                    <a:pt x="32196" y="43547"/>
                  </a:lnTo>
                  <a:lnTo>
                    <a:pt x="33528" y="45507"/>
                  </a:lnTo>
                  <a:lnTo>
                    <a:pt x="34815" y="47458"/>
                  </a:lnTo>
                  <a:lnTo>
                    <a:pt x="36060" y="49401"/>
                  </a:lnTo>
                  <a:lnTo>
                    <a:pt x="37260" y="51335"/>
                  </a:lnTo>
                  <a:lnTo>
                    <a:pt x="38417" y="53260"/>
                  </a:lnTo>
                  <a:lnTo>
                    <a:pt x="32742" y="61555"/>
                  </a:lnTo>
                  <a:lnTo>
                    <a:pt x="31956" y="59830"/>
                  </a:lnTo>
                  <a:lnTo>
                    <a:pt x="31170" y="58150"/>
                  </a:lnTo>
                  <a:lnTo>
                    <a:pt x="30384" y="56513"/>
                  </a:lnTo>
                  <a:lnTo>
                    <a:pt x="29598" y="54919"/>
                  </a:lnTo>
                  <a:lnTo>
                    <a:pt x="28813" y="53369"/>
                  </a:lnTo>
                  <a:lnTo>
                    <a:pt x="28027" y="51863"/>
                  </a:lnTo>
                  <a:lnTo>
                    <a:pt x="27241" y="50401"/>
                  </a:lnTo>
                  <a:lnTo>
                    <a:pt x="26455" y="48982"/>
                  </a:lnTo>
                  <a:lnTo>
                    <a:pt x="25669" y="47607"/>
                  </a:lnTo>
                  <a:lnTo>
                    <a:pt x="24884" y="46275"/>
                  </a:lnTo>
                  <a:lnTo>
                    <a:pt x="24884" y="100409"/>
                  </a:lnTo>
                  <a:lnTo>
                    <a:pt x="16589" y="100409"/>
                  </a:lnTo>
                  <a:lnTo>
                    <a:pt x="16589" y="53260"/>
                  </a:lnTo>
                  <a:lnTo>
                    <a:pt x="15698" y="56089"/>
                  </a:lnTo>
                  <a:lnTo>
                    <a:pt x="14773" y="58813"/>
                  </a:lnTo>
                  <a:lnTo>
                    <a:pt x="13812" y="61433"/>
                  </a:lnTo>
                  <a:lnTo>
                    <a:pt x="12817" y="63947"/>
                  </a:lnTo>
                  <a:lnTo>
                    <a:pt x="11787" y="66357"/>
                  </a:lnTo>
                  <a:lnTo>
                    <a:pt x="10721" y="68662"/>
                  </a:lnTo>
                  <a:lnTo>
                    <a:pt x="9621" y="70862"/>
                  </a:lnTo>
                  <a:lnTo>
                    <a:pt x="8486" y="72958"/>
                  </a:lnTo>
                  <a:lnTo>
                    <a:pt x="7316" y="74949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278" y="66999"/>
                  </a:lnTo>
                  <a:lnTo>
                    <a:pt x="4400" y="63161"/>
                  </a:lnTo>
                  <a:lnTo>
                    <a:pt x="6365" y="59210"/>
                  </a:lnTo>
                  <a:lnTo>
                    <a:pt x="8172" y="55146"/>
                  </a:lnTo>
                  <a:lnTo>
                    <a:pt x="9822" y="50968"/>
                  </a:lnTo>
                  <a:lnTo>
                    <a:pt x="11315" y="46677"/>
                  </a:lnTo>
                  <a:lnTo>
                    <a:pt x="12651" y="42272"/>
                  </a:lnTo>
                  <a:lnTo>
                    <a:pt x="13830" y="37753"/>
                  </a:lnTo>
                  <a:lnTo>
                    <a:pt x="14851" y="33121"/>
                  </a:lnTo>
                  <a:lnTo>
                    <a:pt x="1571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8209810" y="3452263"/>
              <a:ext cx="62428" cy="97353"/>
            </a:xfrm>
            <a:custGeom>
              <a:avLst/>
              <a:pathLst>
                <a:path w="62428" h="97353">
                  <a:moveTo>
                    <a:pt x="52387" y="0"/>
                  </a:moveTo>
                  <a:lnTo>
                    <a:pt x="52387" y="49768"/>
                  </a:lnTo>
                  <a:lnTo>
                    <a:pt x="28813" y="49768"/>
                  </a:lnTo>
                  <a:lnTo>
                    <a:pt x="29275" y="51828"/>
                  </a:lnTo>
                  <a:lnTo>
                    <a:pt x="29791" y="53819"/>
                  </a:lnTo>
                  <a:lnTo>
                    <a:pt x="30358" y="55740"/>
                  </a:lnTo>
                  <a:lnTo>
                    <a:pt x="30978" y="57591"/>
                  </a:lnTo>
                  <a:lnTo>
                    <a:pt x="31650" y="59372"/>
                  </a:lnTo>
                  <a:lnTo>
                    <a:pt x="32375" y="61083"/>
                  </a:lnTo>
                  <a:lnTo>
                    <a:pt x="33152" y="62725"/>
                  </a:lnTo>
                  <a:lnTo>
                    <a:pt x="33982" y="64296"/>
                  </a:lnTo>
                  <a:lnTo>
                    <a:pt x="34863" y="65798"/>
                  </a:lnTo>
                  <a:lnTo>
                    <a:pt x="35798" y="67230"/>
                  </a:lnTo>
                  <a:lnTo>
                    <a:pt x="37688" y="66082"/>
                  </a:lnTo>
                  <a:lnTo>
                    <a:pt x="39517" y="64908"/>
                  </a:lnTo>
                  <a:lnTo>
                    <a:pt x="41285" y="63707"/>
                  </a:lnTo>
                  <a:lnTo>
                    <a:pt x="42992" y="62480"/>
                  </a:lnTo>
                  <a:lnTo>
                    <a:pt x="44638" y="61227"/>
                  </a:lnTo>
                  <a:lnTo>
                    <a:pt x="46223" y="59948"/>
                  </a:lnTo>
                  <a:lnTo>
                    <a:pt x="47746" y="58643"/>
                  </a:lnTo>
                  <a:lnTo>
                    <a:pt x="49209" y="57311"/>
                  </a:lnTo>
                  <a:lnTo>
                    <a:pt x="50610" y="55954"/>
                  </a:lnTo>
                  <a:lnTo>
                    <a:pt x="51950" y="54570"/>
                  </a:lnTo>
                  <a:lnTo>
                    <a:pt x="58935" y="60245"/>
                  </a:lnTo>
                  <a:lnTo>
                    <a:pt x="57421" y="61878"/>
                  </a:lnTo>
                  <a:lnTo>
                    <a:pt x="55845" y="63458"/>
                  </a:lnTo>
                  <a:lnTo>
                    <a:pt x="54207" y="64986"/>
                  </a:lnTo>
                  <a:lnTo>
                    <a:pt x="52509" y="66462"/>
                  </a:lnTo>
                  <a:lnTo>
                    <a:pt x="50750" y="67885"/>
                  </a:lnTo>
                  <a:lnTo>
                    <a:pt x="48929" y="69256"/>
                  </a:lnTo>
                  <a:lnTo>
                    <a:pt x="47048" y="70574"/>
                  </a:lnTo>
                  <a:lnTo>
                    <a:pt x="45105" y="71840"/>
                  </a:lnTo>
                  <a:lnTo>
                    <a:pt x="43101" y="73054"/>
                  </a:lnTo>
                  <a:lnTo>
                    <a:pt x="41036" y="74215"/>
                  </a:lnTo>
                  <a:lnTo>
                    <a:pt x="42508" y="75699"/>
                  </a:lnTo>
                  <a:lnTo>
                    <a:pt x="44127" y="77184"/>
                  </a:lnTo>
                  <a:lnTo>
                    <a:pt x="45895" y="78668"/>
                  </a:lnTo>
                  <a:lnTo>
                    <a:pt x="47812" y="80152"/>
                  </a:lnTo>
                  <a:lnTo>
                    <a:pt x="49877" y="81637"/>
                  </a:lnTo>
                  <a:lnTo>
                    <a:pt x="52090" y="83121"/>
                  </a:lnTo>
                  <a:lnTo>
                    <a:pt x="54452" y="84605"/>
                  </a:lnTo>
                  <a:lnTo>
                    <a:pt x="56962" y="86090"/>
                  </a:lnTo>
                  <a:lnTo>
                    <a:pt x="59621" y="87574"/>
                  </a:lnTo>
                  <a:lnTo>
                    <a:pt x="62428" y="89058"/>
                  </a:lnTo>
                  <a:lnTo>
                    <a:pt x="55880" y="97353"/>
                  </a:lnTo>
                  <a:lnTo>
                    <a:pt x="52651" y="95506"/>
                  </a:lnTo>
                  <a:lnTo>
                    <a:pt x="49602" y="93633"/>
                  </a:lnTo>
                  <a:lnTo>
                    <a:pt x="46731" y="91734"/>
                  </a:lnTo>
                  <a:lnTo>
                    <a:pt x="44040" y="89809"/>
                  </a:lnTo>
                  <a:lnTo>
                    <a:pt x="41528" y="87858"/>
                  </a:lnTo>
                  <a:lnTo>
                    <a:pt x="39194" y="85880"/>
                  </a:lnTo>
                  <a:lnTo>
                    <a:pt x="37040" y="83876"/>
                  </a:lnTo>
                  <a:lnTo>
                    <a:pt x="35064" y="81846"/>
                  </a:lnTo>
                  <a:lnTo>
                    <a:pt x="33268" y="79790"/>
                  </a:lnTo>
                  <a:lnTo>
                    <a:pt x="31650" y="77708"/>
                  </a:lnTo>
                  <a:lnTo>
                    <a:pt x="30164" y="75542"/>
                  </a:lnTo>
                  <a:lnTo>
                    <a:pt x="28760" y="73237"/>
                  </a:lnTo>
                  <a:lnTo>
                    <a:pt x="27440" y="70792"/>
                  </a:lnTo>
                  <a:lnTo>
                    <a:pt x="26202" y="68208"/>
                  </a:lnTo>
                  <a:lnTo>
                    <a:pt x="25047" y="65484"/>
                  </a:lnTo>
                  <a:lnTo>
                    <a:pt x="23976" y="62620"/>
                  </a:lnTo>
                  <a:lnTo>
                    <a:pt x="22987" y="59616"/>
                  </a:lnTo>
                  <a:lnTo>
                    <a:pt x="22081" y="56473"/>
                  </a:lnTo>
                  <a:lnTo>
                    <a:pt x="21258" y="53190"/>
                  </a:lnTo>
                  <a:lnTo>
                    <a:pt x="20518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1149" y="86696"/>
                  </a:lnTo>
                  <a:lnTo>
                    <a:pt x="13515" y="86072"/>
                  </a:lnTo>
                  <a:lnTo>
                    <a:pt x="15829" y="85439"/>
                  </a:lnTo>
                  <a:lnTo>
                    <a:pt x="18091" y="84797"/>
                  </a:lnTo>
                  <a:lnTo>
                    <a:pt x="20300" y="84147"/>
                  </a:lnTo>
                  <a:lnTo>
                    <a:pt x="22456" y="83488"/>
                  </a:lnTo>
                  <a:lnTo>
                    <a:pt x="24561" y="82820"/>
                  </a:lnTo>
                  <a:lnTo>
                    <a:pt x="26612" y="82143"/>
                  </a:lnTo>
                  <a:lnTo>
                    <a:pt x="28612" y="81458"/>
                  </a:lnTo>
                  <a:lnTo>
                    <a:pt x="30559" y="80764"/>
                  </a:lnTo>
                  <a:lnTo>
                    <a:pt x="31869" y="89058"/>
                  </a:lnTo>
                  <a:lnTo>
                    <a:pt x="29467" y="90006"/>
                  </a:lnTo>
                  <a:lnTo>
                    <a:pt x="26979" y="90927"/>
                  </a:lnTo>
                  <a:lnTo>
                    <a:pt x="24403" y="91822"/>
                  </a:lnTo>
                  <a:lnTo>
                    <a:pt x="21740" y="92690"/>
                  </a:lnTo>
                  <a:lnTo>
                    <a:pt x="18990" y="93533"/>
                  </a:lnTo>
                  <a:lnTo>
                    <a:pt x="16152" y="94349"/>
                  </a:lnTo>
                  <a:lnTo>
                    <a:pt x="13227" y="95140"/>
                  </a:lnTo>
                  <a:lnTo>
                    <a:pt x="10215" y="95904"/>
                  </a:lnTo>
                  <a:lnTo>
                    <a:pt x="7115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8218541" y="3460558"/>
              <a:ext cx="34925" cy="12660"/>
            </a:xfrm>
            <a:custGeom>
              <a:avLst/>
              <a:pathLst>
                <a:path w="34925" h="12660">
                  <a:moveTo>
                    <a:pt x="0" y="0"/>
                  </a:moveTo>
                  <a:lnTo>
                    <a:pt x="0" y="12660"/>
                  </a:lnTo>
                  <a:lnTo>
                    <a:pt x="34925" y="1266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8218541" y="3481513"/>
              <a:ext cx="34925" cy="12223"/>
            </a:xfrm>
            <a:custGeom>
              <a:avLst/>
              <a:pathLst>
                <a:path w="34925" h="12223">
                  <a:moveTo>
                    <a:pt x="0" y="0"/>
                  </a:moveTo>
                  <a:lnTo>
                    <a:pt x="0" y="12223"/>
                  </a:lnTo>
                  <a:lnTo>
                    <a:pt x="34925" y="12223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8281843" y="3449643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8311965" y="3454009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8328991" y="3461867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8328991" y="3480639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8340342" y="3521240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7266780" y="3569471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7265907" y="3593482"/>
              <a:ext cx="96480" cy="77271"/>
            </a:xfrm>
            <a:custGeom>
              <a:avLst/>
              <a:pathLst>
                <a:path w="96480" h="77271">
                  <a:moveTo>
                    <a:pt x="0" y="41036"/>
                  </a:moveTo>
                  <a:lnTo>
                    <a:pt x="49768" y="41036"/>
                  </a:lnTo>
                  <a:lnTo>
                    <a:pt x="50514" y="39356"/>
                  </a:lnTo>
                  <a:lnTo>
                    <a:pt x="51182" y="37631"/>
                  </a:lnTo>
                  <a:lnTo>
                    <a:pt x="51771" y="35863"/>
                  </a:lnTo>
                  <a:lnTo>
                    <a:pt x="52282" y="34051"/>
                  </a:lnTo>
                  <a:lnTo>
                    <a:pt x="52714" y="32196"/>
                  </a:lnTo>
                  <a:lnTo>
                    <a:pt x="53068" y="30297"/>
                  </a:lnTo>
                  <a:lnTo>
                    <a:pt x="53343" y="28354"/>
                  </a:lnTo>
                  <a:lnTo>
                    <a:pt x="53540" y="26368"/>
                  </a:lnTo>
                  <a:lnTo>
                    <a:pt x="53657" y="24338"/>
                  </a:lnTo>
                  <a:lnTo>
                    <a:pt x="53697" y="22264"/>
                  </a:lnTo>
                  <a:lnTo>
                    <a:pt x="53780" y="21884"/>
                  </a:lnTo>
                  <a:lnTo>
                    <a:pt x="53854" y="21094"/>
                  </a:lnTo>
                  <a:lnTo>
                    <a:pt x="53919" y="19894"/>
                  </a:lnTo>
                  <a:lnTo>
                    <a:pt x="53976" y="18283"/>
                  </a:lnTo>
                  <a:lnTo>
                    <a:pt x="54024" y="16261"/>
                  </a:lnTo>
                  <a:lnTo>
                    <a:pt x="54063" y="13830"/>
                  </a:lnTo>
                  <a:lnTo>
                    <a:pt x="54094" y="10988"/>
                  </a:lnTo>
                  <a:lnTo>
                    <a:pt x="54116" y="7735"/>
                  </a:lnTo>
                  <a:lnTo>
                    <a:pt x="54129" y="4073"/>
                  </a:lnTo>
                  <a:lnTo>
                    <a:pt x="54133" y="0"/>
                  </a:lnTo>
                  <a:lnTo>
                    <a:pt x="63301" y="0"/>
                  </a:lnTo>
                  <a:lnTo>
                    <a:pt x="63297" y="4570"/>
                  </a:lnTo>
                  <a:lnTo>
                    <a:pt x="63284" y="8678"/>
                  </a:lnTo>
                  <a:lnTo>
                    <a:pt x="63262" y="12324"/>
                  </a:lnTo>
                  <a:lnTo>
                    <a:pt x="63231" y="15506"/>
                  </a:lnTo>
                  <a:lnTo>
                    <a:pt x="63192" y="18226"/>
                  </a:lnTo>
                  <a:lnTo>
                    <a:pt x="63144" y="20483"/>
                  </a:lnTo>
                  <a:lnTo>
                    <a:pt x="63087" y="22277"/>
                  </a:lnTo>
                  <a:lnTo>
                    <a:pt x="63022" y="23609"/>
                  </a:lnTo>
                  <a:lnTo>
                    <a:pt x="62947" y="24478"/>
                  </a:lnTo>
                  <a:lnTo>
                    <a:pt x="62865" y="24884"/>
                  </a:lnTo>
                  <a:lnTo>
                    <a:pt x="62838" y="26695"/>
                  </a:lnTo>
                  <a:lnTo>
                    <a:pt x="62760" y="28463"/>
                  </a:lnTo>
                  <a:lnTo>
                    <a:pt x="62629" y="30188"/>
                  </a:lnTo>
                  <a:lnTo>
                    <a:pt x="62445" y="31869"/>
                  </a:lnTo>
                  <a:lnTo>
                    <a:pt x="62210" y="33506"/>
                  </a:lnTo>
                  <a:lnTo>
                    <a:pt x="61922" y="35099"/>
                  </a:lnTo>
                  <a:lnTo>
                    <a:pt x="61581" y="36649"/>
                  </a:lnTo>
                  <a:lnTo>
                    <a:pt x="61188" y="38155"/>
                  </a:lnTo>
                  <a:lnTo>
                    <a:pt x="60743" y="39618"/>
                  </a:lnTo>
                  <a:lnTo>
                    <a:pt x="60245" y="41036"/>
                  </a:lnTo>
                  <a:lnTo>
                    <a:pt x="96480" y="41036"/>
                  </a:lnTo>
                  <a:lnTo>
                    <a:pt x="96480" y="49768"/>
                  </a:lnTo>
                  <a:lnTo>
                    <a:pt x="55880" y="49768"/>
                  </a:lnTo>
                  <a:lnTo>
                    <a:pt x="53291" y="53343"/>
                  </a:lnTo>
                  <a:lnTo>
                    <a:pt x="50239" y="56735"/>
                  </a:lnTo>
                  <a:lnTo>
                    <a:pt x="46725" y="59944"/>
                  </a:lnTo>
                  <a:lnTo>
                    <a:pt x="42748" y="62969"/>
                  </a:lnTo>
                  <a:lnTo>
                    <a:pt x="38308" y="65811"/>
                  </a:lnTo>
                  <a:lnTo>
                    <a:pt x="33405" y="68470"/>
                  </a:lnTo>
                  <a:lnTo>
                    <a:pt x="28040" y="70945"/>
                  </a:lnTo>
                  <a:lnTo>
                    <a:pt x="22212" y="73237"/>
                  </a:lnTo>
                  <a:lnTo>
                    <a:pt x="15921" y="75346"/>
                  </a:lnTo>
                  <a:lnTo>
                    <a:pt x="9167" y="77271"/>
                  </a:lnTo>
                  <a:lnTo>
                    <a:pt x="4365" y="68976"/>
                  </a:lnTo>
                  <a:lnTo>
                    <a:pt x="9713" y="67527"/>
                  </a:lnTo>
                  <a:lnTo>
                    <a:pt x="14755" y="65973"/>
                  </a:lnTo>
                  <a:lnTo>
                    <a:pt x="19492" y="64314"/>
                  </a:lnTo>
                  <a:lnTo>
                    <a:pt x="23923" y="62550"/>
                  </a:lnTo>
                  <a:lnTo>
                    <a:pt x="28049" y="60682"/>
                  </a:lnTo>
                  <a:lnTo>
                    <a:pt x="31869" y="58708"/>
                  </a:lnTo>
                  <a:lnTo>
                    <a:pt x="35383" y="56630"/>
                  </a:lnTo>
                  <a:lnTo>
                    <a:pt x="38592" y="54448"/>
                  </a:lnTo>
                  <a:lnTo>
                    <a:pt x="41495" y="52160"/>
                  </a:lnTo>
                  <a:lnTo>
                    <a:pt x="44092" y="49768"/>
                  </a:lnTo>
                  <a:lnTo>
                    <a:pt x="0" y="49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7285552" y="3597411"/>
              <a:ext cx="27940" cy="19645"/>
            </a:xfrm>
            <a:custGeom>
              <a:avLst/>
              <a:pathLst>
                <a:path w="27940" h="19645">
                  <a:moveTo>
                    <a:pt x="5238" y="0"/>
                  </a:moveTo>
                  <a:lnTo>
                    <a:pt x="7666" y="1152"/>
                  </a:lnTo>
                  <a:lnTo>
                    <a:pt x="10058" y="2339"/>
                  </a:lnTo>
                  <a:lnTo>
                    <a:pt x="12415" y="3562"/>
                  </a:lnTo>
                  <a:lnTo>
                    <a:pt x="14738" y="4819"/>
                  </a:lnTo>
                  <a:lnTo>
                    <a:pt x="17025" y="6111"/>
                  </a:lnTo>
                  <a:lnTo>
                    <a:pt x="19278" y="7439"/>
                  </a:lnTo>
                  <a:lnTo>
                    <a:pt x="21496" y="8801"/>
                  </a:lnTo>
                  <a:lnTo>
                    <a:pt x="23679" y="10198"/>
                  </a:lnTo>
                  <a:lnTo>
                    <a:pt x="25827" y="11630"/>
                  </a:lnTo>
                  <a:lnTo>
                    <a:pt x="27940" y="13096"/>
                  </a:lnTo>
                  <a:lnTo>
                    <a:pt x="21828" y="19645"/>
                  </a:lnTo>
                  <a:lnTo>
                    <a:pt x="19802" y="18182"/>
                  </a:lnTo>
                  <a:lnTo>
                    <a:pt x="17741" y="16763"/>
                  </a:lnTo>
                  <a:lnTo>
                    <a:pt x="15646" y="15388"/>
                  </a:lnTo>
                  <a:lnTo>
                    <a:pt x="13515" y="14057"/>
                  </a:lnTo>
                  <a:lnTo>
                    <a:pt x="11350" y="12769"/>
                  </a:lnTo>
                  <a:lnTo>
                    <a:pt x="9150" y="11525"/>
                  </a:lnTo>
                  <a:lnTo>
                    <a:pt x="6915" y="10324"/>
                  </a:lnTo>
                  <a:lnTo>
                    <a:pt x="4645" y="9167"/>
                  </a:lnTo>
                  <a:lnTo>
                    <a:pt x="2339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7275075" y="3612254"/>
              <a:ext cx="27503" cy="19645"/>
            </a:xfrm>
            <a:custGeom>
              <a:avLst/>
              <a:pathLst>
                <a:path w="27503" h="19645">
                  <a:moveTo>
                    <a:pt x="5238" y="0"/>
                  </a:moveTo>
                  <a:lnTo>
                    <a:pt x="7661" y="1152"/>
                  </a:lnTo>
                  <a:lnTo>
                    <a:pt x="10040" y="2339"/>
                  </a:lnTo>
                  <a:lnTo>
                    <a:pt x="12376" y="3562"/>
                  </a:lnTo>
                  <a:lnTo>
                    <a:pt x="14668" y="4819"/>
                  </a:lnTo>
                  <a:lnTo>
                    <a:pt x="16916" y="6111"/>
                  </a:lnTo>
                  <a:lnTo>
                    <a:pt x="19121" y="7439"/>
                  </a:lnTo>
                  <a:lnTo>
                    <a:pt x="21282" y="8801"/>
                  </a:lnTo>
                  <a:lnTo>
                    <a:pt x="23399" y="10198"/>
                  </a:lnTo>
                  <a:lnTo>
                    <a:pt x="25473" y="11630"/>
                  </a:lnTo>
                  <a:lnTo>
                    <a:pt x="27503" y="13096"/>
                  </a:lnTo>
                  <a:lnTo>
                    <a:pt x="21391" y="19645"/>
                  </a:lnTo>
                  <a:lnTo>
                    <a:pt x="19370" y="18182"/>
                  </a:lnTo>
                  <a:lnTo>
                    <a:pt x="17322" y="16764"/>
                  </a:lnTo>
                  <a:lnTo>
                    <a:pt x="15249" y="15388"/>
                  </a:lnTo>
                  <a:lnTo>
                    <a:pt x="13149" y="14057"/>
                  </a:lnTo>
                  <a:lnTo>
                    <a:pt x="11023" y="12769"/>
                  </a:lnTo>
                  <a:lnTo>
                    <a:pt x="8870" y="11525"/>
                  </a:lnTo>
                  <a:lnTo>
                    <a:pt x="6692" y="10324"/>
                  </a:lnTo>
                  <a:lnTo>
                    <a:pt x="4487" y="9167"/>
                  </a:lnTo>
                  <a:lnTo>
                    <a:pt x="2257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7328772" y="3646306"/>
              <a:ext cx="34925" cy="23574"/>
            </a:xfrm>
            <a:custGeom>
              <a:avLst/>
              <a:pathLst>
                <a:path w="34925" h="23574">
                  <a:moveTo>
                    <a:pt x="5675" y="0"/>
                  </a:moveTo>
                  <a:lnTo>
                    <a:pt x="8875" y="1737"/>
                  </a:lnTo>
                  <a:lnTo>
                    <a:pt x="12014" y="3457"/>
                  </a:lnTo>
                  <a:lnTo>
                    <a:pt x="15091" y="5160"/>
                  </a:lnTo>
                  <a:lnTo>
                    <a:pt x="18108" y="6845"/>
                  </a:lnTo>
                  <a:lnTo>
                    <a:pt x="21064" y="8512"/>
                  </a:lnTo>
                  <a:lnTo>
                    <a:pt x="23958" y="10163"/>
                  </a:lnTo>
                  <a:lnTo>
                    <a:pt x="26791" y="11795"/>
                  </a:lnTo>
                  <a:lnTo>
                    <a:pt x="29564" y="13411"/>
                  </a:lnTo>
                  <a:lnTo>
                    <a:pt x="32275" y="15009"/>
                  </a:lnTo>
                  <a:lnTo>
                    <a:pt x="34925" y="16589"/>
                  </a:lnTo>
                  <a:lnTo>
                    <a:pt x="29249" y="2357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7378977" y="3574273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420014" y="3576020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413465" y="3600904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454065" y="3620112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407353" y="3620549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4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500341" y="3570344"/>
              <a:ext cx="17462" cy="100409"/>
            </a:xfrm>
            <a:custGeom>
              <a:avLst/>
              <a:pathLst>
                <a:path w="17462" h="100409">
                  <a:moveTo>
                    <a:pt x="7858" y="2837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7899"/>
                  </a:lnTo>
                  <a:lnTo>
                    <a:pt x="8975" y="19034"/>
                  </a:lnTo>
                  <a:lnTo>
                    <a:pt x="10058" y="20169"/>
                  </a:lnTo>
                  <a:lnTo>
                    <a:pt x="11106" y="21304"/>
                  </a:lnTo>
                  <a:lnTo>
                    <a:pt x="12118" y="22439"/>
                  </a:lnTo>
                  <a:lnTo>
                    <a:pt x="13096" y="23574"/>
                  </a:lnTo>
                  <a:lnTo>
                    <a:pt x="14039" y="24709"/>
                  </a:lnTo>
                  <a:lnTo>
                    <a:pt x="14947" y="25844"/>
                  </a:lnTo>
                  <a:lnTo>
                    <a:pt x="15821" y="26979"/>
                  </a:lnTo>
                  <a:lnTo>
                    <a:pt x="16659" y="28114"/>
                  </a:lnTo>
                  <a:lnTo>
                    <a:pt x="17462" y="29249"/>
                  </a:lnTo>
                  <a:lnTo>
                    <a:pt x="12660" y="36234"/>
                  </a:lnTo>
                  <a:lnTo>
                    <a:pt x="12219" y="35370"/>
                  </a:lnTo>
                  <a:lnTo>
                    <a:pt x="11769" y="34523"/>
                  </a:lnTo>
                  <a:lnTo>
                    <a:pt x="11311" y="33693"/>
                  </a:lnTo>
                  <a:lnTo>
                    <a:pt x="10844" y="32881"/>
                  </a:lnTo>
                  <a:lnTo>
                    <a:pt x="10368" y="32087"/>
                  </a:lnTo>
                  <a:lnTo>
                    <a:pt x="9883" y="31310"/>
                  </a:lnTo>
                  <a:lnTo>
                    <a:pt x="9390" y="30550"/>
                  </a:lnTo>
                  <a:lnTo>
                    <a:pt x="8888" y="29808"/>
                  </a:lnTo>
                  <a:lnTo>
                    <a:pt x="8377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486371" y="3592172"/>
              <a:ext cx="10914" cy="32742"/>
            </a:xfrm>
            <a:custGeom>
              <a:avLst/>
              <a:pathLst>
                <a:path w="10914" h="32742">
                  <a:moveTo>
                    <a:pt x="4365" y="0"/>
                  </a:moveTo>
                  <a:lnTo>
                    <a:pt x="10914" y="1309"/>
                  </a:lnTo>
                  <a:lnTo>
                    <a:pt x="10717" y="4688"/>
                  </a:lnTo>
                  <a:lnTo>
                    <a:pt x="10477" y="8015"/>
                  </a:lnTo>
                  <a:lnTo>
                    <a:pt x="10193" y="11289"/>
                  </a:lnTo>
                  <a:lnTo>
                    <a:pt x="9866" y="14511"/>
                  </a:lnTo>
                  <a:lnTo>
                    <a:pt x="9495" y="17680"/>
                  </a:lnTo>
                  <a:lnTo>
                    <a:pt x="9080" y="20797"/>
                  </a:lnTo>
                  <a:lnTo>
                    <a:pt x="8622" y="23862"/>
                  </a:lnTo>
                  <a:lnTo>
                    <a:pt x="8120" y="26874"/>
                  </a:lnTo>
                  <a:lnTo>
                    <a:pt x="7574" y="29834"/>
                  </a:lnTo>
                  <a:lnTo>
                    <a:pt x="6985" y="32742"/>
                  </a:lnTo>
                  <a:lnTo>
                    <a:pt x="0" y="29249"/>
                  </a:lnTo>
                  <a:lnTo>
                    <a:pt x="593" y="26285"/>
                  </a:lnTo>
                  <a:lnTo>
                    <a:pt x="1152" y="23329"/>
                  </a:lnTo>
                  <a:lnTo>
                    <a:pt x="1676" y="20383"/>
                  </a:lnTo>
                  <a:lnTo>
                    <a:pt x="2165" y="17445"/>
                  </a:lnTo>
                  <a:lnTo>
                    <a:pt x="2619" y="14515"/>
                  </a:lnTo>
                  <a:lnTo>
                    <a:pt x="3038" y="11595"/>
                  </a:lnTo>
                  <a:lnTo>
                    <a:pt x="3422" y="8683"/>
                  </a:lnTo>
                  <a:lnTo>
                    <a:pt x="3771" y="5780"/>
                  </a:lnTo>
                  <a:lnTo>
                    <a:pt x="4086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516494" y="3570344"/>
              <a:ext cx="71596" cy="42783"/>
            </a:xfrm>
            <a:custGeom>
              <a:avLst/>
              <a:pathLst>
                <a:path w="71596" h="42783">
                  <a:moveTo>
                    <a:pt x="3929" y="6548"/>
                  </a:moveTo>
                  <a:lnTo>
                    <a:pt x="30559" y="6548"/>
                  </a:lnTo>
                  <a:lnTo>
                    <a:pt x="30559" y="0"/>
                  </a:lnTo>
                  <a:lnTo>
                    <a:pt x="39290" y="0"/>
                  </a:lnTo>
                  <a:lnTo>
                    <a:pt x="39290" y="6548"/>
                  </a:lnTo>
                  <a:lnTo>
                    <a:pt x="68540" y="6548"/>
                  </a:lnTo>
                  <a:lnTo>
                    <a:pt x="68540" y="13970"/>
                  </a:lnTo>
                  <a:lnTo>
                    <a:pt x="39290" y="13970"/>
                  </a:lnTo>
                  <a:lnTo>
                    <a:pt x="39290" y="20954"/>
                  </a:lnTo>
                  <a:lnTo>
                    <a:pt x="65047" y="20954"/>
                  </a:lnTo>
                  <a:lnTo>
                    <a:pt x="65047" y="28376"/>
                  </a:lnTo>
                  <a:lnTo>
                    <a:pt x="39290" y="28376"/>
                  </a:lnTo>
                  <a:lnTo>
                    <a:pt x="39290" y="35361"/>
                  </a:lnTo>
                  <a:lnTo>
                    <a:pt x="71596" y="35361"/>
                  </a:lnTo>
                  <a:lnTo>
                    <a:pt x="71596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30559" y="35361"/>
                  </a:lnTo>
                  <a:lnTo>
                    <a:pt x="30559" y="28376"/>
                  </a:lnTo>
                  <a:lnTo>
                    <a:pt x="8294" y="28376"/>
                  </a:lnTo>
                  <a:lnTo>
                    <a:pt x="8294" y="20954"/>
                  </a:lnTo>
                  <a:lnTo>
                    <a:pt x="30559" y="20954"/>
                  </a:lnTo>
                  <a:lnTo>
                    <a:pt x="30559" y="13970"/>
                  </a:lnTo>
                  <a:lnTo>
                    <a:pt x="3929" y="139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524352" y="3620112"/>
              <a:ext cx="55443" cy="50641"/>
            </a:xfrm>
            <a:custGeom>
              <a:avLst/>
              <a:pathLst>
                <a:path w="55443" h="50641">
                  <a:moveTo>
                    <a:pt x="55443" y="0"/>
                  </a:moveTo>
                  <a:lnTo>
                    <a:pt x="55443" y="40163"/>
                  </a:lnTo>
                  <a:lnTo>
                    <a:pt x="55412" y="41185"/>
                  </a:lnTo>
                  <a:lnTo>
                    <a:pt x="55321" y="42154"/>
                  </a:lnTo>
                  <a:lnTo>
                    <a:pt x="55168" y="43071"/>
                  </a:lnTo>
                  <a:lnTo>
                    <a:pt x="54954" y="43935"/>
                  </a:lnTo>
                  <a:lnTo>
                    <a:pt x="54679" y="44747"/>
                  </a:lnTo>
                  <a:lnTo>
                    <a:pt x="54343" y="45507"/>
                  </a:lnTo>
                  <a:lnTo>
                    <a:pt x="53946" y="46214"/>
                  </a:lnTo>
                  <a:lnTo>
                    <a:pt x="53487" y="46869"/>
                  </a:lnTo>
                  <a:lnTo>
                    <a:pt x="52968" y="47471"/>
                  </a:lnTo>
                  <a:lnTo>
                    <a:pt x="52387" y="48021"/>
                  </a:lnTo>
                  <a:lnTo>
                    <a:pt x="51750" y="48519"/>
                  </a:lnTo>
                  <a:lnTo>
                    <a:pt x="51060" y="48964"/>
                  </a:lnTo>
                  <a:lnTo>
                    <a:pt x="50318" y="49357"/>
                  </a:lnTo>
                  <a:lnTo>
                    <a:pt x="49523" y="49698"/>
                  </a:lnTo>
                  <a:lnTo>
                    <a:pt x="48676" y="49986"/>
                  </a:lnTo>
                  <a:lnTo>
                    <a:pt x="47777" y="50222"/>
                  </a:lnTo>
                  <a:lnTo>
                    <a:pt x="46825" y="50405"/>
                  </a:lnTo>
                  <a:lnTo>
                    <a:pt x="45821" y="50536"/>
                  </a:lnTo>
                  <a:lnTo>
                    <a:pt x="44765" y="50615"/>
                  </a:lnTo>
                  <a:lnTo>
                    <a:pt x="43656" y="50641"/>
                  </a:lnTo>
                  <a:lnTo>
                    <a:pt x="42861" y="50632"/>
                  </a:lnTo>
                  <a:lnTo>
                    <a:pt x="42049" y="50606"/>
                  </a:lnTo>
                  <a:lnTo>
                    <a:pt x="41220" y="50562"/>
                  </a:lnTo>
                  <a:lnTo>
                    <a:pt x="40373" y="50501"/>
                  </a:lnTo>
                  <a:lnTo>
                    <a:pt x="39508" y="50422"/>
                  </a:lnTo>
                  <a:lnTo>
                    <a:pt x="38627" y="50326"/>
                  </a:lnTo>
                  <a:lnTo>
                    <a:pt x="37727" y="50213"/>
                  </a:lnTo>
                  <a:lnTo>
                    <a:pt x="36810" y="50082"/>
                  </a:lnTo>
                  <a:lnTo>
                    <a:pt x="35876" y="49934"/>
                  </a:lnTo>
                  <a:lnTo>
                    <a:pt x="34925" y="49768"/>
                  </a:lnTo>
                  <a:lnTo>
                    <a:pt x="32742" y="41473"/>
                  </a:lnTo>
                  <a:lnTo>
                    <a:pt x="34104" y="41639"/>
                  </a:lnTo>
                  <a:lnTo>
                    <a:pt x="35396" y="41787"/>
                  </a:lnTo>
                  <a:lnTo>
                    <a:pt x="36618" y="41918"/>
                  </a:lnTo>
                  <a:lnTo>
                    <a:pt x="37771" y="42032"/>
                  </a:lnTo>
                  <a:lnTo>
                    <a:pt x="38854" y="42128"/>
                  </a:lnTo>
                  <a:lnTo>
                    <a:pt x="39866" y="42206"/>
                  </a:lnTo>
                  <a:lnTo>
                    <a:pt x="40809" y="42267"/>
                  </a:lnTo>
                  <a:lnTo>
                    <a:pt x="41682" y="42311"/>
                  </a:lnTo>
                  <a:lnTo>
                    <a:pt x="42486" y="42337"/>
                  </a:lnTo>
                  <a:lnTo>
                    <a:pt x="43219" y="42346"/>
                  </a:lnTo>
                  <a:lnTo>
                    <a:pt x="43883" y="42302"/>
                  </a:lnTo>
                  <a:lnTo>
                    <a:pt x="44476" y="42171"/>
                  </a:lnTo>
                  <a:lnTo>
                    <a:pt x="45000" y="41953"/>
                  </a:lnTo>
                  <a:lnTo>
                    <a:pt x="45454" y="41648"/>
                  </a:lnTo>
                  <a:lnTo>
                    <a:pt x="45839" y="41255"/>
                  </a:lnTo>
                  <a:lnTo>
                    <a:pt x="46153" y="40774"/>
                  </a:lnTo>
                  <a:lnTo>
                    <a:pt x="46397" y="40207"/>
                  </a:lnTo>
                  <a:lnTo>
                    <a:pt x="46572" y="39552"/>
                  </a:lnTo>
                  <a:lnTo>
                    <a:pt x="46677" y="38810"/>
                  </a:lnTo>
                  <a:lnTo>
                    <a:pt x="46712" y="37980"/>
                  </a:lnTo>
                  <a:lnTo>
                    <a:pt x="46712" y="34925"/>
                  </a:lnTo>
                  <a:lnTo>
                    <a:pt x="8731" y="34925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533083" y="3627097"/>
              <a:ext cx="37980" cy="6984"/>
            </a:xfrm>
            <a:custGeom>
              <a:avLst/>
              <a:pathLst>
                <a:path w="37980" h="6984">
                  <a:moveTo>
                    <a:pt x="0" y="6984"/>
                  </a:moveTo>
                  <a:lnTo>
                    <a:pt x="37980" y="6984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533083" y="3641067"/>
              <a:ext cx="37980" cy="6984"/>
            </a:xfrm>
            <a:custGeom>
              <a:avLst/>
              <a:pathLst>
                <a:path w="37980" h="6984">
                  <a:moveTo>
                    <a:pt x="0" y="6984"/>
                  </a:moveTo>
                  <a:lnTo>
                    <a:pt x="37980" y="6984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601187" y="3573400"/>
              <a:ext cx="21828" cy="27066"/>
            </a:xfrm>
            <a:custGeom>
              <a:avLst/>
              <a:pathLst>
                <a:path w="21828" h="27066">
                  <a:moveTo>
                    <a:pt x="7858" y="0"/>
                  </a:moveTo>
                  <a:lnTo>
                    <a:pt x="9490" y="2030"/>
                  </a:lnTo>
                  <a:lnTo>
                    <a:pt x="11071" y="4103"/>
                  </a:lnTo>
                  <a:lnTo>
                    <a:pt x="12599" y="6221"/>
                  </a:lnTo>
                  <a:lnTo>
                    <a:pt x="14074" y="8382"/>
                  </a:lnTo>
                  <a:lnTo>
                    <a:pt x="15497" y="10586"/>
                  </a:lnTo>
                  <a:lnTo>
                    <a:pt x="16868" y="12834"/>
                  </a:lnTo>
                  <a:lnTo>
                    <a:pt x="18187" y="15126"/>
                  </a:lnTo>
                  <a:lnTo>
                    <a:pt x="19453" y="17462"/>
                  </a:lnTo>
                  <a:lnTo>
                    <a:pt x="20666" y="19841"/>
                  </a:lnTo>
                  <a:lnTo>
                    <a:pt x="21828" y="22264"/>
                  </a:lnTo>
                  <a:lnTo>
                    <a:pt x="13533" y="27066"/>
                  </a:lnTo>
                  <a:lnTo>
                    <a:pt x="12533" y="24722"/>
                  </a:lnTo>
                  <a:lnTo>
                    <a:pt x="11455" y="22404"/>
                  </a:lnTo>
                  <a:lnTo>
                    <a:pt x="10298" y="20112"/>
                  </a:lnTo>
                  <a:lnTo>
                    <a:pt x="9063" y="17846"/>
                  </a:lnTo>
                  <a:lnTo>
                    <a:pt x="7748" y="15607"/>
                  </a:lnTo>
                  <a:lnTo>
                    <a:pt x="6356" y="13393"/>
                  </a:lnTo>
                  <a:lnTo>
                    <a:pt x="4885" y="11206"/>
                  </a:lnTo>
                  <a:lnTo>
                    <a:pt x="3335" y="9045"/>
                  </a:lnTo>
                  <a:lnTo>
                    <a:pt x="1706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599441" y="3622732"/>
              <a:ext cx="23574" cy="45839"/>
            </a:xfrm>
            <a:custGeom>
              <a:avLst/>
              <a:pathLst>
                <a:path w="23574" h="45839">
                  <a:moveTo>
                    <a:pt x="16152" y="0"/>
                  </a:moveTo>
                  <a:lnTo>
                    <a:pt x="23574" y="4802"/>
                  </a:lnTo>
                  <a:lnTo>
                    <a:pt x="22482" y="9063"/>
                  </a:lnTo>
                  <a:lnTo>
                    <a:pt x="21304" y="13288"/>
                  </a:lnTo>
                  <a:lnTo>
                    <a:pt x="20038" y="17479"/>
                  </a:lnTo>
                  <a:lnTo>
                    <a:pt x="18684" y="21636"/>
                  </a:lnTo>
                  <a:lnTo>
                    <a:pt x="17244" y="25757"/>
                  </a:lnTo>
                  <a:lnTo>
                    <a:pt x="15716" y="29843"/>
                  </a:lnTo>
                  <a:lnTo>
                    <a:pt x="14100" y="33894"/>
                  </a:lnTo>
                  <a:lnTo>
                    <a:pt x="12398" y="37911"/>
                  </a:lnTo>
                  <a:lnTo>
                    <a:pt x="10608" y="41892"/>
                  </a:lnTo>
                  <a:lnTo>
                    <a:pt x="8731" y="45839"/>
                  </a:lnTo>
                  <a:lnTo>
                    <a:pt x="0" y="39290"/>
                  </a:lnTo>
                  <a:lnTo>
                    <a:pt x="1968" y="35518"/>
                  </a:lnTo>
                  <a:lnTo>
                    <a:pt x="3859" y="31711"/>
                  </a:lnTo>
                  <a:lnTo>
                    <a:pt x="5670" y="27870"/>
                  </a:lnTo>
                  <a:lnTo>
                    <a:pt x="7404" y="23993"/>
                  </a:lnTo>
                  <a:lnTo>
                    <a:pt x="9058" y="20081"/>
                  </a:lnTo>
                  <a:lnTo>
                    <a:pt x="10634" y="16135"/>
                  </a:lnTo>
                  <a:lnTo>
                    <a:pt x="12132" y="12153"/>
                  </a:lnTo>
                  <a:lnTo>
                    <a:pt x="13550" y="8137"/>
                  </a:lnTo>
                  <a:lnTo>
                    <a:pt x="14891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619523" y="3575583"/>
              <a:ext cx="81637" cy="95170"/>
            </a:xfrm>
            <a:custGeom>
              <a:avLst/>
              <a:pathLst>
                <a:path w="81637" h="95170">
                  <a:moveTo>
                    <a:pt x="15279" y="0"/>
                  </a:moveTo>
                  <a:lnTo>
                    <a:pt x="69413" y="0"/>
                  </a:lnTo>
                  <a:lnTo>
                    <a:pt x="69413" y="44965"/>
                  </a:lnTo>
                  <a:lnTo>
                    <a:pt x="55880" y="44965"/>
                  </a:lnTo>
                  <a:lnTo>
                    <a:pt x="55880" y="82073"/>
                  </a:lnTo>
                  <a:lnTo>
                    <a:pt x="55945" y="82820"/>
                  </a:lnTo>
                  <a:lnTo>
                    <a:pt x="56141" y="83488"/>
                  </a:lnTo>
                  <a:lnTo>
                    <a:pt x="56469" y="84077"/>
                  </a:lnTo>
                  <a:lnTo>
                    <a:pt x="56927" y="84588"/>
                  </a:lnTo>
                  <a:lnTo>
                    <a:pt x="57517" y="85020"/>
                  </a:lnTo>
                  <a:lnTo>
                    <a:pt x="58237" y="85374"/>
                  </a:lnTo>
                  <a:lnTo>
                    <a:pt x="59088" y="85649"/>
                  </a:lnTo>
                  <a:lnTo>
                    <a:pt x="60071" y="85845"/>
                  </a:lnTo>
                  <a:lnTo>
                    <a:pt x="61184" y="85963"/>
                  </a:lnTo>
                  <a:lnTo>
                    <a:pt x="62428" y="86002"/>
                  </a:lnTo>
                  <a:lnTo>
                    <a:pt x="63934" y="85980"/>
                  </a:lnTo>
                  <a:lnTo>
                    <a:pt x="65309" y="85915"/>
                  </a:lnTo>
                  <a:lnTo>
                    <a:pt x="66553" y="85806"/>
                  </a:lnTo>
                  <a:lnTo>
                    <a:pt x="67667" y="85653"/>
                  </a:lnTo>
                  <a:lnTo>
                    <a:pt x="68649" y="85457"/>
                  </a:lnTo>
                  <a:lnTo>
                    <a:pt x="69500" y="85217"/>
                  </a:lnTo>
                  <a:lnTo>
                    <a:pt x="70221" y="84933"/>
                  </a:lnTo>
                  <a:lnTo>
                    <a:pt x="70810" y="84605"/>
                  </a:lnTo>
                  <a:lnTo>
                    <a:pt x="71268" y="84234"/>
                  </a:lnTo>
                  <a:lnTo>
                    <a:pt x="71596" y="83819"/>
                  </a:lnTo>
                  <a:lnTo>
                    <a:pt x="71853" y="83322"/>
                  </a:lnTo>
                  <a:lnTo>
                    <a:pt x="72102" y="82702"/>
                  </a:lnTo>
                  <a:lnTo>
                    <a:pt x="72342" y="81960"/>
                  </a:lnTo>
                  <a:lnTo>
                    <a:pt x="72574" y="81095"/>
                  </a:lnTo>
                  <a:lnTo>
                    <a:pt x="72796" y="80109"/>
                  </a:lnTo>
                  <a:lnTo>
                    <a:pt x="73010" y="79000"/>
                  </a:lnTo>
                  <a:lnTo>
                    <a:pt x="73215" y="77769"/>
                  </a:lnTo>
                  <a:lnTo>
                    <a:pt x="73412" y="76415"/>
                  </a:lnTo>
                  <a:lnTo>
                    <a:pt x="73600" y="74940"/>
                  </a:lnTo>
                  <a:lnTo>
                    <a:pt x="73779" y="73342"/>
                  </a:lnTo>
                  <a:lnTo>
                    <a:pt x="81637" y="75961"/>
                  </a:lnTo>
                  <a:lnTo>
                    <a:pt x="81436" y="78236"/>
                  </a:lnTo>
                  <a:lnTo>
                    <a:pt x="81183" y="80344"/>
                  </a:lnTo>
                  <a:lnTo>
                    <a:pt x="80877" y="82287"/>
                  </a:lnTo>
                  <a:lnTo>
                    <a:pt x="80519" y="84064"/>
                  </a:lnTo>
                  <a:lnTo>
                    <a:pt x="80109" y="85675"/>
                  </a:lnTo>
                  <a:lnTo>
                    <a:pt x="79646" y="87120"/>
                  </a:lnTo>
                  <a:lnTo>
                    <a:pt x="79131" y="88399"/>
                  </a:lnTo>
                  <a:lnTo>
                    <a:pt x="78563" y="89512"/>
                  </a:lnTo>
                  <a:lnTo>
                    <a:pt x="77943" y="90460"/>
                  </a:lnTo>
                  <a:lnTo>
                    <a:pt x="77271" y="91241"/>
                  </a:lnTo>
                  <a:lnTo>
                    <a:pt x="76730" y="91739"/>
                  </a:lnTo>
                  <a:lnTo>
                    <a:pt x="75979" y="92184"/>
                  </a:lnTo>
                  <a:lnTo>
                    <a:pt x="75018" y="92577"/>
                  </a:lnTo>
                  <a:lnTo>
                    <a:pt x="73848" y="92917"/>
                  </a:lnTo>
                  <a:lnTo>
                    <a:pt x="72469" y="93206"/>
                  </a:lnTo>
                  <a:lnTo>
                    <a:pt x="70880" y="93441"/>
                  </a:lnTo>
                  <a:lnTo>
                    <a:pt x="69081" y="93625"/>
                  </a:lnTo>
                  <a:lnTo>
                    <a:pt x="67073" y="93756"/>
                  </a:lnTo>
                  <a:lnTo>
                    <a:pt x="64855" y="93834"/>
                  </a:lnTo>
                  <a:lnTo>
                    <a:pt x="62428" y="93860"/>
                  </a:lnTo>
                  <a:lnTo>
                    <a:pt x="60496" y="93841"/>
                  </a:lnTo>
                  <a:lnTo>
                    <a:pt x="58717" y="93782"/>
                  </a:lnTo>
                  <a:lnTo>
                    <a:pt x="57091" y="93684"/>
                  </a:lnTo>
                  <a:lnTo>
                    <a:pt x="55618" y="93546"/>
                  </a:lnTo>
                  <a:lnTo>
                    <a:pt x="54297" y="93369"/>
                  </a:lnTo>
                  <a:lnTo>
                    <a:pt x="53129" y="93153"/>
                  </a:lnTo>
                  <a:lnTo>
                    <a:pt x="52114" y="92898"/>
                  </a:lnTo>
                  <a:lnTo>
                    <a:pt x="51252" y="92603"/>
                  </a:lnTo>
                  <a:lnTo>
                    <a:pt x="50543" y="92269"/>
                  </a:lnTo>
                  <a:lnTo>
                    <a:pt x="49986" y="91896"/>
                  </a:lnTo>
                  <a:lnTo>
                    <a:pt x="49530" y="91470"/>
                  </a:lnTo>
                  <a:lnTo>
                    <a:pt x="49122" y="90979"/>
                  </a:lnTo>
                  <a:lnTo>
                    <a:pt x="48761" y="90423"/>
                  </a:lnTo>
                  <a:lnTo>
                    <a:pt x="48449" y="89800"/>
                  </a:lnTo>
                  <a:lnTo>
                    <a:pt x="48185" y="89113"/>
                  </a:lnTo>
                  <a:lnTo>
                    <a:pt x="47969" y="88360"/>
                  </a:lnTo>
                  <a:lnTo>
                    <a:pt x="47801" y="87541"/>
                  </a:lnTo>
                  <a:lnTo>
                    <a:pt x="47681" y="86657"/>
                  </a:lnTo>
                  <a:lnTo>
                    <a:pt x="47609" y="85708"/>
                  </a:lnTo>
                  <a:lnTo>
                    <a:pt x="47585" y="84693"/>
                  </a:lnTo>
                  <a:lnTo>
                    <a:pt x="47585" y="44965"/>
                  </a:lnTo>
                  <a:lnTo>
                    <a:pt x="35798" y="44965"/>
                  </a:lnTo>
                  <a:lnTo>
                    <a:pt x="34946" y="51911"/>
                  </a:lnTo>
                  <a:lnTo>
                    <a:pt x="33615" y="58429"/>
                  </a:lnTo>
                  <a:lnTo>
                    <a:pt x="31803" y="64519"/>
                  </a:lnTo>
                  <a:lnTo>
                    <a:pt x="29511" y="70181"/>
                  </a:lnTo>
                  <a:lnTo>
                    <a:pt x="26739" y="75416"/>
                  </a:lnTo>
                  <a:lnTo>
                    <a:pt x="23487" y="80222"/>
                  </a:lnTo>
                  <a:lnTo>
                    <a:pt x="19754" y="84601"/>
                  </a:lnTo>
                  <a:lnTo>
                    <a:pt x="15541" y="88552"/>
                  </a:lnTo>
                  <a:lnTo>
                    <a:pt x="10848" y="92075"/>
                  </a:lnTo>
                  <a:lnTo>
                    <a:pt x="5675" y="95170"/>
                  </a:lnTo>
                  <a:lnTo>
                    <a:pt x="0" y="87312"/>
                  </a:lnTo>
                  <a:lnTo>
                    <a:pt x="4754" y="84610"/>
                  </a:lnTo>
                  <a:lnTo>
                    <a:pt x="9063" y="81567"/>
                  </a:lnTo>
                  <a:lnTo>
                    <a:pt x="12926" y="78183"/>
                  </a:lnTo>
                  <a:lnTo>
                    <a:pt x="16344" y="74460"/>
                  </a:lnTo>
                  <a:lnTo>
                    <a:pt x="19317" y="70395"/>
                  </a:lnTo>
                  <a:lnTo>
                    <a:pt x="21845" y="65990"/>
                  </a:lnTo>
                  <a:lnTo>
                    <a:pt x="23927" y="61245"/>
                  </a:lnTo>
                  <a:lnTo>
                    <a:pt x="25565" y="56159"/>
                  </a:lnTo>
                  <a:lnTo>
                    <a:pt x="26756" y="50732"/>
                  </a:lnTo>
                  <a:lnTo>
                    <a:pt x="27503" y="44965"/>
                  </a:lnTo>
                  <a:lnTo>
                    <a:pt x="15279" y="44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642660" y="3583441"/>
              <a:ext cx="37980" cy="29249"/>
            </a:xfrm>
            <a:custGeom>
              <a:avLst/>
              <a:pathLst>
                <a:path w="37980" h="29249">
                  <a:moveTo>
                    <a:pt x="0" y="29249"/>
                  </a:moveTo>
                  <a:lnTo>
                    <a:pt x="37980" y="29249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711201" y="3575583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40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753547" y="3570344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758350" y="3608762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821215" y="3569471"/>
              <a:ext cx="100845" cy="101719"/>
            </a:xfrm>
            <a:custGeom>
              <a:avLst/>
              <a:pathLst>
                <a:path w="100845" h="101719">
                  <a:moveTo>
                    <a:pt x="20081" y="48895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3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7822961" y="3589116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7850028" y="3599157"/>
              <a:ext cx="72469" cy="68540"/>
            </a:xfrm>
            <a:custGeom>
              <a:avLst/>
              <a:pathLst>
                <a:path w="72469" h="68540">
                  <a:moveTo>
                    <a:pt x="611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2346" y="8294"/>
                  </a:lnTo>
                  <a:lnTo>
                    <a:pt x="42346" y="28813"/>
                  </a:lnTo>
                  <a:lnTo>
                    <a:pt x="67230" y="28813"/>
                  </a:lnTo>
                  <a:lnTo>
                    <a:pt x="67230" y="37107"/>
                  </a:lnTo>
                  <a:lnTo>
                    <a:pt x="42346" y="37107"/>
                  </a:lnTo>
                  <a:lnTo>
                    <a:pt x="42346" y="60245"/>
                  </a:lnTo>
                  <a:lnTo>
                    <a:pt x="72469" y="60245"/>
                  </a:lnTo>
                  <a:lnTo>
                    <a:pt x="7246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477" y="60245"/>
                  </a:lnTo>
                  <a:lnTo>
                    <a:pt x="10477" y="20518"/>
                  </a:lnTo>
                  <a:lnTo>
                    <a:pt x="19208" y="20518"/>
                  </a:lnTo>
                  <a:lnTo>
                    <a:pt x="19208" y="60245"/>
                  </a:lnTo>
                  <a:lnTo>
                    <a:pt x="33615" y="60245"/>
                  </a:lnTo>
                  <a:lnTo>
                    <a:pt x="33615" y="8294"/>
                  </a:lnTo>
                  <a:lnTo>
                    <a:pt x="611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933411" y="3570344"/>
              <a:ext cx="40600" cy="100409"/>
            </a:xfrm>
            <a:custGeom>
              <a:avLst/>
              <a:pathLst>
                <a:path w="40600" h="100409">
                  <a:moveTo>
                    <a:pt x="2619" y="16589"/>
                  </a:moveTo>
                  <a:lnTo>
                    <a:pt x="19645" y="16589"/>
                  </a:lnTo>
                  <a:lnTo>
                    <a:pt x="19195" y="15118"/>
                  </a:lnTo>
                  <a:lnTo>
                    <a:pt x="18719" y="13673"/>
                  </a:lnTo>
                  <a:lnTo>
                    <a:pt x="18217" y="12254"/>
                  </a:lnTo>
                  <a:lnTo>
                    <a:pt x="17689" y="10861"/>
                  </a:lnTo>
                  <a:lnTo>
                    <a:pt x="17135" y="9495"/>
                  </a:lnTo>
                  <a:lnTo>
                    <a:pt x="16554" y="8154"/>
                  </a:lnTo>
                  <a:lnTo>
                    <a:pt x="15947" y="6840"/>
                  </a:lnTo>
                  <a:lnTo>
                    <a:pt x="15314" y="5553"/>
                  </a:lnTo>
                  <a:lnTo>
                    <a:pt x="14655" y="4291"/>
                  </a:lnTo>
                  <a:lnTo>
                    <a:pt x="13970" y="3055"/>
                  </a:lnTo>
                  <a:lnTo>
                    <a:pt x="22701" y="0"/>
                  </a:lnTo>
                  <a:lnTo>
                    <a:pt x="23552" y="1580"/>
                  </a:lnTo>
                  <a:lnTo>
                    <a:pt x="24360" y="3178"/>
                  </a:lnTo>
                  <a:lnTo>
                    <a:pt x="25124" y="4793"/>
                  </a:lnTo>
                  <a:lnTo>
                    <a:pt x="25844" y="6426"/>
                  </a:lnTo>
                  <a:lnTo>
                    <a:pt x="26521" y="8076"/>
                  </a:lnTo>
                  <a:lnTo>
                    <a:pt x="27154" y="9744"/>
                  </a:lnTo>
                  <a:lnTo>
                    <a:pt x="27743" y="11429"/>
                  </a:lnTo>
                  <a:lnTo>
                    <a:pt x="28289" y="13131"/>
                  </a:lnTo>
                  <a:lnTo>
                    <a:pt x="28791" y="14851"/>
                  </a:lnTo>
                  <a:lnTo>
                    <a:pt x="29249" y="16589"/>
                  </a:lnTo>
                  <a:lnTo>
                    <a:pt x="40600" y="16589"/>
                  </a:lnTo>
                  <a:lnTo>
                    <a:pt x="40600" y="24884"/>
                  </a:lnTo>
                  <a:lnTo>
                    <a:pt x="20518" y="24884"/>
                  </a:lnTo>
                  <a:lnTo>
                    <a:pt x="20514" y="26364"/>
                  </a:lnTo>
                  <a:lnTo>
                    <a:pt x="20500" y="27835"/>
                  </a:lnTo>
                  <a:lnTo>
                    <a:pt x="20479" y="29297"/>
                  </a:lnTo>
                  <a:lnTo>
                    <a:pt x="20448" y="30751"/>
                  </a:lnTo>
                  <a:lnTo>
                    <a:pt x="20409" y="32196"/>
                  </a:lnTo>
                  <a:lnTo>
                    <a:pt x="20361" y="33632"/>
                  </a:lnTo>
                  <a:lnTo>
                    <a:pt x="20304" y="35060"/>
                  </a:lnTo>
                  <a:lnTo>
                    <a:pt x="20239" y="36479"/>
                  </a:lnTo>
                  <a:lnTo>
                    <a:pt x="20164" y="37889"/>
                  </a:lnTo>
                  <a:lnTo>
                    <a:pt x="20081" y="39290"/>
                  </a:lnTo>
                  <a:lnTo>
                    <a:pt x="40163" y="39290"/>
                  </a:lnTo>
                  <a:lnTo>
                    <a:pt x="40054" y="48318"/>
                  </a:lnTo>
                  <a:lnTo>
                    <a:pt x="39901" y="56543"/>
                  </a:lnTo>
                  <a:lnTo>
                    <a:pt x="39705" y="63965"/>
                  </a:lnTo>
                  <a:lnTo>
                    <a:pt x="39465" y="70583"/>
                  </a:lnTo>
                  <a:lnTo>
                    <a:pt x="39181" y="76398"/>
                  </a:lnTo>
                  <a:lnTo>
                    <a:pt x="38854" y="81410"/>
                  </a:lnTo>
                  <a:lnTo>
                    <a:pt x="38482" y="85618"/>
                  </a:lnTo>
                  <a:lnTo>
                    <a:pt x="38068" y="89023"/>
                  </a:lnTo>
                  <a:lnTo>
                    <a:pt x="37609" y="91625"/>
                  </a:lnTo>
                  <a:lnTo>
                    <a:pt x="37107" y="93424"/>
                  </a:lnTo>
                  <a:lnTo>
                    <a:pt x="36535" y="94751"/>
                  </a:lnTo>
                  <a:lnTo>
                    <a:pt x="35867" y="95938"/>
                  </a:lnTo>
                  <a:lnTo>
                    <a:pt x="35103" y="96986"/>
                  </a:lnTo>
                  <a:lnTo>
                    <a:pt x="34243" y="97894"/>
                  </a:lnTo>
                  <a:lnTo>
                    <a:pt x="33287" y="98663"/>
                  </a:lnTo>
                  <a:lnTo>
                    <a:pt x="32235" y="99291"/>
                  </a:lnTo>
                  <a:lnTo>
                    <a:pt x="31087" y="99780"/>
                  </a:lnTo>
                  <a:lnTo>
                    <a:pt x="29843" y="100129"/>
                  </a:lnTo>
                  <a:lnTo>
                    <a:pt x="28503" y="100339"/>
                  </a:lnTo>
                  <a:lnTo>
                    <a:pt x="27066" y="100409"/>
                  </a:lnTo>
                  <a:lnTo>
                    <a:pt x="26355" y="100396"/>
                  </a:lnTo>
                  <a:lnTo>
                    <a:pt x="25617" y="100356"/>
                  </a:lnTo>
                  <a:lnTo>
                    <a:pt x="24853" y="100291"/>
                  </a:lnTo>
                  <a:lnTo>
                    <a:pt x="24063" y="100199"/>
                  </a:lnTo>
                  <a:lnTo>
                    <a:pt x="23246" y="100081"/>
                  </a:lnTo>
                  <a:lnTo>
                    <a:pt x="22404" y="99937"/>
                  </a:lnTo>
                  <a:lnTo>
                    <a:pt x="21535" y="99767"/>
                  </a:lnTo>
                  <a:lnTo>
                    <a:pt x="20640" y="99571"/>
                  </a:lnTo>
                  <a:lnTo>
                    <a:pt x="19719" y="99348"/>
                  </a:lnTo>
                  <a:lnTo>
                    <a:pt x="18772" y="99099"/>
                  </a:lnTo>
                  <a:lnTo>
                    <a:pt x="17462" y="90804"/>
                  </a:lnTo>
                  <a:lnTo>
                    <a:pt x="18575" y="91053"/>
                  </a:lnTo>
                  <a:lnTo>
                    <a:pt x="19645" y="91276"/>
                  </a:lnTo>
                  <a:lnTo>
                    <a:pt x="20671" y="91472"/>
                  </a:lnTo>
                  <a:lnTo>
                    <a:pt x="21653" y="91643"/>
                  </a:lnTo>
                  <a:lnTo>
                    <a:pt x="22592" y="91787"/>
                  </a:lnTo>
                  <a:lnTo>
                    <a:pt x="23487" y="91905"/>
                  </a:lnTo>
                  <a:lnTo>
                    <a:pt x="24338" y="91996"/>
                  </a:lnTo>
                  <a:lnTo>
                    <a:pt x="25146" y="92062"/>
                  </a:lnTo>
                  <a:lnTo>
                    <a:pt x="25909" y="92101"/>
                  </a:lnTo>
                  <a:lnTo>
                    <a:pt x="26630" y="92114"/>
                  </a:lnTo>
                  <a:lnTo>
                    <a:pt x="27049" y="92071"/>
                  </a:lnTo>
                  <a:lnTo>
                    <a:pt x="27433" y="91940"/>
                  </a:lnTo>
                  <a:lnTo>
                    <a:pt x="27782" y="91721"/>
                  </a:lnTo>
                  <a:lnTo>
                    <a:pt x="28097" y="91416"/>
                  </a:lnTo>
                  <a:lnTo>
                    <a:pt x="28376" y="91023"/>
                  </a:lnTo>
                  <a:lnTo>
                    <a:pt x="28621" y="90543"/>
                  </a:lnTo>
                  <a:lnTo>
                    <a:pt x="28830" y="89975"/>
                  </a:lnTo>
                  <a:lnTo>
                    <a:pt x="29005" y="89320"/>
                  </a:lnTo>
                  <a:lnTo>
                    <a:pt x="29144" y="88578"/>
                  </a:lnTo>
                  <a:lnTo>
                    <a:pt x="29249" y="87749"/>
                  </a:lnTo>
                  <a:lnTo>
                    <a:pt x="29664" y="85540"/>
                  </a:lnTo>
                  <a:lnTo>
                    <a:pt x="30035" y="82929"/>
                  </a:lnTo>
                  <a:lnTo>
                    <a:pt x="30362" y="79917"/>
                  </a:lnTo>
                  <a:lnTo>
                    <a:pt x="30646" y="76503"/>
                  </a:lnTo>
                  <a:lnTo>
                    <a:pt x="30886" y="72687"/>
                  </a:lnTo>
                  <a:lnTo>
                    <a:pt x="31083" y="68470"/>
                  </a:lnTo>
                  <a:lnTo>
                    <a:pt x="31236" y="63851"/>
                  </a:lnTo>
                  <a:lnTo>
                    <a:pt x="31345" y="58831"/>
                  </a:lnTo>
                  <a:lnTo>
                    <a:pt x="31410" y="53409"/>
                  </a:lnTo>
                  <a:lnTo>
                    <a:pt x="31432" y="47585"/>
                  </a:lnTo>
                  <a:lnTo>
                    <a:pt x="19645" y="47585"/>
                  </a:lnTo>
                  <a:lnTo>
                    <a:pt x="19055" y="54242"/>
                  </a:lnTo>
                  <a:lnTo>
                    <a:pt x="18335" y="60594"/>
                  </a:lnTo>
                  <a:lnTo>
                    <a:pt x="17484" y="66641"/>
                  </a:lnTo>
                  <a:lnTo>
                    <a:pt x="16502" y="72382"/>
                  </a:lnTo>
                  <a:lnTo>
                    <a:pt x="15388" y="77817"/>
                  </a:lnTo>
                  <a:lnTo>
                    <a:pt x="14144" y="82946"/>
                  </a:lnTo>
                  <a:lnTo>
                    <a:pt x="12769" y="87770"/>
                  </a:lnTo>
                  <a:lnTo>
                    <a:pt x="11263" y="92289"/>
                  </a:lnTo>
                  <a:lnTo>
                    <a:pt x="9626" y="96502"/>
                  </a:lnTo>
                  <a:lnTo>
                    <a:pt x="7858" y="100409"/>
                  </a:lnTo>
                  <a:lnTo>
                    <a:pt x="0" y="95170"/>
                  </a:lnTo>
                  <a:lnTo>
                    <a:pt x="2243" y="89910"/>
                  </a:lnTo>
                  <a:lnTo>
                    <a:pt x="4260" y="84256"/>
                  </a:lnTo>
                  <a:lnTo>
                    <a:pt x="6050" y="78210"/>
                  </a:lnTo>
                  <a:lnTo>
                    <a:pt x="7613" y="71770"/>
                  </a:lnTo>
                  <a:lnTo>
                    <a:pt x="8949" y="64938"/>
                  </a:lnTo>
                  <a:lnTo>
                    <a:pt x="10058" y="57713"/>
                  </a:lnTo>
                  <a:lnTo>
                    <a:pt x="10940" y="50095"/>
                  </a:lnTo>
                  <a:lnTo>
                    <a:pt x="11595" y="42084"/>
                  </a:lnTo>
                  <a:lnTo>
                    <a:pt x="12022" y="33680"/>
                  </a:lnTo>
                  <a:lnTo>
                    <a:pt x="12223" y="24884"/>
                  </a:lnTo>
                  <a:lnTo>
                    <a:pt x="2619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970082" y="3570344"/>
              <a:ext cx="62865" cy="37980"/>
            </a:xfrm>
            <a:custGeom>
              <a:avLst/>
              <a:pathLst>
                <a:path w="62865" h="37980">
                  <a:moveTo>
                    <a:pt x="18772" y="0"/>
                  </a:moveTo>
                  <a:lnTo>
                    <a:pt x="27066" y="2182"/>
                  </a:lnTo>
                  <a:lnTo>
                    <a:pt x="23574" y="12223"/>
                  </a:lnTo>
                  <a:lnTo>
                    <a:pt x="62865" y="12223"/>
                  </a:lnTo>
                  <a:lnTo>
                    <a:pt x="62865" y="20518"/>
                  </a:lnTo>
                  <a:lnTo>
                    <a:pt x="19208" y="20518"/>
                  </a:lnTo>
                  <a:lnTo>
                    <a:pt x="17973" y="22657"/>
                  </a:lnTo>
                  <a:lnTo>
                    <a:pt x="16711" y="24709"/>
                  </a:lnTo>
                  <a:lnTo>
                    <a:pt x="15423" y="26673"/>
                  </a:lnTo>
                  <a:lnTo>
                    <a:pt x="14109" y="28551"/>
                  </a:lnTo>
                  <a:lnTo>
                    <a:pt x="12769" y="30341"/>
                  </a:lnTo>
                  <a:lnTo>
                    <a:pt x="11403" y="32043"/>
                  </a:lnTo>
                  <a:lnTo>
                    <a:pt x="10010" y="33658"/>
                  </a:lnTo>
                  <a:lnTo>
                    <a:pt x="8591" y="35186"/>
                  </a:lnTo>
                  <a:lnTo>
                    <a:pt x="7146" y="36627"/>
                  </a:lnTo>
                  <a:lnTo>
                    <a:pt x="5675" y="37980"/>
                  </a:lnTo>
                  <a:lnTo>
                    <a:pt x="0" y="31869"/>
                  </a:lnTo>
                  <a:lnTo>
                    <a:pt x="2309" y="29350"/>
                  </a:lnTo>
                  <a:lnTo>
                    <a:pt x="4522" y="26682"/>
                  </a:lnTo>
                  <a:lnTo>
                    <a:pt x="6640" y="23866"/>
                  </a:lnTo>
                  <a:lnTo>
                    <a:pt x="8661" y="20902"/>
                  </a:lnTo>
                  <a:lnTo>
                    <a:pt x="10586" y="17789"/>
                  </a:lnTo>
                  <a:lnTo>
                    <a:pt x="12415" y="14528"/>
                  </a:lnTo>
                  <a:lnTo>
                    <a:pt x="14148" y="11119"/>
                  </a:lnTo>
                  <a:lnTo>
                    <a:pt x="15786" y="7561"/>
                  </a:lnTo>
                  <a:lnTo>
                    <a:pt x="17327" y="38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7975321" y="3593482"/>
              <a:ext cx="61118" cy="75525"/>
            </a:xfrm>
            <a:custGeom>
              <a:avLst/>
              <a:pathLst>
                <a:path w="61118" h="75525">
                  <a:moveTo>
                    <a:pt x="55006" y="12223"/>
                  </a:moveTo>
                  <a:lnTo>
                    <a:pt x="54985" y="18093"/>
                  </a:lnTo>
                  <a:lnTo>
                    <a:pt x="54919" y="23478"/>
                  </a:lnTo>
                  <a:lnTo>
                    <a:pt x="54810" y="28378"/>
                  </a:lnTo>
                  <a:lnTo>
                    <a:pt x="54657" y="32794"/>
                  </a:lnTo>
                  <a:lnTo>
                    <a:pt x="54461" y="36725"/>
                  </a:lnTo>
                  <a:lnTo>
                    <a:pt x="54221" y="40172"/>
                  </a:lnTo>
                  <a:lnTo>
                    <a:pt x="53937" y="43134"/>
                  </a:lnTo>
                  <a:lnTo>
                    <a:pt x="53609" y="45612"/>
                  </a:lnTo>
                  <a:lnTo>
                    <a:pt x="53238" y="47604"/>
                  </a:lnTo>
                  <a:lnTo>
                    <a:pt x="52824" y="49113"/>
                  </a:lnTo>
                  <a:lnTo>
                    <a:pt x="52352" y="50316"/>
                  </a:lnTo>
                  <a:lnTo>
                    <a:pt x="51811" y="51392"/>
                  </a:lnTo>
                  <a:lnTo>
                    <a:pt x="51200" y="52341"/>
                  </a:lnTo>
                  <a:lnTo>
                    <a:pt x="50519" y="53164"/>
                  </a:lnTo>
                  <a:lnTo>
                    <a:pt x="49768" y="53860"/>
                  </a:lnTo>
                  <a:lnTo>
                    <a:pt x="48947" y="54430"/>
                  </a:lnTo>
                  <a:lnTo>
                    <a:pt x="48056" y="54873"/>
                  </a:lnTo>
                  <a:lnTo>
                    <a:pt x="47096" y="55190"/>
                  </a:lnTo>
                  <a:lnTo>
                    <a:pt x="46066" y="55380"/>
                  </a:lnTo>
                  <a:lnTo>
                    <a:pt x="44965" y="55443"/>
                  </a:lnTo>
                  <a:lnTo>
                    <a:pt x="44433" y="55439"/>
                  </a:lnTo>
                  <a:lnTo>
                    <a:pt x="43883" y="55425"/>
                  </a:lnTo>
                  <a:lnTo>
                    <a:pt x="43315" y="55404"/>
                  </a:lnTo>
                  <a:lnTo>
                    <a:pt x="42730" y="55373"/>
                  </a:lnTo>
                  <a:lnTo>
                    <a:pt x="42128" y="55334"/>
                  </a:lnTo>
                  <a:lnTo>
                    <a:pt x="41508" y="55286"/>
                  </a:lnTo>
                  <a:lnTo>
                    <a:pt x="40870" y="55229"/>
                  </a:lnTo>
                  <a:lnTo>
                    <a:pt x="40216" y="55164"/>
                  </a:lnTo>
                  <a:lnTo>
                    <a:pt x="39543" y="55089"/>
                  </a:lnTo>
                  <a:lnTo>
                    <a:pt x="38854" y="55006"/>
                  </a:lnTo>
                  <a:lnTo>
                    <a:pt x="37107" y="46275"/>
                  </a:lnTo>
                  <a:lnTo>
                    <a:pt x="37714" y="46358"/>
                  </a:lnTo>
                  <a:lnTo>
                    <a:pt x="38312" y="46432"/>
                  </a:lnTo>
                  <a:lnTo>
                    <a:pt x="38902" y="46498"/>
                  </a:lnTo>
                  <a:lnTo>
                    <a:pt x="39482" y="46555"/>
                  </a:lnTo>
                  <a:lnTo>
                    <a:pt x="40054" y="46603"/>
                  </a:lnTo>
                  <a:lnTo>
                    <a:pt x="40617" y="46642"/>
                  </a:lnTo>
                  <a:lnTo>
                    <a:pt x="41172" y="46672"/>
                  </a:lnTo>
                  <a:lnTo>
                    <a:pt x="41717" y="46694"/>
                  </a:lnTo>
                  <a:lnTo>
                    <a:pt x="42254" y="46707"/>
                  </a:lnTo>
                  <a:lnTo>
                    <a:pt x="42783" y="46712"/>
                  </a:lnTo>
                  <a:lnTo>
                    <a:pt x="43119" y="46685"/>
                  </a:lnTo>
                  <a:lnTo>
                    <a:pt x="43429" y="46607"/>
                  </a:lnTo>
                  <a:lnTo>
                    <a:pt x="43713" y="46476"/>
                  </a:lnTo>
                  <a:lnTo>
                    <a:pt x="43970" y="46293"/>
                  </a:lnTo>
                  <a:lnTo>
                    <a:pt x="44201" y="46057"/>
                  </a:lnTo>
                  <a:lnTo>
                    <a:pt x="44407" y="45769"/>
                  </a:lnTo>
                  <a:lnTo>
                    <a:pt x="44586" y="45428"/>
                  </a:lnTo>
                  <a:lnTo>
                    <a:pt x="44738" y="45035"/>
                  </a:lnTo>
                  <a:lnTo>
                    <a:pt x="44865" y="44590"/>
                  </a:lnTo>
                  <a:lnTo>
                    <a:pt x="44965" y="44092"/>
                  </a:lnTo>
                  <a:lnTo>
                    <a:pt x="45219" y="42866"/>
                  </a:lnTo>
                  <a:lnTo>
                    <a:pt x="45454" y="41455"/>
                  </a:lnTo>
                  <a:lnTo>
                    <a:pt x="45673" y="39862"/>
                  </a:lnTo>
                  <a:lnTo>
                    <a:pt x="45873" y="38085"/>
                  </a:lnTo>
                  <a:lnTo>
                    <a:pt x="46057" y="36125"/>
                  </a:lnTo>
                  <a:lnTo>
                    <a:pt x="46223" y="33982"/>
                  </a:lnTo>
                  <a:lnTo>
                    <a:pt x="46371" y="31655"/>
                  </a:lnTo>
                  <a:lnTo>
                    <a:pt x="46502" y="29144"/>
                  </a:lnTo>
                  <a:lnTo>
                    <a:pt x="46616" y="26451"/>
                  </a:lnTo>
                  <a:lnTo>
                    <a:pt x="46712" y="23574"/>
                  </a:lnTo>
                  <a:lnTo>
                    <a:pt x="35361" y="26630"/>
                  </a:lnTo>
                  <a:lnTo>
                    <a:pt x="35361" y="58499"/>
                  </a:lnTo>
                  <a:lnTo>
                    <a:pt x="27066" y="58499"/>
                  </a:lnTo>
                  <a:lnTo>
                    <a:pt x="27066" y="28376"/>
                  </a:lnTo>
                  <a:lnTo>
                    <a:pt x="16152" y="30995"/>
                  </a:lnTo>
                  <a:lnTo>
                    <a:pt x="16152" y="62428"/>
                  </a:lnTo>
                  <a:lnTo>
                    <a:pt x="16161" y="63017"/>
                  </a:lnTo>
                  <a:lnTo>
                    <a:pt x="16187" y="63563"/>
                  </a:lnTo>
                  <a:lnTo>
                    <a:pt x="16231" y="64065"/>
                  </a:lnTo>
                  <a:lnTo>
                    <a:pt x="16292" y="64523"/>
                  </a:lnTo>
                  <a:lnTo>
                    <a:pt x="16371" y="64938"/>
                  </a:lnTo>
                  <a:lnTo>
                    <a:pt x="16467" y="65309"/>
                  </a:lnTo>
                  <a:lnTo>
                    <a:pt x="16580" y="65637"/>
                  </a:lnTo>
                  <a:lnTo>
                    <a:pt x="16711" y="65920"/>
                  </a:lnTo>
                  <a:lnTo>
                    <a:pt x="16860" y="66161"/>
                  </a:lnTo>
                  <a:lnTo>
                    <a:pt x="17025" y="66357"/>
                  </a:lnTo>
                  <a:lnTo>
                    <a:pt x="17231" y="66523"/>
                  </a:lnTo>
                  <a:lnTo>
                    <a:pt x="17497" y="66671"/>
                  </a:lnTo>
                  <a:lnTo>
                    <a:pt x="17824" y="66802"/>
                  </a:lnTo>
                  <a:lnTo>
                    <a:pt x="18213" y="66916"/>
                  </a:lnTo>
                  <a:lnTo>
                    <a:pt x="18663" y="67012"/>
                  </a:lnTo>
                  <a:lnTo>
                    <a:pt x="19173" y="67090"/>
                  </a:lnTo>
                  <a:lnTo>
                    <a:pt x="19745" y="67152"/>
                  </a:lnTo>
                  <a:lnTo>
                    <a:pt x="20378" y="67195"/>
                  </a:lnTo>
                  <a:lnTo>
                    <a:pt x="21072" y="67221"/>
                  </a:lnTo>
                  <a:lnTo>
                    <a:pt x="21828" y="67230"/>
                  </a:lnTo>
                  <a:lnTo>
                    <a:pt x="35798" y="67230"/>
                  </a:lnTo>
                  <a:lnTo>
                    <a:pt x="36710" y="67226"/>
                  </a:lnTo>
                  <a:lnTo>
                    <a:pt x="37526" y="67213"/>
                  </a:lnTo>
                  <a:lnTo>
                    <a:pt x="38247" y="67191"/>
                  </a:lnTo>
                  <a:lnTo>
                    <a:pt x="38871" y="67160"/>
                  </a:lnTo>
                  <a:lnTo>
                    <a:pt x="39399" y="67121"/>
                  </a:lnTo>
                  <a:lnTo>
                    <a:pt x="39831" y="67073"/>
                  </a:lnTo>
                  <a:lnTo>
                    <a:pt x="40168" y="67016"/>
                  </a:lnTo>
                  <a:lnTo>
                    <a:pt x="40408" y="66951"/>
                  </a:lnTo>
                  <a:lnTo>
                    <a:pt x="40600" y="66794"/>
                  </a:lnTo>
                  <a:lnTo>
                    <a:pt x="41949" y="66776"/>
                  </a:lnTo>
                  <a:lnTo>
                    <a:pt x="43202" y="66724"/>
                  </a:lnTo>
                  <a:lnTo>
                    <a:pt x="44359" y="66636"/>
                  </a:lnTo>
                  <a:lnTo>
                    <a:pt x="45419" y="66514"/>
                  </a:lnTo>
                  <a:lnTo>
                    <a:pt x="46384" y="66357"/>
                  </a:lnTo>
                  <a:lnTo>
                    <a:pt x="47253" y="66165"/>
                  </a:lnTo>
                  <a:lnTo>
                    <a:pt x="48026" y="65938"/>
                  </a:lnTo>
                  <a:lnTo>
                    <a:pt x="48702" y="65676"/>
                  </a:lnTo>
                  <a:lnTo>
                    <a:pt x="49283" y="65379"/>
                  </a:lnTo>
                  <a:lnTo>
                    <a:pt x="49768" y="65047"/>
                  </a:lnTo>
                  <a:lnTo>
                    <a:pt x="50191" y="64633"/>
                  </a:lnTo>
                  <a:lnTo>
                    <a:pt x="50588" y="64087"/>
                  </a:lnTo>
                  <a:lnTo>
                    <a:pt x="50959" y="63410"/>
                  </a:lnTo>
                  <a:lnTo>
                    <a:pt x="51304" y="62603"/>
                  </a:lnTo>
                  <a:lnTo>
                    <a:pt x="51623" y="61664"/>
                  </a:lnTo>
                  <a:lnTo>
                    <a:pt x="51916" y="60594"/>
                  </a:lnTo>
                  <a:lnTo>
                    <a:pt x="52182" y="59394"/>
                  </a:lnTo>
                  <a:lnTo>
                    <a:pt x="52422" y="58062"/>
                  </a:lnTo>
                  <a:lnTo>
                    <a:pt x="52636" y="56600"/>
                  </a:lnTo>
                  <a:lnTo>
                    <a:pt x="52824" y="55006"/>
                  </a:lnTo>
                  <a:lnTo>
                    <a:pt x="61118" y="58935"/>
                  </a:lnTo>
                  <a:lnTo>
                    <a:pt x="60743" y="61118"/>
                  </a:lnTo>
                  <a:lnTo>
                    <a:pt x="60315" y="63126"/>
                  </a:lnTo>
                  <a:lnTo>
                    <a:pt x="59835" y="64960"/>
                  </a:lnTo>
                  <a:lnTo>
                    <a:pt x="59302" y="66619"/>
                  </a:lnTo>
                  <a:lnTo>
                    <a:pt x="58717" y="68103"/>
                  </a:lnTo>
                  <a:lnTo>
                    <a:pt x="58080" y="69413"/>
                  </a:lnTo>
                  <a:lnTo>
                    <a:pt x="57390" y="70548"/>
                  </a:lnTo>
                  <a:lnTo>
                    <a:pt x="56648" y="71508"/>
                  </a:lnTo>
                  <a:lnTo>
                    <a:pt x="55853" y="72294"/>
                  </a:lnTo>
                  <a:lnTo>
                    <a:pt x="55006" y="72905"/>
                  </a:lnTo>
                  <a:lnTo>
                    <a:pt x="53889" y="73403"/>
                  </a:lnTo>
                  <a:lnTo>
                    <a:pt x="52282" y="73848"/>
                  </a:lnTo>
                  <a:lnTo>
                    <a:pt x="50187" y="74241"/>
                  </a:lnTo>
                  <a:lnTo>
                    <a:pt x="47602" y="74582"/>
                  </a:lnTo>
                  <a:lnTo>
                    <a:pt x="44529" y="74870"/>
                  </a:lnTo>
                  <a:lnTo>
                    <a:pt x="40967" y="75106"/>
                  </a:lnTo>
                  <a:lnTo>
                    <a:pt x="36915" y="75289"/>
                  </a:lnTo>
                  <a:lnTo>
                    <a:pt x="32375" y="75420"/>
                  </a:lnTo>
                  <a:lnTo>
                    <a:pt x="27346" y="75499"/>
                  </a:lnTo>
                  <a:lnTo>
                    <a:pt x="21828" y="75525"/>
                  </a:lnTo>
                  <a:lnTo>
                    <a:pt x="18772" y="75525"/>
                  </a:lnTo>
                  <a:lnTo>
                    <a:pt x="17506" y="75503"/>
                  </a:lnTo>
                  <a:lnTo>
                    <a:pt x="16327" y="75438"/>
                  </a:lnTo>
                  <a:lnTo>
                    <a:pt x="15236" y="75328"/>
                  </a:lnTo>
                  <a:lnTo>
                    <a:pt x="14231" y="75176"/>
                  </a:lnTo>
                  <a:lnTo>
                    <a:pt x="13315" y="74979"/>
                  </a:lnTo>
                  <a:lnTo>
                    <a:pt x="12485" y="74739"/>
                  </a:lnTo>
                  <a:lnTo>
                    <a:pt x="11743" y="74455"/>
                  </a:lnTo>
                  <a:lnTo>
                    <a:pt x="11088" y="74128"/>
                  </a:lnTo>
                  <a:lnTo>
                    <a:pt x="10521" y="73757"/>
                  </a:lnTo>
                  <a:lnTo>
                    <a:pt x="10040" y="73342"/>
                  </a:lnTo>
                  <a:lnTo>
                    <a:pt x="9626" y="72875"/>
                  </a:lnTo>
                  <a:lnTo>
                    <a:pt x="9255" y="72347"/>
                  </a:lnTo>
                  <a:lnTo>
                    <a:pt x="8927" y="71757"/>
                  </a:lnTo>
                  <a:lnTo>
                    <a:pt x="8643" y="71107"/>
                  </a:lnTo>
                  <a:lnTo>
                    <a:pt x="8403" y="70395"/>
                  </a:lnTo>
                  <a:lnTo>
                    <a:pt x="8207" y="69622"/>
                  </a:lnTo>
                  <a:lnTo>
                    <a:pt x="8054" y="68789"/>
                  </a:lnTo>
                  <a:lnTo>
                    <a:pt x="7945" y="67894"/>
                  </a:lnTo>
                  <a:lnTo>
                    <a:pt x="7879" y="66938"/>
                  </a:lnTo>
                  <a:lnTo>
                    <a:pt x="7858" y="65920"/>
                  </a:lnTo>
                  <a:lnTo>
                    <a:pt x="7858" y="32742"/>
                  </a:lnTo>
                  <a:lnTo>
                    <a:pt x="2182" y="34051"/>
                  </a:lnTo>
                  <a:lnTo>
                    <a:pt x="0" y="26630"/>
                  </a:lnTo>
                  <a:lnTo>
                    <a:pt x="7858" y="24447"/>
                  </a:lnTo>
                  <a:lnTo>
                    <a:pt x="7858" y="9167"/>
                  </a:lnTo>
                  <a:lnTo>
                    <a:pt x="16152" y="9167"/>
                  </a:lnTo>
                  <a:lnTo>
                    <a:pt x="16152" y="22264"/>
                  </a:lnTo>
                  <a:lnTo>
                    <a:pt x="27066" y="19645"/>
                  </a:lnTo>
                  <a:lnTo>
                    <a:pt x="27066" y="0"/>
                  </a:lnTo>
                  <a:lnTo>
                    <a:pt x="35361" y="0"/>
                  </a:lnTo>
                  <a:lnTo>
                    <a:pt x="35361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8045608" y="3575583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20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066126" y="3583878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8102797" y="3583878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065690" y="3610071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102797" y="3610071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170901" y="364412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270437" y="3574273"/>
              <a:ext cx="99972" cy="93424"/>
            </a:xfrm>
            <a:custGeom>
              <a:avLst/>
              <a:pathLst>
                <a:path w="99972" h="93424">
                  <a:moveTo>
                    <a:pt x="82946" y="0"/>
                  </a:moveTo>
                  <a:lnTo>
                    <a:pt x="82946" y="85129"/>
                  </a:lnTo>
                  <a:lnTo>
                    <a:pt x="99972" y="85129"/>
                  </a:lnTo>
                  <a:lnTo>
                    <a:pt x="99972" y="93424"/>
                  </a:lnTo>
                  <a:lnTo>
                    <a:pt x="0" y="93424"/>
                  </a:lnTo>
                  <a:lnTo>
                    <a:pt x="0" y="85129"/>
                  </a:lnTo>
                  <a:lnTo>
                    <a:pt x="17899" y="85129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8297068" y="3583005"/>
              <a:ext cx="47585" cy="19645"/>
            </a:xfrm>
            <a:custGeom>
              <a:avLst/>
              <a:pathLst>
                <a:path w="47585" h="19645">
                  <a:moveTo>
                    <a:pt x="0" y="19645"/>
                  </a:moveTo>
                  <a:lnTo>
                    <a:pt x="47585" y="19645"/>
                  </a:lnTo>
                  <a:lnTo>
                    <a:pt x="475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8297068" y="3610945"/>
              <a:ext cx="47585" cy="20081"/>
            </a:xfrm>
            <a:custGeom>
              <a:avLst/>
              <a:pathLst>
                <a:path w="47585" h="20081">
                  <a:moveTo>
                    <a:pt x="0" y="20081"/>
                  </a:moveTo>
                  <a:lnTo>
                    <a:pt x="47585" y="20081"/>
                  </a:lnTo>
                  <a:lnTo>
                    <a:pt x="475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8297068" y="3639321"/>
              <a:ext cx="47585" cy="20081"/>
            </a:xfrm>
            <a:custGeom>
              <a:avLst/>
              <a:pathLst>
                <a:path w="47585" h="20081">
                  <a:moveTo>
                    <a:pt x="0" y="20081"/>
                  </a:moveTo>
                  <a:lnTo>
                    <a:pt x="47585" y="20081"/>
                  </a:lnTo>
                  <a:lnTo>
                    <a:pt x="475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7265907" y="3692791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69"/>
                  </a:lnTo>
                  <a:lnTo>
                    <a:pt x="96916" y="13969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69"/>
                  </a:lnTo>
                  <a:lnTo>
                    <a:pt x="44092" y="13969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7279004" y="3719422"/>
              <a:ext cx="26630" cy="6984"/>
            </a:xfrm>
            <a:custGeom>
              <a:avLst/>
              <a:pathLst>
                <a:path w="26630" h="6984">
                  <a:moveTo>
                    <a:pt x="0" y="0"/>
                  </a:moveTo>
                  <a:lnTo>
                    <a:pt x="26630" y="0"/>
                  </a:lnTo>
                  <a:lnTo>
                    <a:pt x="26630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323097" y="3719422"/>
              <a:ext cx="26630" cy="6984"/>
            </a:xfrm>
            <a:custGeom>
              <a:avLst/>
              <a:pathLst>
                <a:path w="26630" h="6984">
                  <a:moveTo>
                    <a:pt x="0" y="0"/>
                  </a:moveTo>
                  <a:lnTo>
                    <a:pt x="26630" y="0"/>
                  </a:lnTo>
                  <a:lnTo>
                    <a:pt x="26630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278567" y="3731645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322660" y="3731645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268090" y="3743869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375048" y="3741250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405607" y="3756529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378977" y="3694101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417831" y="3702396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392947" y="3718548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417831" y="3718548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443151" y="3718548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487681" y="3694538"/>
              <a:ext cx="99536" cy="97790"/>
            </a:xfrm>
            <a:custGeom>
              <a:avLst/>
              <a:pathLst>
                <a:path w="99536" h="97790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90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506890" y="3719858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541815" y="3719858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506890" y="3736448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541815" y="3736448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605553" y="3690172"/>
              <a:ext cx="81637" cy="52824"/>
            </a:xfrm>
            <a:custGeom>
              <a:avLst/>
              <a:pathLst>
                <a:path w="81637" h="52824">
                  <a:moveTo>
                    <a:pt x="44529" y="0"/>
                  </a:moveTo>
                  <a:lnTo>
                    <a:pt x="53260" y="1746"/>
                  </a:lnTo>
                  <a:lnTo>
                    <a:pt x="52553" y="2610"/>
                  </a:lnTo>
                  <a:lnTo>
                    <a:pt x="51828" y="3457"/>
                  </a:lnTo>
                  <a:lnTo>
                    <a:pt x="51086" y="4287"/>
                  </a:lnTo>
                  <a:lnTo>
                    <a:pt x="50326" y="5099"/>
                  </a:lnTo>
                  <a:lnTo>
                    <a:pt x="49549" y="5893"/>
                  </a:lnTo>
                  <a:lnTo>
                    <a:pt x="48755" y="6670"/>
                  </a:lnTo>
                  <a:lnTo>
                    <a:pt x="47943" y="7430"/>
                  </a:lnTo>
                  <a:lnTo>
                    <a:pt x="47113" y="8172"/>
                  </a:lnTo>
                  <a:lnTo>
                    <a:pt x="46266" y="8897"/>
                  </a:lnTo>
                  <a:lnTo>
                    <a:pt x="45402" y="9604"/>
                  </a:lnTo>
                  <a:lnTo>
                    <a:pt x="81637" y="9604"/>
                  </a:lnTo>
                  <a:lnTo>
                    <a:pt x="81637" y="17462"/>
                  </a:lnTo>
                  <a:lnTo>
                    <a:pt x="77791" y="22609"/>
                  </a:lnTo>
                  <a:lnTo>
                    <a:pt x="73063" y="27398"/>
                  </a:lnTo>
                  <a:lnTo>
                    <a:pt x="67453" y="31829"/>
                  </a:lnTo>
                  <a:lnTo>
                    <a:pt x="60961" y="35902"/>
                  </a:lnTo>
                  <a:lnTo>
                    <a:pt x="53588" y="39618"/>
                  </a:lnTo>
                  <a:lnTo>
                    <a:pt x="45332" y="42975"/>
                  </a:lnTo>
                  <a:lnTo>
                    <a:pt x="36195" y="45974"/>
                  </a:lnTo>
                  <a:lnTo>
                    <a:pt x="26176" y="48615"/>
                  </a:lnTo>
                  <a:lnTo>
                    <a:pt x="15275" y="50898"/>
                  </a:lnTo>
                  <a:lnTo>
                    <a:pt x="3492" y="52824"/>
                  </a:lnTo>
                  <a:lnTo>
                    <a:pt x="0" y="44092"/>
                  </a:lnTo>
                  <a:lnTo>
                    <a:pt x="10852" y="42804"/>
                  </a:lnTo>
                  <a:lnTo>
                    <a:pt x="20885" y="41211"/>
                  </a:lnTo>
                  <a:lnTo>
                    <a:pt x="30096" y="39312"/>
                  </a:lnTo>
                  <a:lnTo>
                    <a:pt x="38487" y="37107"/>
                  </a:lnTo>
                  <a:lnTo>
                    <a:pt x="46057" y="34597"/>
                  </a:lnTo>
                  <a:lnTo>
                    <a:pt x="52806" y="31781"/>
                  </a:lnTo>
                  <a:lnTo>
                    <a:pt x="58735" y="28660"/>
                  </a:lnTo>
                  <a:lnTo>
                    <a:pt x="63842" y="25233"/>
                  </a:lnTo>
                  <a:lnTo>
                    <a:pt x="68129" y="21500"/>
                  </a:lnTo>
                  <a:lnTo>
                    <a:pt x="71596" y="17462"/>
                  </a:lnTo>
                  <a:lnTo>
                    <a:pt x="34488" y="17462"/>
                  </a:lnTo>
                  <a:lnTo>
                    <a:pt x="28376" y="20954"/>
                  </a:lnTo>
                  <a:lnTo>
                    <a:pt x="29336" y="21657"/>
                  </a:lnTo>
                  <a:lnTo>
                    <a:pt x="30297" y="22369"/>
                  </a:lnTo>
                  <a:lnTo>
                    <a:pt x="31257" y="23089"/>
                  </a:lnTo>
                  <a:lnTo>
                    <a:pt x="32218" y="23818"/>
                  </a:lnTo>
                  <a:lnTo>
                    <a:pt x="33178" y="24556"/>
                  </a:lnTo>
                  <a:lnTo>
                    <a:pt x="34139" y="25303"/>
                  </a:lnTo>
                  <a:lnTo>
                    <a:pt x="35099" y="26058"/>
                  </a:lnTo>
                  <a:lnTo>
                    <a:pt x="36060" y="26822"/>
                  </a:lnTo>
                  <a:lnTo>
                    <a:pt x="37020" y="27595"/>
                  </a:lnTo>
                  <a:lnTo>
                    <a:pt x="37980" y="28376"/>
                  </a:lnTo>
                  <a:lnTo>
                    <a:pt x="31869" y="34488"/>
                  </a:lnTo>
                  <a:lnTo>
                    <a:pt x="30808" y="33527"/>
                  </a:lnTo>
                  <a:lnTo>
                    <a:pt x="29721" y="32567"/>
                  </a:lnTo>
                  <a:lnTo>
                    <a:pt x="28607" y="31607"/>
                  </a:lnTo>
                  <a:lnTo>
                    <a:pt x="27468" y="30646"/>
                  </a:lnTo>
                  <a:lnTo>
                    <a:pt x="26302" y="29686"/>
                  </a:lnTo>
                  <a:lnTo>
                    <a:pt x="25111" y="28725"/>
                  </a:lnTo>
                  <a:lnTo>
                    <a:pt x="23893" y="27765"/>
                  </a:lnTo>
                  <a:lnTo>
                    <a:pt x="22648" y="26804"/>
                  </a:lnTo>
                  <a:lnTo>
                    <a:pt x="21378" y="25844"/>
                  </a:lnTo>
                  <a:lnTo>
                    <a:pt x="20081" y="24884"/>
                  </a:lnTo>
                  <a:lnTo>
                    <a:pt x="18946" y="25399"/>
                  </a:lnTo>
                  <a:lnTo>
                    <a:pt x="17811" y="25896"/>
                  </a:lnTo>
                  <a:lnTo>
                    <a:pt x="16676" y="26377"/>
                  </a:lnTo>
                  <a:lnTo>
                    <a:pt x="15541" y="26839"/>
                  </a:lnTo>
                  <a:lnTo>
                    <a:pt x="14406" y="27285"/>
                  </a:lnTo>
                  <a:lnTo>
                    <a:pt x="13271" y="27712"/>
                  </a:lnTo>
                  <a:lnTo>
                    <a:pt x="12136" y="28123"/>
                  </a:lnTo>
                  <a:lnTo>
                    <a:pt x="11001" y="28516"/>
                  </a:lnTo>
                  <a:lnTo>
                    <a:pt x="9866" y="28891"/>
                  </a:lnTo>
                  <a:lnTo>
                    <a:pt x="8731" y="29249"/>
                  </a:lnTo>
                  <a:lnTo>
                    <a:pt x="3055" y="23137"/>
                  </a:lnTo>
                  <a:lnTo>
                    <a:pt x="6954" y="21749"/>
                  </a:lnTo>
                  <a:lnTo>
                    <a:pt x="10617" y="20378"/>
                  </a:lnTo>
                  <a:lnTo>
                    <a:pt x="14044" y="19025"/>
                  </a:lnTo>
                  <a:lnTo>
                    <a:pt x="17235" y="17689"/>
                  </a:lnTo>
                  <a:lnTo>
                    <a:pt x="20191" y="16371"/>
                  </a:lnTo>
                  <a:lnTo>
                    <a:pt x="22910" y="15070"/>
                  </a:lnTo>
                  <a:lnTo>
                    <a:pt x="25394" y="13786"/>
                  </a:lnTo>
                  <a:lnTo>
                    <a:pt x="27643" y="12520"/>
                  </a:lnTo>
                  <a:lnTo>
                    <a:pt x="29655" y="11272"/>
                  </a:lnTo>
                  <a:lnTo>
                    <a:pt x="31432" y="10040"/>
                  </a:lnTo>
                  <a:lnTo>
                    <a:pt x="31869" y="9604"/>
                  </a:lnTo>
                  <a:lnTo>
                    <a:pt x="32305" y="9604"/>
                  </a:lnTo>
                  <a:lnTo>
                    <a:pt x="33763" y="8643"/>
                  </a:lnTo>
                  <a:lnTo>
                    <a:pt x="35169" y="7683"/>
                  </a:lnTo>
                  <a:lnTo>
                    <a:pt x="36522" y="6723"/>
                  </a:lnTo>
                  <a:lnTo>
                    <a:pt x="37823" y="5762"/>
                  </a:lnTo>
                  <a:lnTo>
                    <a:pt x="39072" y="4802"/>
                  </a:lnTo>
                  <a:lnTo>
                    <a:pt x="40268" y="3841"/>
                  </a:lnTo>
                  <a:lnTo>
                    <a:pt x="41412" y="2881"/>
                  </a:lnTo>
                  <a:lnTo>
                    <a:pt x="42503" y="1920"/>
                  </a:lnTo>
                  <a:lnTo>
                    <a:pt x="43542" y="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600750" y="3734265"/>
              <a:ext cx="90368" cy="57626"/>
            </a:xfrm>
            <a:custGeom>
              <a:avLst/>
              <a:pathLst>
                <a:path w="90368" h="57626">
                  <a:moveTo>
                    <a:pt x="54570" y="0"/>
                  </a:moveTo>
                  <a:lnTo>
                    <a:pt x="62428" y="3929"/>
                  </a:lnTo>
                  <a:lnTo>
                    <a:pt x="61900" y="4365"/>
                  </a:lnTo>
                  <a:lnTo>
                    <a:pt x="61363" y="4802"/>
                  </a:lnTo>
                  <a:lnTo>
                    <a:pt x="60817" y="5238"/>
                  </a:lnTo>
                  <a:lnTo>
                    <a:pt x="60263" y="5675"/>
                  </a:lnTo>
                  <a:lnTo>
                    <a:pt x="59699" y="6111"/>
                  </a:lnTo>
                  <a:lnTo>
                    <a:pt x="59128" y="6548"/>
                  </a:lnTo>
                  <a:lnTo>
                    <a:pt x="58547" y="6985"/>
                  </a:lnTo>
                  <a:lnTo>
                    <a:pt x="57958" y="7421"/>
                  </a:lnTo>
                  <a:lnTo>
                    <a:pt x="57359" y="7858"/>
                  </a:lnTo>
                  <a:lnTo>
                    <a:pt x="56753" y="8294"/>
                  </a:lnTo>
                  <a:lnTo>
                    <a:pt x="90368" y="8294"/>
                  </a:lnTo>
                  <a:lnTo>
                    <a:pt x="90368" y="16152"/>
                  </a:lnTo>
                  <a:lnTo>
                    <a:pt x="86042" y="22225"/>
                  </a:lnTo>
                  <a:lnTo>
                    <a:pt x="80746" y="27870"/>
                  </a:lnTo>
                  <a:lnTo>
                    <a:pt x="74481" y="33087"/>
                  </a:lnTo>
                  <a:lnTo>
                    <a:pt x="67248" y="37876"/>
                  </a:lnTo>
                  <a:lnTo>
                    <a:pt x="59045" y="42237"/>
                  </a:lnTo>
                  <a:lnTo>
                    <a:pt x="49872" y="46170"/>
                  </a:lnTo>
                  <a:lnTo>
                    <a:pt x="39731" y="49676"/>
                  </a:lnTo>
                  <a:lnTo>
                    <a:pt x="28621" y="52754"/>
                  </a:lnTo>
                  <a:lnTo>
                    <a:pt x="16541" y="55404"/>
                  </a:lnTo>
                  <a:lnTo>
                    <a:pt x="3492" y="57626"/>
                  </a:lnTo>
                  <a:lnTo>
                    <a:pt x="0" y="48894"/>
                  </a:lnTo>
                  <a:lnTo>
                    <a:pt x="12276" y="47231"/>
                  </a:lnTo>
                  <a:lnTo>
                    <a:pt x="23609" y="45210"/>
                  </a:lnTo>
                  <a:lnTo>
                    <a:pt x="33999" y="42831"/>
                  </a:lnTo>
                  <a:lnTo>
                    <a:pt x="43446" y="40093"/>
                  </a:lnTo>
                  <a:lnTo>
                    <a:pt x="51950" y="36998"/>
                  </a:lnTo>
                  <a:lnTo>
                    <a:pt x="59512" y="33545"/>
                  </a:lnTo>
                  <a:lnTo>
                    <a:pt x="66130" y="29734"/>
                  </a:lnTo>
                  <a:lnTo>
                    <a:pt x="71805" y="25565"/>
                  </a:lnTo>
                  <a:lnTo>
                    <a:pt x="76538" y="21037"/>
                  </a:lnTo>
                  <a:lnTo>
                    <a:pt x="80327" y="16152"/>
                  </a:lnTo>
                  <a:lnTo>
                    <a:pt x="46275" y="16152"/>
                  </a:lnTo>
                  <a:lnTo>
                    <a:pt x="44821" y="17165"/>
                  </a:lnTo>
                  <a:lnTo>
                    <a:pt x="43429" y="18108"/>
                  </a:lnTo>
                  <a:lnTo>
                    <a:pt x="42097" y="18981"/>
                  </a:lnTo>
                  <a:lnTo>
                    <a:pt x="40827" y="19785"/>
                  </a:lnTo>
                  <a:lnTo>
                    <a:pt x="39618" y="20518"/>
                  </a:lnTo>
                  <a:lnTo>
                    <a:pt x="38469" y="21182"/>
                  </a:lnTo>
                  <a:lnTo>
                    <a:pt x="37382" y="21775"/>
                  </a:lnTo>
                  <a:lnTo>
                    <a:pt x="36356" y="22299"/>
                  </a:lnTo>
                  <a:lnTo>
                    <a:pt x="35392" y="22753"/>
                  </a:lnTo>
                  <a:lnTo>
                    <a:pt x="34488" y="23137"/>
                  </a:lnTo>
                  <a:lnTo>
                    <a:pt x="35619" y="23927"/>
                  </a:lnTo>
                  <a:lnTo>
                    <a:pt x="36741" y="24726"/>
                  </a:lnTo>
                  <a:lnTo>
                    <a:pt x="37854" y="25534"/>
                  </a:lnTo>
                  <a:lnTo>
                    <a:pt x="38958" y="26350"/>
                  </a:lnTo>
                  <a:lnTo>
                    <a:pt x="40054" y="27176"/>
                  </a:lnTo>
                  <a:lnTo>
                    <a:pt x="41141" y="28009"/>
                  </a:lnTo>
                  <a:lnTo>
                    <a:pt x="42219" y="28852"/>
                  </a:lnTo>
                  <a:lnTo>
                    <a:pt x="43289" y="29703"/>
                  </a:lnTo>
                  <a:lnTo>
                    <a:pt x="44350" y="30563"/>
                  </a:lnTo>
                  <a:lnTo>
                    <a:pt x="45402" y="31432"/>
                  </a:lnTo>
                  <a:lnTo>
                    <a:pt x="38854" y="37980"/>
                  </a:lnTo>
                  <a:lnTo>
                    <a:pt x="37705" y="36933"/>
                  </a:lnTo>
                  <a:lnTo>
                    <a:pt x="36531" y="35885"/>
                  </a:lnTo>
                  <a:lnTo>
                    <a:pt x="35331" y="34837"/>
                  </a:lnTo>
                  <a:lnTo>
                    <a:pt x="34104" y="33789"/>
                  </a:lnTo>
                  <a:lnTo>
                    <a:pt x="32851" y="32742"/>
                  </a:lnTo>
                  <a:lnTo>
                    <a:pt x="31572" y="31694"/>
                  </a:lnTo>
                  <a:lnTo>
                    <a:pt x="30266" y="30646"/>
                  </a:lnTo>
                  <a:lnTo>
                    <a:pt x="28935" y="29598"/>
                  </a:lnTo>
                  <a:lnTo>
                    <a:pt x="27577" y="28551"/>
                  </a:lnTo>
                  <a:lnTo>
                    <a:pt x="26193" y="27503"/>
                  </a:lnTo>
                  <a:lnTo>
                    <a:pt x="24971" y="28105"/>
                  </a:lnTo>
                  <a:lnTo>
                    <a:pt x="23749" y="28690"/>
                  </a:lnTo>
                  <a:lnTo>
                    <a:pt x="22526" y="29258"/>
                  </a:lnTo>
                  <a:lnTo>
                    <a:pt x="21304" y="29808"/>
                  </a:lnTo>
                  <a:lnTo>
                    <a:pt x="20081" y="30341"/>
                  </a:lnTo>
                  <a:lnTo>
                    <a:pt x="18859" y="30856"/>
                  </a:lnTo>
                  <a:lnTo>
                    <a:pt x="17637" y="31353"/>
                  </a:lnTo>
                  <a:lnTo>
                    <a:pt x="16414" y="31834"/>
                  </a:lnTo>
                  <a:lnTo>
                    <a:pt x="15192" y="32296"/>
                  </a:lnTo>
                  <a:lnTo>
                    <a:pt x="13969" y="32742"/>
                  </a:lnTo>
                  <a:lnTo>
                    <a:pt x="8731" y="25320"/>
                  </a:lnTo>
                  <a:lnTo>
                    <a:pt x="13825" y="23495"/>
                  </a:lnTo>
                  <a:lnTo>
                    <a:pt x="18807" y="21513"/>
                  </a:lnTo>
                  <a:lnTo>
                    <a:pt x="23674" y="19374"/>
                  </a:lnTo>
                  <a:lnTo>
                    <a:pt x="28428" y="17078"/>
                  </a:lnTo>
                  <a:lnTo>
                    <a:pt x="33069" y="14624"/>
                  </a:lnTo>
                  <a:lnTo>
                    <a:pt x="37596" y="12014"/>
                  </a:lnTo>
                  <a:lnTo>
                    <a:pt x="42010" y="9246"/>
                  </a:lnTo>
                  <a:lnTo>
                    <a:pt x="46310" y="6321"/>
                  </a:lnTo>
                  <a:lnTo>
                    <a:pt x="50497" y="3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711201" y="3691045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709891" y="3715493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733902" y="3691918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767517" y="3737321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767517" y="3753473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767517" y="3769190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830819" y="3691045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822961" y="3723351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852647" y="3696720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40"/>
                  </a:lnTo>
                  <a:lnTo>
                    <a:pt x="19208" y="27940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942579" y="3691045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934721" y="3723351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964407" y="3696720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40"/>
                  </a:lnTo>
                  <a:lnTo>
                    <a:pt x="19208" y="27940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8046044" y="3691045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8076167" y="3695411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8093193" y="3703269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8093193" y="3722041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8104544" y="3762641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7149181" y="3853132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217776" y="3920417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273547" y="3848930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5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332919" y="3876433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385307" y="3843254"/>
              <a:ext cx="101719" cy="100845"/>
            </a:xfrm>
            <a:custGeom>
              <a:avLst/>
              <a:pathLst>
                <a:path w="101719" h="100845">
                  <a:moveTo>
                    <a:pt x="3929" y="23574"/>
                  </a:moveTo>
                  <a:lnTo>
                    <a:pt x="46712" y="23574"/>
                  </a:lnTo>
                  <a:lnTo>
                    <a:pt x="46712" y="0"/>
                  </a:lnTo>
                  <a:lnTo>
                    <a:pt x="55879" y="0"/>
                  </a:lnTo>
                  <a:lnTo>
                    <a:pt x="55879" y="17462"/>
                  </a:lnTo>
                  <a:lnTo>
                    <a:pt x="55875" y="18073"/>
                  </a:lnTo>
                  <a:lnTo>
                    <a:pt x="55862" y="18684"/>
                  </a:lnTo>
                  <a:lnTo>
                    <a:pt x="55840" y="19296"/>
                  </a:lnTo>
                  <a:lnTo>
                    <a:pt x="55810" y="19907"/>
                  </a:lnTo>
                  <a:lnTo>
                    <a:pt x="55770" y="20518"/>
                  </a:lnTo>
                  <a:lnTo>
                    <a:pt x="55722" y="21129"/>
                  </a:lnTo>
                  <a:lnTo>
                    <a:pt x="55666" y="21740"/>
                  </a:lnTo>
                  <a:lnTo>
                    <a:pt x="55600" y="22352"/>
                  </a:lnTo>
                  <a:lnTo>
                    <a:pt x="55526" y="22963"/>
                  </a:lnTo>
                  <a:lnTo>
                    <a:pt x="55443" y="23574"/>
                  </a:lnTo>
                  <a:lnTo>
                    <a:pt x="97789" y="23574"/>
                  </a:lnTo>
                  <a:lnTo>
                    <a:pt x="97789" y="31869"/>
                  </a:lnTo>
                  <a:lnTo>
                    <a:pt x="55006" y="31869"/>
                  </a:lnTo>
                  <a:lnTo>
                    <a:pt x="58931" y="40085"/>
                  </a:lnTo>
                  <a:lnTo>
                    <a:pt x="63022" y="47794"/>
                  </a:lnTo>
                  <a:lnTo>
                    <a:pt x="67278" y="54998"/>
                  </a:lnTo>
                  <a:lnTo>
                    <a:pt x="71701" y="61695"/>
                  </a:lnTo>
                  <a:lnTo>
                    <a:pt x="76289" y="67885"/>
                  </a:lnTo>
                  <a:lnTo>
                    <a:pt x="81043" y="73569"/>
                  </a:lnTo>
                  <a:lnTo>
                    <a:pt x="85963" y="78747"/>
                  </a:lnTo>
                  <a:lnTo>
                    <a:pt x="91049" y="83418"/>
                  </a:lnTo>
                  <a:lnTo>
                    <a:pt x="96301" y="87583"/>
                  </a:lnTo>
                  <a:lnTo>
                    <a:pt x="101719" y="91241"/>
                  </a:lnTo>
                  <a:lnTo>
                    <a:pt x="96916" y="100845"/>
                  </a:lnTo>
                  <a:lnTo>
                    <a:pt x="91433" y="96899"/>
                  </a:lnTo>
                  <a:lnTo>
                    <a:pt x="86159" y="92568"/>
                  </a:lnTo>
                  <a:lnTo>
                    <a:pt x="81095" y="87853"/>
                  </a:lnTo>
                  <a:lnTo>
                    <a:pt x="76241" y="82754"/>
                  </a:lnTo>
                  <a:lnTo>
                    <a:pt x="71596" y="77271"/>
                  </a:lnTo>
                  <a:lnTo>
                    <a:pt x="67160" y="71404"/>
                  </a:lnTo>
                  <a:lnTo>
                    <a:pt x="62934" y="65152"/>
                  </a:lnTo>
                  <a:lnTo>
                    <a:pt x="58918" y="58516"/>
                  </a:lnTo>
                  <a:lnTo>
                    <a:pt x="55111" y="51496"/>
                  </a:lnTo>
                  <a:lnTo>
                    <a:pt x="51514" y="44092"/>
                  </a:lnTo>
                  <a:lnTo>
                    <a:pt x="49082" y="50868"/>
                  </a:lnTo>
                  <a:lnTo>
                    <a:pt x="46153" y="57399"/>
                  </a:lnTo>
                  <a:lnTo>
                    <a:pt x="42726" y="63685"/>
                  </a:lnTo>
                  <a:lnTo>
                    <a:pt x="38801" y="69727"/>
                  </a:lnTo>
                  <a:lnTo>
                    <a:pt x="34379" y="75525"/>
                  </a:lnTo>
                  <a:lnTo>
                    <a:pt x="29459" y="81078"/>
                  </a:lnTo>
                  <a:lnTo>
                    <a:pt x="24041" y="86386"/>
                  </a:lnTo>
                  <a:lnTo>
                    <a:pt x="18126" y="91451"/>
                  </a:lnTo>
                  <a:lnTo>
                    <a:pt x="11712" y="96270"/>
                  </a:lnTo>
                  <a:lnTo>
                    <a:pt x="4802" y="100845"/>
                  </a:lnTo>
                  <a:lnTo>
                    <a:pt x="0" y="92987"/>
                  </a:lnTo>
                  <a:lnTo>
                    <a:pt x="7447" y="87818"/>
                  </a:lnTo>
                  <a:lnTo>
                    <a:pt x="14249" y="82440"/>
                  </a:lnTo>
                  <a:lnTo>
                    <a:pt x="20404" y="76852"/>
                  </a:lnTo>
                  <a:lnTo>
                    <a:pt x="25914" y="71054"/>
                  </a:lnTo>
                  <a:lnTo>
                    <a:pt x="30777" y="65047"/>
                  </a:lnTo>
                  <a:lnTo>
                    <a:pt x="34994" y="58831"/>
                  </a:lnTo>
                  <a:lnTo>
                    <a:pt x="38565" y="52404"/>
                  </a:lnTo>
                  <a:lnTo>
                    <a:pt x="41490" y="45769"/>
                  </a:lnTo>
                  <a:lnTo>
                    <a:pt x="43769" y="38923"/>
                  </a:lnTo>
                  <a:lnTo>
                    <a:pt x="45402" y="31869"/>
                  </a:lnTo>
                  <a:lnTo>
                    <a:pt x="3929" y="318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426780" y="3918343"/>
              <a:ext cx="21391" cy="19645"/>
            </a:xfrm>
            <a:custGeom>
              <a:avLst/>
              <a:pathLst>
                <a:path w="21391" h="19645">
                  <a:moveTo>
                    <a:pt x="6111" y="0"/>
                  </a:moveTo>
                  <a:lnTo>
                    <a:pt x="7757" y="1065"/>
                  </a:lnTo>
                  <a:lnTo>
                    <a:pt x="9377" y="2165"/>
                  </a:lnTo>
                  <a:lnTo>
                    <a:pt x="10970" y="3300"/>
                  </a:lnTo>
                  <a:lnTo>
                    <a:pt x="12538" y="4470"/>
                  </a:lnTo>
                  <a:lnTo>
                    <a:pt x="14079" y="5675"/>
                  </a:lnTo>
                  <a:lnTo>
                    <a:pt x="15594" y="6915"/>
                  </a:lnTo>
                  <a:lnTo>
                    <a:pt x="17082" y="8189"/>
                  </a:lnTo>
                  <a:lnTo>
                    <a:pt x="18545" y="9499"/>
                  </a:lnTo>
                  <a:lnTo>
                    <a:pt x="19981" y="10844"/>
                  </a:lnTo>
                  <a:lnTo>
                    <a:pt x="21391" y="12223"/>
                  </a:lnTo>
                  <a:lnTo>
                    <a:pt x="15279" y="19645"/>
                  </a:lnTo>
                  <a:lnTo>
                    <a:pt x="13869" y="18095"/>
                  </a:lnTo>
                  <a:lnTo>
                    <a:pt x="12433" y="16589"/>
                  </a:lnTo>
                  <a:lnTo>
                    <a:pt x="10970" y="15126"/>
                  </a:lnTo>
                  <a:lnTo>
                    <a:pt x="9482" y="13708"/>
                  </a:lnTo>
                  <a:lnTo>
                    <a:pt x="7967" y="12332"/>
                  </a:lnTo>
                  <a:lnTo>
                    <a:pt x="6426" y="11001"/>
                  </a:lnTo>
                  <a:lnTo>
                    <a:pt x="4858" y="9713"/>
                  </a:lnTo>
                  <a:lnTo>
                    <a:pt x="3265" y="8469"/>
                  </a:lnTo>
                  <a:lnTo>
                    <a:pt x="1645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506671" y="3843691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7497940" y="3875996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7528936" y="3843691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5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7614939" y="3847183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7631528" y="3867702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637203" y="3888220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7645935" y="3896515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734120" y="3917470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834093" y="3843691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837149" y="3867702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851992" y="3882545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860287" y="3889966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843698" y="3913541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7851992" y="3920962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7944980" y="3842818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7960696" y="3907429"/>
              <a:ext cx="22701" cy="36671"/>
            </a:xfrm>
            <a:custGeom>
              <a:avLst/>
              <a:pathLst>
                <a:path w="22701" h="36671">
                  <a:moveTo>
                    <a:pt x="13970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008718" y="3907429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057613" y="3843254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088609" y="3885164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088609" y="3903500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8171993" y="3885164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8283753" y="3842818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8280697" y="3874687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7262851" y="3964392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7289045" y="3964392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7375048" y="3969630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20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7395566" y="3977925"/>
              <a:ext cx="27939" cy="17899"/>
            </a:xfrm>
            <a:custGeom>
              <a:avLst/>
              <a:pathLst>
                <a:path w="27939" h="17899">
                  <a:moveTo>
                    <a:pt x="0" y="17899"/>
                  </a:moveTo>
                  <a:lnTo>
                    <a:pt x="27939" y="17899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7432237" y="3977925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7395130" y="4004119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7432237" y="4004119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7500341" y="4038171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7598131" y="3964392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7635675" y="3969194"/>
              <a:ext cx="55879" cy="68103"/>
            </a:xfrm>
            <a:custGeom>
              <a:avLst/>
              <a:pathLst>
                <a:path w="55879" h="68103">
                  <a:moveTo>
                    <a:pt x="0" y="0"/>
                  </a:moveTo>
                  <a:lnTo>
                    <a:pt x="55879" y="0"/>
                  </a:lnTo>
                  <a:lnTo>
                    <a:pt x="55879" y="68103"/>
                  </a:lnTo>
                  <a:lnTo>
                    <a:pt x="0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7644407" y="3977489"/>
              <a:ext cx="38417" cy="21828"/>
            </a:xfrm>
            <a:custGeom>
              <a:avLst/>
              <a:pathLst>
                <a:path w="38417" h="21828">
                  <a:moveTo>
                    <a:pt x="0" y="21828"/>
                  </a:moveTo>
                  <a:lnTo>
                    <a:pt x="38417" y="21828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7644407" y="4007611"/>
              <a:ext cx="38417" cy="21391"/>
            </a:xfrm>
            <a:custGeom>
              <a:avLst/>
              <a:pathLst>
                <a:path w="38417" h="21391">
                  <a:moveTo>
                    <a:pt x="0" y="21391"/>
                  </a:moveTo>
                  <a:lnTo>
                    <a:pt x="38417" y="21391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7625198" y="4051268"/>
              <a:ext cx="76398" cy="8294"/>
            </a:xfrm>
            <a:custGeom>
              <a:avLst/>
              <a:pathLst>
                <a:path w="76398" h="8294">
                  <a:moveTo>
                    <a:pt x="0" y="0"/>
                  </a:moveTo>
                  <a:lnTo>
                    <a:pt x="76398" y="0"/>
                  </a:lnTo>
                  <a:lnTo>
                    <a:pt x="7639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7726917" y="3966574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7735212" y="3974433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7735212" y="3989712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7709891" y="4012414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4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7828636" y="3967884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7846099" y="3977925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09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7936030" y="3964392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8059578" y="3967448"/>
              <a:ext cx="74215" cy="32305"/>
            </a:xfrm>
            <a:custGeom>
              <a:avLst/>
              <a:pathLst>
                <a:path w="74215" h="32305">
                  <a:moveTo>
                    <a:pt x="0" y="0"/>
                  </a:moveTo>
                  <a:lnTo>
                    <a:pt x="74215" y="0"/>
                  </a:lnTo>
                  <a:lnTo>
                    <a:pt x="74215" y="32305"/>
                  </a:lnTo>
                  <a:lnTo>
                    <a:pt x="0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8068309" y="3974433"/>
              <a:ext cx="57189" cy="5675"/>
            </a:xfrm>
            <a:custGeom>
              <a:avLst/>
              <a:pathLst>
                <a:path w="57189" h="5675">
                  <a:moveTo>
                    <a:pt x="0" y="5675"/>
                  </a:moveTo>
                  <a:lnTo>
                    <a:pt x="57189" y="5675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8068309" y="3986656"/>
              <a:ext cx="57189" cy="5675"/>
            </a:xfrm>
            <a:custGeom>
              <a:avLst/>
              <a:pathLst>
                <a:path w="57189" h="5675">
                  <a:moveTo>
                    <a:pt x="0" y="5675"/>
                  </a:moveTo>
                  <a:lnTo>
                    <a:pt x="57189" y="5675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8046481" y="4005865"/>
              <a:ext cx="100409" cy="58935"/>
            </a:xfrm>
            <a:custGeom>
              <a:avLst/>
              <a:pathLst>
                <a:path w="100409" h="58935">
                  <a:moveTo>
                    <a:pt x="0" y="0"/>
                  </a:moveTo>
                  <a:lnTo>
                    <a:pt x="100409" y="0"/>
                  </a:lnTo>
                  <a:lnTo>
                    <a:pt x="100409" y="6985"/>
                  </a:lnTo>
                  <a:lnTo>
                    <a:pt x="47585" y="6985"/>
                  </a:lnTo>
                  <a:lnTo>
                    <a:pt x="47585" y="39290"/>
                  </a:lnTo>
                  <a:lnTo>
                    <a:pt x="53260" y="38417"/>
                  </a:lnTo>
                  <a:lnTo>
                    <a:pt x="54570" y="46275"/>
                  </a:lnTo>
                  <a:lnTo>
                    <a:pt x="47585" y="47148"/>
                  </a:lnTo>
                  <a:lnTo>
                    <a:pt x="47585" y="58935"/>
                  </a:lnTo>
                  <a:lnTo>
                    <a:pt x="39290" y="58935"/>
                  </a:lnTo>
                  <a:lnTo>
                    <a:pt x="39290" y="48458"/>
                  </a:lnTo>
                  <a:lnTo>
                    <a:pt x="35767" y="48973"/>
                  </a:lnTo>
                  <a:lnTo>
                    <a:pt x="32183" y="49471"/>
                  </a:lnTo>
                  <a:lnTo>
                    <a:pt x="28538" y="49951"/>
                  </a:lnTo>
                  <a:lnTo>
                    <a:pt x="24831" y="50414"/>
                  </a:lnTo>
                  <a:lnTo>
                    <a:pt x="21064" y="50859"/>
                  </a:lnTo>
                  <a:lnTo>
                    <a:pt x="17235" y="51287"/>
                  </a:lnTo>
                  <a:lnTo>
                    <a:pt x="13345" y="51697"/>
                  </a:lnTo>
                  <a:lnTo>
                    <a:pt x="9394" y="52090"/>
                  </a:lnTo>
                  <a:lnTo>
                    <a:pt x="5382" y="52466"/>
                  </a:lnTo>
                  <a:lnTo>
                    <a:pt x="1309" y="52824"/>
                  </a:lnTo>
                  <a:lnTo>
                    <a:pt x="0" y="44529"/>
                  </a:lnTo>
                  <a:lnTo>
                    <a:pt x="8731" y="43656"/>
                  </a:lnTo>
                  <a:lnTo>
                    <a:pt x="8731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8063943" y="4012850"/>
              <a:ext cx="21828" cy="7421"/>
            </a:xfrm>
            <a:custGeom>
              <a:avLst/>
              <a:pathLst>
                <a:path w="21828" h="7421">
                  <a:moveTo>
                    <a:pt x="0" y="7421"/>
                  </a:moveTo>
                  <a:lnTo>
                    <a:pt x="21828" y="7421"/>
                  </a:lnTo>
                  <a:lnTo>
                    <a:pt x="21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8063943" y="4026384"/>
              <a:ext cx="21828" cy="7858"/>
            </a:xfrm>
            <a:custGeom>
              <a:avLst/>
              <a:pathLst>
                <a:path w="21828" h="7858">
                  <a:moveTo>
                    <a:pt x="0" y="7858"/>
                  </a:moveTo>
                  <a:lnTo>
                    <a:pt x="21828" y="7858"/>
                  </a:lnTo>
                  <a:lnTo>
                    <a:pt x="21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8063943" y="4040354"/>
              <a:ext cx="21828" cy="8731"/>
            </a:xfrm>
            <a:custGeom>
              <a:avLst/>
              <a:pathLst>
                <a:path w="21828" h="8731">
                  <a:moveTo>
                    <a:pt x="0" y="8731"/>
                  </a:moveTo>
                  <a:lnTo>
                    <a:pt x="21828" y="6111"/>
                  </a:lnTo>
                  <a:lnTo>
                    <a:pt x="21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8098868" y="4018962"/>
              <a:ext cx="48021" cy="45839"/>
            </a:xfrm>
            <a:custGeom>
              <a:avLst/>
              <a:pathLst>
                <a:path w="48021" h="45839">
                  <a:moveTo>
                    <a:pt x="7421" y="9604"/>
                  </a:moveTo>
                  <a:lnTo>
                    <a:pt x="8578" y="11407"/>
                  </a:lnTo>
                  <a:lnTo>
                    <a:pt x="9778" y="13149"/>
                  </a:lnTo>
                  <a:lnTo>
                    <a:pt x="11023" y="14830"/>
                  </a:lnTo>
                  <a:lnTo>
                    <a:pt x="12311" y="16449"/>
                  </a:lnTo>
                  <a:lnTo>
                    <a:pt x="13642" y="18008"/>
                  </a:lnTo>
                  <a:lnTo>
                    <a:pt x="15017" y="19505"/>
                  </a:lnTo>
                  <a:lnTo>
                    <a:pt x="16436" y="20941"/>
                  </a:lnTo>
                  <a:lnTo>
                    <a:pt x="17899" y="22317"/>
                  </a:lnTo>
                  <a:lnTo>
                    <a:pt x="19405" y="23631"/>
                  </a:lnTo>
                  <a:lnTo>
                    <a:pt x="20954" y="24884"/>
                  </a:lnTo>
                  <a:lnTo>
                    <a:pt x="22317" y="23299"/>
                  </a:lnTo>
                  <a:lnTo>
                    <a:pt x="23609" y="21688"/>
                  </a:lnTo>
                  <a:lnTo>
                    <a:pt x="24831" y="20051"/>
                  </a:lnTo>
                  <a:lnTo>
                    <a:pt x="25984" y="18388"/>
                  </a:lnTo>
                  <a:lnTo>
                    <a:pt x="27066" y="16698"/>
                  </a:lnTo>
                  <a:lnTo>
                    <a:pt x="28079" y="14982"/>
                  </a:lnTo>
                  <a:lnTo>
                    <a:pt x="29022" y="13240"/>
                  </a:lnTo>
                  <a:lnTo>
                    <a:pt x="29895" y="11472"/>
                  </a:lnTo>
                  <a:lnTo>
                    <a:pt x="30699" y="9678"/>
                  </a:lnTo>
                  <a:lnTo>
                    <a:pt x="31432" y="7858"/>
                  </a:lnTo>
                  <a:lnTo>
                    <a:pt x="2619" y="7858"/>
                  </a:lnTo>
                  <a:lnTo>
                    <a:pt x="2619" y="0"/>
                  </a:lnTo>
                  <a:lnTo>
                    <a:pt x="41036" y="0"/>
                  </a:lnTo>
                  <a:lnTo>
                    <a:pt x="41036" y="7858"/>
                  </a:lnTo>
                  <a:lnTo>
                    <a:pt x="39962" y="10433"/>
                  </a:lnTo>
                  <a:lnTo>
                    <a:pt x="38836" y="12922"/>
                  </a:lnTo>
                  <a:lnTo>
                    <a:pt x="37657" y="15323"/>
                  </a:lnTo>
                  <a:lnTo>
                    <a:pt x="36426" y="17637"/>
                  </a:lnTo>
                  <a:lnTo>
                    <a:pt x="35143" y="19863"/>
                  </a:lnTo>
                  <a:lnTo>
                    <a:pt x="33807" y="22002"/>
                  </a:lnTo>
                  <a:lnTo>
                    <a:pt x="32419" y="24054"/>
                  </a:lnTo>
                  <a:lnTo>
                    <a:pt x="30978" y="26019"/>
                  </a:lnTo>
                  <a:lnTo>
                    <a:pt x="29485" y="27896"/>
                  </a:lnTo>
                  <a:lnTo>
                    <a:pt x="27940" y="29686"/>
                  </a:lnTo>
                  <a:lnTo>
                    <a:pt x="29791" y="30629"/>
                  </a:lnTo>
                  <a:lnTo>
                    <a:pt x="31676" y="31537"/>
                  </a:lnTo>
                  <a:lnTo>
                    <a:pt x="33597" y="32410"/>
                  </a:lnTo>
                  <a:lnTo>
                    <a:pt x="35553" y="33248"/>
                  </a:lnTo>
                  <a:lnTo>
                    <a:pt x="37544" y="34051"/>
                  </a:lnTo>
                  <a:lnTo>
                    <a:pt x="39570" y="34820"/>
                  </a:lnTo>
                  <a:lnTo>
                    <a:pt x="41630" y="35553"/>
                  </a:lnTo>
                  <a:lnTo>
                    <a:pt x="43726" y="36252"/>
                  </a:lnTo>
                  <a:lnTo>
                    <a:pt x="45856" y="36915"/>
                  </a:lnTo>
                  <a:lnTo>
                    <a:pt x="48021" y="37544"/>
                  </a:lnTo>
                  <a:lnTo>
                    <a:pt x="44092" y="45839"/>
                  </a:lnTo>
                  <a:lnTo>
                    <a:pt x="41669" y="45110"/>
                  </a:lnTo>
                  <a:lnTo>
                    <a:pt x="39290" y="44319"/>
                  </a:lnTo>
                  <a:lnTo>
                    <a:pt x="36955" y="43468"/>
                  </a:lnTo>
                  <a:lnTo>
                    <a:pt x="34663" y="42556"/>
                  </a:lnTo>
                  <a:lnTo>
                    <a:pt x="32414" y="41582"/>
                  </a:lnTo>
                  <a:lnTo>
                    <a:pt x="30210" y="40547"/>
                  </a:lnTo>
                  <a:lnTo>
                    <a:pt x="28049" y="39452"/>
                  </a:lnTo>
                  <a:lnTo>
                    <a:pt x="25931" y="38295"/>
                  </a:lnTo>
                  <a:lnTo>
                    <a:pt x="23858" y="37077"/>
                  </a:lnTo>
                  <a:lnTo>
                    <a:pt x="21828" y="35798"/>
                  </a:lnTo>
                  <a:lnTo>
                    <a:pt x="20225" y="36998"/>
                  </a:lnTo>
                  <a:lnTo>
                    <a:pt x="18562" y="38155"/>
                  </a:lnTo>
                  <a:lnTo>
                    <a:pt x="16838" y="39268"/>
                  </a:lnTo>
                  <a:lnTo>
                    <a:pt x="15052" y="40338"/>
                  </a:lnTo>
                  <a:lnTo>
                    <a:pt x="13206" y="41364"/>
                  </a:lnTo>
                  <a:lnTo>
                    <a:pt x="11298" y="42346"/>
                  </a:lnTo>
                  <a:lnTo>
                    <a:pt x="9329" y="43285"/>
                  </a:lnTo>
                  <a:lnTo>
                    <a:pt x="7299" y="44180"/>
                  </a:lnTo>
                  <a:lnTo>
                    <a:pt x="5208" y="45031"/>
                  </a:lnTo>
                  <a:lnTo>
                    <a:pt x="3055" y="45839"/>
                  </a:lnTo>
                  <a:lnTo>
                    <a:pt x="0" y="38417"/>
                  </a:lnTo>
                  <a:lnTo>
                    <a:pt x="1641" y="37788"/>
                  </a:lnTo>
                  <a:lnTo>
                    <a:pt x="3248" y="37125"/>
                  </a:lnTo>
                  <a:lnTo>
                    <a:pt x="4819" y="36426"/>
                  </a:lnTo>
                  <a:lnTo>
                    <a:pt x="6356" y="35693"/>
                  </a:lnTo>
                  <a:lnTo>
                    <a:pt x="7858" y="34925"/>
                  </a:lnTo>
                  <a:lnTo>
                    <a:pt x="9324" y="34121"/>
                  </a:lnTo>
                  <a:lnTo>
                    <a:pt x="10756" y="33283"/>
                  </a:lnTo>
                  <a:lnTo>
                    <a:pt x="12153" y="32410"/>
                  </a:lnTo>
                  <a:lnTo>
                    <a:pt x="13515" y="31502"/>
                  </a:lnTo>
                  <a:lnTo>
                    <a:pt x="14843" y="30559"/>
                  </a:lnTo>
                  <a:lnTo>
                    <a:pt x="13546" y="29315"/>
                  </a:lnTo>
                  <a:lnTo>
                    <a:pt x="12276" y="28027"/>
                  </a:lnTo>
                  <a:lnTo>
                    <a:pt x="11031" y="26695"/>
                  </a:lnTo>
                  <a:lnTo>
                    <a:pt x="9813" y="25320"/>
                  </a:lnTo>
                  <a:lnTo>
                    <a:pt x="8622" y="23901"/>
                  </a:lnTo>
                  <a:lnTo>
                    <a:pt x="7456" y="22439"/>
                  </a:lnTo>
                  <a:lnTo>
                    <a:pt x="6317" y="20933"/>
                  </a:lnTo>
                  <a:lnTo>
                    <a:pt x="5203" y="19383"/>
                  </a:lnTo>
                  <a:lnTo>
                    <a:pt x="4116" y="17789"/>
                  </a:lnTo>
                  <a:lnTo>
                    <a:pt x="3055" y="16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8158677" y="3966138"/>
              <a:ext cx="99099" cy="95607"/>
            </a:xfrm>
            <a:custGeom>
              <a:avLst/>
              <a:pathLst>
                <a:path w="99099" h="95607">
                  <a:moveTo>
                    <a:pt x="87749" y="0"/>
                  </a:moveTo>
                  <a:lnTo>
                    <a:pt x="92114" y="7421"/>
                  </a:lnTo>
                  <a:lnTo>
                    <a:pt x="88587" y="7674"/>
                  </a:lnTo>
                  <a:lnTo>
                    <a:pt x="84989" y="7910"/>
                  </a:lnTo>
                  <a:lnTo>
                    <a:pt x="81322" y="8128"/>
                  </a:lnTo>
                  <a:lnTo>
                    <a:pt x="77585" y="8329"/>
                  </a:lnTo>
                  <a:lnTo>
                    <a:pt x="73779" y="8512"/>
                  </a:lnTo>
                  <a:lnTo>
                    <a:pt x="69902" y="8678"/>
                  </a:lnTo>
                  <a:lnTo>
                    <a:pt x="65955" y="8827"/>
                  </a:lnTo>
                  <a:lnTo>
                    <a:pt x="61939" y="8958"/>
                  </a:lnTo>
                  <a:lnTo>
                    <a:pt x="57853" y="9071"/>
                  </a:lnTo>
                  <a:lnTo>
                    <a:pt x="53697" y="9167"/>
                  </a:lnTo>
                  <a:lnTo>
                    <a:pt x="53697" y="16152"/>
                  </a:lnTo>
                  <a:lnTo>
                    <a:pt x="99099" y="16152"/>
                  </a:lnTo>
                  <a:lnTo>
                    <a:pt x="99099" y="24010"/>
                  </a:lnTo>
                  <a:lnTo>
                    <a:pt x="53697" y="24010"/>
                  </a:lnTo>
                  <a:lnTo>
                    <a:pt x="53697" y="30122"/>
                  </a:lnTo>
                  <a:lnTo>
                    <a:pt x="89495" y="30122"/>
                  </a:lnTo>
                  <a:lnTo>
                    <a:pt x="89495" y="67230"/>
                  </a:lnTo>
                  <a:lnTo>
                    <a:pt x="53697" y="67230"/>
                  </a:lnTo>
                  <a:lnTo>
                    <a:pt x="53697" y="73342"/>
                  </a:lnTo>
                  <a:lnTo>
                    <a:pt x="94734" y="73342"/>
                  </a:lnTo>
                  <a:lnTo>
                    <a:pt x="94734" y="81200"/>
                  </a:lnTo>
                  <a:lnTo>
                    <a:pt x="53697" y="81200"/>
                  </a:lnTo>
                  <a:lnTo>
                    <a:pt x="53697" y="87312"/>
                  </a:lnTo>
                  <a:lnTo>
                    <a:pt x="98663" y="87312"/>
                  </a:lnTo>
                  <a:lnTo>
                    <a:pt x="98663" y="95607"/>
                  </a:lnTo>
                  <a:lnTo>
                    <a:pt x="0" y="95607"/>
                  </a:lnTo>
                  <a:lnTo>
                    <a:pt x="0" y="87312"/>
                  </a:lnTo>
                  <a:lnTo>
                    <a:pt x="44965" y="87312"/>
                  </a:lnTo>
                  <a:lnTo>
                    <a:pt x="44965" y="81200"/>
                  </a:lnTo>
                  <a:lnTo>
                    <a:pt x="4365" y="81200"/>
                  </a:lnTo>
                  <a:lnTo>
                    <a:pt x="4365" y="73342"/>
                  </a:lnTo>
                  <a:lnTo>
                    <a:pt x="44965" y="73342"/>
                  </a:lnTo>
                  <a:lnTo>
                    <a:pt x="44965" y="67230"/>
                  </a:lnTo>
                  <a:lnTo>
                    <a:pt x="8731" y="67230"/>
                  </a:lnTo>
                  <a:lnTo>
                    <a:pt x="8731" y="30122"/>
                  </a:lnTo>
                  <a:lnTo>
                    <a:pt x="44965" y="30122"/>
                  </a:lnTo>
                  <a:lnTo>
                    <a:pt x="44965" y="24010"/>
                  </a:lnTo>
                  <a:lnTo>
                    <a:pt x="873" y="24010"/>
                  </a:lnTo>
                  <a:lnTo>
                    <a:pt x="873" y="16152"/>
                  </a:lnTo>
                  <a:lnTo>
                    <a:pt x="44965" y="16152"/>
                  </a:lnTo>
                  <a:lnTo>
                    <a:pt x="44965" y="9604"/>
                  </a:lnTo>
                  <a:lnTo>
                    <a:pt x="8294" y="10477"/>
                  </a:lnTo>
                  <a:lnTo>
                    <a:pt x="5675" y="2619"/>
                  </a:lnTo>
                  <a:lnTo>
                    <a:pt x="13882" y="2593"/>
                  </a:lnTo>
                  <a:lnTo>
                    <a:pt x="22090" y="2514"/>
                  </a:lnTo>
                  <a:lnTo>
                    <a:pt x="30297" y="2383"/>
                  </a:lnTo>
                  <a:lnTo>
                    <a:pt x="38504" y="2200"/>
                  </a:lnTo>
                  <a:lnTo>
                    <a:pt x="46712" y="1964"/>
                  </a:lnTo>
                  <a:lnTo>
                    <a:pt x="54919" y="1676"/>
                  </a:lnTo>
                  <a:lnTo>
                    <a:pt x="63126" y="1335"/>
                  </a:lnTo>
                  <a:lnTo>
                    <a:pt x="71334" y="942"/>
                  </a:lnTo>
                  <a:lnTo>
                    <a:pt x="79541" y="4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8175703" y="4004119"/>
              <a:ext cx="27940" cy="6984"/>
            </a:xfrm>
            <a:custGeom>
              <a:avLst/>
              <a:pathLst>
                <a:path w="27940" h="6984">
                  <a:moveTo>
                    <a:pt x="0" y="6984"/>
                  </a:moveTo>
                  <a:lnTo>
                    <a:pt x="27940" y="6984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8212375" y="4004119"/>
              <a:ext cx="27940" cy="6984"/>
            </a:xfrm>
            <a:custGeom>
              <a:avLst/>
              <a:pathLst>
                <a:path w="27940" h="6984">
                  <a:moveTo>
                    <a:pt x="0" y="0"/>
                  </a:moveTo>
                  <a:lnTo>
                    <a:pt x="0" y="6984"/>
                  </a:lnTo>
                  <a:lnTo>
                    <a:pt x="27940" y="6984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8175703" y="4018525"/>
              <a:ext cx="27940" cy="6985"/>
            </a:xfrm>
            <a:custGeom>
              <a:avLst/>
              <a:pathLst>
                <a:path w="27940" h="6985">
                  <a:moveTo>
                    <a:pt x="0" y="6985"/>
                  </a:moveTo>
                  <a:lnTo>
                    <a:pt x="27940" y="6985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8212375" y="4018525"/>
              <a:ext cx="27940" cy="6985"/>
            </a:xfrm>
            <a:custGeom>
              <a:avLst/>
              <a:pathLst>
                <a:path w="27940" h="6985">
                  <a:moveTo>
                    <a:pt x="0" y="0"/>
                  </a:moveTo>
                  <a:lnTo>
                    <a:pt x="0" y="6985"/>
                  </a:lnTo>
                  <a:lnTo>
                    <a:pt x="27940" y="6985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8269128" y="401459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8299687" y="4029876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8273057" y="3967448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8311911" y="397574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8287027" y="3991895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8311911" y="3991895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8337231" y="3991895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7305198" y="4085529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7319604" y="4128749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7267653" y="408509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7275511" y="4107794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7275511" y="4141409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7375921" y="4085092"/>
              <a:ext cx="100409" cy="100845"/>
            </a:xfrm>
            <a:custGeom>
              <a:avLst/>
              <a:pathLst>
                <a:path w="100409" h="100845">
                  <a:moveTo>
                    <a:pt x="1309" y="5238"/>
                  </a:moveTo>
                  <a:lnTo>
                    <a:pt x="44529" y="5238"/>
                  </a:lnTo>
                  <a:lnTo>
                    <a:pt x="44529" y="0"/>
                  </a:lnTo>
                  <a:lnTo>
                    <a:pt x="53260" y="0"/>
                  </a:lnTo>
                  <a:lnTo>
                    <a:pt x="53260" y="5238"/>
                  </a:lnTo>
                  <a:lnTo>
                    <a:pt x="97789" y="5238"/>
                  </a:lnTo>
                  <a:lnTo>
                    <a:pt x="97789" y="13533"/>
                  </a:lnTo>
                  <a:lnTo>
                    <a:pt x="53260" y="13533"/>
                  </a:lnTo>
                  <a:lnTo>
                    <a:pt x="53260" y="18335"/>
                  </a:lnTo>
                  <a:lnTo>
                    <a:pt x="89058" y="18335"/>
                  </a:lnTo>
                  <a:lnTo>
                    <a:pt x="89058" y="40600"/>
                  </a:lnTo>
                  <a:lnTo>
                    <a:pt x="53260" y="40600"/>
                  </a:lnTo>
                  <a:lnTo>
                    <a:pt x="53260" y="45839"/>
                  </a:lnTo>
                  <a:lnTo>
                    <a:pt x="90368" y="45839"/>
                  </a:lnTo>
                  <a:lnTo>
                    <a:pt x="90368" y="60245"/>
                  </a:lnTo>
                  <a:lnTo>
                    <a:pt x="100409" y="60245"/>
                  </a:lnTo>
                  <a:lnTo>
                    <a:pt x="100409" y="68540"/>
                  </a:lnTo>
                  <a:lnTo>
                    <a:pt x="90368" y="68540"/>
                  </a:lnTo>
                  <a:lnTo>
                    <a:pt x="90368" y="86875"/>
                  </a:lnTo>
                  <a:lnTo>
                    <a:pt x="81637" y="86875"/>
                  </a:lnTo>
                  <a:lnTo>
                    <a:pt x="81637" y="83383"/>
                  </a:lnTo>
                  <a:lnTo>
                    <a:pt x="53260" y="83383"/>
                  </a:lnTo>
                  <a:lnTo>
                    <a:pt x="53260" y="89495"/>
                  </a:lnTo>
                  <a:lnTo>
                    <a:pt x="53234" y="90682"/>
                  </a:lnTo>
                  <a:lnTo>
                    <a:pt x="53155" y="91800"/>
                  </a:lnTo>
                  <a:lnTo>
                    <a:pt x="53024" y="92848"/>
                  </a:lnTo>
                  <a:lnTo>
                    <a:pt x="52841" y="93826"/>
                  </a:lnTo>
                  <a:lnTo>
                    <a:pt x="52605" y="94734"/>
                  </a:lnTo>
                  <a:lnTo>
                    <a:pt x="52317" y="95572"/>
                  </a:lnTo>
                  <a:lnTo>
                    <a:pt x="51977" y="96340"/>
                  </a:lnTo>
                  <a:lnTo>
                    <a:pt x="51584" y="97039"/>
                  </a:lnTo>
                  <a:lnTo>
                    <a:pt x="51138" y="97667"/>
                  </a:lnTo>
                  <a:lnTo>
                    <a:pt x="50641" y="98226"/>
                  </a:lnTo>
                  <a:lnTo>
                    <a:pt x="50078" y="98724"/>
                  </a:lnTo>
                  <a:lnTo>
                    <a:pt x="49436" y="99169"/>
                  </a:lnTo>
                  <a:lnTo>
                    <a:pt x="48716" y="99562"/>
                  </a:lnTo>
                  <a:lnTo>
                    <a:pt x="47917" y="99902"/>
                  </a:lnTo>
                  <a:lnTo>
                    <a:pt x="47039" y="100191"/>
                  </a:lnTo>
                  <a:lnTo>
                    <a:pt x="46083" y="100426"/>
                  </a:lnTo>
                  <a:lnTo>
                    <a:pt x="45048" y="100610"/>
                  </a:lnTo>
                  <a:lnTo>
                    <a:pt x="43935" y="100741"/>
                  </a:lnTo>
                  <a:lnTo>
                    <a:pt x="42743" y="100819"/>
                  </a:lnTo>
                  <a:lnTo>
                    <a:pt x="41473" y="100845"/>
                  </a:lnTo>
                  <a:lnTo>
                    <a:pt x="39740" y="100837"/>
                  </a:lnTo>
                  <a:lnTo>
                    <a:pt x="38033" y="100811"/>
                  </a:lnTo>
                  <a:lnTo>
                    <a:pt x="36352" y="100767"/>
                  </a:lnTo>
                  <a:lnTo>
                    <a:pt x="34697" y="100706"/>
                  </a:lnTo>
                  <a:lnTo>
                    <a:pt x="33069" y="100627"/>
                  </a:lnTo>
                  <a:lnTo>
                    <a:pt x="31467" y="100531"/>
                  </a:lnTo>
                  <a:lnTo>
                    <a:pt x="29891" y="100418"/>
                  </a:lnTo>
                  <a:lnTo>
                    <a:pt x="28341" y="100287"/>
                  </a:lnTo>
                  <a:lnTo>
                    <a:pt x="26818" y="100138"/>
                  </a:lnTo>
                  <a:lnTo>
                    <a:pt x="25320" y="99972"/>
                  </a:lnTo>
                  <a:lnTo>
                    <a:pt x="23574" y="91678"/>
                  </a:lnTo>
                  <a:lnTo>
                    <a:pt x="25233" y="91844"/>
                  </a:lnTo>
                  <a:lnTo>
                    <a:pt x="26892" y="91992"/>
                  </a:lnTo>
                  <a:lnTo>
                    <a:pt x="28551" y="92123"/>
                  </a:lnTo>
                  <a:lnTo>
                    <a:pt x="30210" y="92236"/>
                  </a:lnTo>
                  <a:lnTo>
                    <a:pt x="31869" y="92332"/>
                  </a:lnTo>
                  <a:lnTo>
                    <a:pt x="33528" y="92411"/>
                  </a:lnTo>
                  <a:lnTo>
                    <a:pt x="35186" y="92472"/>
                  </a:lnTo>
                  <a:lnTo>
                    <a:pt x="36845" y="92516"/>
                  </a:lnTo>
                  <a:lnTo>
                    <a:pt x="38504" y="92542"/>
                  </a:lnTo>
                  <a:lnTo>
                    <a:pt x="40163" y="92551"/>
                  </a:lnTo>
                  <a:lnTo>
                    <a:pt x="40670" y="92540"/>
                  </a:lnTo>
                  <a:lnTo>
                    <a:pt x="41141" y="92507"/>
                  </a:lnTo>
                  <a:lnTo>
                    <a:pt x="41578" y="92453"/>
                  </a:lnTo>
                  <a:lnTo>
                    <a:pt x="41979" y="92376"/>
                  </a:lnTo>
                  <a:lnTo>
                    <a:pt x="42346" y="92278"/>
                  </a:lnTo>
                  <a:lnTo>
                    <a:pt x="42678" y="92158"/>
                  </a:lnTo>
                  <a:lnTo>
                    <a:pt x="42975" y="92016"/>
                  </a:lnTo>
                  <a:lnTo>
                    <a:pt x="43237" y="91852"/>
                  </a:lnTo>
                  <a:lnTo>
                    <a:pt x="43464" y="91667"/>
                  </a:lnTo>
                  <a:lnTo>
                    <a:pt x="43656" y="91459"/>
                  </a:lnTo>
                  <a:lnTo>
                    <a:pt x="43822" y="91221"/>
                  </a:lnTo>
                  <a:lnTo>
                    <a:pt x="43970" y="90944"/>
                  </a:lnTo>
                  <a:lnTo>
                    <a:pt x="44101" y="90628"/>
                  </a:lnTo>
                  <a:lnTo>
                    <a:pt x="44215" y="90272"/>
                  </a:lnTo>
                  <a:lnTo>
                    <a:pt x="44311" y="89877"/>
                  </a:lnTo>
                  <a:lnTo>
                    <a:pt x="44389" y="89442"/>
                  </a:lnTo>
                  <a:lnTo>
                    <a:pt x="44450" y="88969"/>
                  </a:lnTo>
                  <a:lnTo>
                    <a:pt x="44494" y="88456"/>
                  </a:lnTo>
                  <a:lnTo>
                    <a:pt x="44520" y="87904"/>
                  </a:lnTo>
                  <a:lnTo>
                    <a:pt x="44529" y="87312"/>
                  </a:lnTo>
                  <a:lnTo>
                    <a:pt x="44529" y="83383"/>
                  </a:lnTo>
                  <a:lnTo>
                    <a:pt x="4802" y="83383"/>
                  </a:lnTo>
                  <a:lnTo>
                    <a:pt x="4802" y="75088"/>
                  </a:lnTo>
                  <a:lnTo>
                    <a:pt x="44529" y="75088"/>
                  </a:lnTo>
                  <a:lnTo>
                    <a:pt x="4452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44529" y="60245"/>
                  </a:lnTo>
                  <a:lnTo>
                    <a:pt x="44529" y="54133"/>
                  </a:lnTo>
                  <a:lnTo>
                    <a:pt x="4802" y="54133"/>
                  </a:lnTo>
                  <a:lnTo>
                    <a:pt x="4802" y="45839"/>
                  </a:lnTo>
                  <a:lnTo>
                    <a:pt x="44529" y="45839"/>
                  </a:lnTo>
                  <a:lnTo>
                    <a:pt x="44529" y="40600"/>
                  </a:lnTo>
                  <a:lnTo>
                    <a:pt x="9167" y="40600"/>
                  </a:lnTo>
                  <a:lnTo>
                    <a:pt x="9167" y="18335"/>
                  </a:lnTo>
                  <a:lnTo>
                    <a:pt x="44529" y="18335"/>
                  </a:lnTo>
                  <a:lnTo>
                    <a:pt x="44529" y="13533"/>
                  </a:lnTo>
                  <a:lnTo>
                    <a:pt x="1309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7393820" y="4111723"/>
              <a:ext cx="26630" cy="5675"/>
            </a:xfrm>
            <a:custGeom>
              <a:avLst/>
              <a:pathLst>
                <a:path w="26630" h="5675">
                  <a:moveTo>
                    <a:pt x="0" y="5675"/>
                  </a:moveTo>
                  <a:lnTo>
                    <a:pt x="26630" y="5675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7429181" y="4111723"/>
              <a:ext cx="27066" cy="5675"/>
            </a:xfrm>
            <a:custGeom>
              <a:avLst/>
              <a:pathLst>
                <a:path w="27066" h="5675">
                  <a:moveTo>
                    <a:pt x="0" y="0"/>
                  </a:moveTo>
                  <a:lnTo>
                    <a:pt x="0" y="5675"/>
                  </a:lnTo>
                  <a:lnTo>
                    <a:pt x="27066" y="5675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7429181" y="4139226"/>
              <a:ext cx="28376" cy="6111"/>
            </a:xfrm>
            <a:custGeom>
              <a:avLst/>
              <a:pathLst>
                <a:path w="28376" h="6111">
                  <a:moveTo>
                    <a:pt x="0" y="0"/>
                  </a:moveTo>
                  <a:lnTo>
                    <a:pt x="0" y="6111"/>
                  </a:lnTo>
                  <a:lnTo>
                    <a:pt x="28376" y="6111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7429181" y="4153633"/>
              <a:ext cx="28376" cy="6548"/>
            </a:xfrm>
            <a:custGeom>
              <a:avLst/>
              <a:pathLst>
                <a:path w="28376" h="6548">
                  <a:moveTo>
                    <a:pt x="0" y="0"/>
                  </a:moveTo>
                  <a:lnTo>
                    <a:pt x="0" y="6548"/>
                  </a:lnTo>
                  <a:lnTo>
                    <a:pt x="28376" y="6548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7488990" y="4087712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7487244" y="4123947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7514748" y="4089895"/>
              <a:ext cx="69850" cy="76835"/>
            </a:xfrm>
            <a:custGeom>
              <a:avLst/>
              <a:pathLst>
                <a:path w="69850" h="76835">
                  <a:moveTo>
                    <a:pt x="5238" y="0"/>
                  </a:moveTo>
                  <a:lnTo>
                    <a:pt x="69850" y="0"/>
                  </a:lnTo>
                  <a:lnTo>
                    <a:pt x="69850" y="8294"/>
                  </a:lnTo>
                  <a:lnTo>
                    <a:pt x="44965" y="8294"/>
                  </a:lnTo>
                  <a:lnTo>
                    <a:pt x="44520" y="9259"/>
                  </a:lnTo>
                  <a:lnTo>
                    <a:pt x="44057" y="10233"/>
                  </a:lnTo>
                  <a:lnTo>
                    <a:pt x="43577" y="11215"/>
                  </a:lnTo>
                  <a:lnTo>
                    <a:pt x="43079" y="12206"/>
                  </a:lnTo>
                  <a:lnTo>
                    <a:pt x="42564" y="13206"/>
                  </a:lnTo>
                  <a:lnTo>
                    <a:pt x="42032" y="14214"/>
                  </a:lnTo>
                  <a:lnTo>
                    <a:pt x="41482" y="15231"/>
                  </a:lnTo>
                  <a:lnTo>
                    <a:pt x="40914" y="16257"/>
                  </a:lnTo>
                  <a:lnTo>
                    <a:pt x="40329" y="17292"/>
                  </a:lnTo>
                  <a:lnTo>
                    <a:pt x="39727" y="18335"/>
                  </a:lnTo>
                  <a:lnTo>
                    <a:pt x="39727" y="76835"/>
                  </a:lnTo>
                  <a:lnTo>
                    <a:pt x="30995" y="76835"/>
                  </a:lnTo>
                  <a:lnTo>
                    <a:pt x="30995" y="31432"/>
                  </a:lnTo>
                  <a:lnTo>
                    <a:pt x="20955" y="43219"/>
                  </a:lnTo>
                  <a:lnTo>
                    <a:pt x="19553" y="44773"/>
                  </a:lnTo>
                  <a:lnTo>
                    <a:pt x="18143" y="46293"/>
                  </a:lnTo>
                  <a:lnTo>
                    <a:pt x="16724" y="47777"/>
                  </a:lnTo>
                  <a:lnTo>
                    <a:pt x="15297" y="49226"/>
                  </a:lnTo>
                  <a:lnTo>
                    <a:pt x="13860" y="50641"/>
                  </a:lnTo>
                  <a:lnTo>
                    <a:pt x="12415" y="52020"/>
                  </a:lnTo>
                  <a:lnTo>
                    <a:pt x="10962" y="53365"/>
                  </a:lnTo>
                  <a:lnTo>
                    <a:pt x="9499" y="54675"/>
                  </a:lnTo>
                  <a:lnTo>
                    <a:pt x="8028" y="55949"/>
                  </a:lnTo>
                  <a:lnTo>
                    <a:pt x="6548" y="57189"/>
                  </a:lnTo>
                  <a:lnTo>
                    <a:pt x="0" y="50204"/>
                  </a:lnTo>
                  <a:lnTo>
                    <a:pt x="4046" y="47035"/>
                  </a:lnTo>
                  <a:lnTo>
                    <a:pt x="7980" y="43638"/>
                  </a:lnTo>
                  <a:lnTo>
                    <a:pt x="11800" y="40015"/>
                  </a:lnTo>
                  <a:lnTo>
                    <a:pt x="15506" y="36164"/>
                  </a:lnTo>
                  <a:lnTo>
                    <a:pt x="19099" y="32087"/>
                  </a:lnTo>
                  <a:lnTo>
                    <a:pt x="22579" y="27782"/>
                  </a:lnTo>
                  <a:lnTo>
                    <a:pt x="25944" y="23251"/>
                  </a:lnTo>
                  <a:lnTo>
                    <a:pt x="29197" y="18492"/>
                  </a:lnTo>
                  <a:lnTo>
                    <a:pt x="32336" y="13507"/>
                  </a:lnTo>
                  <a:lnTo>
                    <a:pt x="35361" y="8294"/>
                  </a:lnTo>
                  <a:lnTo>
                    <a:pt x="523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7559277" y="4117398"/>
              <a:ext cx="27503" cy="29249"/>
            </a:xfrm>
            <a:custGeom>
              <a:avLst/>
              <a:pathLst>
                <a:path w="27503" h="29249">
                  <a:moveTo>
                    <a:pt x="6984" y="0"/>
                  </a:moveTo>
                  <a:lnTo>
                    <a:pt x="9311" y="2191"/>
                  </a:lnTo>
                  <a:lnTo>
                    <a:pt x="11577" y="4400"/>
                  </a:lnTo>
                  <a:lnTo>
                    <a:pt x="13782" y="6627"/>
                  </a:lnTo>
                  <a:lnTo>
                    <a:pt x="15925" y="8870"/>
                  </a:lnTo>
                  <a:lnTo>
                    <a:pt x="18008" y="11132"/>
                  </a:lnTo>
                  <a:lnTo>
                    <a:pt x="20029" y="13411"/>
                  </a:lnTo>
                  <a:lnTo>
                    <a:pt x="21989" y="15707"/>
                  </a:lnTo>
                  <a:lnTo>
                    <a:pt x="23888" y="18021"/>
                  </a:lnTo>
                  <a:lnTo>
                    <a:pt x="25726" y="20352"/>
                  </a:lnTo>
                  <a:lnTo>
                    <a:pt x="27503" y="22701"/>
                  </a:lnTo>
                  <a:lnTo>
                    <a:pt x="20954" y="29249"/>
                  </a:lnTo>
                  <a:lnTo>
                    <a:pt x="19173" y="26652"/>
                  </a:lnTo>
                  <a:lnTo>
                    <a:pt x="17322" y="24098"/>
                  </a:lnTo>
                  <a:lnTo>
                    <a:pt x="15401" y="21588"/>
                  </a:lnTo>
                  <a:lnTo>
                    <a:pt x="13411" y="19121"/>
                  </a:lnTo>
                  <a:lnTo>
                    <a:pt x="11350" y="16698"/>
                  </a:lnTo>
                  <a:lnTo>
                    <a:pt x="9220" y="14319"/>
                  </a:lnTo>
                  <a:lnTo>
                    <a:pt x="7019" y="11983"/>
                  </a:lnTo>
                  <a:lnTo>
                    <a:pt x="4749" y="9691"/>
                  </a:lnTo>
                  <a:lnTo>
                    <a:pt x="2409" y="7443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7615157" y="4087275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7623452" y="4095133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7623452" y="4110413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7598131" y="4133114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7712074" y="4089895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39" y="28813"/>
                  </a:lnTo>
                  <a:lnTo>
                    <a:pt x="27939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7748309" y="4098189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7823397" y="4084656"/>
              <a:ext cx="100409" cy="100409"/>
            </a:xfrm>
            <a:custGeom>
              <a:avLst/>
              <a:pathLst>
                <a:path w="100409" h="100409">
                  <a:moveTo>
                    <a:pt x="20954" y="0"/>
                  </a:moveTo>
                  <a:lnTo>
                    <a:pt x="29249" y="2619"/>
                  </a:lnTo>
                  <a:lnTo>
                    <a:pt x="28891" y="4361"/>
                  </a:lnTo>
                  <a:lnTo>
                    <a:pt x="28516" y="6094"/>
                  </a:lnTo>
                  <a:lnTo>
                    <a:pt x="28123" y="7818"/>
                  </a:lnTo>
                  <a:lnTo>
                    <a:pt x="27712" y="9534"/>
                  </a:lnTo>
                  <a:lnTo>
                    <a:pt x="27285" y="11241"/>
                  </a:lnTo>
                  <a:lnTo>
                    <a:pt x="26839" y="12939"/>
                  </a:lnTo>
                  <a:lnTo>
                    <a:pt x="26377" y="14629"/>
                  </a:lnTo>
                  <a:lnTo>
                    <a:pt x="25896" y="16309"/>
                  </a:lnTo>
                  <a:lnTo>
                    <a:pt x="25399" y="17982"/>
                  </a:lnTo>
                  <a:lnTo>
                    <a:pt x="24884" y="19645"/>
                  </a:lnTo>
                  <a:lnTo>
                    <a:pt x="51514" y="19645"/>
                  </a:lnTo>
                  <a:lnTo>
                    <a:pt x="51514" y="28376"/>
                  </a:lnTo>
                  <a:lnTo>
                    <a:pt x="51472" y="29101"/>
                  </a:lnTo>
                  <a:lnTo>
                    <a:pt x="51348" y="30052"/>
                  </a:lnTo>
                  <a:lnTo>
                    <a:pt x="51141" y="31231"/>
                  </a:lnTo>
                  <a:lnTo>
                    <a:pt x="50850" y="32637"/>
                  </a:lnTo>
                  <a:lnTo>
                    <a:pt x="50477" y="34270"/>
                  </a:lnTo>
                  <a:lnTo>
                    <a:pt x="50021" y="36129"/>
                  </a:lnTo>
                  <a:lnTo>
                    <a:pt x="49482" y="38216"/>
                  </a:lnTo>
                  <a:lnTo>
                    <a:pt x="48860" y="40530"/>
                  </a:lnTo>
                  <a:lnTo>
                    <a:pt x="48155" y="43071"/>
                  </a:lnTo>
                  <a:lnTo>
                    <a:pt x="47367" y="45839"/>
                  </a:lnTo>
                  <a:lnTo>
                    <a:pt x="46531" y="48663"/>
                  </a:lnTo>
                  <a:lnTo>
                    <a:pt x="45681" y="51374"/>
                  </a:lnTo>
                  <a:lnTo>
                    <a:pt x="44819" y="53972"/>
                  </a:lnTo>
                  <a:lnTo>
                    <a:pt x="43944" y="56456"/>
                  </a:lnTo>
                  <a:lnTo>
                    <a:pt x="43055" y="58826"/>
                  </a:lnTo>
                  <a:lnTo>
                    <a:pt x="42154" y="61083"/>
                  </a:lnTo>
                  <a:lnTo>
                    <a:pt x="41239" y="63227"/>
                  </a:lnTo>
                  <a:lnTo>
                    <a:pt x="40312" y="65257"/>
                  </a:lnTo>
                  <a:lnTo>
                    <a:pt x="39371" y="67173"/>
                  </a:lnTo>
                  <a:lnTo>
                    <a:pt x="38417" y="68976"/>
                  </a:lnTo>
                  <a:lnTo>
                    <a:pt x="40294" y="71102"/>
                  </a:lnTo>
                  <a:lnTo>
                    <a:pt x="42259" y="73115"/>
                  </a:lnTo>
                  <a:lnTo>
                    <a:pt x="44311" y="75014"/>
                  </a:lnTo>
                  <a:lnTo>
                    <a:pt x="46450" y="76800"/>
                  </a:lnTo>
                  <a:lnTo>
                    <a:pt x="48676" y="78472"/>
                  </a:lnTo>
                  <a:lnTo>
                    <a:pt x="50990" y="80030"/>
                  </a:lnTo>
                  <a:lnTo>
                    <a:pt x="53391" y="81475"/>
                  </a:lnTo>
                  <a:lnTo>
                    <a:pt x="55880" y="82807"/>
                  </a:lnTo>
                  <a:lnTo>
                    <a:pt x="58455" y="84025"/>
                  </a:lnTo>
                  <a:lnTo>
                    <a:pt x="61118" y="85129"/>
                  </a:lnTo>
                  <a:lnTo>
                    <a:pt x="63947" y="86129"/>
                  </a:lnTo>
                  <a:lnTo>
                    <a:pt x="67021" y="87033"/>
                  </a:lnTo>
                  <a:lnTo>
                    <a:pt x="70338" y="87840"/>
                  </a:lnTo>
                  <a:lnTo>
                    <a:pt x="73901" y="88552"/>
                  </a:lnTo>
                  <a:lnTo>
                    <a:pt x="77708" y="89167"/>
                  </a:lnTo>
                  <a:lnTo>
                    <a:pt x="81759" y="89687"/>
                  </a:lnTo>
                  <a:lnTo>
                    <a:pt x="86055" y="90110"/>
                  </a:lnTo>
                  <a:lnTo>
                    <a:pt x="90595" y="90438"/>
                  </a:lnTo>
                  <a:lnTo>
                    <a:pt x="95380" y="90669"/>
                  </a:lnTo>
                  <a:lnTo>
                    <a:pt x="100409" y="90805"/>
                  </a:lnTo>
                  <a:lnTo>
                    <a:pt x="96480" y="99972"/>
                  </a:lnTo>
                  <a:lnTo>
                    <a:pt x="91451" y="99835"/>
                  </a:lnTo>
                  <a:lnTo>
                    <a:pt x="86666" y="99597"/>
                  </a:lnTo>
                  <a:lnTo>
                    <a:pt x="82126" y="99259"/>
                  </a:lnTo>
                  <a:lnTo>
                    <a:pt x="77830" y="98820"/>
                  </a:lnTo>
                  <a:lnTo>
                    <a:pt x="73779" y="98281"/>
                  </a:lnTo>
                  <a:lnTo>
                    <a:pt x="69972" y="97641"/>
                  </a:lnTo>
                  <a:lnTo>
                    <a:pt x="66409" y="96901"/>
                  </a:lnTo>
                  <a:lnTo>
                    <a:pt x="63092" y="96061"/>
                  </a:lnTo>
                  <a:lnTo>
                    <a:pt x="60018" y="95120"/>
                  </a:lnTo>
                  <a:lnTo>
                    <a:pt x="57189" y="94079"/>
                  </a:lnTo>
                  <a:lnTo>
                    <a:pt x="54513" y="92924"/>
                  </a:lnTo>
                  <a:lnTo>
                    <a:pt x="51898" y="91643"/>
                  </a:lnTo>
                  <a:lnTo>
                    <a:pt x="49344" y="90235"/>
                  </a:lnTo>
                  <a:lnTo>
                    <a:pt x="46851" y="88700"/>
                  </a:lnTo>
                  <a:lnTo>
                    <a:pt x="44420" y="87039"/>
                  </a:lnTo>
                  <a:lnTo>
                    <a:pt x="42049" y="85251"/>
                  </a:lnTo>
                  <a:lnTo>
                    <a:pt x="39740" y="83337"/>
                  </a:lnTo>
                  <a:lnTo>
                    <a:pt x="37491" y="81296"/>
                  </a:lnTo>
                  <a:lnTo>
                    <a:pt x="35304" y="79129"/>
                  </a:lnTo>
                  <a:lnTo>
                    <a:pt x="33178" y="76835"/>
                  </a:lnTo>
                  <a:lnTo>
                    <a:pt x="30864" y="79978"/>
                  </a:lnTo>
                  <a:lnTo>
                    <a:pt x="28463" y="82946"/>
                  </a:lnTo>
                  <a:lnTo>
                    <a:pt x="25975" y="85740"/>
                  </a:lnTo>
                  <a:lnTo>
                    <a:pt x="23399" y="88360"/>
                  </a:lnTo>
                  <a:lnTo>
                    <a:pt x="20736" y="90805"/>
                  </a:lnTo>
                  <a:lnTo>
                    <a:pt x="17986" y="93075"/>
                  </a:lnTo>
                  <a:lnTo>
                    <a:pt x="15148" y="95170"/>
                  </a:lnTo>
                  <a:lnTo>
                    <a:pt x="12223" y="97091"/>
                  </a:lnTo>
                  <a:lnTo>
                    <a:pt x="9211" y="98837"/>
                  </a:lnTo>
                  <a:lnTo>
                    <a:pt x="6111" y="100409"/>
                  </a:lnTo>
                  <a:lnTo>
                    <a:pt x="2182" y="91678"/>
                  </a:lnTo>
                  <a:lnTo>
                    <a:pt x="5269" y="90285"/>
                  </a:lnTo>
                  <a:lnTo>
                    <a:pt x="8242" y="88726"/>
                  </a:lnTo>
                  <a:lnTo>
                    <a:pt x="11101" y="87002"/>
                  </a:lnTo>
                  <a:lnTo>
                    <a:pt x="13847" y="85112"/>
                  </a:lnTo>
                  <a:lnTo>
                    <a:pt x="16480" y="83056"/>
                  </a:lnTo>
                  <a:lnTo>
                    <a:pt x="18999" y="80833"/>
                  </a:lnTo>
                  <a:lnTo>
                    <a:pt x="21404" y="78445"/>
                  </a:lnTo>
                  <a:lnTo>
                    <a:pt x="23696" y="75892"/>
                  </a:lnTo>
                  <a:lnTo>
                    <a:pt x="25875" y="73172"/>
                  </a:lnTo>
                  <a:lnTo>
                    <a:pt x="27939" y="70286"/>
                  </a:lnTo>
                  <a:lnTo>
                    <a:pt x="26730" y="68204"/>
                  </a:lnTo>
                  <a:lnTo>
                    <a:pt x="25547" y="65973"/>
                  </a:lnTo>
                  <a:lnTo>
                    <a:pt x="24390" y="63594"/>
                  </a:lnTo>
                  <a:lnTo>
                    <a:pt x="23260" y="61066"/>
                  </a:lnTo>
                  <a:lnTo>
                    <a:pt x="22155" y="58390"/>
                  </a:lnTo>
                  <a:lnTo>
                    <a:pt x="21077" y="55565"/>
                  </a:lnTo>
                  <a:lnTo>
                    <a:pt x="20025" y="52592"/>
                  </a:lnTo>
                  <a:lnTo>
                    <a:pt x="18999" y="49471"/>
                  </a:lnTo>
                  <a:lnTo>
                    <a:pt x="17999" y="46201"/>
                  </a:lnTo>
                  <a:lnTo>
                    <a:pt x="17025" y="42783"/>
                  </a:lnTo>
                  <a:lnTo>
                    <a:pt x="16052" y="44782"/>
                  </a:lnTo>
                  <a:lnTo>
                    <a:pt x="15052" y="46764"/>
                  </a:lnTo>
                  <a:lnTo>
                    <a:pt x="14026" y="48729"/>
                  </a:lnTo>
                  <a:lnTo>
                    <a:pt x="12974" y="50676"/>
                  </a:lnTo>
                  <a:lnTo>
                    <a:pt x="11896" y="52605"/>
                  </a:lnTo>
                  <a:lnTo>
                    <a:pt x="10791" y="54517"/>
                  </a:lnTo>
                  <a:lnTo>
                    <a:pt x="9661" y="56412"/>
                  </a:lnTo>
                  <a:lnTo>
                    <a:pt x="8504" y="58289"/>
                  </a:lnTo>
                  <a:lnTo>
                    <a:pt x="7321" y="60149"/>
                  </a:lnTo>
                  <a:lnTo>
                    <a:pt x="6111" y="61991"/>
                  </a:lnTo>
                  <a:lnTo>
                    <a:pt x="0" y="55443"/>
                  </a:lnTo>
                  <a:lnTo>
                    <a:pt x="2566" y="50881"/>
                  </a:lnTo>
                  <a:lnTo>
                    <a:pt x="5029" y="46101"/>
                  </a:lnTo>
                  <a:lnTo>
                    <a:pt x="7386" y="41102"/>
                  </a:lnTo>
                  <a:lnTo>
                    <a:pt x="9639" y="35885"/>
                  </a:lnTo>
                  <a:lnTo>
                    <a:pt x="11787" y="30450"/>
                  </a:lnTo>
                  <a:lnTo>
                    <a:pt x="13830" y="24796"/>
                  </a:lnTo>
                  <a:lnTo>
                    <a:pt x="15768" y="18924"/>
                  </a:lnTo>
                  <a:lnTo>
                    <a:pt x="17602" y="12834"/>
                  </a:lnTo>
                  <a:lnTo>
                    <a:pt x="19330" y="65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7844789" y="4113032"/>
              <a:ext cx="21391" cy="32742"/>
            </a:xfrm>
            <a:custGeom>
              <a:avLst/>
              <a:pathLst>
                <a:path w="21391" h="32742">
                  <a:moveTo>
                    <a:pt x="0" y="2182"/>
                  </a:moveTo>
                  <a:lnTo>
                    <a:pt x="982" y="5788"/>
                  </a:lnTo>
                  <a:lnTo>
                    <a:pt x="2008" y="9272"/>
                  </a:lnTo>
                  <a:lnTo>
                    <a:pt x="3077" y="12634"/>
                  </a:lnTo>
                  <a:lnTo>
                    <a:pt x="4191" y="15873"/>
                  </a:lnTo>
                  <a:lnTo>
                    <a:pt x="5347" y="18990"/>
                  </a:lnTo>
                  <a:lnTo>
                    <a:pt x="6548" y="21985"/>
                  </a:lnTo>
                  <a:lnTo>
                    <a:pt x="7792" y="24857"/>
                  </a:lnTo>
                  <a:lnTo>
                    <a:pt x="9080" y="27608"/>
                  </a:lnTo>
                  <a:lnTo>
                    <a:pt x="10412" y="30236"/>
                  </a:lnTo>
                  <a:lnTo>
                    <a:pt x="11787" y="32742"/>
                  </a:lnTo>
                  <a:lnTo>
                    <a:pt x="13061" y="30135"/>
                  </a:lnTo>
                  <a:lnTo>
                    <a:pt x="14266" y="27381"/>
                  </a:lnTo>
                  <a:lnTo>
                    <a:pt x="15401" y="24478"/>
                  </a:lnTo>
                  <a:lnTo>
                    <a:pt x="16467" y="21426"/>
                  </a:lnTo>
                  <a:lnTo>
                    <a:pt x="17462" y="18226"/>
                  </a:lnTo>
                  <a:lnTo>
                    <a:pt x="18388" y="14878"/>
                  </a:lnTo>
                  <a:lnTo>
                    <a:pt x="19243" y="11381"/>
                  </a:lnTo>
                  <a:lnTo>
                    <a:pt x="20029" y="7735"/>
                  </a:lnTo>
                  <a:lnTo>
                    <a:pt x="20745" y="3942"/>
                  </a:lnTo>
                  <a:lnTo>
                    <a:pt x="21391" y="0"/>
                  </a:lnTo>
                  <a:lnTo>
                    <a:pt x="873" y="0"/>
                  </a:lnTo>
                  <a:lnTo>
                    <a:pt x="785" y="178"/>
                  </a:lnTo>
                  <a:lnTo>
                    <a:pt x="698" y="366"/>
                  </a:lnTo>
                  <a:lnTo>
                    <a:pt x="611" y="563"/>
                  </a:lnTo>
                  <a:lnTo>
                    <a:pt x="523" y="768"/>
                  </a:lnTo>
                  <a:lnTo>
                    <a:pt x="436" y="982"/>
                  </a:lnTo>
                  <a:lnTo>
                    <a:pt x="349" y="1204"/>
                  </a:lnTo>
                  <a:lnTo>
                    <a:pt x="261" y="1436"/>
                  </a:lnTo>
                  <a:lnTo>
                    <a:pt x="174" y="1676"/>
                  </a:lnTo>
                  <a:lnTo>
                    <a:pt x="87" y="19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7888009" y="4085092"/>
              <a:ext cx="36234" cy="81200"/>
            </a:xfrm>
            <a:custGeom>
              <a:avLst/>
              <a:pathLst>
                <a:path w="36234" h="81200">
                  <a:moveTo>
                    <a:pt x="0" y="0"/>
                  </a:moveTo>
                  <a:lnTo>
                    <a:pt x="8731" y="0"/>
                  </a:lnTo>
                  <a:lnTo>
                    <a:pt x="8731" y="31432"/>
                  </a:lnTo>
                  <a:lnTo>
                    <a:pt x="11913" y="32947"/>
                  </a:lnTo>
                  <a:lnTo>
                    <a:pt x="15000" y="34523"/>
                  </a:lnTo>
                  <a:lnTo>
                    <a:pt x="17990" y="36160"/>
                  </a:lnTo>
                  <a:lnTo>
                    <a:pt x="20885" y="37858"/>
                  </a:lnTo>
                  <a:lnTo>
                    <a:pt x="23683" y="39618"/>
                  </a:lnTo>
                  <a:lnTo>
                    <a:pt x="26385" y="41438"/>
                  </a:lnTo>
                  <a:lnTo>
                    <a:pt x="28992" y="43320"/>
                  </a:lnTo>
                  <a:lnTo>
                    <a:pt x="31502" y="45262"/>
                  </a:lnTo>
                  <a:lnTo>
                    <a:pt x="33916" y="47266"/>
                  </a:lnTo>
                  <a:lnTo>
                    <a:pt x="36234" y="49331"/>
                  </a:lnTo>
                  <a:lnTo>
                    <a:pt x="30995" y="57189"/>
                  </a:lnTo>
                  <a:lnTo>
                    <a:pt x="29044" y="55377"/>
                  </a:lnTo>
                  <a:lnTo>
                    <a:pt x="27031" y="53609"/>
                  </a:lnTo>
                  <a:lnTo>
                    <a:pt x="24958" y="51885"/>
                  </a:lnTo>
                  <a:lnTo>
                    <a:pt x="22823" y="50204"/>
                  </a:lnTo>
                  <a:lnTo>
                    <a:pt x="20627" y="48567"/>
                  </a:lnTo>
                  <a:lnTo>
                    <a:pt x="18370" y="46974"/>
                  </a:lnTo>
                  <a:lnTo>
                    <a:pt x="16052" y="45424"/>
                  </a:lnTo>
                  <a:lnTo>
                    <a:pt x="13673" y="43918"/>
                  </a:lnTo>
                  <a:lnTo>
                    <a:pt x="11232" y="42455"/>
                  </a:lnTo>
                  <a:lnTo>
                    <a:pt x="8731" y="41036"/>
                  </a:lnTo>
                  <a:lnTo>
                    <a:pt x="8731" y="81200"/>
                  </a:lnTo>
                  <a:lnTo>
                    <a:pt x="0" y="812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7936030" y="4084656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8043425" y="4158872"/>
              <a:ext cx="29249" cy="29686"/>
            </a:xfrm>
            <a:custGeom>
              <a:avLst/>
              <a:pathLst>
                <a:path w="29249" h="29686">
                  <a:moveTo>
                    <a:pt x="29249" y="24010"/>
                  </a:moveTo>
                  <a:lnTo>
                    <a:pt x="22701" y="29686"/>
                  </a:lnTo>
                  <a:lnTo>
                    <a:pt x="20902" y="26927"/>
                  </a:lnTo>
                  <a:lnTo>
                    <a:pt x="18999" y="24237"/>
                  </a:lnTo>
                  <a:lnTo>
                    <a:pt x="16991" y="21618"/>
                  </a:lnTo>
                  <a:lnTo>
                    <a:pt x="14878" y="19069"/>
                  </a:lnTo>
                  <a:lnTo>
                    <a:pt x="12660" y="16589"/>
                  </a:lnTo>
                  <a:lnTo>
                    <a:pt x="10337" y="14179"/>
                  </a:lnTo>
                  <a:lnTo>
                    <a:pt x="7910" y="11839"/>
                  </a:lnTo>
                  <a:lnTo>
                    <a:pt x="5378" y="9569"/>
                  </a:lnTo>
                  <a:lnTo>
                    <a:pt x="2741" y="7369"/>
                  </a:lnTo>
                  <a:lnTo>
                    <a:pt x="0" y="5238"/>
                  </a:lnTo>
                  <a:lnTo>
                    <a:pt x="6548" y="0"/>
                  </a:lnTo>
                  <a:lnTo>
                    <a:pt x="9604" y="2518"/>
                  </a:lnTo>
                  <a:lnTo>
                    <a:pt x="12485" y="5011"/>
                  </a:lnTo>
                  <a:lnTo>
                    <a:pt x="15192" y="7478"/>
                  </a:lnTo>
                  <a:lnTo>
                    <a:pt x="17724" y="9918"/>
                  </a:lnTo>
                  <a:lnTo>
                    <a:pt x="20081" y="12332"/>
                  </a:lnTo>
                  <a:lnTo>
                    <a:pt x="22264" y="14720"/>
                  </a:lnTo>
                  <a:lnTo>
                    <a:pt x="24272" y="17082"/>
                  </a:lnTo>
                  <a:lnTo>
                    <a:pt x="26106" y="19418"/>
                  </a:lnTo>
                  <a:lnTo>
                    <a:pt x="27765" y="21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8198841" y="4085092"/>
              <a:ext cx="57189" cy="100409"/>
            </a:xfrm>
            <a:custGeom>
              <a:avLst/>
              <a:pathLst>
                <a:path w="57189" h="100409">
                  <a:moveTo>
                    <a:pt x="9167" y="19208"/>
                  </a:moveTo>
                  <a:lnTo>
                    <a:pt x="22701" y="19208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19208"/>
                  </a:lnTo>
                  <a:lnTo>
                    <a:pt x="57189" y="19208"/>
                  </a:lnTo>
                  <a:lnTo>
                    <a:pt x="57076" y="31074"/>
                  </a:lnTo>
                  <a:lnTo>
                    <a:pt x="56910" y="41875"/>
                  </a:lnTo>
                  <a:lnTo>
                    <a:pt x="56692" y="51610"/>
                  </a:lnTo>
                  <a:lnTo>
                    <a:pt x="56421" y="60280"/>
                  </a:lnTo>
                  <a:lnTo>
                    <a:pt x="56098" y="67885"/>
                  </a:lnTo>
                  <a:lnTo>
                    <a:pt x="55722" y="74425"/>
                  </a:lnTo>
                  <a:lnTo>
                    <a:pt x="55295" y="79899"/>
                  </a:lnTo>
                  <a:lnTo>
                    <a:pt x="54814" y="84308"/>
                  </a:lnTo>
                  <a:lnTo>
                    <a:pt x="54282" y="87653"/>
                  </a:lnTo>
                  <a:lnTo>
                    <a:pt x="53697" y="89931"/>
                  </a:lnTo>
                  <a:lnTo>
                    <a:pt x="53042" y="91590"/>
                  </a:lnTo>
                  <a:lnTo>
                    <a:pt x="52300" y="93075"/>
                  </a:lnTo>
                  <a:lnTo>
                    <a:pt x="51470" y="94384"/>
                  </a:lnTo>
                  <a:lnTo>
                    <a:pt x="50553" y="95519"/>
                  </a:lnTo>
                  <a:lnTo>
                    <a:pt x="49549" y="96480"/>
                  </a:lnTo>
                  <a:lnTo>
                    <a:pt x="48458" y="97266"/>
                  </a:lnTo>
                  <a:lnTo>
                    <a:pt x="47279" y="97877"/>
                  </a:lnTo>
                  <a:lnTo>
                    <a:pt x="46013" y="98313"/>
                  </a:lnTo>
                  <a:lnTo>
                    <a:pt x="44660" y="98575"/>
                  </a:lnTo>
                  <a:lnTo>
                    <a:pt x="43219" y="98663"/>
                  </a:lnTo>
                  <a:lnTo>
                    <a:pt x="42067" y="98650"/>
                  </a:lnTo>
                  <a:lnTo>
                    <a:pt x="40879" y="98610"/>
                  </a:lnTo>
                  <a:lnTo>
                    <a:pt x="39657" y="98545"/>
                  </a:lnTo>
                  <a:lnTo>
                    <a:pt x="38400" y="98453"/>
                  </a:lnTo>
                  <a:lnTo>
                    <a:pt x="37107" y="98335"/>
                  </a:lnTo>
                  <a:lnTo>
                    <a:pt x="35780" y="98191"/>
                  </a:lnTo>
                  <a:lnTo>
                    <a:pt x="34418" y="98021"/>
                  </a:lnTo>
                  <a:lnTo>
                    <a:pt x="33021" y="97824"/>
                  </a:lnTo>
                  <a:lnTo>
                    <a:pt x="31589" y="97602"/>
                  </a:lnTo>
                  <a:lnTo>
                    <a:pt x="30122" y="97353"/>
                  </a:lnTo>
                  <a:lnTo>
                    <a:pt x="28813" y="88622"/>
                  </a:lnTo>
                  <a:lnTo>
                    <a:pt x="30524" y="88871"/>
                  </a:lnTo>
                  <a:lnTo>
                    <a:pt x="32165" y="89093"/>
                  </a:lnTo>
                  <a:lnTo>
                    <a:pt x="33737" y="89290"/>
                  </a:lnTo>
                  <a:lnTo>
                    <a:pt x="35239" y="89460"/>
                  </a:lnTo>
                  <a:lnTo>
                    <a:pt x="36671" y="89604"/>
                  </a:lnTo>
                  <a:lnTo>
                    <a:pt x="38033" y="89722"/>
                  </a:lnTo>
                  <a:lnTo>
                    <a:pt x="39325" y="89814"/>
                  </a:lnTo>
                  <a:lnTo>
                    <a:pt x="40547" y="89879"/>
                  </a:lnTo>
                  <a:lnTo>
                    <a:pt x="41700" y="89918"/>
                  </a:lnTo>
                  <a:lnTo>
                    <a:pt x="42783" y="89931"/>
                  </a:lnTo>
                  <a:lnTo>
                    <a:pt x="43289" y="89857"/>
                  </a:lnTo>
                  <a:lnTo>
                    <a:pt x="43761" y="89635"/>
                  </a:lnTo>
                  <a:lnTo>
                    <a:pt x="44197" y="89263"/>
                  </a:lnTo>
                  <a:lnTo>
                    <a:pt x="44599" y="88744"/>
                  </a:lnTo>
                  <a:lnTo>
                    <a:pt x="44965" y="88076"/>
                  </a:lnTo>
                  <a:lnTo>
                    <a:pt x="45297" y="87260"/>
                  </a:lnTo>
                  <a:lnTo>
                    <a:pt x="45594" y="86295"/>
                  </a:lnTo>
                  <a:lnTo>
                    <a:pt x="45856" y="85182"/>
                  </a:lnTo>
                  <a:lnTo>
                    <a:pt x="46083" y="83920"/>
                  </a:lnTo>
                  <a:lnTo>
                    <a:pt x="46275" y="82510"/>
                  </a:lnTo>
                  <a:lnTo>
                    <a:pt x="46773" y="78895"/>
                  </a:lnTo>
                  <a:lnTo>
                    <a:pt x="47218" y="74861"/>
                  </a:lnTo>
                  <a:lnTo>
                    <a:pt x="47611" y="70408"/>
                  </a:lnTo>
                  <a:lnTo>
                    <a:pt x="47952" y="65536"/>
                  </a:lnTo>
                  <a:lnTo>
                    <a:pt x="48240" y="60245"/>
                  </a:lnTo>
                  <a:lnTo>
                    <a:pt x="48475" y="54535"/>
                  </a:lnTo>
                  <a:lnTo>
                    <a:pt x="48659" y="48406"/>
                  </a:lnTo>
                  <a:lnTo>
                    <a:pt x="48790" y="41857"/>
                  </a:lnTo>
                  <a:lnTo>
                    <a:pt x="48868" y="34890"/>
                  </a:lnTo>
                  <a:lnTo>
                    <a:pt x="48894" y="27503"/>
                  </a:lnTo>
                  <a:lnTo>
                    <a:pt x="31432" y="27503"/>
                  </a:lnTo>
                  <a:lnTo>
                    <a:pt x="31100" y="37740"/>
                  </a:lnTo>
                  <a:lnTo>
                    <a:pt x="30279" y="47323"/>
                  </a:lnTo>
                  <a:lnTo>
                    <a:pt x="28970" y="56251"/>
                  </a:lnTo>
                  <a:lnTo>
                    <a:pt x="27171" y="64523"/>
                  </a:lnTo>
                  <a:lnTo>
                    <a:pt x="24884" y="72141"/>
                  </a:lnTo>
                  <a:lnTo>
                    <a:pt x="22107" y="79105"/>
                  </a:lnTo>
                  <a:lnTo>
                    <a:pt x="18842" y="85413"/>
                  </a:lnTo>
                  <a:lnTo>
                    <a:pt x="15087" y="91066"/>
                  </a:lnTo>
                  <a:lnTo>
                    <a:pt x="10844" y="96065"/>
                  </a:lnTo>
                  <a:lnTo>
                    <a:pt x="6111" y="100409"/>
                  </a:lnTo>
                  <a:lnTo>
                    <a:pt x="0" y="93860"/>
                  </a:lnTo>
                  <a:lnTo>
                    <a:pt x="4234" y="89818"/>
                  </a:lnTo>
                  <a:lnTo>
                    <a:pt x="8032" y="85199"/>
                  </a:lnTo>
                  <a:lnTo>
                    <a:pt x="11394" y="80004"/>
                  </a:lnTo>
                  <a:lnTo>
                    <a:pt x="14319" y="74233"/>
                  </a:lnTo>
                  <a:lnTo>
                    <a:pt x="16807" y="67885"/>
                  </a:lnTo>
                  <a:lnTo>
                    <a:pt x="18859" y="60961"/>
                  </a:lnTo>
                  <a:lnTo>
                    <a:pt x="20474" y="53461"/>
                  </a:lnTo>
                  <a:lnTo>
                    <a:pt x="21653" y="45385"/>
                  </a:lnTo>
                  <a:lnTo>
                    <a:pt x="22395" y="36732"/>
                  </a:lnTo>
                  <a:lnTo>
                    <a:pt x="22701" y="27503"/>
                  </a:lnTo>
                  <a:lnTo>
                    <a:pt x="9167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8162606" y="4092951"/>
              <a:ext cx="37107" cy="7858"/>
            </a:xfrm>
            <a:custGeom>
              <a:avLst/>
              <a:pathLst>
                <a:path w="37107" h="7858">
                  <a:moveTo>
                    <a:pt x="0" y="0"/>
                  </a:moveTo>
                  <a:lnTo>
                    <a:pt x="37107" y="0"/>
                  </a:lnTo>
                  <a:lnTo>
                    <a:pt x="37107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8158241" y="4118271"/>
              <a:ext cx="48895" cy="53697"/>
            </a:xfrm>
            <a:custGeom>
              <a:avLst/>
              <a:pathLst>
                <a:path w="48895" h="53697">
                  <a:moveTo>
                    <a:pt x="873" y="0"/>
                  </a:moveTo>
                  <a:lnTo>
                    <a:pt x="44965" y="0"/>
                  </a:lnTo>
                  <a:lnTo>
                    <a:pt x="44965" y="8294"/>
                  </a:lnTo>
                  <a:lnTo>
                    <a:pt x="25757" y="8294"/>
                  </a:lnTo>
                  <a:lnTo>
                    <a:pt x="24259" y="13219"/>
                  </a:lnTo>
                  <a:lnTo>
                    <a:pt x="22736" y="17864"/>
                  </a:lnTo>
                  <a:lnTo>
                    <a:pt x="21186" y="22229"/>
                  </a:lnTo>
                  <a:lnTo>
                    <a:pt x="19610" y="26315"/>
                  </a:lnTo>
                  <a:lnTo>
                    <a:pt x="18008" y="30122"/>
                  </a:lnTo>
                  <a:lnTo>
                    <a:pt x="16379" y="33650"/>
                  </a:lnTo>
                  <a:lnTo>
                    <a:pt x="14725" y="36898"/>
                  </a:lnTo>
                  <a:lnTo>
                    <a:pt x="13044" y="39866"/>
                  </a:lnTo>
                  <a:lnTo>
                    <a:pt x="11337" y="42556"/>
                  </a:lnTo>
                  <a:lnTo>
                    <a:pt x="9604" y="44965"/>
                  </a:lnTo>
                  <a:lnTo>
                    <a:pt x="12236" y="44669"/>
                  </a:lnTo>
                  <a:lnTo>
                    <a:pt x="14895" y="44302"/>
                  </a:lnTo>
                  <a:lnTo>
                    <a:pt x="17580" y="43865"/>
                  </a:lnTo>
                  <a:lnTo>
                    <a:pt x="20291" y="43359"/>
                  </a:lnTo>
                  <a:lnTo>
                    <a:pt x="23028" y="42783"/>
                  </a:lnTo>
                  <a:lnTo>
                    <a:pt x="25792" y="42137"/>
                  </a:lnTo>
                  <a:lnTo>
                    <a:pt x="28581" y="41421"/>
                  </a:lnTo>
                  <a:lnTo>
                    <a:pt x="31397" y="40635"/>
                  </a:lnTo>
                  <a:lnTo>
                    <a:pt x="34239" y="39779"/>
                  </a:lnTo>
                  <a:lnTo>
                    <a:pt x="37107" y="38854"/>
                  </a:lnTo>
                  <a:lnTo>
                    <a:pt x="36570" y="37203"/>
                  </a:lnTo>
                  <a:lnTo>
                    <a:pt x="36007" y="35571"/>
                  </a:lnTo>
                  <a:lnTo>
                    <a:pt x="35418" y="33955"/>
                  </a:lnTo>
                  <a:lnTo>
                    <a:pt x="34802" y="32358"/>
                  </a:lnTo>
                  <a:lnTo>
                    <a:pt x="34161" y="30777"/>
                  </a:lnTo>
                  <a:lnTo>
                    <a:pt x="33493" y="29214"/>
                  </a:lnTo>
                  <a:lnTo>
                    <a:pt x="32798" y="27669"/>
                  </a:lnTo>
                  <a:lnTo>
                    <a:pt x="32078" y="26141"/>
                  </a:lnTo>
                  <a:lnTo>
                    <a:pt x="31332" y="24630"/>
                  </a:lnTo>
                  <a:lnTo>
                    <a:pt x="30559" y="23137"/>
                  </a:lnTo>
                  <a:lnTo>
                    <a:pt x="38417" y="20955"/>
                  </a:lnTo>
                  <a:lnTo>
                    <a:pt x="39779" y="23517"/>
                  </a:lnTo>
                  <a:lnTo>
                    <a:pt x="41071" y="26141"/>
                  </a:lnTo>
                  <a:lnTo>
                    <a:pt x="42294" y="28826"/>
                  </a:lnTo>
                  <a:lnTo>
                    <a:pt x="43446" y="31572"/>
                  </a:lnTo>
                  <a:lnTo>
                    <a:pt x="44529" y="34379"/>
                  </a:lnTo>
                  <a:lnTo>
                    <a:pt x="45542" y="37247"/>
                  </a:lnTo>
                  <a:lnTo>
                    <a:pt x="46485" y="40176"/>
                  </a:lnTo>
                  <a:lnTo>
                    <a:pt x="47358" y="43167"/>
                  </a:lnTo>
                  <a:lnTo>
                    <a:pt x="48161" y="46218"/>
                  </a:lnTo>
                  <a:lnTo>
                    <a:pt x="48895" y="49331"/>
                  </a:lnTo>
                  <a:lnTo>
                    <a:pt x="41036" y="51514"/>
                  </a:lnTo>
                  <a:lnTo>
                    <a:pt x="40866" y="50990"/>
                  </a:lnTo>
                  <a:lnTo>
                    <a:pt x="40705" y="50466"/>
                  </a:lnTo>
                  <a:lnTo>
                    <a:pt x="40552" y="49942"/>
                  </a:lnTo>
                  <a:lnTo>
                    <a:pt x="40408" y="49418"/>
                  </a:lnTo>
                  <a:lnTo>
                    <a:pt x="40272" y="48895"/>
                  </a:lnTo>
                  <a:lnTo>
                    <a:pt x="40146" y="48371"/>
                  </a:lnTo>
                  <a:lnTo>
                    <a:pt x="40028" y="47847"/>
                  </a:lnTo>
                  <a:lnTo>
                    <a:pt x="39919" y="47323"/>
                  </a:lnTo>
                  <a:lnTo>
                    <a:pt x="39818" y="46799"/>
                  </a:lnTo>
                  <a:lnTo>
                    <a:pt x="39727" y="46275"/>
                  </a:lnTo>
                  <a:lnTo>
                    <a:pt x="36212" y="47371"/>
                  </a:lnTo>
                  <a:lnTo>
                    <a:pt x="32654" y="48388"/>
                  </a:lnTo>
                  <a:lnTo>
                    <a:pt x="29053" y="49327"/>
                  </a:lnTo>
                  <a:lnTo>
                    <a:pt x="25407" y="50187"/>
                  </a:lnTo>
                  <a:lnTo>
                    <a:pt x="21718" y="50968"/>
                  </a:lnTo>
                  <a:lnTo>
                    <a:pt x="17986" y="51671"/>
                  </a:lnTo>
                  <a:lnTo>
                    <a:pt x="14210" y="52295"/>
                  </a:lnTo>
                  <a:lnTo>
                    <a:pt x="10390" y="52841"/>
                  </a:lnTo>
                  <a:lnTo>
                    <a:pt x="6526" y="53308"/>
                  </a:lnTo>
                  <a:lnTo>
                    <a:pt x="2619" y="53697"/>
                  </a:lnTo>
                  <a:lnTo>
                    <a:pt x="0" y="45839"/>
                  </a:lnTo>
                  <a:lnTo>
                    <a:pt x="1890" y="43106"/>
                  </a:lnTo>
                  <a:lnTo>
                    <a:pt x="3719" y="40146"/>
                  </a:lnTo>
                  <a:lnTo>
                    <a:pt x="5487" y="36959"/>
                  </a:lnTo>
                  <a:lnTo>
                    <a:pt x="7194" y="33545"/>
                  </a:lnTo>
                  <a:lnTo>
                    <a:pt x="8840" y="29904"/>
                  </a:lnTo>
                  <a:lnTo>
                    <a:pt x="10425" y="26036"/>
                  </a:lnTo>
                  <a:lnTo>
                    <a:pt x="11948" y="21941"/>
                  </a:lnTo>
                  <a:lnTo>
                    <a:pt x="13411" y="17619"/>
                  </a:lnTo>
                  <a:lnTo>
                    <a:pt x="14812" y="13070"/>
                  </a:lnTo>
                  <a:lnTo>
                    <a:pt x="16152" y="8294"/>
                  </a:lnTo>
                  <a:lnTo>
                    <a:pt x="873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8273930" y="4090331"/>
              <a:ext cx="90368" cy="95170"/>
            </a:xfrm>
            <a:custGeom>
              <a:avLst/>
              <a:pathLst>
                <a:path w="90368" h="95170">
                  <a:moveTo>
                    <a:pt x="7421" y="0"/>
                  </a:moveTo>
                  <a:lnTo>
                    <a:pt x="90368" y="0"/>
                  </a:lnTo>
                  <a:lnTo>
                    <a:pt x="90355" y="10126"/>
                  </a:lnTo>
                  <a:lnTo>
                    <a:pt x="90316" y="19549"/>
                  </a:lnTo>
                  <a:lnTo>
                    <a:pt x="90250" y="28269"/>
                  </a:lnTo>
                  <a:lnTo>
                    <a:pt x="90158" y="36287"/>
                  </a:lnTo>
                  <a:lnTo>
                    <a:pt x="90041" y="43601"/>
                  </a:lnTo>
                  <a:lnTo>
                    <a:pt x="89896" y="50213"/>
                  </a:lnTo>
                  <a:lnTo>
                    <a:pt x="89726" y="56122"/>
                  </a:lnTo>
                  <a:lnTo>
                    <a:pt x="89530" y="61328"/>
                  </a:lnTo>
                  <a:lnTo>
                    <a:pt x="89307" y="65831"/>
                  </a:lnTo>
                  <a:lnTo>
                    <a:pt x="89058" y="69631"/>
                  </a:lnTo>
                  <a:lnTo>
                    <a:pt x="88770" y="72951"/>
                  </a:lnTo>
                  <a:lnTo>
                    <a:pt x="88430" y="76014"/>
                  </a:lnTo>
                  <a:lnTo>
                    <a:pt x="88037" y="78819"/>
                  </a:lnTo>
                  <a:lnTo>
                    <a:pt x="87591" y="81366"/>
                  </a:lnTo>
                  <a:lnTo>
                    <a:pt x="87094" y="83656"/>
                  </a:lnTo>
                  <a:lnTo>
                    <a:pt x="86544" y="85688"/>
                  </a:lnTo>
                  <a:lnTo>
                    <a:pt x="85941" y="87463"/>
                  </a:lnTo>
                  <a:lnTo>
                    <a:pt x="85286" y="88980"/>
                  </a:lnTo>
                  <a:lnTo>
                    <a:pt x="84579" y="90239"/>
                  </a:lnTo>
                  <a:lnTo>
                    <a:pt x="83820" y="91241"/>
                  </a:lnTo>
                  <a:lnTo>
                    <a:pt x="83182" y="91822"/>
                  </a:lnTo>
                  <a:lnTo>
                    <a:pt x="82492" y="92341"/>
                  </a:lnTo>
                  <a:lnTo>
                    <a:pt x="81750" y="92800"/>
                  </a:lnTo>
                  <a:lnTo>
                    <a:pt x="80956" y="93197"/>
                  </a:lnTo>
                  <a:lnTo>
                    <a:pt x="80109" y="93533"/>
                  </a:lnTo>
                  <a:lnTo>
                    <a:pt x="79209" y="93808"/>
                  </a:lnTo>
                  <a:lnTo>
                    <a:pt x="78258" y="94022"/>
                  </a:lnTo>
                  <a:lnTo>
                    <a:pt x="77254" y="94175"/>
                  </a:lnTo>
                  <a:lnTo>
                    <a:pt x="76197" y="94266"/>
                  </a:lnTo>
                  <a:lnTo>
                    <a:pt x="75088" y="94297"/>
                  </a:lnTo>
                  <a:lnTo>
                    <a:pt x="73608" y="94288"/>
                  </a:lnTo>
                  <a:lnTo>
                    <a:pt x="72137" y="94262"/>
                  </a:lnTo>
                  <a:lnTo>
                    <a:pt x="70675" y="94218"/>
                  </a:lnTo>
                  <a:lnTo>
                    <a:pt x="69221" y="94157"/>
                  </a:lnTo>
                  <a:lnTo>
                    <a:pt x="67776" y="94079"/>
                  </a:lnTo>
                  <a:lnTo>
                    <a:pt x="66340" y="93983"/>
                  </a:lnTo>
                  <a:lnTo>
                    <a:pt x="64912" y="93869"/>
                  </a:lnTo>
                  <a:lnTo>
                    <a:pt x="63493" y="93738"/>
                  </a:lnTo>
                  <a:lnTo>
                    <a:pt x="62083" y="93590"/>
                  </a:lnTo>
                  <a:lnTo>
                    <a:pt x="60682" y="93424"/>
                  </a:lnTo>
                  <a:lnTo>
                    <a:pt x="58499" y="85129"/>
                  </a:lnTo>
                  <a:lnTo>
                    <a:pt x="60158" y="85378"/>
                  </a:lnTo>
                  <a:lnTo>
                    <a:pt x="61817" y="85601"/>
                  </a:lnTo>
                  <a:lnTo>
                    <a:pt x="63476" y="85797"/>
                  </a:lnTo>
                  <a:lnTo>
                    <a:pt x="65135" y="85967"/>
                  </a:lnTo>
                  <a:lnTo>
                    <a:pt x="66794" y="86111"/>
                  </a:lnTo>
                  <a:lnTo>
                    <a:pt x="68453" y="86229"/>
                  </a:lnTo>
                  <a:lnTo>
                    <a:pt x="70111" y="86321"/>
                  </a:lnTo>
                  <a:lnTo>
                    <a:pt x="71770" y="86386"/>
                  </a:lnTo>
                  <a:lnTo>
                    <a:pt x="73429" y="86426"/>
                  </a:lnTo>
                  <a:lnTo>
                    <a:pt x="75088" y="86439"/>
                  </a:lnTo>
                  <a:lnTo>
                    <a:pt x="75844" y="86369"/>
                  </a:lnTo>
                  <a:lnTo>
                    <a:pt x="76538" y="86159"/>
                  </a:lnTo>
                  <a:lnTo>
                    <a:pt x="77171" y="85810"/>
                  </a:lnTo>
                  <a:lnTo>
                    <a:pt x="77743" y="85321"/>
                  </a:lnTo>
                  <a:lnTo>
                    <a:pt x="78253" y="84693"/>
                  </a:lnTo>
                  <a:lnTo>
                    <a:pt x="78703" y="83924"/>
                  </a:lnTo>
                  <a:lnTo>
                    <a:pt x="79092" y="83016"/>
                  </a:lnTo>
                  <a:lnTo>
                    <a:pt x="79419" y="81968"/>
                  </a:lnTo>
                  <a:lnTo>
                    <a:pt x="79685" y="80781"/>
                  </a:lnTo>
                  <a:lnTo>
                    <a:pt x="79890" y="79454"/>
                  </a:lnTo>
                  <a:lnTo>
                    <a:pt x="80305" y="76306"/>
                  </a:lnTo>
                  <a:lnTo>
                    <a:pt x="80676" y="72277"/>
                  </a:lnTo>
                  <a:lnTo>
                    <a:pt x="81004" y="67365"/>
                  </a:lnTo>
                  <a:lnTo>
                    <a:pt x="81287" y="61572"/>
                  </a:lnTo>
                  <a:lnTo>
                    <a:pt x="81528" y="54897"/>
                  </a:lnTo>
                  <a:lnTo>
                    <a:pt x="81724" y="47340"/>
                  </a:lnTo>
                  <a:lnTo>
                    <a:pt x="81877" y="38902"/>
                  </a:lnTo>
                  <a:lnTo>
                    <a:pt x="81986" y="29581"/>
                  </a:lnTo>
                  <a:lnTo>
                    <a:pt x="82051" y="19379"/>
                  </a:lnTo>
                  <a:lnTo>
                    <a:pt x="82073" y="8294"/>
                  </a:lnTo>
                  <a:lnTo>
                    <a:pt x="40163" y="8294"/>
                  </a:lnTo>
                  <a:lnTo>
                    <a:pt x="39997" y="15039"/>
                  </a:lnTo>
                  <a:lnTo>
                    <a:pt x="39674" y="21478"/>
                  </a:lnTo>
                  <a:lnTo>
                    <a:pt x="39194" y="27612"/>
                  </a:lnTo>
                  <a:lnTo>
                    <a:pt x="38557" y="33440"/>
                  </a:lnTo>
                  <a:lnTo>
                    <a:pt x="37762" y="38963"/>
                  </a:lnTo>
                  <a:lnTo>
                    <a:pt x="36810" y="44180"/>
                  </a:lnTo>
                  <a:lnTo>
                    <a:pt x="35702" y="49091"/>
                  </a:lnTo>
                  <a:lnTo>
                    <a:pt x="34436" y="53697"/>
                  </a:lnTo>
                  <a:lnTo>
                    <a:pt x="33012" y="57997"/>
                  </a:lnTo>
                  <a:lnTo>
                    <a:pt x="31432" y="61991"/>
                  </a:lnTo>
                  <a:lnTo>
                    <a:pt x="29686" y="65781"/>
                  </a:lnTo>
                  <a:lnTo>
                    <a:pt x="27765" y="69465"/>
                  </a:lnTo>
                  <a:lnTo>
                    <a:pt x="25669" y="73045"/>
                  </a:lnTo>
                  <a:lnTo>
                    <a:pt x="23399" y="76520"/>
                  </a:lnTo>
                  <a:lnTo>
                    <a:pt x="20955" y="79890"/>
                  </a:lnTo>
                  <a:lnTo>
                    <a:pt x="18335" y="83156"/>
                  </a:lnTo>
                  <a:lnTo>
                    <a:pt x="15541" y="86317"/>
                  </a:lnTo>
                  <a:lnTo>
                    <a:pt x="12573" y="89373"/>
                  </a:lnTo>
                  <a:lnTo>
                    <a:pt x="9429" y="92324"/>
                  </a:lnTo>
                  <a:lnTo>
                    <a:pt x="6111" y="95170"/>
                  </a:lnTo>
                  <a:lnTo>
                    <a:pt x="0" y="88622"/>
                  </a:lnTo>
                  <a:lnTo>
                    <a:pt x="3138" y="85882"/>
                  </a:lnTo>
                  <a:lnTo>
                    <a:pt x="6094" y="83077"/>
                  </a:lnTo>
                  <a:lnTo>
                    <a:pt x="8866" y="80207"/>
                  </a:lnTo>
                  <a:lnTo>
                    <a:pt x="11455" y="77271"/>
                  </a:lnTo>
                  <a:lnTo>
                    <a:pt x="13860" y="74270"/>
                  </a:lnTo>
                  <a:lnTo>
                    <a:pt x="16082" y="71203"/>
                  </a:lnTo>
                  <a:lnTo>
                    <a:pt x="18121" y="68071"/>
                  </a:lnTo>
                  <a:lnTo>
                    <a:pt x="19977" y="64873"/>
                  </a:lnTo>
                  <a:lnTo>
                    <a:pt x="21649" y="61609"/>
                  </a:lnTo>
                  <a:lnTo>
                    <a:pt x="23137" y="58281"/>
                  </a:lnTo>
                  <a:lnTo>
                    <a:pt x="24478" y="54755"/>
                  </a:lnTo>
                  <a:lnTo>
                    <a:pt x="25704" y="50903"/>
                  </a:lnTo>
                  <a:lnTo>
                    <a:pt x="26818" y="46723"/>
                  </a:lnTo>
                  <a:lnTo>
                    <a:pt x="27817" y="42215"/>
                  </a:lnTo>
                  <a:lnTo>
                    <a:pt x="28703" y="37380"/>
                  </a:lnTo>
                  <a:lnTo>
                    <a:pt x="29476" y="32218"/>
                  </a:lnTo>
                  <a:lnTo>
                    <a:pt x="30135" y="26728"/>
                  </a:lnTo>
                  <a:lnTo>
                    <a:pt x="30681" y="20911"/>
                  </a:lnTo>
                  <a:lnTo>
                    <a:pt x="31113" y="14766"/>
                  </a:lnTo>
                  <a:lnTo>
                    <a:pt x="31432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265034" y="4209722"/>
              <a:ext cx="98663" cy="96480"/>
            </a:xfrm>
            <a:custGeom>
              <a:avLst/>
              <a:pathLst>
                <a:path w="98663" h="96480">
                  <a:moveTo>
                    <a:pt x="10914" y="0"/>
                  </a:moveTo>
                  <a:lnTo>
                    <a:pt x="89058" y="0"/>
                  </a:lnTo>
                  <a:lnTo>
                    <a:pt x="89058" y="9604"/>
                  </a:lnTo>
                  <a:lnTo>
                    <a:pt x="85880" y="12206"/>
                  </a:lnTo>
                  <a:lnTo>
                    <a:pt x="82632" y="14773"/>
                  </a:lnTo>
                  <a:lnTo>
                    <a:pt x="79314" y="17305"/>
                  </a:lnTo>
                  <a:lnTo>
                    <a:pt x="75926" y="19802"/>
                  </a:lnTo>
                  <a:lnTo>
                    <a:pt x="72469" y="22264"/>
                  </a:lnTo>
                  <a:lnTo>
                    <a:pt x="68941" y="24691"/>
                  </a:lnTo>
                  <a:lnTo>
                    <a:pt x="65344" y="27084"/>
                  </a:lnTo>
                  <a:lnTo>
                    <a:pt x="61677" y="29441"/>
                  </a:lnTo>
                  <a:lnTo>
                    <a:pt x="57940" y="31764"/>
                  </a:lnTo>
                  <a:lnTo>
                    <a:pt x="54133" y="34051"/>
                  </a:lnTo>
                  <a:lnTo>
                    <a:pt x="54133" y="41473"/>
                  </a:lnTo>
                  <a:lnTo>
                    <a:pt x="98663" y="41473"/>
                  </a:lnTo>
                  <a:lnTo>
                    <a:pt x="98663" y="49768"/>
                  </a:lnTo>
                  <a:lnTo>
                    <a:pt x="54133" y="49768"/>
                  </a:lnTo>
                  <a:lnTo>
                    <a:pt x="54133" y="88185"/>
                  </a:lnTo>
                  <a:lnTo>
                    <a:pt x="54103" y="88953"/>
                  </a:lnTo>
                  <a:lnTo>
                    <a:pt x="54011" y="89687"/>
                  </a:lnTo>
                  <a:lnTo>
                    <a:pt x="53858" y="90385"/>
                  </a:lnTo>
                  <a:lnTo>
                    <a:pt x="53644" y="91049"/>
                  </a:lnTo>
                  <a:lnTo>
                    <a:pt x="53369" y="91678"/>
                  </a:lnTo>
                  <a:lnTo>
                    <a:pt x="53033" y="92271"/>
                  </a:lnTo>
                  <a:lnTo>
                    <a:pt x="52636" y="92830"/>
                  </a:lnTo>
                  <a:lnTo>
                    <a:pt x="52177" y="93354"/>
                  </a:lnTo>
                  <a:lnTo>
                    <a:pt x="51658" y="93843"/>
                  </a:lnTo>
                  <a:lnTo>
                    <a:pt x="51077" y="94297"/>
                  </a:lnTo>
                  <a:lnTo>
                    <a:pt x="50436" y="94712"/>
                  </a:lnTo>
                  <a:lnTo>
                    <a:pt x="49733" y="95083"/>
                  </a:lnTo>
                  <a:lnTo>
                    <a:pt x="48969" y="95410"/>
                  </a:lnTo>
                  <a:lnTo>
                    <a:pt x="48144" y="95694"/>
                  </a:lnTo>
                  <a:lnTo>
                    <a:pt x="47257" y="95934"/>
                  </a:lnTo>
                  <a:lnTo>
                    <a:pt x="46310" y="96131"/>
                  </a:lnTo>
                  <a:lnTo>
                    <a:pt x="45302" y="96283"/>
                  </a:lnTo>
                  <a:lnTo>
                    <a:pt x="44232" y="96393"/>
                  </a:lnTo>
                  <a:lnTo>
                    <a:pt x="43101" y="96458"/>
                  </a:lnTo>
                  <a:lnTo>
                    <a:pt x="41909" y="96480"/>
                  </a:lnTo>
                  <a:lnTo>
                    <a:pt x="40342" y="96462"/>
                  </a:lnTo>
                  <a:lnTo>
                    <a:pt x="38784" y="96410"/>
                  </a:lnTo>
                  <a:lnTo>
                    <a:pt x="37234" y="96323"/>
                  </a:lnTo>
                  <a:lnTo>
                    <a:pt x="35693" y="96200"/>
                  </a:lnTo>
                  <a:lnTo>
                    <a:pt x="34161" y="96043"/>
                  </a:lnTo>
                  <a:lnTo>
                    <a:pt x="32637" y="95851"/>
                  </a:lnTo>
                  <a:lnTo>
                    <a:pt x="31122" y="95624"/>
                  </a:lnTo>
                  <a:lnTo>
                    <a:pt x="29616" y="95362"/>
                  </a:lnTo>
                  <a:lnTo>
                    <a:pt x="28118" y="95065"/>
                  </a:lnTo>
                  <a:lnTo>
                    <a:pt x="26630" y="94734"/>
                  </a:lnTo>
                  <a:lnTo>
                    <a:pt x="25320" y="86439"/>
                  </a:lnTo>
                  <a:lnTo>
                    <a:pt x="26564" y="86771"/>
                  </a:lnTo>
                  <a:lnTo>
                    <a:pt x="27852" y="87068"/>
                  </a:lnTo>
                  <a:lnTo>
                    <a:pt x="29184" y="87329"/>
                  </a:lnTo>
                  <a:lnTo>
                    <a:pt x="30559" y="87556"/>
                  </a:lnTo>
                  <a:lnTo>
                    <a:pt x="31978" y="87749"/>
                  </a:lnTo>
                  <a:lnTo>
                    <a:pt x="33440" y="87906"/>
                  </a:lnTo>
                  <a:lnTo>
                    <a:pt x="34946" y="88028"/>
                  </a:lnTo>
                  <a:lnTo>
                    <a:pt x="36496" y="88115"/>
                  </a:lnTo>
                  <a:lnTo>
                    <a:pt x="38090" y="88168"/>
                  </a:lnTo>
                  <a:lnTo>
                    <a:pt x="39727" y="88185"/>
                  </a:lnTo>
                  <a:lnTo>
                    <a:pt x="40722" y="88168"/>
                  </a:lnTo>
                  <a:lnTo>
                    <a:pt x="41613" y="88115"/>
                  </a:lnTo>
                  <a:lnTo>
                    <a:pt x="42398" y="88028"/>
                  </a:lnTo>
                  <a:lnTo>
                    <a:pt x="43079" y="87906"/>
                  </a:lnTo>
                  <a:lnTo>
                    <a:pt x="43656" y="87749"/>
                  </a:lnTo>
                  <a:lnTo>
                    <a:pt x="44127" y="87556"/>
                  </a:lnTo>
                  <a:lnTo>
                    <a:pt x="44494" y="87329"/>
                  </a:lnTo>
                  <a:lnTo>
                    <a:pt x="44756" y="87068"/>
                  </a:lnTo>
                  <a:lnTo>
                    <a:pt x="44913" y="86771"/>
                  </a:lnTo>
                  <a:lnTo>
                    <a:pt x="44965" y="86439"/>
                  </a:lnTo>
                  <a:lnTo>
                    <a:pt x="44965" y="49768"/>
                  </a:lnTo>
                  <a:lnTo>
                    <a:pt x="0" y="49768"/>
                  </a:lnTo>
                  <a:lnTo>
                    <a:pt x="0" y="41473"/>
                  </a:lnTo>
                  <a:lnTo>
                    <a:pt x="44965" y="41473"/>
                  </a:lnTo>
                  <a:lnTo>
                    <a:pt x="44965" y="29686"/>
                  </a:lnTo>
                  <a:lnTo>
                    <a:pt x="48510" y="27512"/>
                  </a:lnTo>
                  <a:lnTo>
                    <a:pt x="51985" y="25355"/>
                  </a:lnTo>
                  <a:lnTo>
                    <a:pt x="55391" y="23216"/>
                  </a:lnTo>
                  <a:lnTo>
                    <a:pt x="58726" y="21094"/>
                  </a:lnTo>
                  <a:lnTo>
                    <a:pt x="61991" y="18990"/>
                  </a:lnTo>
                  <a:lnTo>
                    <a:pt x="65187" y="16903"/>
                  </a:lnTo>
                  <a:lnTo>
                    <a:pt x="68313" y="14834"/>
                  </a:lnTo>
                  <a:lnTo>
                    <a:pt x="71369" y="12782"/>
                  </a:lnTo>
                  <a:lnTo>
                    <a:pt x="74355" y="10748"/>
                  </a:lnTo>
                  <a:lnTo>
                    <a:pt x="77271" y="8731"/>
                  </a:lnTo>
                  <a:lnTo>
                    <a:pt x="10914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7153219" y="4369026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7163369" y="4377702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7226835" y="443516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7288281" y="4357129"/>
              <a:ext cx="90368" cy="30559"/>
            </a:xfrm>
            <a:custGeom>
              <a:avLst/>
              <a:pathLst>
                <a:path w="90368" h="30559">
                  <a:moveTo>
                    <a:pt x="90368" y="10914"/>
                  </a:moveTo>
                  <a:lnTo>
                    <a:pt x="90368" y="30559"/>
                  </a:lnTo>
                  <a:lnTo>
                    <a:pt x="81200" y="30559"/>
                  </a:lnTo>
                  <a:lnTo>
                    <a:pt x="81200" y="19645"/>
                  </a:lnTo>
                  <a:lnTo>
                    <a:pt x="9167" y="19645"/>
                  </a:lnTo>
                  <a:lnTo>
                    <a:pt x="9167" y="30559"/>
                  </a:lnTo>
                  <a:lnTo>
                    <a:pt x="0" y="30559"/>
                  </a:lnTo>
                  <a:lnTo>
                    <a:pt x="0" y="10914"/>
                  </a:lnTo>
                  <a:lnTo>
                    <a:pt x="41036" y="10914"/>
                  </a:lnTo>
                  <a:lnTo>
                    <a:pt x="40770" y="10045"/>
                  </a:lnTo>
                  <a:lnTo>
                    <a:pt x="40495" y="9185"/>
                  </a:lnTo>
                  <a:lnTo>
                    <a:pt x="40211" y="8333"/>
                  </a:lnTo>
                  <a:lnTo>
                    <a:pt x="39919" y="7491"/>
                  </a:lnTo>
                  <a:lnTo>
                    <a:pt x="39618" y="6657"/>
                  </a:lnTo>
                  <a:lnTo>
                    <a:pt x="39308" y="5832"/>
                  </a:lnTo>
                  <a:lnTo>
                    <a:pt x="38989" y="5016"/>
                  </a:lnTo>
                  <a:lnTo>
                    <a:pt x="38661" y="4208"/>
                  </a:lnTo>
                  <a:lnTo>
                    <a:pt x="38325" y="3409"/>
                  </a:lnTo>
                  <a:lnTo>
                    <a:pt x="37980" y="2619"/>
                  </a:lnTo>
                  <a:lnTo>
                    <a:pt x="47148" y="0"/>
                  </a:lnTo>
                  <a:lnTo>
                    <a:pt x="47742" y="973"/>
                  </a:lnTo>
                  <a:lnTo>
                    <a:pt x="48301" y="1973"/>
                  </a:lnTo>
                  <a:lnTo>
                    <a:pt x="48825" y="2999"/>
                  </a:lnTo>
                  <a:lnTo>
                    <a:pt x="49314" y="4051"/>
                  </a:lnTo>
                  <a:lnTo>
                    <a:pt x="49768" y="5129"/>
                  </a:lnTo>
                  <a:lnTo>
                    <a:pt x="50187" y="6234"/>
                  </a:lnTo>
                  <a:lnTo>
                    <a:pt x="50571" y="7364"/>
                  </a:lnTo>
                  <a:lnTo>
                    <a:pt x="50920" y="8521"/>
                  </a:lnTo>
                  <a:lnTo>
                    <a:pt x="51234" y="9704"/>
                  </a:lnTo>
                  <a:lnTo>
                    <a:pt x="51514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7301814" y="4388562"/>
              <a:ext cx="63301" cy="8294"/>
            </a:xfrm>
            <a:custGeom>
              <a:avLst/>
              <a:pathLst>
                <a:path w="63301" h="8294">
                  <a:moveTo>
                    <a:pt x="0" y="0"/>
                  </a:moveTo>
                  <a:lnTo>
                    <a:pt x="63301" y="0"/>
                  </a:lnTo>
                  <a:lnTo>
                    <a:pt x="633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7284352" y="4408644"/>
              <a:ext cx="100409" cy="50204"/>
            </a:xfrm>
            <a:custGeom>
              <a:avLst/>
              <a:pathLst>
                <a:path w="100409" h="50204">
                  <a:moveTo>
                    <a:pt x="3929" y="0"/>
                  </a:moveTo>
                  <a:lnTo>
                    <a:pt x="94734" y="0"/>
                  </a:lnTo>
                  <a:lnTo>
                    <a:pt x="94734" y="8294"/>
                  </a:lnTo>
                  <a:lnTo>
                    <a:pt x="65920" y="8294"/>
                  </a:lnTo>
                  <a:lnTo>
                    <a:pt x="65920" y="36234"/>
                  </a:lnTo>
                  <a:lnTo>
                    <a:pt x="65936" y="36575"/>
                  </a:lnTo>
                  <a:lnTo>
                    <a:pt x="65982" y="36898"/>
                  </a:lnTo>
                  <a:lnTo>
                    <a:pt x="66058" y="37203"/>
                  </a:lnTo>
                  <a:lnTo>
                    <a:pt x="66165" y="37491"/>
                  </a:lnTo>
                  <a:lnTo>
                    <a:pt x="66302" y="37762"/>
                  </a:lnTo>
                  <a:lnTo>
                    <a:pt x="66471" y="38015"/>
                  </a:lnTo>
                  <a:lnTo>
                    <a:pt x="66669" y="38251"/>
                  </a:lnTo>
                  <a:lnTo>
                    <a:pt x="66898" y="38469"/>
                  </a:lnTo>
                  <a:lnTo>
                    <a:pt x="67158" y="38670"/>
                  </a:lnTo>
                  <a:lnTo>
                    <a:pt x="67448" y="38854"/>
                  </a:lnTo>
                  <a:lnTo>
                    <a:pt x="67804" y="39019"/>
                  </a:lnTo>
                  <a:lnTo>
                    <a:pt x="68260" y="39168"/>
                  </a:lnTo>
                  <a:lnTo>
                    <a:pt x="68817" y="39299"/>
                  </a:lnTo>
                  <a:lnTo>
                    <a:pt x="69474" y="39412"/>
                  </a:lnTo>
                  <a:lnTo>
                    <a:pt x="70231" y="39508"/>
                  </a:lnTo>
                  <a:lnTo>
                    <a:pt x="71089" y="39587"/>
                  </a:lnTo>
                  <a:lnTo>
                    <a:pt x="72048" y="39648"/>
                  </a:lnTo>
                  <a:lnTo>
                    <a:pt x="73106" y="39692"/>
                  </a:lnTo>
                  <a:lnTo>
                    <a:pt x="74265" y="39718"/>
                  </a:lnTo>
                  <a:lnTo>
                    <a:pt x="75525" y="39727"/>
                  </a:lnTo>
                  <a:lnTo>
                    <a:pt x="77701" y="39707"/>
                  </a:lnTo>
                  <a:lnTo>
                    <a:pt x="79690" y="39648"/>
                  </a:lnTo>
                  <a:lnTo>
                    <a:pt x="81490" y="39550"/>
                  </a:lnTo>
                  <a:lnTo>
                    <a:pt x="83104" y="39412"/>
                  </a:lnTo>
                  <a:lnTo>
                    <a:pt x="84529" y="39236"/>
                  </a:lnTo>
                  <a:lnTo>
                    <a:pt x="85767" y="39019"/>
                  </a:lnTo>
                  <a:lnTo>
                    <a:pt x="86817" y="38764"/>
                  </a:lnTo>
                  <a:lnTo>
                    <a:pt x="87679" y="38469"/>
                  </a:lnTo>
                  <a:lnTo>
                    <a:pt x="88353" y="38135"/>
                  </a:lnTo>
                  <a:lnTo>
                    <a:pt x="88840" y="37762"/>
                  </a:lnTo>
                  <a:lnTo>
                    <a:pt x="89218" y="37275"/>
                  </a:lnTo>
                  <a:lnTo>
                    <a:pt x="89565" y="36601"/>
                  </a:lnTo>
                  <a:lnTo>
                    <a:pt x="89881" y="35739"/>
                  </a:lnTo>
                  <a:lnTo>
                    <a:pt x="90167" y="34689"/>
                  </a:lnTo>
                  <a:lnTo>
                    <a:pt x="90423" y="33451"/>
                  </a:lnTo>
                  <a:lnTo>
                    <a:pt x="90647" y="32026"/>
                  </a:lnTo>
                  <a:lnTo>
                    <a:pt x="90842" y="30413"/>
                  </a:lnTo>
                  <a:lnTo>
                    <a:pt x="91005" y="28612"/>
                  </a:lnTo>
                  <a:lnTo>
                    <a:pt x="91138" y="26623"/>
                  </a:lnTo>
                  <a:lnTo>
                    <a:pt x="91241" y="24447"/>
                  </a:lnTo>
                  <a:lnTo>
                    <a:pt x="100409" y="27503"/>
                  </a:lnTo>
                  <a:lnTo>
                    <a:pt x="100208" y="30192"/>
                  </a:lnTo>
                  <a:lnTo>
                    <a:pt x="99955" y="32672"/>
                  </a:lnTo>
                  <a:lnTo>
                    <a:pt x="99649" y="34942"/>
                  </a:lnTo>
                  <a:lnTo>
                    <a:pt x="99291" y="37003"/>
                  </a:lnTo>
                  <a:lnTo>
                    <a:pt x="98881" y="38854"/>
                  </a:lnTo>
                  <a:lnTo>
                    <a:pt x="98418" y="40495"/>
                  </a:lnTo>
                  <a:lnTo>
                    <a:pt x="97903" y="41927"/>
                  </a:lnTo>
                  <a:lnTo>
                    <a:pt x="97335" y="43149"/>
                  </a:lnTo>
                  <a:lnTo>
                    <a:pt x="96716" y="44162"/>
                  </a:lnTo>
                  <a:lnTo>
                    <a:pt x="96043" y="44965"/>
                  </a:lnTo>
                  <a:lnTo>
                    <a:pt x="95209" y="45629"/>
                  </a:lnTo>
                  <a:lnTo>
                    <a:pt x="94105" y="46223"/>
                  </a:lnTo>
                  <a:lnTo>
                    <a:pt x="92730" y="46747"/>
                  </a:lnTo>
                  <a:lnTo>
                    <a:pt x="91084" y="47201"/>
                  </a:lnTo>
                  <a:lnTo>
                    <a:pt x="89167" y="47585"/>
                  </a:lnTo>
                  <a:lnTo>
                    <a:pt x="86980" y="47899"/>
                  </a:lnTo>
                  <a:lnTo>
                    <a:pt x="84522" y="48144"/>
                  </a:lnTo>
                  <a:lnTo>
                    <a:pt x="81794" y="48318"/>
                  </a:lnTo>
                  <a:lnTo>
                    <a:pt x="78795" y="48423"/>
                  </a:lnTo>
                  <a:lnTo>
                    <a:pt x="75525" y="48458"/>
                  </a:lnTo>
                  <a:lnTo>
                    <a:pt x="73331" y="48438"/>
                  </a:lnTo>
                  <a:lnTo>
                    <a:pt x="71290" y="48379"/>
                  </a:lnTo>
                  <a:lnTo>
                    <a:pt x="69402" y="48281"/>
                  </a:lnTo>
                  <a:lnTo>
                    <a:pt x="67667" y="48144"/>
                  </a:lnTo>
                  <a:lnTo>
                    <a:pt x="66084" y="47967"/>
                  </a:lnTo>
                  <a:lnTo>
                    <a:pt x="64654" y="47751"/>
                  </a:lnTo>
                  <a:lnTo>
                    <a:pt x="63377" y="47495"/>
                  </a:lnTo>
                  <a:lnTo>
                    <a:pt x="62253" y="47201"/>
                  </a:lnTo>
                  <a:lnTo>
                    <a:pt x="61282" y="46867"/>
                  </a:lnTo>
                  <a:lnTo>
                    <a:pt x="60463" y="46493"/>
                  </a:lnTo>
                  <a:lnTo>
                    <a:pt x="59758" y="46068"/>
                  </a:lnTo>
                  <a:lnTo>
                    <a:pt x="59128" y="45577"/>
                  </a:lnTo>
                  <a:lnTo>
                    <a:pt x="58571" y="45020"/>
                  </a:lnTo>
                  <a:lnTo>
                    <a:pt x="58089" y="44398"/>
                  </a:lnTo>
                  <a:lnTo>
                    <a:pt x="57680" y="43710"/>
                  </a:lnTo>
                  <a:lnTo>
                    <a:pt x="57346" y="42957"/>
                  </a:lnTo>
                  <a:lnTo>
                    <a:pt x="57087" y="42139"/>
                  </a:lnTo>
                  <a:lnTo>
                    <a:pt x="56901" y="41255"/>
                  </a:lnTo>
                  <a:lnTo>
                    <a:pt x="56790" y="40305"/>
                  </a:lnTo>
                  <a:lnTo>
                    <a:pt x="56753" y="39290"/>
                  </a:lnTo>
                  <a:lnTo>
                    <a:pt x="56753" y="8294"/>
                  </a:lnTo>
                  <a:lnTo>
                    <a:pt x="40163" y="8294"/>
                  </a:lnTo>
                  <a:lnTo>
                    <a:pt x="39580" y="11876"/>
                  </a:lnTo>
                  <a:lnTo>
                    <a:pt x="38880" y="15288"/>
                  </a:lnTo>
                  <a:lnTo>
                    <a:pt x="38061" y="18529"/>
                  </a:lnTo>
                  <a:lnTo>
                    <a:pt x="37125" y="21601"/>
                  </a:lnTo>
                  <a:lnTo>
                    <a:pt x="36070" y="24502"/>
                  </a:lnTo>
                  <a:lnTo>
                    <a:pt x="34898" y="27232"/>
                  </a:lnTo>
                  <a:lnTo>
                    <a:pt x="33608" y="29793"/>
                  </a:lnTo>
                  <a:lnTo>
                    <a:pt x="32200" y="32183"/>
                  </a:lnTo>
                  <a:lnTo>
                    <a:pt x="30675" y="34403"/>
                  </a:lnTo>
                  <a:lnTo>
                    <a:pt x="29031" y="36452"/>
                  </a:lnTo>
                  <a:lnTo>
                    <a:pt x="27248" y="38358"/>
                  </a:lnTo>
                  <a:lnTo>
                    <a:pt x="25303" y="40146"/>
                  </a:lnTo>
                  <a:lnTo>
                    <a:pt x="23196" y="41816"/>
                  </a:lnTo>
                  <a:lnTo>
                    <a:pt x="20928" y="43368"/>
                  </a:lnTo>
                  <a:lnTo>
                    <a:pt x="18499" y="44802"/>
                  </a:lnTo>
                  <a:lnTo>
                    <a:pt x="15908" y="46118"/>
                  </a:lnTo>
                  <a:lnTo>
                    <a:pt x="13155" y="47316"/>
                  </a:lnTo>
                  <a:lnTo>
                    <a:pt x="10241" y="48397"/>
                  </a:lnTo>
                  <a:lnTo>
                    <a:pt x="7166" y="49359"/>
                  </a:lnTo>
                  <a:lnTo>
                    <a:pt x="3929" y="50204"/>
                  </a:lnTo>
                  <a:lnTo>
                    <a:pt x="0" y="41473"/>
                  </a:lnTo>
                  <a:lnTo>
                    <a:pt x="5177" y="39962"/>
                  </a:lnTo>
                  <a:lnTo>
                    <a:pt x="9883" y="38050"/>
                  </a:lnTo>
                  <a:lnTo>
                    <a:pt x="14118" y="35737"/>
                  </a:lnTo>
                  <a:lnTo>
                    <a:pt x="17881" y="33021"/>
                  </a:lnTo>
                  <a:lnTo>
                    <a:pt x="21173" y="29904"/>
                  </a:lnTo>
                  <a:lnTo>
                    <a:pt x="23993" y="26385"/>
                  </a:lnTo>
                  <a:lnTo>
                    <a:pt x="26342" y="22465"/>
                  </a:lnTo>
                  <a:lnTo>
                    <a:pt x="28219" y="18143"/>
                  </a:lnTo>
                  <a:lnTo>
                    <a:pt x="29625" y="13419"/>
                  </a:lnTo>
                  <a:lnTo>
                    <a:pt x="3055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7394366" y="4357566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0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7417067" y="4369790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7506126" y="4363678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5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7565498" y="4391181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7627490" y="4358439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7618759" y="4390745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7649755" y="4358439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5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7735757" y="4361932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19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7752347" y="4382450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7758022" y="4402968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7766753" y="4411263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7854939" y="4432218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7959714" y="4361932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7977176" y="4371972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09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8067108" y="4358439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8218596" y="4358876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8233002" y="4402095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8181051" y="4358439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8188909" y="4381140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8188909" y="4414756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8290192" y="4364551"/>
              <a:ext cx="98663" cy="90804"/>
            </a:xfrm>
            <a:custGeom>
              <a:avLst/>
              <a:pathLst>
                <a:path w="98663" h="90804">
                  <a:moveTo>
                    <a:pt x="4365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53260" y="8294"/>
                  </a:lnTo>
                  <a:lnTo>
                    <a:pt x="53260" y="82510"/>
                  </a:lnTo>
                  <a:lnTo>
                    <a:pt x="98663" y="82510"/>
                  </a:lnTo>
                  <a:lnTo>
                    <a:pt x="98663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44529" y="82510"/>
                  </a:lnTo>
                  <a:lnTo>
                    <a:pt x="4452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7262851" y="4479140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7289045" y="4479140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7421323" y="4479140"/>
              <a:ext cx="53697" cy="100409"/>
            </a:xfrm>
            <a:custGeom>
              <a:avLst/>
              <a:pathLst>
                <a:path w="53697" h="100409">
                  <a:moveTo>
                    <a:pt x="5238" y="25320"/>
                  </a:moveTo>
                  <a:lnTo>
                    <a:pt x="20081" y="25320"/>
                  </a:lnTo>
                  <a:lnTo>
                    <a:pt x="20081" y="0"/>
                  </a:lnTo>
                  <a:lnTo>
                    <a:pt x="28376" y="0"/>
                  </a:lnTo>
                  <a:lnTo>
                    <a:pt x="28376" y="25320"/>
                  </a:lnTo>
                  <a:lnTo>
                    <a:pt x="53697" y="25320"/>
                  </a:lnTo>
                  <a:lnTo>
                    <a:pt x="53697" y="33615"/>
                  </a:lnTo>
                  <a:lnTo>
                    <a:pt x="27939" y="33615"/>
                  </a:lnTo>
                  <a:lnTo>
                    <a:pt x="27472" y="42691"/>
                  </a:lnTo>
                  <a:lnTo>
                    <a:pt x="26595" y="51234"/>
                  </a:lnTo>
                  <a:lnTo>
                    <a:pt x="25307" y="59245"/>
                  </a:lnTo>
                  <a:lnTo>
                    <a:pt x="23609" y="66724"/>
                  </a:lnTo>
                  <a:lnTo>
                    <a:pt x="21500" y="73669"/>
                  </a:lnTo>
                  <a:lnTo>
                    <a:pt x="18981" y="80083"/>
                  </a:lnTo>
                  <a:lnTo>
                    <a:pt x="16052" y="85963"/>
                  </a:lnTo>
                  <a:lnTo>
                    <a:pt x="12712" y="91311"/>
                  </a:lnTo>
                  <a:lnTo>
                    <a:pt x="8962" y="96126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3496" y="88818"/>
                  </a:lnTo>
                  <a:lnTo>
                    <a:pt x="6653" y="84605"/>
                  </a:lnTo>
                  <a:lnTo>
                    <a:pt x="9469" y="79912"/>
                  </a:lnTo>
                  <a:lnTo>
                    <a:pt x="11944" y="74739"/>
                  </a:lnTo>
                  <a:lnTo>
                    <a:pt x="14079" y="69086"/>
                  </a:lnTo>
                  <a:lnTo>
                    <a:pt x="15873" y="62952"/>
                  </a:lnTo>
                  <a:lnTo>
                    <a:pt x="17327" y="56338"/>
                  </a:lnTo>
                  <a:lnTo>
                    <a:pt x="18440" y="49244"/>
                  </a:lnTo>
                  <a:lnTo>
                    <a:pt x="19213" y="41669"/>
                  </a:lnTo>
                  <a:lnTo>
                    <a:pt x="19645" y="33615"/>
                  </a:lnTo>
                  <a:lnTo>
                    <a:pt x="5238" y="33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7455812" y="4483505"/>
              <a:ext cx="15716" cy="15716"/>
            </a:xfrm>
            <a:custGeom>
              <a:avLst/>
              <a:pathLst>
                <a:path w="15716" h="15716">
                  <a:moveTo>
                    <a:pt x="6548" y="0"/>
                  </a:moveTo>
                  <a:lnTo>
                    <a:pt x="7661" y="1060"/>
                  </a:lnTo>
                  <a:lnTo>
                    <a:pt x="8731" y="2147"/>
                  </a:lnTo>
                  <a:lnTo>
                    <a:pt x="9757" y="3261"/>
                  </a:lnTo>
                  <a:lnTo>
                    <a:pt x="10739" y="4400"/>
                  </a:lnTo>
                  <a:lnTo>
                    <a:pt x="11678" y="5566"/>
                  </a:lnTo>
                  <a:lnTo>
                    <a:pt x="12573" y="6757"/>
                  </a:lnTo>
                  <a:lnTo>
                    <a:pt x="13424" y="7975"/>
                  </a:lnTo>
                  <a:lnTo>
                    <a:pt x="14231" y="9220"/>
                  </a:lnTo>
                  <a:lnTo>
                    <a:pt x="14995" y="10490"/>
                  </a:lnTo>
                  <a:lnTo>
                    <a:pt x="15716" y="11787"/>
                  </a:lnTo>
                  <a:lnTo>
                    <a:pt x="8731" y="15716"/>
                  </a:lnTo>
                  <a:lnTo>
                    <a:pt x="8015" y="14498"/>
                  </a:lnTo>
                  <a:lnTo>
                    <a:pt x="7264" y="13288"/>
                  </a:lnTo>
                  <a:lnTo>
                    <a:pt x="6478" y="12088"/>
                  </a:lnTo>
                  <a:lnTo>
                    <a:pt x="5657" y="10896"/>
                  </a:lnTo>
                  <a:lnTo>
                    <a:pt x="4802" y="9713"/>
                  </a:lnTo>
                  <a:lnTo>
                    <a:pt x="3911" y="8539"/>
                  </a:lnTo>
                  <a:lnTo>
                    <a:pt x="2986" y="7373"/>
                  </a:lnTo>
                  <a:lnTo>
                    <a:pt x="2025" y="6216"/>
                  </a:lnTo>
                  <a:lnTo>
                    <a:pt x="1030" y="506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7451883" y="4521923"/>
              <a:ext cx="25320" cy="55879"/>
            </a:xfrm>
            <a:custGeom>
              <a:avLst/>
              <a:pathLst>
                <a:path w="25320" h="55879">
                  <a:moveTo>
                    <a:pt x="0" y="0"/>
                  </a:moveTo>
                  <a:lnTo>
                    <a:pt x="8294" y="0"/>
                  </a:lnTo>
                  <a:lnTo>
                    <a:pt x="8294" y="44529"/>
                  </a:lnTo>
                  <a:lnTo>
                    <a:pt x="8303" y="44948"/>
                  </a:lnTo>
                  <a:lnTo>
                    <a:pt x="8329" y="45332"/>
                  </a:lnTo>
                  <a:lnTo>
                    <a:pt x="8373" y="45681"/>
                  </a:lnTo>
                  <a:lnTo>
                    <a:pt x="8434" y="45996"/>
                  </a:lnTo>
                  <a:lnTo>
                    <a:pt x="8512" y="46275"/>
                  </a:lnTo>
                  <a:lnTo>
                    <a:pt x="8609" y="46520"/>
                  </a:lnTo>
                  <a:lnTo>
                    <a:pt x="8722" y="46729"/>
                  </a:lnTo>
                  <a:lnTo>
                    <a:pt x="8853" y="46904"/>
                  </a:lnTo>
                  <a:lnTo>
                    <a:pt x="9001" y="47043"/>
                  </a:lnTo>
                  <a:lnTo>
                    <a:pt x="9394" y="47305"/>
                  </a:lnTo>
                  <a:lnTo>
                    <a:pt x="9547" y="47371"/>
                  </a:lnTo>
                  <a:lnTo>
                    <a:pt x="9726" y="47428"/>
                  </a:lnTo>
                  <a:lnTo>
                    <a:pt x="9931" y="47476"/>
                  </a:lnTo>
                  <a:lnTo>
                    <a:pt x="10163" y="47515"/>
                  </a:lnTo>
                  <a:lnTo>
                    <a:pt x="10420" y="47546"/>
                  </a:lnTo>
                  <a:lnTo>
                    <a:pt x="10704" y="47567"/>
                  </a:lnTo>
                  <a:lnTo>
                    <a:pt x="11014" y="47580"/>
                  </a:lnTo>
                  <a:lnTo>
                    <a:pt x="11350" y="47585"/>
                  </a:lnTo>
                  <a:lnTo>
                    <a:pt x="12025" y="47567"/>
                  </a:lnTo>
                  <a:lnTo>
                    <a:pt x="12651" y="47515"/>
                  </a:lnTo>
                  <a:lnTo>
                    <a:pt x="13230" y="47428"/>
                  </a:lnTo>
                  <a:lnTo>
                    <a:pt x="13760" y="47305"/>
                  </a:lnTo>
                  <a:lnTo>
                    <a:pt x="14242" y="47148"/>
                  </a:lnTo>
                  <a:lnTo>
                    <a:pt x="14677" y="46956"/>
                  </a:lnTo>
                  <a:lnTo>
                    <a:pt x="15063" y="46729"/>
                  </a:lnTo>
                  <a:lnTo>
                    <a:pt x="15401" y="46467"/>
                  </a:lnTo>
                  <a:lnTo>
                    <a:pt x="15692" y="46170"/>
                  </a:lnTo>
                  <a:lnTo>
                    <a:pt x="15934" y="45839"/>
                  </a:lnTo>
                  <a:lnTo>
                    <a:pt x="16150" y="45406"/>
                  </a:lnTo>
                  <a:lnTo>
                    <a:pt x="16362" y="44808"/>
                  </a:lnTo>
                  <a:lnTo>
                    <a:pt x="16569" y="44044"/>
                  </a:lnTo>
                  <a:lnTo>
                    <a:pt x="16772" y="43114"/>
                  </a:lnTo>
                  <a:lnTo>
                    <a:pt x="16971" y="42019"/>
                  </a:lnTo>
                  <a:lnTo>
                    <a:pt x="17165" y="40757"/>
                  </a:lnTo>
                  <a:lnTo>
                    <a:pt x="17355" y="39329"/>
                  </a:lnTo>
                  <a:lnTo>
                    <a:pt x="17541" y="37736"/>
                  </a:lnTo>
                  <a:lnTo>
                    <a:pt x="17722" y="35977"/>
                  </a:lnTo>
                  <a:lnTo>
                    <a:pt x="17899" y="34051"/>
                  </a:lnTo>
                  <a:lnTo>
                    <a:pt x="25320" y="37107"/>
                  </a:lnTo>
                  <a:lnTo>
                    <a:pt x="25045" y="39543"/>
                  </a:lnTo>
                  <a:lnTo>
                    <a:pt x="24744" y="41787"/>
                  </a:lnTo>
                  <a:lnTo>
                    <a:pt x="24416" y="43839"/>
                  </a:lnTo>
                  <a:lnTo>
                    <a:pt x="24063" y="45699"/>
                  </a:lnTo>
                  <a:lnTo>
                    <a:pt x="23683" y="47367"/>
                  </a:lnTo>
                  <a:lnTo>
                    <a:pt x="23277" y="48842"/>
                  </a:lnTo>
                  <a:lnTo>
                    <a:pt x="22845" y="50126"/>
                  </a:lnTo>
                  <a:lnTo>
                    <a:pt x="22386" y="51217"/>
                  </a:lnTo>
                  <a:lnTo>
                    <a:pt x="21902" y="52116"/>
                  </a:lnTo>
                  <a:lnTo>
                    <a:pt x="21391" y="52824"/>
                  </a:lnTo>
                  <a:lnTo>
                    <a:pt x="20819" y="53404"/>
                  </a:lnTo>
                  <a:lnTo>
                    <a:pt x="20151" y="53924"/>
                  </a:lnTo>
                  <a:lnTo>
                    <a:pt x="19387" y="54382"/>
                  </a:lnTo>
                  <a:lnTo>
                    <a:pt x="18527" y="54779"/>
                  </a:lnTo>
                  <a:lnTo>
                    <a:pt x="17571" y="55116"/>
                  </a:lnTo>
                  <a:lnTo>
                    <a:pt x="16519" y="55391"/>
                  </a:lnTo>
                  <a:lnTo>
                    <a:pt x="15371" y="55604"/>
                  </a:lnTo>
                  <a:lnTo>
                    <a:pt x="14127" y="55757"/>
                  </a:lnTo>
                  <a:lnTo>
                    <a:pt x="12786" y="55849"/>
                  </a:lnTo>
                  <a:lnTo>
                    <a:pt x="11350" y="55879"/>
                  </a:lnTo>
                  <a:lnTo>
                    <a:pt x="10082" y="55858"/>
                  </a:lnTo>
                  <a:lnTo>
                    <a:pt x="8897" y="55792"/>
                  </a:lnTo>
                  <a:lnTo>
                    <a:pt x="7794" y="55683"/>
                  </a:lnTo>
                  <a:lnTo>
                    <a:pt x="6775" y="55530"/>
                  </a:lnTo>
                  <a:lnTo>
                    <a:pt x="5839" y="55334"/>
                  </a:lnTo>
                  <a:lnTo>
                    <a:pt x="4985" y="55094"/>
                  </a:lnTo>
                  <a:lnTo>
                    <a:pt x="4215" y="54810"/>
                  </a:lnTo>
                  <a:lnTo>
                    <a:pt x="3527" y="54483"/>
                  </a:lnTo>
                  <a:lnTo>
                    <a:pt x="2922" y="54111"/>
                  </a:lnTo>
                  <a:lnTo>
                    <a:pt x="2401" y="53697"/>
                  </a:lnTo>
                  <a:lnTo>
                    <a:pt x="1944" y="53225"/>
                  </a:lnTo>
                  <a:lnTo>
                    <a:pt x="1536" y="52684"/>
                  </a:lnTo>
                  <a:lnTo>
                    <a:pt x="1176" y="52073"/>
                  </a:lnTo>
                  <a:lnTo>
                    <a:pt x="864" y="51392"/>
                  </a:lnTo>
                  <a:lnTo>
                    <a:pt x="600" y="50641"/>
                  </a:lnTo>
                  <a:lnTo>
                    <a:pt x="384" y="49820"/>
                  </a:lnTo>
                  <a:lnTo>
                    <a:pt x="216" y="48929"/>
                  </a:lnTo>
                  <a:lnTo>
                    <a:pt x="96" y="47969"/>
                  </a:lnTo>
                  <a:lnTo>
                    <a:pt x="24" y="46939"/>
                  </a:lnTo>
                  <a:lnTo>
                    <a:pt x="0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7377667" y="4479140"/>
              <a:ext cx="48458" cy="20081"/>
            </a:xfrm>
            <a:custGeom>
              <a:avLst/>
              <a:pathLst>
                <a:path w="48458" h="20081">
                  <a:moveTo>
                    <a:pt x="24010" y="0"/>
                  </a:moveTo>
                  <a:lnTo>
                    <a:pt x="24609" y="1139"/>
                  </a:lnTo>
                  <a:lnTo>
                    <a:pt x="25180" y="2287"/>
                  </a:lnTo>
                  <a:lnTo>
                    <a:pt x="25726" y="3444"/>
                  </a:lnTo>
                  <a:lnTo>
                    <a:pt x="26246" y="4610"/>
                  </a:lnTo>
                  <a:lnTo>
                    <a:pt x="26739" y="5784"/>
                  </a:lnTo>
                  <a:lnTo>
                    <a:pt x="27206" y="6967"/>
                  </a:lnTo>
                  <a:lnTo>
                    <a:pt x="27647" y="8159"/>
                  </a:lnTo>
                  <a:lnTo>
                    <a:pt x="28062" y="9359"/>
                  </a:lnTo>
                  <a:lnTo>
                    <a:pt x="28450" y="10569"/>
                  </a:lnTo>
                  <a:lnTo>
                    <a:pt x="28813" y="11787"/>
                  </a:lnTo>
                  <a:lnTo>
                    <a:pt x="48458" y="11787"/>
                  </a:lnTo>
                  <a:lnTo>
                    <a:pt x="48458" y="20081"/>
                  </a:lnTo>
                  <a:lnTo>
                    <a:pt x="0" y="20081"/>
                  </a:lnTo>
                  <a:lnTo>
                    <a:pt x="0" y="11787"/>
                  </a:lnTo>
                  <a:lnTo>
                    <a:pt x="19208" y="11787"/>
                  </a:lnTo>
                  <a:lnTo>
                    <a:pt x="18938" y="10831"/>
                  </a:lnTo>
                  <a:lnTo>
                    <a:pt x="18649" y="9883"/>
                  </a:lnTo>
                  <a:lnTo>
                    <a:pt x="18344" y="8945"/>
                  </a:lnTo>
                  <a:lnTo>
                    <a:pt x="18021" y="8015"/>
                  </a:lnTo>
                  <a:lnTo>
                    <a:pt x="17680" y="7094"/>
                  </a:lnTo>
                  <a:lnTo>
                    <a:pt x="17322" y="6181"/>
                  </a:lnTo>
                  <a:lnTo>
                    <a:pt x="16947" y="5278"/>
                  </a:lnTo>
                  <a:lnTo>
                    <a:pt x="16554" y="4383"/>
                  </a:lnTo>
                  <a:lnTo>
                    <a:pt x="16144" y="3496"/>
                  </a:lnTo>
                  <a:lnTo>
                    <a:pt x="1571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7381160" y="4508390"/>
              <a:ext cx="41036" cy="70723"/>
            </a:xfrm>
            <a:custGeom>
              <a:avLst/>
              <a:pathLst>
                <a:path w="41036" h="70723">
                  <a:moveTo>
                    <a:pt x="0" y="0"/>
                  </a:moveTo>
                  <a:lnTo>
                    <a:pt x="41036" y="0"/>
                  </a:lnTo>
                  <a:lnTo>
                    <a:pt x="41036" y="31432"/>
                  </a:lnTo>
                  <a:lnTo>
                    <a:pt x="24447" y="31432"/>
                  </a:lnTo>
                  <a:lnTo>
                    <a:pt x="24447" y="58935"/>
                  </a:lnTo>
                  <a:lnTo>
                    <a:pt x="24425" y="60206"/>
                  </a:lnTo>
                  <a:lnTo>
                    <a:pt x="24360" y="61398"/>
                  </a:lnTo>
                  <a:lnTo>
                    <a:pt x="24251" y="62511"/>
                  </a:lnTo>
                  <a:lnTo>
                    <a:pt x="24098" y="63546"/>
                  </a:lnTo>
                  <a:lnTo>
                    <a:pt x="23901" y="64502"/>
                  </a:lnTo>
                  <a:lnTo>
                    <a:pt x="23661" y="65379"/>
                  </a:lnTo>
                  <a:lnTo>
                    <a:pt x="23377" y="66178"/>
                  </a:lnTo>
                  <a:lnTo>
                    <a:pt x="23050" y="66898"/>
                  </a:lnTo>
                  <a:lnTo>
                    <a:pt x="22679" y="67540"/>
                  </a:lnTo>
                  <a:lnTo>
                    <a:pt x="22264" y="68103"/>
                  </a:lnTo>
                  <a:lnTo>
                    <a:pt x="21797" y="68601"/>
                  </a:lnTo>
                  <a:lnTo>
                    <a:pt x="21269" y="69046"/>
                  </a:lnTo>
                  <a:lnTo>
                    <a:pt x="20679" y="69439"/>
                  </a:lnTo>
                  <a:lnTo>
                    <a:pt x="20029" y="69780"/>
                  </a:lnTo>
                  <a:lnTo>
                    <a:pt x="19317" y="70068"/>
                  </a:lnTo>
                  <a:lnTo>
                    <a:pt x="18545" y="70304"/>
                  </a:lnTo>
                  <a:lnTo>
                    <a:pt x="17711" y="70487"/>
                  </a:lnTo>
                  <a:lnTo>
                    <a:pt x="16816" y="70618"/>
                  </a:lnTo>
                  <a:lnTo>
                    <a:pt x="15860" y="70696"/>
                  </a:lnTo>
                  <a:lnTo>
                    <a:pt x="14843" y="70723"/>
                  </a:lnTo>
                  <a:lnTo>
                    <a:pt x="13978" y="70710"/>
                  </a:lnTo>
                  <a:lnTo>
                    <a:pt x="13131" y="70670"/>
                  </a:lnTo>
                  <a:lnTo>
                    <a:pt x="12302" y="70605"/>
                  </a:lnTo>
                  <a:lnTo>
                    <a:pt x="11490" y="70513"/>
                  </a:lnTo>
                  <a:lnTo>
                    <a:pt x="10695" y="70395"/>
                  </a:lnTo>
                  <a:lnTo>
                    <a:pt x="9918" y="70251"/>
                  </a:lnTo>
                  <a:lnTo>
                    <a:pt x="9159" y="70081"/>
                  </a:lnTo>
                  <a:lnTo>
                    <a:pt x="8416" y="69884"/>
                  </a:lnTo>
                  <a:lnTo>
                    <a:pt x="7692" y="69662"/>
                  </a:lnTo>
                  <a:lnTo>
                    <a:pt x="6984" y="69413"/>
                  </a:lnTo>
                  <a:lnTo>
                    <a:pt x="5238" y="60245"/>
                  </a:lnTo>
                  <a:lnTo>
                    <a:pt x="6028" y="60577"/>
                  </a:lnTo>
                  <a:lnTo>
                    <a:pt x="6827" y="60874"/>
                  </a:lnTo>
                  <a:lnTo>
                    <a:pt x="7635" y="61136"/>
                  </a:lnTo>
                  <a:lnTo>
                    <a:pt x="8451" y="61363"/>
                  </a:lnTo>
                  <a:lnTo>
                    <a:pt x="9276" y="61555"/>
                  </a:lnTo>
                  <a:lnTo>
                    <a:pt x="10110" y="61712"/>
                  </a:lnTo>
                  <a:lnTo>
                    <a:pt x="10953" y="61834"/>
                  </a:lnTo>
                  <a:lnTo>
                    <a:pt x="11804" y="61922"/>
                  </a:lnTo>
                  <a:lnTo>
                    <a:pt x="12664" y="61974"/>
                  </a:lnTo>
                  <a:lnTo>
                    <a:pt x="13533" y="61991"/>
                  </a:lnTo>
                  <a:lnTo>
                    <a:pt x="14031" y="61939"/>
                  </a:lnTo>
                  <a:lnTo>
                    <a:pt x="14476" y="61782"/>
                  </a:lnTo>
                  <a:lnTo>
                    <a:pt x="14869" y="61520"/>
                  </a:lnTo>
                  <a:lnTo>
                    <a:pt x="15209" y="61153"/>
                  </a:lnTo>
                  <a:lnTo>
                    <a:pt x="15497" y="60682"/>
                  </a:lnTo>
                  <a:lnTo>
                    <a:pt x="15733" y="60105"/>
                  </a:lnTo>
                  <a:lnTo>
                    <a:pt x="15917" y="59424"/>
                  </a:lnTo>
                  <a:lnTo>
                    <a:pt x="16048" y="58639"/>
                  </a:lnTo>
                  <a:lnTo>
                    <a:pt x="16126" y="57748"/>
                  </a:lnTo>
                  <a:lnTo>
                    <a:pt x="16152" y="56753"/>
                  </a:lnTo>
                  <a:lnTo>
                    <a:pt x="16152" y="31432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7389454" y="4516248"/>
              <a:ext cx="24447" cy="15716"/>
            </a:xfrm>
            <a:custGeom>
              <a:avLst/>
              <a:pathLst>
                <a:path w="24447" h="15716">
                  <a:moveTo>
                    <a:pt x="0" y="15716"/>
                  </a:moveTo>
                  <a:lnTo>
                    <a:pt x="24447" y="1571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7375048" y="4545061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4365"/>
                  </a:lnTo>
                  <a:lnTo>
                    <a:pt x="16759" y="7015"/>
                  </a:lnTo>
                  <a:lnTo>
                    <a:pt x="15611" y="9551"/>
                  </a:lnTo>
                  <a:lnTo>
                    <a:pt x="14454" y="11974"/>
                  </a:lnTo>
                  <a:lnTo>
                    <a:pt x="13288" y="14284"/>
                  </a:lnTo>
                  <a:lnTo>
                    <a:pt x="12114" y="16480"/>
                  </a:lnTo>
                  <a:lnTo>
                    <a:pt x="10931" y="18562"/>
                  </a:lnTo>
                  <a:lnTo>
                    <a:pt x="9739" y="20531"/>
                  </a:lnTo>
                  <a:lnTo>
                    <a:pt x="8539" y="22386"/>
                  </a:lnTo>
                  <a:lnTo>
                    <a:pt x="7329" y="24128"/>
                  </a:lnTo>
                  <a:lnTo>
                    <a:pt x="6111" y="25757"/>
                  </a:lnTo>
                  <a:lnTo>
                    <a:pt x="0" y="20081"/>
                  </a:lnTo>
                  <a:lnTo>
                    <a:pt x="1283" y="18230"/>
                  </a:lnTo>
                  <a:lnTo>
                    <a:pt x="2514" y="16344"/>
                  </a:lnTo>
                  <a:lnTo>
                    <a:pt x="3693" y="14424"/>
                  </a:lnTo>
                  <a:lnTo>
                    <a:pt x="4819" y="12468"/>
                  </a:lnTo>
                  <a:lnTo>
                    <a:pt x="5893" y="10477"/>
                  </a:lnTo>
                  <a:lnTo>
                    <a:pt x="6915" y="8451"/>
                  </a:lnTo>
                  <a:lnTo>
                    <a:pt x="7884" y="6391"/>
                  </a:lnTo>
                  <a:lnTo>
                    <a:pt x="8801" y="4295"/>
                  </a:lnTo>
                  <a:lnTo>
                    <a:pt x="9665" y="21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7409536" y="4545061"/>
              <a:ext cx="15716" cy="20518"/>
            </a:xfrm>
            <a:custGeom>
              <a:avLst/>
              <a:pathLst>
                <a:path w="15716" h="20518">
                  <a:moveTo>
                    <a:pt x="6984" y="0"/>
                  </a:moveTo>
                  <a:lnTo>
                    <a:pt x="8015" y="1501"/>
                  </a:lnTo>
                  <a:lnTo>
                    <a:pt x="9010" y="3038"/>
                  </a:lnTo>
                  <a:lnTo>
                    <a:pt x="9971" y="4610"/>
                  </a:lnTo>
                  <a:lnTo>
                    <a:pt x="10896" y="6216"/>
                  </a:lnTo>
                  <a:lnTo>
                    <a:pt x="11787" y="7858"/>
                  </a:lnTo>
                  <a:lnTo>
                    <a:pt x="12642" y="9534"/>
                  </a:lnTo>
                  <a:lnTo>
                    <a:pt x="13463" y="11245"/>
                  </a:lnTo>
                  <a:lnTo>
                    <a:pt x="14249" y="12992"/>
                  </a:lnTo>
                  <a:lnTo>
                    <a:pt x="15000" y="14773"/>
                  </a:lnTo>
                  <a:lnTo>
                    <a:pt x="15716" y="16589"/>
                  </a:lnTo>
                  <a:lnTo>
                    <a:pt x="8294" y="20518"/>
                  </a:lnTo>
                  <a:lnTo>
                    <a:pt x="7661" y="18863"/>
                  </a:lnTo>
                  <a:lnTo>
                    <a:pt x="6985" y="17218"/>
                  </a:lnTo>
                  <a:lnTo>
                    <a:pt x="6264" y="15580"/>
                  </a:lnTo>
                  <a:lnTo>
                    <a:pt x="5500" y="13952"/>
                  </a:lnTo>
                  <a:lnTo>
                    <a:pt x="4693" y="12332"/>
                  </a:lnTo>
                  <a:lnTo>
                    <a:pt x="3841" y="10721"/>
                  </a:lnTo>
                  <a:lnTo>
                    <a:pt x="2946" y="9119"/>
                  </a:lnTo>
                  <a:lnTo>
                    <a:pt x="2008" y="7526"/>
                  </a:lnTo>
                  <a:lnTo>
                    <a:pt x="1025" y="594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7503397" y="4481323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7511692" y="4489181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7511692" y="4504460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7486371" y="4527162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40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7603370" y="4480013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7599004" y="4507080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7598568" y="4534583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7624761" y="4478703"/>
              <a:ext cx="74652" cy="48894"/>
            </a:xfrm>
            <a:custGeom>
              <a:avLst/>
              <a:pathLst>
                <a:path w="74652" h="48894">
                  <a:moveTo>
                    <a:pt x="29249" y="0"/>
                  </a:moveTo>
                  <a:lnTo>
                    <a:pt x="38417" y="2619"/>
                  </a:lnTo>
                  <a:lnTo>
                    <a:pt x="36143" y="7194"/>
                  </a:lnTo>
                  <a:lnTo>
                    <a:pt x="33859" y="11490"/>
                  </a:lnTo>
                  <a:lnTo>
                    <a:pt x="31567" y="15506"/>
                  </a:lnTo>
                  <a:lnTo>
                    <a:pt x="29267" y="19243"/>
                  </a:lnTo>
                  <a:lnTo>
                    <a:pt x="26957" y="22701"/>
                  </a:lnTo>
                  <a:lnTo>
                    <a:pt x="24639" y="25879"/>
                  </a:lnTo>
                  <a:lnTo>
                    <a:pt x="22312" y="28778"/>
                  </a:lnTo>
                  <a:lnTo>
                    <a:pt x="19977" y="31397"/>
                  </a:lnTo>
                  <a:lnTo>
                    <a:pt x="17632" y="33737"/>
                  </a:lnTo>
                  <a:lnTo>
                    <a:pt x="15279" y="35798"/>
                  </a:lnTo>
                  <a:lnTo>
                    <a:pt x="19143" y="35606"/>
                  </a:lnTo>
                  <a:lnTo>
                    <a:pt x="23050" y="35379"/>
                  </a:lnTo>
                  <a:lnTo>
                    <a:pt x="27001" y="35117"/>
                  </a:lnTo>
                  <a:lnTo>
                    <a:pt x="30995" y="34820"/>
                  </a:lnTo>
                  <a:lnTo>
                    <a:pt x="35034" y="34488"/>
                  </a:lnTo>
                  <a:lnTo>
                    <a:pt x="39116" y="34121"/>
                  </a:lnTo>
                  <a:lnTo>
                    <a:pt x="43241" y="33720"/>
                  </a:lnTo>
                  <a:lnTo>
                    <a:pt x="47410" y="33283"/>
                  </a:lnTo>
                  <a:lnTo>
                    <a:pt x="51623" y="32812"/>
                  </a:lnTo>
                  <a:lnTo>
                    <a:pt x="55879" y="32305"/>
                  </a:lnTo>
                  <a:lnTo>
                    <a:pt x="54740" y="30830"/>
                  </a:lnTo>
                  <a:lnTo>
                    <a:pt x="53592" y="29371"/>
                  </a:lnTo>
                  <a:lnTo>
                    <a:pt x="52435" y="27931"/>
                  </a:lnTo>
                  <a:lnTo>
                    <a:pt x="51269" y="26508"/>
                  </a:lnTo>
                  <a:lnTo>
                    <a:pt x="50095" y="25102"/>
                  </a:lnTo>
                  <a:lnTo>
                    <a:pt x="48912" y="23714"/>
                  </a:lnTo>
                  <a:lnTo>
                    <a:pt x="47720" y="22343"/>
                  </a:lnTo>
                  <a:lnTo>
                    <a:pt x="46520" y="20989"/>
                  </a:lnTo>
                  <a:lnTo>
                    <a:pt x="45310" y="19654"/>
                  </a:lnTo>
                  <a:lnTo>
                    <a:pt x="44092" y="18335"/>
                  </a:lnTo>
                  <a:lnTo>
                    <a:pt x="52387" y="14843"/>
                  </a:lnTo>
                  <a:lnTo>
                    <a:pt x="55046" y="17580"/>
                  </a:lnTo>
                  <a:lnTo>
                    <a:pt x="57608" y="20378"/>
                  </a:lnTo>
                  <a:lnTo>
                    <a:pt x="60075" y="23238"/>
                  </a:lnTo>
                  <a:lnTo>
                    <a:pt x="62445" y="26158"/>
                  </a:lnTo>
                  <a:lnTo>
                    <a:pt x="64720" y="29140"/>
                  </a:lnTo>
                  <a:lnTo>
                    <a:pt x="66898" y="32183"/>
                  </a:lnTo>
                  <a:lnTo>
                    <a:pt x="68981" y="35287"/>
                  </a:lnTo>
                  <a:lnTo>
                    <a:pt x="70967" y="38452"/>
                  </a:lnTo>
                  <a:lnTo>
                    <a:pt x="72857" y="41678"/>
                  </a:lnTo>
                  <a:lnTo>
                    <a:pt x="74652" y="44965"/>
                  </a:lnTo>
                  <a:lnTo>
                    <a:pt x="66357" y="48894"/>
                  </a:lnTo>
                  <a:lnTo>
                    <a:pt x="65829" y="47938"/>
                  </a:lnTo>
                  <a:lnTo>
                    <a:pt x="65292" y="46991"/>
                  </a:lnTo>
                  <a:lnTo>
                    <a:pt x="64746" y="46052"/>
                  </a:lnTo>
                  <a:lnTo>
                    <a:pt x="64192" y="45123"/>
                  </a:lnTo>
                  <a:lnTo>
                    <a:pt x="63628" y="44201"/>
                  </a:lnTo>
                  <a:lnTo>
                    <a:pt x="63057" y="43289"/>
                  </a:lnTo>
                  <a:lnTo>
                    <a:pt x="62476" y="42385"/>
                  </a:lnTo>
                  <a:lnTo>
                    <a:pt x="61887" y="41490"/>
                  </a:lnTo>
                  <a:lnTo>
                    <a:pt x="61289" y="40604"/>
                  </a:lnTo>
                  <a:lnTo>
                    <a:pt x="60682" y="39727"/>
                  </a:lnTo>
                  <a:lnTo>
                    <a:pt x="55229" y="40486"/>
                  </a:lnTo>
                  <a:lnTo>
                    <a:pt x="49698" y="41194"/>
                  </a:lnTo>
                  <a:lnTo>
                    <a:pt x="44088" y="41848"/>
                  </a:lnTo>
                  <a:lnTo>
                    <a:pt x="38400" y="42451"/>
                  </a:lnTo>
                  <a:lnTo>
                    <a:pt x="32633" y="43001"/>
                  </a:lnTo>
                  <a:lnTo>
                    <a:pt x="26787" y="43499"/>
                  </a:lnTo>
                  <a:lnTo>
                    <a:pt x="20863" y="43944"/>
                  </a:lnTo>
                  <a:lnTo>
                    <a:pt x="14860" y="44337"/>
                  </a:lnTo>
                  <a:lnTo>
                    <a:pt x="8779" y="44677"/>
                  </a:lnTo>
                  <a:lnTo>
                    <a:pt x="2619" y="44965"/>
                  </a:lnTo>
                  <a:lnTo>
                    <a:pt x="0" y="36671"/>
                  </a:lnTo>
                  <a:lnTo>
                    <a:pt x="3435" y="34104"/>
                  </a:lnTo>
                  <a:lnTo>
                    <a:pt x="6757" y="31292"/>
                  </a:lnTo>
                  <a:lnTo>
                    <a:pt x="9966" y="28236"/>
                  </a:lnTo>
                  <a:lnTo>
                    <a:pt x="13061" y="24936"/>
                  </a:lnTo>
                  <a:lnTo>
                    <a:pt x="16043" y="21391"/>
                  </a:lnTo>
                  <a:lnTo>
                    <a:pt x="18911" y="17602"/>
                  </a:lnTo>
                  <a:lnTo>
                    <a:pt x="21666" y="13568"/>
                  </a:lnTo>
                  <a:lnTo>
                    <a:pt x="24307" y="9290"/>
                  </a:lnTo>
                  <a:lnTo>
                    <a:pt x="26835" y="4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7631746" y="4533710"/>
              <a:ext cx="59372" cy="45839"/>
            </a:xfrm>
            <a:custGeom>
              <a:avLst/>
              <a:pathLst>
                <a:path w="59372" h="45839">
                  <a:moveTo>
                    <a:pt x="59372" y="0"/>
                  </a:moveTo>
                  <a:lnTo>
                    <a:pt x="59372" y="45839"/>
                  </a:lnTo>
                  <a:lnTo>
                    <a:pt x="50641" y="45839"/>
                  </a:lnTo>
                  <a:lnTo>
                    <a:pt x="50641" y="38854"/>
                  </a:lnTo>
                  <a:lnTo>
                    <a:pt x="8731" y="38854"/>
                  </a:lnTo>
                  <a:lnTo>
                    <a:pt x="8731" y="45839"/>
                  </a:lnTo>
                  <a:lnTo>
                    <a:pt x="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7640478" y="4542005"/>
              <a:ext cx="41909" cy="22264"/>
            </a:xfrm>
            <a:custGeom>
              <a:avLst/>
              <a:pathLst>
                <a:path w="41909" h="22264">
                  <a:moveTo>
                    <a:pt x="0" y="22264"/>
                  </a:moveTo>
                  <a:lnTo>
                    <a:pt x="41909" y="22264"/>
                  </a:lnTo>
                  <a:lnTo>
                    <a:pt x="41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7709455" y="4478267"/>
              <a:ext cx="100845" cy="101719"/>
            </a:xfrm>
            <a:custGeom>
              <a:avLst/>
              <a:pathLst>
                <a:path w="100845" h="101719">
                  <a:moveTo>
                    <a:pt x="20081" y="48894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4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7711201" y="4497912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7745253" y="4511009"/>
              <a:ext cx="56753" cy="67230"/>
            </a:xfrm>
            <a:custGeom>
              <a:avLst/>
              <a:pathLst>
                <a:path w="56753" h="67230">
                  <a:moveTo>
                    <a:pt x="0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4897" y="10032"/>
                  </a:lnTo>
                  <a:lnTo>
                    <a:pt x="52998" y="11752"/>
                  </a:lnTo>
                  <a:lnTo>
                    <a:pt x="51055" y="13454"/>
                  </a:lnTo>
                  <a:lnTo>
                    <a:pt x="49069" y="15139"/>
                  </a:lnTo>
                  <a:lnTo>
                    <a:pt x="47039" y="16807"/>
                  </a:lnTo>
                  <a:lnTo>
                    <a:pt x="44965" y="18457"/>
                  </a:lnTo>
                  <a:lnTo>
                    <a:pt x="42848" y="20090"/>
                  </a:lnTo>
                  <a:lnTo>
                    <a:pt x="40687" y="21705"/>
                  </a:lnTo>
                  <a:lnTo>
                    <a:pt x="38482" y="23303"/>
                  </a:lnTo>
                  <a:lnTo>
                    <a:pt x="36234" y="24884"/>
                  </a:lnTo>
                  <a:lnTo>
                    <a:pt x="36234" y="59372"/>
                  </a:lnTo>
                  <a:lnTo>
                    <a:pt x="36212" y="60138"/>
                  </a:lnTo>
                  <a:lnTo>
                    <a:pt x="36147" y="60865"/>
                  </a:lnTo>
                  <a:lnTo>
                    <a:pt x="36038" y="61553"/>
                  </a:lnTo>
                  <a:lnTo>
                    <a:pt x="35885" y="62201"/>
                  </a:lnTo>
                  <a:lnTo>
                    <a:pt x="35688" y="62810"/>
                  </a:lnTo>
                  <a:lnTo>
                    <a:pt x="35448" y="63380"/>
                  </a:lnTo>
                  <a:lnTo>
                    <a:pt x="35165" y="63910"/>
                  </a:lnTo>
                  <a:lnTo>
                    <a:pt x="34837" y="64401"/>
                  </a:lnTo>
                  <a:lnTo>
                    <a:pt x="34466" y="64853"/>
                  </a:lnTo>
                  <a:lnTo>
                    <a:pt x="34051" y="65266"/>
                  </a:lnTo>
                  <a:lnTo>
                    <a:pt x="33593" y="65639"/>
                  </a:lnTo>
                  <a:lnTo>
                    <a:pt x="33091" y="65973"/>
                  </a:lnTo>
                  <a:lnTo>
                    <a:pt x="32545" y="66268"/>
                  </a:lnTo>
                  <a:lnTo>
                    <a:pt x="31956" y="66523"/>
                  </a:lnTo>
                  <a:lnTo>
                    <a:pt x="31323" y="66739"/>
                  </a:lnTo>
                  <a:lnTo>
                    <a:pt x="30646" y="66916"/>
                  </a:lnTo>
                  <a:lnTo>
                    <a:pt x="29926" y="67053"/>
                  </a:lnTo>
                  <a:lnTo>
                    <a:pt x="29162" y="67152"/>
                  </a:lnTo>
                  <a:lnTo>
                    <a:pt x="28354" y="67210"/>
                  </a:lnTo>
                  <a:lnTo>
                    <a:pt x="27503" y="67230"/>
                  </a:lnTo>
                  <a:lnTo>
                    <a:pt x="26368" y="67217"/>
                  </a:lnTo>
                  <a:lnTo>
                    <a:pt x="25233" y="67178"/>
                  </a:lnTo>
                  <a:lnTo>
                    <a:pt x="24098" y="67112"/>
                  </a:lnTo>
                  <a:lnTo>
                    <a:pt x="22963" y="67021"/>
                  </a:lnTo>
                  <a:lnTo>
                    <a:pt x="21828" y="66903"/>
                  </a:lnTo>
                  <a:lnTo>
                    <a:pt x="20693" y="66759"/>
                  </a:lnTo>
                  <a:lnTo>
                    <a:pt x="19558" y="66588"/>
                  </a:lnTo>
                  <a:lnTo>
                    <a:pt x="18422" y="66392"/>
                  </a:lnTo>
                  <a:lnTo>
                    <a:pt x="17287" y="66169"/>
                  </a:lnTo>
                  <a:lnTo>
                    <a:pt x="16152" y="65920"/>
                  </a:lnTo>
                  <a:lnTo>
                    <a:pt x="14843" y="58062"/>
                  </a:lnTo>
                  <a:lnTo>
                    <a:pt x="15738" y="58311"/>
                  </a:lnTo>
                  <a:lnTo>
                    <a:pt x="16676" y="58534"/>
                  </a:lnTo>
                  <a:lnTo>
                    <a:pt x="17658" y="58730"/>
                  </a:lnTo>
                  <a:lnTo>
                    <a:pt x="18684" y="58901"/>
                  </a:lnTo>
                  <a:lnTo>
                    <a:pt x="19754" y="59045"/>
                  </a:lnTo>
                  <a:lnTo>
                    <a:pt x="20867" y="59162"/>
                  </a:lnTo>
                  <a:lnTo>
                    <a:pt x="22024" y="59254"/>
                  </a:lnTo>
                  <a:lnTo>
                    <a:pt x="23225" y="59320"/>
                  </a:lnTo>
                  <a:lnTo>
                    <a:pt x="24469" y="59359"/>
                  </a:lnTo>
                  <a:lnTo>
                    <a:pt x="25757" y="59372"/>
                  </a:lnTo>
                  <a:lnTo>
                    <a:pt x="26254" y="59359"/>
                  </a:lnTo>
                  <a:lnTo>
                    <a:pt x="26700" y="59320"/>
                  </a:lnTo>
                  <a:lnTo>
                    <a:pt x="27093" y="59254"/>
                  </a:lnTo>
                  <a:lnTo>
                    <a:pt x="27433" y="59162"/>
                  </a:lnTo>
                  <a:lnTo>
                    <a:pt x="27721" y="59045"/>
                  </a:lnTo>
                  <a:lnTo>
                    <a:pt x="27957" y="58901"/>
                  </a:lnTo>
                  <a:lnTo>
                    <a:pt x="28140" y="58730"/>
                  </a:lnTo>
                  <a:lnTo>
                    <a:pt x="28271" y="58534"/>
                  </a:lnTo>
                  <a:lnTo>
                    <a:pt x="28350" y="58311"/>
                  </a:lnTo>
                  <a:lnTo>
                    <a:pt x="28376" y="58062"/>
                  </a:lnTo>
                  <a:lnTo>
                    <a:pt x="28376" y="20518"/>
                  </a:lnTo>
                  <a:lnTo>
                    <a:pt x="30358" y="19208"/>
                  </a:lnTo>
                  <a:lnTo>
                    <a:pt x="32288" y="17899"/>
                  </a:lnTo>
                  <a:lnTo>
                    <a:pt x="34165" y="16589"/>
                  </a:lnTo>
                  <a:lnTo>
                    <a:pt x="35990" y="15279"/>
                  </a:lnTo>
                  <a:lnTo>
                    <a:pt x="37762" y="13970"/>
                  </a:lnTo>
                  <a:lnTo>
                    <a:pt x="39482" y="12660"/>
                  </a:lnTo>
                  <a:lnTo>
                    <a:pt x="41150" y="11350"/>
                  </a:lnTo>
                  <a:lnTo>
                    <a:pt x="42765" y="10040"/>
                  </a:lnTo>
                  <a:lnTo>
                    <a:pt x="44328" y="8731"/>
                  </a:lnTo>
                  <a:lnTo>
                    <a:pt x="45839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7835621" y="4552919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7938650" y="4480013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7934284" y="4507080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7933848" y="4534583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7960041" y="4478703"/>
              <a:ext cx="74652" cy="48894"/>
            </a:xfrm>
            <a:custGeom>
              <a:avLst/>
              <a:pathLst>
                <a:path w="74652" h="48894">
                  <a:moveTo>
                    <a:pt x="29249" y="0"/>
                  </a:moveTo>
                  <a:lnTo>
                    <a:pt x="38417" y="2619"/>
                  </a:lnTo>
                  <a:lnTo>
                    <a:pt x="36143" y="7194"/>
                  </a:lnTo>
                  <a:lnTo>
                    <a:pt x="33859" y="11490"/>
                  </a:lnTo>
                  <a:lnTo>
                    <a:pt x="31567" y="15506"/>
                  </a:lnTo>
                  <a:lnTo>
                    <a:pt x="29267" y="19243"/>
                  </a:lnTo>
                  <a:lnTo>
                    <a:pt x="26957" y="22701"/>
                  </a:lnTo>
                  <a:lnTo>
                    <a:pt x="24639" y="25879"/>
                  </a:lnTo>
                  <a:lnTo>
                    <a:pt x="22312" y="28778"/>
                  </a:lnTo>
                  <a:lnTo>
                    <a:pt x="19977" y="31397"/>
                  </a:lnTo>
                  <a:lnTo>
                    <a:pt x="17632" y="33737"/>
                  </a:lnTo>
                  <a:lnTo>
                    <a:pt x="15279" y="35798"/>
                  </a:lnTo>
                  <a:lnTo>
                    <a:pt x="19143" y="35606"/>
                  </a:lnTo>
                  <a:lnTo>
                    <a:pt x="23050" y="35379"/>
                  </a:lnTo>
                  <a:lnTo>
                    <a:pt x="27001" y="35117"/>
                  </a:lnTo>
                  <a:lnTo>
                    <a:pt x="30995" y="34820"/>
                  </a:lnTo>
                  <a:lnTo>
                    <a:pt x="35034" y="34488"/>
                  </a:lnTo>
                  <a:lnTo>
                    <a:pt x="39116" y="34121"/>
                  </a:lnTo>
                  <a:lnTo>
                    <a:pt x="43241" y="33720"/>
                  </a:lnTo>
                  <a:lnTo>
                    <a:pt x="47410" y="33283"/>
                  </a:lnTo>
                  <a:lnTo>
                    <a:pt x="51623" y="32812"/>
                  </a:lnTo>
                  <a:lnTo>
                    <a:pt x="55880" y="32305"/>
                  </a:lnTo>
                  <a:lnTo>
                    <a:pt x="54740" y="30830"/>
                  </a:lnTo>
                  <a:lnTo>
                    <a:pt x="53592" y="29371"/>
                  </a:lnTo>
                  <a:lnTo>
                    <a:pt x="52435" y="27931"/>
                  </a:lnTo>
                  <a:lnTo>
                    <a:pt x="51269" y="26508"/>
                  </a:lnTo>
                  <a:lnTo>
                    <a:pt x="50095" y="25102"/>
                  </a:lnTo>
                  <a:lnTo>
                    <a:pt x="48912" y="23714"/>
                  </a:lnTo>
                  <a:lnTo>
                    <a:pt x="47720" y="22343"/>
                  </a:lnTo>
                  <a:lnTo>
                    <a:pt x="46520" y="20989"/>
                  </a:lnTo>
                  <a:lnTo>
                    <a:pt x="45310" y="19654"/>
                  </a:lnTo>
                  <a:lnTo>
                    <a:pt x="44092" y="18335"/>
                  </a:lnTo>
                  <a:lnTo>
                    <a:pt x="52387" y="14843"/>
                  </a:lnTo>
                  <a:lnTo>
                    <a:pt x="55046" y="17580"/>
                  </a:lnTo>
                  <a:lnTo>
                    <a:pt x="57608" y="20378"/>
                  </a:lnTo>
                  <a:lnTo>
                    <a:pt x="60075" y="23238"/>
                  </a:lnTo>
                  <a:lnTo>
                    <a:pt x="62445" y="26158"/>
                  </a:lnTo>
                  <a:lnTo>
                    <a:pt x="64720" y="29140"/>
                  </a:lnTo>
                  <a:lnTo>
                    <a:pt x="66898" y="32183"/>
                  </a:lnTo>
                  <a:lnTo>
                    <a:pt x="68981" y="35287"/>
                  </a:lnTo>
                  <a:lnTo>
                    <a:pt x="70967" y="38452"/>
                  </a:lnTo>
                  <a:lnTo>
                    <a:pt x="72857" y="41678"/>
                  </a:lnTo>
                  <a:lnTo>
                    <a:pt x="74652" y="44965"/>
                  </a:lnTo>
                  <a:lnTo>
                    <a:pt x="66357" y="48894"/>
                  </a:lnTo>
                  <a:lnTo>
                    <a:pt x="65829" y="47938"/>
                  </a:lnTo>
                  <a:lnTo>
                    <a:pt x="65292" y="46991"/>
                  </a:lnTo>
                  <a:lnTo>
                    <a:pt x="64746" y="46052"/>
                  </a:lnTo>
                  <a:lnTo>
                    <a:pt x="64192" y="45123"/>
                  </a:lnTo>
                  <a:lnTo>
                    <a:pt x="63628" y="44201"/>
                  </a:lnTo>
                  <a:lnTo>
                    <a:pt x="63057" y="43289"/>
                  </a:lnTo>
                  <a:lnTo>
                    <a:pt x="62476" y="42385"/>
                  </a:lnTo>
                  <a:lnTo>
                    <a:pt x="61887" y="41490"/>
                  </a:lnTo>
                  <a:lnTo>
                    <a:pt x="61289" y="40604"/>
                  </a:lnTo>
                  <a:lnTo>
                    <a:pt x="60682" y="39727"/>
                  </a:lnTo>
                  <a:lnTo>
                    <a:pt x="55229" y="40486"/>
                  </a:lnTo>
                  <a:lnTo>
                    <a:pt x="49698" y="41194"/>
                  </a:lnTo>
                  <a:lnTo>
                    <a:pt x="44088" y="41848"/>
                  </a:lnTo>
                  <a:lnTo>
                    <a:pt x="38400" y="42451"/>
                  </a:lnTo>
                  <a:lnTo>
                    <a:pt x="32633" y="43001"/>
                  </a:lnTo>
                  <a:lnTo>
                    <a:pt x="26787" y="43499"/>
                  </a:lnTo>
                  <a:lnTo>
                    <a:pt x="20863" y="43944"/>
                  </a:lnTo>
                  <a:lnTo>
                    <a:pt x="14860" y="44337"/>
                  </a:lnTo>
                  <a:lnTo>
                    <a:pt x="8779" y="44677"/>
                  </a:lnTo>
                  <a:lnTo>
                    <a:pt x="2619" y="44965"/>
                  </a:lnTo>
                  <a:lnTo>
                    <a:pt x="0" y="36671"/>
                  </a:lnTo>
                  <a:lnTo>
                    <a:pt x="3435" y="34104"/>
                  </a:lnTo>
                  <a:lnTo>
                    <a:pt x="6757" y="31292"/>
                  </a:lnTo>
                  <a:lnTo>
                    <a:pt x="9966" y="28236"/>
                  </a:lnTo>
                  <a:lnTo>
                    <a:pt x="13061" y="24936"/>
                  </a:lnTo>
                  <a:lnTo>
                    <a:pt x="16043" y="21391"/>
                  </a:lnTo>
                  <a:lnTo>
                    <a:pt x="18911" y="17602"/>
                  </a:lnTo>
                  <a:lnTo>
                    <a:pt x="21666" y="13568"/>
                  </a:lnTo>
                  <a:lnTo>
                    <a:pt x="24307" y="9290"/>
                  </a:lnTo>
                  <a:lnTo>
                    <a:pt x="26835" y="4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7967026" y="4533710"/>
              <a:ext cx="59372" cy="45839"/>
            </a:xfrm>
            <a:custGeom>
              <a:avLst/>
              <a:pathLst>
                <a:path w="59372" h="45839">
                  <a:moveTo>
                    <a:pt x="59372" y="0"/>
                  </a:moveTo>
                  <a:lnTo>
                    <a:pt x="59372" y="45839"/>
                  </a:lnTo>
                  <a:lnTo>
                    <a:pt x="50641" y="45839"/>
                  </a:lnTo>
                  <a:lnTo>
                    <a:pt x="50641" y="38854"/>
                  </a:lnTo>
                  <a:lnTo>
                    <a:pt x="8731" y="38854"/>
                  </a:lnTo>
                  <a:lnTo>
                    <a:pt x="8731" y="45839"/>
                  </a:lnTo>
                  <a:lnTo>
                    <a:pt x="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7975758" y="4542005"/>
              <a:ext cx="41910" cy="22264"/>
            </a:xfrm>
            <a:custGeom>
              <a:avLst/>
              <a:pathLst>
                <a:path w="41910" h="22264">
                  <a:moveTo>
                    <a:pt x="0" y="22264"/>
                  </a:moveTo>
                  <a:lnTo>
                    <a:pt x="41910" y="22264"/>
                  </a:lnTo>
                  <a:lnTo>
                    <a:pt x="419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8046481" y="4479140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40"/>
                  </a:lnTo>
                  <a:lnTo>
                    <a:pt x="0" y="27940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8059141" y="4507080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4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39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8084025" y="4483069"/>
              <a:ext cx="63301" cy="96480"/>
            </a:xfrm>
            <a:custGeom>
              <a:avLst/>
              <a:pathLst>
                <a:path w="63301" h="96480">
                  <a:moveTo>
                    <a:pt x="6984" y="0"/>
                  </a:moveTo>
                  <a:lnTo>
                    <a:pt x="57189" y="0"/>
                  </a:lnTo>
                  <a:lnTo>
                    <a:pt x="57189" y="9167"/>
                  </a:lnTo>
                  <a:lnTo>
                    <a:pt x="55251" y="11420"/>
                  </a:lnTo>
                  <a:lnTo>
                    <a:pt x="53278" y="13638"/>
                  </a:lnTo>
                  <a:lnTo>
                    <a:pt x="51269" y="15821"/>
                  </a:lnTo>
                  <a:lnTo>
                    <a:pt x="49226" y="17968"/>
                  </a:lnTo>
                  <a:lnTo>
                    <a:pt x="47148" y="20081"/>
                  </a:lnTo>
                  <a:lnTo>
                    <a:pt x="45035" y="22159"/>
                  </a:lnTo>
                  <a:lnTo>
                    <a:pt x="42887" y="24203"/>
                  </a:lnTo>
                  <a:lnTo>
                    <a:pt x="40705" y="26211"/>
                  </a:lnTo>
                  <a:lnTo>
                    <a:pt x="38487" y="28184"/>
                  </a:lnTo>
                  <a:lnTo>
                    <a:pt x="36234" y="30122"/>
                  </a:lnTo>
                  <a:lnTo>
                    <a:pt x="36234" y="40163"/>
                  </a:lnTo>
                  <a:lnTo>
                    <a:pt x="63301" y="40163"/>
                  </a:lnTo>
                  <a:lnTo>
                    <a:pt x="63301" y="48458"/>
                  </a:lnTo>
                  <a:lnTo>
                    <a:pt x="36234" y="48458"/>
                  </a:lnTo>
                  <a:lnTo>
                    <a:pt x="36234" y="88622"/>
                  </a:lnTo>
                  <a:lnTo>
                    <a:pt x="36210" y="89388"/>
                  </a:lnTo>
                  <a:lnTo>
                    <a:pt x="36138" y="90115"/>
                  </a:lnTo>
                  <a:lnTo>
                    <a:pt x="36018" y="90802"/>
                  </a:lnTo>
                  <a:lnTo>
                    <a:pt x="35850" y="91451"/>
                  </a:lnTo>
                  <a:lnTo>
                    <a:pt x="35634" y="92060"/>
                  </a:lnTo>
                  <a:lnTo>
                    <a:pt x="35370" y="92629"/>
                  </a:lnTo>
                  <a:lnTo>
                    <a:pt x="35058" y="93160"/>
                  </a:lnTo>
                  <a:lnTo>
                    <a:pt x="34697" y="93651"/>
                  </a:lnTo>
                  <a:lnTo>
                    <a:pt x="34289" y="94103"/>
                  </a:lnTo>
                  <a:lnTo>
                    <a:pt x="33833" y="94515"/>
                  </a:lnTo>
                  <a:lnTo>
                    <a:pt x="33324" y="94889"/>
                  </a:lnTo>
                  <a:lnTo>
                    <a:pt x="32759" y="95223"/>
                  </a:lnTo>
                  <a:lnTo>
                    <a:pt x="32137" y="95517"/>
                  </a:lnTo>
                  <a:lnTo>
                    <a:pt x="31458" y="95773"/>
                  </a:lnTo>
                  <a:lnTo>
                    <a:pt x="30723" y="95989"/>
                  </a:lnTo>
                  <a:lnTo>
                    <a:pt x="29930" y="96165"/>
                  </a:lnTo>
                  <a:lnTo>
                    <a:pt x="29081" y="96303"/>
                  </a:lnTo>
                  <a:lnTo>
                    <a:pt x="28175" y="96401"/>
                  </a:lnTo>
                  <a:lnTo>
                    <a:pt x="27213" y="96460"/>
                  </a:lnTo>
                  <a:lnTo>
                    <a:pt x="26193" y="96480"/>
                  </a:lnTo>
                  <a:lnTo>
                    <a:pt x="25237" y="96471"/>
                  </a:lnTo>
                  <a:lnTo>
                    <a:pt x="24290" y="96445"/>
                  </a:lnTo>
                  <a:lnTo>
                    <a:pt x="23351" y="96401"/>
                  </a:lnTo>
                  <a:lnTo>
                    <a:pt x="22421" y="96340"/>
                  </a:lnTo>
                  <a:lnTo>
                    <a:pt x="21500" y="96262"/>
                  </a:lnTo>
                  <a:lnTo>
                    <a:pt x="20588" y="96165"/>
                  </a:lnTo>
                  <a:lnTo>
                    <a:pt x="19684" y="96052"/>
                  </a:lnTo>
                  <a:lnTo>
                    <a:pt x="18789" y="95921"/>
                  </a:lnTo>
                  <a:lnTo>
                    <a:pt x="17903" y="95773"/>
                  </a:lnTo>
                  <a:lnTo>
                    <a:pt x="17025" y="95607"/>
                  </a:lnTo>
                  <a:lnTo>
                    <a:pt x="15716" y="87749"/>
                  </a:lnTo>
                  <a:lnTo>
                    <a:pt x="16427" y="87914"/>
                  </a:lnTo>
                  <a:lnTo>
                    <a:pt x="17165" y="88063"/>
                  </a:lnTo>
                  <a:lnTo>
                    <a:pt x="17929" y="88194"/>
                  </a:lnTo>
                  <a:lnTo>
                    <a:pt x="18719" y="88307"/>
                  </a:lnTo>
                  <a:lnTo>
                    <a:pt x="19536" y="88403"/>
                  </a:lnTo>
                  <a:lnTo>
                    <a:pt x="20378" y="88482"/>
                  </a:lnTo>
                  <a:lnTo>
                    <a:pt x="21247" y="88543"/>
                  </a:lnTo>
                  <a:lnTo>
                    <a:pt x="22142" y="88587"/>
                  </a:lnTo>
                  <a:lnTo>
                    <a:pt x="23063" y="88613"/>
                  </a:lnTo>
                  <a:lnTo>
                    <a:pt x="24010" y="88622"/>
                  </a:lnTo>
                  <a:lnTo>
                    <a:pt x="24840" y="88609"/>
                  </a:lnTo>
                  <a:lnTo>
                    <a:pt x="25582" y="88569"/>
                  </a:lnTo>
                  <a:lnTo>
                    <a:pt x="26237" y="88504"/>
                  </a:lnTo>
                  <a:lnTo>
                    <a:pt x="26804" y="88412"/>
                  </a:lnTo>
                  <a:lnTo>
                    <a:pt x="27285" y="88294"/>
                  </a:lnTo>
                  <a:lnTo>
                    <a:pt x="27678" y="88150"/>
                  </a:lnTo>
                  <a:lnTo>
                    <a:pt x="27983" y="87980"/>
                  </a:lnTo>
                  <a:lnTo>
                    <a:pt x="28201" y="87783"/>
                  </a:lnTo>
                  <a:lnTo>
                    <a:pt x="28332" y="87561"/>
                  </a:lnTo>
                  <a:lnTo>
                    <a:pt x="28376" y="87312"/>
                  </a:lnTo>
                  <a:lnTo>
                    <a:pt x="28376" y="48458"/>
                  </a:lnTo>
                  <a:lnTo>
                    <a:pt x="0" y="48458"/>
                  </a:lnTo>
                  <a:lnTo>
                    <a:pt x="0" y="40163"/>
                  </a:lnTo>
                  <a:lnTo>
                    <a:pt x="28376" y="40163"/>
                  </a:lnTo>
                  <a:lnTo>
                    <a:pt x="28376" y="25757"/>
                  </a:lnTo>
                  <a:lnTo>
                    <a:pt x="30445" y="24010"/>
                  </a:lnTo>
                  <a:lnTo>
                    <a:pt x="32462" y="22264"/>
                  </a:lnTo>
                  <a:lnTo>
                    <a:pt x="34427" y="20518"/>
                  </a:lnTo>
                  <a:lnTo>
                    <a:pt x="36339" y="18772"/>
                  </a:lnTo>
                  <a:lnTo>
                    <a:pt x="38199" y="17025"/>
                  </a:lnTo>
                  <a:lnTo>
                    <a:pt x="40006" y="15279"/>
                  </a:lnTo>
                  <a:lnTo>
                    <a:pt x="41761" y="13533"/>
                  </a:lnTo>
                  <a:lnTo>
                    <a:pt x="43464" y="11787"/>
                  </a:lnTo>
                  <a:lnTo>
                    <a:pt x="45114" y="10040"/>
                  </a:lnTo>
                  <a:lnTo>
                    <a:pt x="46712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8156058" y="4477830"/>
              <a:ext cx="102592" cy="102155"/>
            </a:xfrm>
            <a:custGeom>
              <a:avLst/>
              <a:pathLst>
                <a:path w="102592" h="102155">
                  <a:moveTo>
                    <a:pt x="60245" y="0"/>
                  </a:moveTo>
                  <a:lnTo>
                    <a:pt x="60756" y="877"/>
                  </a:lnTo>
                  <a:lnTo>
                    <a:pt x="61240" y="1763"/>
                  </a:lnTo>
                  <a:lnTo>
                    <a:pt x="61699" y="2658"/>
                  </a:lnTo>
                  <a:lnTo>
                    <a:pt x="62131" y="3562"/>
                  </a:lnTo>
                  <a:lnTo>
                    <a:pt x="62537" y="4474"/>
                  </a:lnTo>
                  <a:lnTo>
                    <a:pt x="62917" y="5395"/>
                  </a:lnTo>
                  <a:lnTo>
                    <a:pt x="63271" y="6325"/>
                  </a:lnTo>
                  <a:lnTo>
                    <a:pt x="63598" y="7264"/>
                  </a:lnTo>
                  <a:lnTo>
                    <a:pt x="63899" y="8211"/>
                  </a:lnTo>
                  <a:lnTo>
                    <a:pt x="64174" y="9167"/>
                  </a:lnTo>
                  <a:lnTo>
                    <a:pt x="102592" y="9167"/>
                  </a:lnTo>
                  <a:lnTo>
                    <a:pt x="102592" y="17462"/>
                  </a:lnTo>
                  <a:lnTo>
                    <a:pt x="25320" y="17462"/>
                  </a:lnTo>
                  <a:lnTo>
                    <a:pt x="25320" y="51950"/>
                  </a:lnTo>
                  <a:lnTo>
                    <a:pt x="25194" y="57560"/>
                  </a:lnTo>
                  <a:lnTo>
                    <a:pt x="24814" y="63039"/>
                  </a:lnTo>
                  <a:lnTo>
                    <a:pt x="24181" y="68387"/>
                  </a:lnTo>
                  <a:lnTo>
                    <a:pt x="23294" y="73604"/>
                  </a:lnTo>
                  <a:lnTo>
                    <a:pt x="22155" y="78690"/>
                  </a:lnTo>
                  <a:lnTo>
                    <a:pt x="20762" y="83645"/>
                  </a:lnTo>
                  <a:lnTo>
                    <a:pt x="19117" y="88469"/>
                  </a:lnTo>
                  <a:lnTo>
                    <a:pt x="17218" y="93162"/>
                  </a:lnTo>
                  <a:lnTo>
                    <a:pt x="15065" y="97724"/>
                  </a:lnTo>
                  <a:lnTo>
                    <a:pt x="12660" y="102155"/>
                  </a:lnTo>
                  <a:lnTo>
                    <a:pt x="4802" y="97353"/>
                  </a:lnTo>
                  <a:lnTo>
                    <a:pt x="6884" y="93367"/>
                  </a:lnTo>
                  <a:lnTo>
                    <a:pt x="8766" y="89442"/>
                  </a:lnTo>
                  <a:lnTo>
                    <a:pt x="10446" y="85579"/>
                  </a:lnTo>
                  <a:lnTo>
                    <a:pt x="11926" y="81776"/>
                  </a:lnTo>
                  <a:lnTo>
                    <a:pt x="13206" y="78035"/>
                  </a:lnTo>
                  <a:lnTo>
                    <a:pt x="14284" y="74355"/>
                  </a:lnTo>
                  <a:lnTo>
                    <a:pt x="15161" y="70736"/>
                  </a:lnTo>
                  <a:lnTo>
                    <a:pt x="15838" y="67178"/>
                  </a:lnTo>
                  <a:lnTo>
                    <a:pt x="16314" y="63681"/>
                  </a:lnTo>
                  <a:lnTo>
                    <a:pt x="16589" y="60245"/>
                  </a:lnTo>
                  <a:lnTo>
                    <a:pt x="15358" y="61284"/>
                  </a:lnTo>
                  <a:lnTo>
                    <a:pt x="14109" y="62306"/>
                  </a:lnTo>
                  <a:lnTo>
                    <a:pt x="12843" y="63310"/>
                  </a:lnTo>
                  <a:lnTo>
                    <a:pt x="11560" y="64296"/>
                  </a:lnTo>
                  <a:lnTo>
                    <a:pt x="10259" y="65266"/>
                  </a:lnTo>
                  <a:lnTo>
                    <a:pt x="8940" y="66217"/>
                  </a:lnTo>
                  <a:lnTo>
                    <a:pt x="7604" y="67152"/>
                  </a:lnTo>
                  <a:lnTo>
                    <a:pt x="6251" y="68068"/>
                  </a:lnTo>
                  <a:lnTo>
                    <a:pt x="4880" y="68968"/>
                  </a:lnTo>
                  <a:lnTo>
                    <a:pt x="3492" y="69850"/>
                  </a:lnTo>
                  <a:lnTo>
                    <a:pt x="0" y="60245"/>
                  </a:lnTo>
                  <a:lnTo>
                    <a:pt x="1899" y="59267"/>
                  </a:lnTo>
                  <a:lnTo>
                    <a:pt x="3754" y="58254"/>
                  </a:lnTo>
                  <a:lnTo>
                    <a:pt x="5566" y="57207"/>
                  </a:lnTo>
                  <a:lnTo>
                    <a:pt x="7334" y="56124"/>
                  </a:lnTo>
                  <a:lnTo>
                    <a:pt x="9058" y="55006"/>
                  </a:lnTo>
                  <a:lnTo>
                    <a:pt x="10739" y="53854"/>
                  </a:lnTo>
                  <a:lnTo>
                    <a:pt x="12376" y="52666"/>
                  </a:lnTo>
                  <a:lnTo>
                    <a:pt x="13970" y="51444"/>
                  </a:lnTo>
                  <a:lnTo>
                    <a:pt x="15519" y="50187"/>
                  </a:lnTo>
                  <a:lnTo>
                    <a:pt x="17025" y="48895"/>
                  </a:lnTo>
                  <a:lnTo>
                    <a:pt x="17025" y="9167"/>
                  </a:lnTo>
                  <a:lnTo>
                    <a:pt x="55443" y="9167"/>
                  </a:lnTo>
                  <a:lnTo>
                    <a:pt x="55177" y="8478"/>
                  </a:lnTo>
                  <a:lnTo>
                    <a:pt x="54902" y="7805"/>
                  </a:lnTo>
                  <a:lnTo>
                    <a:pt x="54618" y="7150"/>
                  </a:lnTo>
                  <a:lnTo>
                    <a:pt x="54325" y="6513"/>
                  </a:lnTo>
                  <a:lnTo>
                    <a:pt x="54024" y="5893"/>
                  </a:lnTo>
                  <a:lnTo>
                    <a:pt x="53714" y="5291"/>
                  </a:lnTo>
                  <a:lnTo>
                    <a:pt x="53395" y="4706"/>
                  </a:lnTo>
                  <a:lnTo>
                    <a:pt x="53068" y="4138"/>
                  </a:lnTo>
                  <a:lnTo>
                    <a:pt x="52732" y="3588"/>
                  </a:lnTo>
                  <a:lnTo>
                    <a:pt x="52387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8157368" y="4497475"/>
              <a:ext cx="13969" cy="21828"/>
            </a:xfrm>
            <a:custGeom>
              <a:avLst/>
              <a:pathLst>
                <a:path w="13969" h="21828">
                  <a:moveTo>
                    <a:pt x="7858" y="0"/>
                  </a:moveTo>
                  <a:lnTo>
                    <a:pt x="8705" y="1925"/>
                  </a:lnTo>
                  <a:lnTo>
                    <a:pt x="9499" y="3859"/>
                  </a:lnTo>
                  <a:lnTo>
                    <a:pt x="10241" y="5801"/>
                  </a:lnTo>
                  <a:lnTo>
                    <a:pt x="10931" y="7753"/>
                  </a:lnTo>
                  <a:lnTo>
                    <a:pt x="11568" y="9713"/>
                  </a:lnTo>
                  <a:lnTo>
                    <a:pt x="12153" y="11682"/>
                  </a:lnTo>
                  <a:lnTo>
                    <a:pt x="12686" y="13660"/>
                  </a:lnTo>
                  <a:lnTo>
                    <a:pt x="13166" y="15646"/>
                  </a:lnTo>
                  <a:lnTo>
                    <a:pt x="13594" y="17641"/>
                  </a:lnTo>
                  <a:lnTo>
                    <a:pt x="13969" y="19645"/>
                  </a:lnTo>
                  <a:lnTo>
                    <a:pt x="6111" y="21828"/>
                  </a:lnTo>
                  <a:lnTo>
                    <a:pt x="5736" y="19662"/>
                  </a:lnTo>
                  <a:lnTo>
                    <a:pt x="5308" y="17532"/>
                  </a:lnTo>
                  <a:lnTo>
                    <a:pt x="4828" y="15436"/>
                  </a:lnTo>
                  <a:lnTo>
                    <a:pt x="4295" y="13376"/>
                  </a:lnTo>
                  <a:lnTo>
                    <a:pt x="3710" y="11350"/>
                  </a:lnTo>
                  <a:lnTo>
                    <a:pt x="3073" y="9359"/>
                  </a:lnTo>
                  <a:lnTo>
                    <a:pt x="2383" y="7404"/>
                  </a:lnTo>
                  <a:lnTo>
                    <a:pt x="1641" y="5483"/>
                  </a:lnTo>
                  <a:lnTo>
                    <a:pt x="846" y="3597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8186181" y="4505334"/>
              <a:ext cx="70723" cy="72905"/>
            </a:xfrm>
            <a:custGeom>
              <a:avLst/>
              <a:pathLst>
                <a:path w="70723" h="72905">
                  <a:moveTo>
                    <a:pt x="0" y="0"/>
                  </a:moveTo>
                  <a:lnTo>
                    <a:pt x="70723" y="0"/>
                  </a:lnTo>
                  <a:lnTo>
                    <a:pt x="70723" y="7858"/>
                  </a:lnTo>
                  <a:lnTo>
                    <a:pt x="39290" y="7858"/>
                  </a:lnTo>
                  <a:lnTo>
                    <a:pt x="39286" y="9071"/>
                  </a:lnTo>
                  <a:lnTo>
                    <a:pt x="39273" y="10267"/>
                  </a:lnTo>
                  <a:lnTo>
                    <a:pt x="39251" y="11446"/>
                  </a:lnTo>
                  <a:lnTo>
                    <a:pt x="39220" y="12607"/>
                  </a:lnTo>
                  <a:lnTo>
                    <a:pt x="39181" y="13751"/>
                  </a:lnTo>
                  <a:lnTo>
                    <a:pt x="39133" y="14878"/>
                  </a:lnTo>
                  <a:lnTo>
                    <a:pt x="39076" y="15986"/>
                  </a:lnTo>
                  <a:lnTo>
                    <a:pt x="39011" y="17078"/>
                  </a:lnTo>
                  <a:lnTo>
                    <a:pt x="38937" y="18152"/>
                  </a:lnTo>
                  <a:lnTo>
                    <a:pt x="38854" y="19208"/>
                  </a:lnTo>
                  <a:lnTo>
                    <a:pt x="68103" y="19208"/>
                  </a:lnTo>
                  <a:lnTo>
                    <a:pt x="68103" y="62428"/>
                  </a:lnTo>
                  <a:lnTo>
                    <a:pt x="68073" y="63449"/>
                  </a:lnTo>
                  <a:lnTo>
                    <a:pt x="67981" y="64419"/>
                  </a:lnTo>
                  <a:lnTo>
                    <a:pt x="67828" y="65335"/>
                  </a:lnTo>
                  <a:lnTo>
                    <a:pt x="67614" y="66200"/>
                  </a:lnTo>
                  <a:lnTo>
                    <a:pt x="67339" y="67012"/>
                  </a:lnTo>
                  <a:lnTo>
                    <a:pt x="67003" y="67771"/>
                  </a:lnTo>
                  <a:lnTo>
                    <a:pt x="66606" y="68479"/>
                  </a:lnTo>
                  <a:lnTo>
                    <a:pt x="66147" y="69134"/>
                  </a:lnTo>
                  <a:lnTo>
                    <a:pt x="65628" y="69736"/>
                  </a:lnTo>
                  <a:lnTo>
                    <a:pt x="65047" y="70286"/>
                  </a:lnTo>
                  <a:lnTo>
                    <a:pt x="64410" y="70784"/>
                  </a:lnTo>
                  <a:lnTo>
                    <a:pt x="63720" y="71229"/>
                  </a:lnTo>
                  <a:lnTo>
                    <a:pt x="62978" y="71622"/>
                  </a:lnTo>
                  <a:lnTo>
                    <a:pt x="62183" y="71962"/>
                  </a:lnTo>
                  <a:lnTo>
                    <a:pt x="61337" y="72251"/>
                  </a:lnTo>
                  <a:lnTo>
                    <a:pt x="60437" y="72486"/>
                  </a:lnTo>
                  <a:lnTo>
                    <a:pt x="59486" y="72670"/>
                  </a:lnTo>
                  <a:lnTo>
                    <a:pt x="58481" y="72801"/>
                  </a:lnTo>
                  <a:lnTo>
                    <a:pt x="57425" y="72879"/>
                  </a:lnTo>
                  <a:lnTo>
                    <a:pt x="56316" y="72905"/>
                  </a:lnTo>
                  <a:lnTo>
                    <a:pt x="55425" y="72892"/>
                  </a:lnTo>
                  <a:lnTo>
                    <a:pt x="54500" y="72853"/>
                  </a:lnTo>
                  <a:lnTo>
                    <a:pt x="53540" y="72788"/>
                  </a:lnTo>
                  <a:lnTo>
                    <a:pt x="52544" y="72696"/>
                  </a:lnTo>
                  <a:lnTo>
                    <a:pt x="51514" y="72578"/>
                  </a:lnTo>
                  <a:lnTo>
                    <a:pt x="50449" y="72434"/>
                  </a:lnTo>
                  <a:lnTo>
                    <a:pt x="49349" y="72264"/>
                  </a:lnTo>
                  <a:lnTo>
                    <a:pt x="48213" y="72067"/>
                  </a:lnTo>
                  <a:lnTo>
                    <a:pt x="47043" y="71845"/>
                  </a:lnTo>
                  <a:lnTo>
                    <a:pt x="45839" y="71596"/>
                  </a:lnTo>
                  <a:lnTo>
                    <a:pt x="43656" y="63301"/>
                  </a:lnTo>
                  <a:lnTo>
                    <a:pt x="45271" y="63550"/>
                  </a:lnTo>
                  <a:lnTo>
                    <a:pt x="46799" y="63773"/>
                  </a:lnTo>
                  <a:lnTo>
                    <a:pt x="48240" y="63969"/>
                  </a:lnTo>
                  <a:lnTo>
                    <a:pt x="49593" y="64139"/>
                  </a:lnTo>
                  <a:lnTo>
                    <a:pt x="50859" y="64283"/>
                  </a:lnTo>
                  <a:lnTo>
                    <a:pt x="52038" y="64401"/>
                  </a:lnTo>
                  <a:lnTo>
                    <a:pt x="53129" y="64493"/>
                  </a:lnTo>
                  <a:lnTo>
                    <a:pt x="54133" y="64558"/>
                  </a:lnTo>
                  <a:lnTo>
                    <a:pt x="55050" y="64598"/>
                  </a:lnTo>
                  <a:lnTo>
                    <a:pt x="55880" y="64611"/>
                  </a:lnTo>
                  <a:lnTo>
                    <a:pt x="56543" y="64567"/>
                  </a:lnTo>
                  <a:lnTo>
                    <a:pt x="57137" y="64436"/>
                  </a:lnTo>
                  <a:lnTo>
                    <a:pt x="57661" y="64218"/>
                  </a:lnTo>
                  <a:lnTo>
                    <a:pt x="58115" y="63912"/>
                  </a:lnTo>
                  <a:lnTo>
                    <a:pt x="58499" y="63519"/>
                  </a:lnTo>
                  <a:lnTo>
                    <a:pt x="58813" y="63039"/>
                  </a:lnTo>
                  <a:lnTo>
                    <a:pt x="59058" y="62472"/>
                  </a:lnTo>
                  <a:lnTo>
                    <a:pt x="59232" y="61817"/>
                  </a:lnTo>
                  <a:lnTo>
                    <a:pt x="59337" y="61075"/>
                  </a:lnTo>
                  <a:lnTo>
                    <a:pt x="59372" y="60245"/>
                  </a:lnTo>
                  <a:lnTo>
                    <a:pt x="59372" y="26630"/>
                  </a:lnTo>
                  <a:lnTo>
                    <a:pt x="38417" y="26630"/>
                  </a:lnTo>
                  <a:lnTo>
                    <a:pt x="37544" y="30995"/>
                  </a:lnTo>
                  <a:lnTo>
                    <a:pt x="39866" y="32764"/>
                  </a:lnTo>
                  <a:lnTo>
                    <a:pt x="42119" y="34575"/>
                  </a:lnTo>
                  <a:lnTo>
                    <a:pt x="44302" y="36431"/>
                  </a:lnTo>
                  <a:lnTo>
                    <a:pt x="46415" y="38330"/>
                  </a:lnTo>
                  <a:lnTo>
                    <a:pt x="48458" y="40272"/>
                  </a:lnTo>
                  <a:lnTo>
                    <a:pt x="50431" y="42259"/>
                  </a:lnTo>
                  <a:lnTo>
                    <a:pt x="52335" y="44289"/>
                  </a:lnTo>
                  <a:lnTo>
                    <a:pt x="54168" y="46362"/>
                  </a:lnTo>
                  <a:lnTo>
                    <a:pt x="55932" y="48480"/>
                  </a:lnTo>
                  <a:lnTo>
                    <a:pt x="57626" y="50641"/>
                  </a:lnTo>
                  <a:lnTo>
                    <a:pt x="52387" y="58499"/>
                  </a:lnTo>
                  <a:lnTo>
                    <a:pt x="50964" y="56342"/>
                  </a:lnTo>
                  <a:lnTo>
                    <a:pt x="49488" y="54238"/>
                  </a:lnTo>
                  <a:lnTo>
                    <a:pt x="47960" y="52186"/>
                  </a:lnTo>
                  <a:lnTo>
                    <a:pt x="46380" y="50187"/>
                  </a:lnTo>
                  <a:lnTo>
                    <a:pt x="44747" y="48240"/>
                  </a:lnTo>
                  <a:lnTo>
                    <a:pt x="43062" y="46345"/>
                  </a:lnTo>
                  <a:lnTo>
                    <a:pt x="41325" y="44503"/>
                  </a:lnTo>
                  <a:lnTo>
                    <a:pt x="39535" y="42713"/>
                  </a:lnTo>
                  <a:lnTo>
                    <a:pt x="37692" y="40975"/>
                  </a:lnTo>
                  <a:lnTo>
                    <a:pt x="35798" y="39290"/>
                  </a:lnTo>
                  <a:lnTo>
                    <a:pt x="34933" y="41700"/>
                  </a:lnTo>
                  <a:lnTo>
                    <a:pt x="33912" y="44040"/>
                  </a:lnTo>
                  <a:lnTo>
                    <a:pt x="32733" y="46310"/>
                  </a:lnTo>
                  <a:lnTo>
                    <a:pt x="31397" y="48510"/>
                  </a:lnTo>
                  <a:lnTo>
                    <a:pt x="29904" y="50641"/>
                  </a:lnTo>
                  <a:lnTo>
                    <a:pt x="28254" y="52701"/>
                  </a:lnTo>
                  <a:lnTo>
                    <a:pt x="26446" y="54692"/>
                  </a:lnTo>
                  <a:lnTo>
                    <a:pt x="24482" y="56613"/>
                  </a:lnTo>
                  <a:lnTo>
                    <a:pt x="22360" y="58464"/>
                  </a:lnTo>
                  <a:lnTo>
                    <a:pt x="20081" y="60245"/>
                  </a:lnTo>
                  <a:lnTo>
                    <a:pt x="15279" y="52387"/>
                  </a:lnTo>
                  <a:lnTo>
                    <a:pt x="17864" y="50322"/>
                  </a:lnTo>
                  <a:lnTo>
                    <a:pt x="20204" y="48144"/>
                  </a:lnTo>
                  <a:lnTo>
                    <a:pt x="22299" y="45852"/>
                  </a:lnTo>
                  <a:lnTo>
                    <a:pt x="24150" y="43446"/>
                  </a:lnTo>
                  <a:lnTo>
                    <a:pt x="25757" y="40927"/>
                  </a:lnTo>
                  <a:lnTo>
                    <a:pt x="27119" y="38295"/>
                  </a:lnTo>
                  <a:lnTo>
                    <a:pt x="28236" y="35549"/>
                  </a:lnTo>
                  <a:lnTo>
                    <a:pt x="29109" y="32689"/>
                  </a:lnTo>
                  <a:lnTo>
                    <a:pt x="29738" y="29716"/>
                  </a:lnTo>
                  <a:lnTo>
                    <a:pt x="30122" y="26630"/>
                  </a:lnTo>
                  <a:lnTo>
                    <a:pt x="12660" y="26630"/>
                  </a:lnTo>
                  <a:lnTo>
                    <a:pt x="12660" y="72905"/>
                  </a:lnTo>
                  <a:lnTo>
                    <a:pt x="3929" y="72905"/>
                  </a:lnTo>
                  <a:lnTo>
                    <a:pt x="3929" y="19208"/>
                  </a:lnTo>
                  <a:lnTo>
                    <a:pt x="30995" y="19208"/>
                  </a:lnTo>
                  <a:lnTo>
                    <a:pt x="31078" y="18152"/>
                  </a:lnTo>
                  <a:lnTo>
                    <a:pt x="31153" y="17078"/>
                  </a:lnTo>
                  <a:lnTo>
                    <a:pt x="31218" y="15986"/>
                  </a:lnTo>
                  <a:lnTo>
                    <a:pt x="31275" y="14878"/>
                  </a:lnTo>
                  <a:lnTo>
                    <a:pt x="31323" y="13751"/>
                  </a:lnTo>
                  <a:lnTo>
                    <a:pt x="31362" y="12607"/>
                  </a:lnTo>
                  <a:lnTo>
                    <a:pt x="31393" y="11446"/>
                  </a:lnTo>
                  <a:lnTo>
                    <a:pt x="31415" y="10267"/>
                  </a:lnTo>
                  <a:lnTo>
                    <a:pt x="31428" y="9071"/>
                  </a:lnTo>
                  <a:lnTo>
                    <a:pt x="31432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8269128" y="4481323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7309563" y="4599841"/>
              <a:ext cx="53697" cy="100409"/>
            </a:xfrm>
            <a:custGeom>
              <a:avLst/>
              <a:pathLst>
                <a:path w="53697" h="100409">
                  <a:moveTo>
                    <a:pt x="5238" y="25320"/>
                  </a:moveTo>
                  <a:lnTo>
                    <a:pt x="20081" y="25320"/>
                  </a:lnTo>
                  <a:lnTo>
                    <a:pt x="20081" y="0"/>
                  </a:lnTo>
                  <a:lnTo>
                    <a:pt x="28376" y="0"/>
                  </a:lnTo>
                  <a:lnTo>
                    <a:pt x="28376" y="25320"/>
                  </a:lnTo>
                  <a:lnTo>
                    <a:pt x="53697" y="25320"/>
                  </a:lnTo>
                  <a:lnTo>
                    <a:pt x="53697" y="33615"/>
                  </a:lnTo>
                  <a:lnTo>
                    <a:pt x="27940" y="33615"/>
                  </a:lnTo>
                  <a:lnTo>
                    <a:pt x="27472" y="42691"/>
                  </a:lnTo>
                  <a:lnTo>
                    <a:pt x="26595" y="51234"/>
                  </a:lnTo>
                  <a:lnTo>
                    <a:pt x="25307" y="59245"/>
                  </a:lnTo>
                  <a:lnTo>
                    <a:pt x="23609" y="66724"/>
                  </a:lnTo>
                  <a:lnTo>
                    <a:pt x="21500" y="73669"/>
                  </a:lnTo>
                  <a:lnTo>
                    <a:pt x="18981" y="80083"/>
                  </a:lnTo>
                  <a:lnTo>
                    <a:pt x="16052" y="85963"/>
                  </a:lnTo>
                  <a:lnTo>
                    <a:pt x="12712" y="91311"/>
                  </a:lnTo>
                  <a:lnTo>
                    <a:pt x="8962" y="96126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3496" y="88818"/>
                  </a:lnTo>
                  <a:lnTo>
                    <a:pt x="6653" y="84605"/>
                  </a:lnTo>
                  <a:lnTo>
                    <a:pt x="9469" y="79912"/>
                  </a:lnTo>
                  <a:lnTo>
                    <a:pt x="11944" y="74739"/>
                  </a:lnTo>
                  <a:lnTo>
                    <a:pt x="14079" y="69086"/>
                  </a:lnTo>
                  <a:lnTo>
                    <a:pt x="15873" y="62952"/>
                  </a:lnTo>
                  <a:lnTo>
                    <a:pt x="17327" y="56338"/>
                  </a:lnTo>
                  <a:lnTo>
                    <a:pt x="18440" y="49244"/>
                  </a:lnTo>
                  <a:lnTo>
                    <a:pt x="19213" y="41669"/>
                  </a:lnTo>
                  <a:lnTo>
                    <a:pt x="19645" y="33615"/>
                  </a:lnTo>
                  <a:lnTo>
                    <a:pt x="5238" y="33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7344052" y="4604206"/>
              <a:ext cx="15716" cy="15716"/>
            </a:xfrm>
            <a:custGeom>
              <a:avLst/>
              <a:pathLst>
                <a:path w="15716" h="15716">
                  <a:moveTo>
                    <a:pt x="6548" y="0"/>
                  </a:moveTo>
                  <a:lnTo>
                    <a:pt x="7661" y="1060"/>
                  </a:lnTo>
                  <a:lnTo>
                    <a:pt x="8731" y="2147"/>
                  </a:lnTo>
                  <a:lnTo>
                    <a:pt x="9757" y="3261"/>
                  </a:lnTo>
                  <a:lnTo>
                    <a:pt x="10739" y="4400"/>
                  </a:lnTo>
                  <a:lnTo>
                    <a:pt x="11678" y="5566"/>
                  </a:lnTo>
                  <a:lnTo>
                    <a:pt x="12573" y="6757"/>
                  </a:lnTo>
                  <a:lnTo>
                    <a:pt x="13424" y="7975"/>
                  </a:lnTo>
                  <a:lnTo>
                    <a:pt x="14231" y="9220"/>
                  </a:lnTo>
                  <a:lnTo>
                    <a:pt x="14995" y="10490"/>
                  </a:lnTo>
                  <a:lnTo>
                    <a:pt x="15716" y="11787"/>
                  </a:lnTo>
                  <a:lnTo>
                    <a:pt x="8731" y="15716"/>
                  </a:lnTo>
                  <a:lnTo>
                    <a:pt x="8015" y="14498"/>
                  </a:lnTo>
                  <a:lnTo>
                    <a:pt x="7264" y="13288"/>
                  </a:lnTo>
                  <a:lnTo>
                    <a:pt x="6478" y="12088"/>
                  </a:lnTo>
                  <a:lnTo>
                    <a:pt x="5657" y="10896"/>
                  </a:lnTo>
                  <a:lnTo>
                    <a:pt x="4802" y="9713"/>
                  </a:lnTo>
                  <a:lnTo>
                    <a:pt x="3911" y="8539"/>
                  </a:lnTo>
                  <a:lnTo>
                    <a:pt x="2986" y="7373"/>
                  </a:lnTo>
                  <a:lnTo>
                    <a:pt x="2025" y="6216"/>
                  </a:lnTo>
                  <a:lnTo>
                    <a:pt x="1030" y="506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7340123" y="4642624"/>
              <a:ext cx="25320" cy="55879"/>
            </a:xfrm>
            <a:custGeom>
              <a:avLst/>
              <a:pathLst>
                <a:path w="25320" h="55879">
                  <a:moveTo>
                    <a:pt x="0" y="0"/>
                  </a:moveTo>
                  <a:lnTo>
                    <a:pt x="8294" y="0"/>
                  </a:lnTo>
                  <a:lnTo>
                    <a:pt x="8294" y="44529"/>
                  </a:lnTo>
                  <a:lnTo>
                    <a:pt x="8303" y="44948"/>
                  </a:lnTo>
                  <a:lnTo>
                    <a:pt x="8329" y="45332"/>
                  </a:lnTo>
                  <a:lnTo>
                    <a:pt x="8373" y="45681"/>
                  </a:lnTo>
                  <a:lnTo>
                    <a:pt x="8434" y="45996"/>
                  </a:lnTo>
                  <a:lnTo>
                    <a:pt x="8512" y="46275"/>
                  </a:lnTo>
                  <a:lnTo>
                    <a:pt x="8609" y="46520"/>
                  </a:lnTo>
                  <a:lnTo>
                    <a:pt x="8722" y="46729"/>
                  </a:lnTo>
                  <a:lnTo>
                    <a:pt x="8853" y="46904"/>
                  </a:lnTo>
                  <a:lnTo>
                    <a:pt x="9001" y="47043"/>
                  </a:lnTo>
                  <a:lnTo>
                    <a:pt x="9394" y="47305"/>
                  </a:lnTo>
                  <a:lnTo>
                    <a:pt x="9547" y="47371"/>
                  </a:lnTo>
                  <a:lnTo>
                    <a:pt x="9726" y="47428"/>
                  </a:lnTo>
                  <a:lnTo>
                    <a:pt x="9931" y="47476"/>
                  </a:lnTo>
                  <a:lnTo>
                    <a:pt x="10163" y="47515"/>
                  </a:lnTo>
                  <a:lnTo>
                    <a:pt x="10420" y="47546"/>
                  </a:lnTo>
                  <a:lnTo>
                    <a:pt x="10704" y="47567"/>
                  </a:lnTo>
                  <a:lnTo>
                    <a:pt x="11014" y="47580"/>
                  </a:lnTo>
                  <a:lnTo>
                    <a:pt x="11350" y="47585"/>
                  </a:lnTo>
                  <a:lnTo>
                    <a:pt x="12025" y="47567"/>
                  </a:lnTo>
                  <a:lnTo>
                    <a:pt x="12651" y="47515"/>
                  </a:lnTo>
                  <a:lnTo>
                    <a:pt x="13230" y="47428"/>
                  </a:lnTo>
                  <a:lnTo>
                    <a:pt x="13760" y="47305"/>
                  </a:lnTo>
                  <a:lnTo>
                    <a:pt x="14242" y="47148"/>
                  </a:lnTo>
                  <a:lnTo>
                    <a:pt x="14677" y="46956"/>
                  </a:lnTo>
                  <a:lnTo>
                    <a:pt x="15063" y="46729"/>
                  </a:lnTo>
                  <a:lnTo>
                    <a:pt x="15401" y="46467"/>
                  </a:lnTo>
                  <a:lnTo>
                    <a:pt x="15692" y="46170"/>
                  </a:lnTo>
                  <a:lnTo>
                    <a:pt x="15934" y="45839"/>
                  </a:lnTo>
                  <a:lnTo>
                    <a:pt x="16150" y="45406"/>
                  </a:lnTo>
                  <a:lnTo>
                    <a:pt x="16362" y="44808"/>
                  </a:lnTo>
                  <a:lnTo>
                    <a:pt x="16569" y="44044"/>
                  </a:lnTo>
                  <a:lnTo>
                    <a:pt x="16772" y="43114"/>
                  </a:lnTo>
                  <a:lnTo>
                    <a:pt x="16971" y="42019"/>
                  </a:lnTo>
                  <a:lnTo>
                    <a:pt x="17165" y="40757"/>
                  </a:lnTo>
                  <a:lnTo>
                    <a:pt x="17355" y="39329"/>
                  </a:lnTo>
                  <a:lnTo>
                    <a:pt x="17541" y="37736"/>
                  </a:lnTo>
                  <a:lnTo>
                    <a:pt x="17722" y="35977"/>
                  </a:lnTo>
                  <a:lnTo>
                    <a:pt x="17899" y="34051"/>
                  </a:lnTo>
                  <a:lnTo>
                    <a:pt x="25320" y="37107"/>
                  </a:lnTo>
                  <a:lnTo>
                    <a:pt x="25045" y="39543"/>
                  </a:lnTo>
                  <a:lnTo>
                    <a:pt x="24744" y="41787"/>
                  </a:lnTo>
                  <a:lnTo>
                    <a:pt x="24416" y="43839"/>
                  </a:lnTo>
                  <a:lnTo>
                    <a:pt x="24063" y="45699"/>
                  </a:lnTo>
                  <a:lnTo>
                    <a:pt x="23683" y="47367"/>
                  </a:lnTo>
                  <a:lnTo>
                    <a:pt x="23277" y="48842"/>
                  </a:lnTo>
                  <a:lnTo>
                    <a:pt x="22845" y="50126"/>
                  </a:lnTo>
                  <a:lnTo>
                    <a:pt x="22386" y="51217"/>
                  </a:lnTo>
                  <a:lnTo>
                    <a:pt x="21902" y="52116"/>
                  </a:lnTo>
                  <a:lnTo>
                    <a:pt x="21391" y="52824"/>
                  </a:lnTo>
                  <a:lnTo>
                    <a:pt x="20819" y="53404"/>
                  </a:lnTo>
                  <a:lnTo>
                    <a:pt x="20151" y="53924"/>
                  </a:lnTo>
                  <a:lnTo>
                    <a:pt x="19387" y="54382"/>
                  </a:lnTo>
                  <a:lnTo>
                    <a:pt x="18527" y="54779"/>
                  </a:lnTo>
                  <a:lnTo>
                    <a:pt x="17571" y="55116"/>
                  </a:lnTo>
                  <a:lnTo>
                    <a:pt x="16519" y="55391"/>
                  </a:lnTo>
                  <a:lnTo>
                    <a:pt x="15371" y="55604"/>
                  </a:lnTo>
                  <a:lnTo>
                    <a:pt x="14127" y="55757"/>
                  </a:lnTo>
                  <a:lnTo>
                    <a:pt x="12786" y="55849"/>
                  </a:lnTo>
                  <a:lnTo>
                    <a:pt x="11350" y="55879"/>
                  </a:lnTo>
                  <a:lnTo>
                    <a:pt x="10082" y="55858"/>
                  </a:lnTo>
                  <a:lnTo>
                    <a:pt x="8897" y="55792"/>
                  </a:lnTo>
                  <a:lnTo>
                    <a:pt x="7794" y="55683"/>
                  </a:lnTo>
                  <a:lnTo>
                    <a:pt x="6775" y="55530"/>
                  </a:lnTo>
                  <a:lnTo>
                    <a:pt x="5839" y="55334"/>
                  </a:lnTo>
                  <a:lnTo>
                    <a:pt x="4985" y="55094"/>
                  </a:lnTo>
                  <a:lnTo>
                    <a:pt x="4215" y="54810"/>
                  </a:lnTo>
                  <a:lnTo>
                    <a:pt x="3527" y="54483"/>
                  </a:lnTo>
                  <a:lnTo>
                    <a:pt x="2922" y="54111"/>
                  </a:lnTo>
                  <a:lnTo>
                    <a:pt x="2401" y="53697"/>
                  </a:lnTo>
                  <a:lnTo>
                    <a:pt x="1944" y="53225"/>
                  </a:lnTo>
                  <a:lnTo>
                    <a:pt x="1536" y="52684"/>
                  </a:lnTo>
                  <a:lnTo>
                    <a:pt x="1176" y="52073"/>
                  </a:lnTo>
                  <a:lnTo>
                    <a:pt x="864" y="51392"/>
                  </a:lnTo>
                  <a:lnTo>
                    <a:pt x="600" y="50641"/>
                  </a:lnTo>
                  <a:lnTo>
                    <a:pt x="384" y="49820"/>
                  </a:lnTo>
                  <a:lnTo>
                    <a:pt x="216" y="48929"/>
                  </a:lnTo>
                  <a:lnTo>
                    <a:pt x="96" y="47969"/>
                  </a:lnTo>
                  <a:lnTo>
                    <a:pt x="24" y="46939"/>
                  </a:lnTo>
                  <a:lnTo>
                    <a:pt x="0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7265907" y="4599841"/>
              <a:ext cx="48458" cy="20081"/>
            </a:xfrm>
            <a:custGeom>
              <a:avLst/>
              <a:pathLst>
                <a:path w="48458" h="20081">
                  <a:moveTo>
                    <a:pt x="24010" y="0"/>
                  </a:moveTo>
                  <a:lnTo>
                    <a:pt x="24609" y="1139"/>
                  </a:lnTo>
                  <a:lnTo>
                    <a:pt x="25180" y="2287"/>
                  </a:lnTo>
                  <a:lnTo>
                    <a:pt x="25726" y="3444"/>
                  </a:lnTo>
                  <a:lnTo>
                    <a:pt x="26246" y="4610"/>
                  </a:lnTo>
                  <a:lnTo>
                    <a:pt x="26739" y="5784"/>
                  </a:lnTo>
                  <a:lnTo>
                    <a:pt x="27206" y="6967"/>
                  </a:lnTo>
                  <a:lnTo>
                    <a:pt x="27647" y="8159"/>
                  </a:lnTo>
                  <a:lnTo>
                    <a:pt x="28062" y="9359"/>
                  </a:lnTo>
                  <a:lnTo>
                    <a:pt x="28450" y="10569"/>
                  </a:lnTo>
                  <a:lnTo>
                    <a:pt x="28813" y="11787"/>
                  </a:lnTo>
                  <a:lnTo>
                    <a:pt x="48458" y="11787"/>
                  </a:lnTo>
                  <a:lnTo>
                    <a:pt x="48458" y="20081"/>
                  </a:lnTo>
                  <a:lnTo>
                    <a:pt x="0" y="20081"/>
                  </a:lnTo>
                  <a:lnTo>
                    <a:pt x="0" y="11787"/>
                  </a:lnTo>
                  <a:lnTo>
                    <a:pt x="19208" y="11787"/>
                  </a:lnTo>
                  <a:lnTo>
                    <a:pt x="18938" y="10831"/>
                  </a:lnTo>
                  <a:lnTo>
                    <a:pt x="18649" y="9883"/>
                  </a:lnTo>
                  <a:lnTo>
                    <a:pt x="18344" y="8945"/>
                  </a:lnTo>
                  <a:lnTo>
                    <a:pt x="18021" y="8015"/>
                  </a:lnTo>
                  <a:lnTo>
                    <a:pt x="17680" y="7094"/>
                  </a:lnTo>
                  <a:lnTo>
                    <a:pt x="17322" y="6181"/>
                  </a:lnTo>
                  <a:lnTo>
                    <a:pt x="16947" y="5278"/>
                  </a:lnTo>
                  <a:lnTo>
                    <a:pt x="16554" y="4383"/>
                  </a:lnTo>
                  <a:lnTo>
                    <a:pt x="16144" y="3496"/>
                  </a:lnTo>
                  <a:lnTo>
                    <a:pt x="1571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7269400" y="4629090"/>
              <a:ext cx="41036" cy="70723"/>
            </a:xfrm>
            <a:custGeom>
              <a:avLst/>
              <a:pathLst>
                <a:path w="41036" h="70723">
                  <a:moveTo>
                    <a:pt x="0" y="0"/>
                  </a:moveTo>
                  <a:lnTo>
                    <a:pt x="41036" y="0"/>
                  </a:lnTo>
                  <a:lnTo>
                    <a:pt x="41036" y="31432"/>
                  </a:lnTo>
                  <a:lnTo>
                    <a:pt x="24447" y="31432"/>
                  </a:lnTo>
                  <a:lnTo>
                    <a:pt x="24447" y="58935"/>
                  </a:lnTo>
                  <a:lnTo>
                    <a:pt x="24425" y="60206"/>
                  </a:lnTo>
                  <a:lnTo>
                    <a:pt x="24360" y="61398"/>
                  </a:lnTo>
                  <a:lnTo>
                    <a:pt x="24251" y="62511"/>
                  </a:lnTo>
                  <a:lnTo>
                    <a:pt x="24098" y="63546"/>
                  </a:lnTo>
                  <a:lnTo>
                    <a:pt x="23901" y="64502"/>
                  </a:lnTo>
                  <a:lnTo>
                    <a:pt x="23661" y="65379"/>
                  </a:lnTo>
                  <a:lnTo>
                    <a:pt x="23377" y="66178"/>
                  </a:lnTo>
                  <a:lnTo>
                    <a:pt x="23050" y="66898"/>
                  </a:lnTo>
                  <a:lnTo>
                    <a:pt x="22679" y="67540"/>
                  </a:lnTo>
                  <a:lnTo>
                    <a:pt x="22264" y="68103"/>
                  </a:lnTo>
                  <a:lnTo>
                    <a:pt x="21797" y="68601"/>
                  </a:lnTo>
                  <a:lnTo>
                    <a:pt x="21269" y="69046"/>
                  </a:lnTo>
                  <a:lnTo>
                    <a:pt x="20679" y="69439"/>
                  </a:lnTo>
                  <a:lnTo>
                    <a:pt x="20029" y="69780"/>
                  </a:lnTo>
                  <a:lnTo>
                    <a:pt x="19317" y="70068"/>
                  </a:lnTo>
                  <a:lnTo>
                    <a:pt x="18545" y="70304"/>
                  </a:lnTo>
                  <a:lnTo>
                    <a:pt x="17711" y="70487"/>
                  </a:lnTo>
                  <a:lnTo>
                    <a:pt x="16816" y="70618"/>
                  </a:lnTo>
                  <a:lnTo>
                    <a:pt x="15860" y="70696"/>
                  </a:lnTo>
                  <a:lnTo>
                    <a:pt x="14843" y="70723"/>
                  </a:lnTo>
                  <a:lnTo>
                    <a:pt x="13978" y="70710"/>
                  </a:lnTo>
                  <a:lnTo>
                    <a:pt x="13131" y="70670"/>
                  </a:lnTo>
                  <a:lnTo>
                    <a:pt x="12302" y="70605"/>
                  </a:lnTo>
                  <a:lnTo>
                    <a:pt x="11490" y="70513"/>
                  </a:lnTo>
                  <a:lnTo>
                    <a:pt x="10695" y="70395"/>
                  </a:lnTo>
                  <a:lnTo>
                    <a:pt x="9918" y="70251"/>
                  </a:lnTo>
                  <a:lnTo>
                    <a:pt x="9159" y="70081"/>
                  </a:lnTo>
                  <a:lnTo>
                    <a:pt x="8416" y="69884"/>
                  </a:lnTo>
                  <a:lnTo>
                    <a:pt x="7692" y="69662"/>
                  </a:lnTo>
                  <a:lnTo>
                    <a:pt x="6984" y="69413"/>
                  </a:lnTo>
                  <a:lnTo>
                    <a:pt x="5238" y="60245"/>
                  </a:lnTo>
                  <a:lnTo>
                    <a:pt x="6028" y="60577"/>
                  </a:lnTo>
                  <a:lnTo>
                    <a:pt x="6827" y="60874"/>
                  </a:lnTo>
                  <a:lnTo>
                    <a:pt x="7635" y="61136"/>
                  </a:lnTo>
                  <a:lnTo>
                    <a:pt x="8451" y="61363"/>
                  </a:lnTo>
                  <a:lnTo>
                    <a:pt x="9276" y="61555"/>
                  </a:lnTo>
                  <a:lnTo>
                    <a:pt x="10110" y="61712"/>
                  </a:lnTo>
                  <a:lnTo>
                    <a:pt x="10953" y="61834"/>
                  </a:lnTo>
                  <a:lnTo>
                    <a:pt x="11804" y="61922"/>
                  </a:lnTo>
                  <a:lnTo>
                    <a:pt x="12664" y="61974"/>
                  </a:lnTo>
                  <a:lnTo>
                    <a:pt x="13533" y="61991"/>
                  </a:lnTo>
                  <a:lnTo>
                    <a:pt x="14031" y="61939"/>
                  </a:lnTo>
                  <a:lnTo>
                    <a:pt x="14476" y="61782"/>
                  </a:lnTo>
                  <a:lnTo>
                    <a:pt x="14869" y="61520"/>
                  </a:lnTo>
                  <a:lnTo>
                    <a:pt x="15209" y="61153"/>
                  </a:lnTo>
                  <a:lnTo>
                    <a:pt x="15497" y="60682"/>
                  </a:lnTo>
                  <a:lnTo>
                    <a:pt x="15733" y="60105"/>
                  </a:lnTo>
                  <a:lnTo>
                    <a:pt x="15917" y="59424"/>
                  </a:lnTo>
                  <a:lnTo>
                    <a:pt x="16048" y="58639"/>
                  </a:lnTo>
                  <a:lnTo>
                    <a:pt x="16126" y="57748"/>
                  </a:lnTo>
                  <a:lnTo>
                    <a:pt x="16152" y="56753"/>
                  </a:lnTo>
                  <a:lnTo>
                    <a:pt x="16152" y="31432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7277694" y="4636948"/>
              <a:ext cx="24447" cy="15716"/>
            </a:xfrm>
            <a:custGeom>
              <a:avLst/>
              <a:pathLst>
                <a:path w="24447" h="15716">
                  <a:moveTo>
                    <a:pt x="0" y="15716"/>
                  </a:moveTo>
                  <a:lnTo>
                    <a:pt x="24447" y="1571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7263288" y="4665762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4365"/>
                  </a:lnTo>
                  <a:lnTo>
                    <a:pt x="16759" y="7015"/>
                  </a:lnTo>
                  <a:lnTo>
                    <a:pt x="15611" y="9551"/>
                  </a:lnTo>
                  <a:lnTo>
                    <a:pt x="14454" y="11974"/>
                  </a:lnTo>
                  <a:lnTo>
                    <a:pt x="13288" y="14284"/>
                  </a:lnTo>
                  <a:lnTo>
                    <a:pt x="12114" y="16480"/>
                  </a:lnTo>
                  <a:lnTo>
                    <a:pt x="10931" y="18562"/>
                  </a:lnTo>
                  <a:lnTo>
                    <a:pt x="9739" y="20531"/>
                  </a:lnTo>
                  <a:lnTo>
                    <a:pt x="8539" y="22386"/>
                  </a:lnTo>
                  <a:lnTo>
                    <a:pt x="7329" y="24128"/>
                  </a:lnTo>
                  <a:lnTo>
                    <a:pt x="6111" y="25757"/>
                  </a:lnTo>
                  <a:lnTo>
                    <a:pt x="0" y="20081"/>
                  </a:lnTo>
                  <a:lnTo>
                    <a:pt x="1283" y="18230"/>
                  </a:lnTo>
                  <a:lnTo>
                    <a:pt x="2514" y="16344"/>
                  </a:lnTo>
                  <a:lnTo>
                    <a:pt x="3693" y="14424"/>
                  </a:lnTo>
                  <a:lnTo>
                    <a:pt x="4819" y="12468"/>
                  </a:lnTo>
                  <a:lnTo>
                    <a:pt x="5893" y="10477"/>
                  </a:lnTo>
                  <a:lnTo>
                    <a:pt x="6915" y="8451"/>
                  </a:lnTo>
                  <a:lnTo>
                    <a:pt x="7884" y="6391"/>
                  </a:lnTo>
                  <a:lnTo>
                    <a:pt x="8801" y="4295"/>
                  </a:lnTo>
                  <a:lnTo>
                    <a:pt x="9665" y="21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7297776" y="4665762"/>
              <a:ext cx="15716" cy="20518"/>
            </a:xfrm>
            <a:custGeom>
              <a:avLst/>
              <a:pathLst>
                <a:path w="15716" h="20518">
                  <a:moveTo>
                    <a:pt x="6984" y="0"/>
                  </a:moveTo>
                  <a:lnTo>
                    <a:pt x="8015" y="1501"/>
                  </a:lnTo>
                  <a:lnTo>
                    <a:pt x="9010" y="3038"/>
                  </a:lnTo>
                  <a:lnTo>
                    <a:pt x="9971" y="4610"/>
                  </a:lnTo>
                  <a:lnTo>
                    <a:pt x="10896" y="6216"/>
                  </a:lnTo>
                  <a:lnTo>
                    <a:pt x="11787" y="7858"/>
                  </a:lnTo>
                  <a:lnTo>
                    <a:pt x="12642" y="9534"/>
                  </a:lnTo>
                  <a:lnTo>
                    <a:pt x="13463" y="11245"/>
                  </a:lnTo>
                  <a:lnTo>
                    <a:pt x="14249" y="12992"/>
                  </a:lnTo>
                  <a:lnTo>
                    <a:pt x="15000" y="14773"/>
                  </a:lnTo>
                  <a:lnTo>
                    <a:pt x="15716" y="16589"/>
                  </a:lnTo>
                  <a:lnTo>
                    <a:pt x="8294" y="20518"/>
                  </a:lnTo>
                  <a:lnTo>
                    <a:pt x="7661" y="18863"/>
                  </a:lnTo>
                  <a:lnTo>
                    <a:pt x="6985" y="17218"/>
                  </a:lnTo>
                  <a:lnTo>
                    <a:pt x="6264" y="15580"/>
                  </a:lnTo>
                  <a:lnTo>
                    <a:pt x="5500" y="13952"/>
                  </a:lnTo>
                  <a:lnTo>
                    <a:pt x="4693" y="12332"/>
                  </a:lnTo>
                  <a:lnTo>
                    <a:pt x="3841" y="10721"/>
                  </a:lnTo>
                  <a:lnTo>
                    <a:pt x="2946" y="9119"/>
                  </a:lnTo>
                  <a:lnTo>
                    <a:pt x="2008" y="7526"/>
                  </a:lnTo>
                  <a:lnTo>
                    <a:pt x="1025" y="594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7375921" y="4599841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40"/>
                  </a:lnTo>
                  <a:lnTo>
                    <a:pt x="0" y="27940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7388581" y="4627781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5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39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7413465" y="4603770"/>
              <a:ext cx="63301" cy="96480"/>
            </a:xfrm>
            <a:custGeom>
              <a:avLst/>
              <a:pathLst>
                <a:path w="63301" h="96480">
                  <a:moveTo>
                    <a:pt x="6984" y="0"/>
                  </a:moveTo>
                  <a:lnTo>
                    <a:pt x="57189" y="0"/>
                  </a:lnTo>
                  <a:lnTo>
                    <a:pt x="57189" y="9167"/>
                  </a:lnTo>
                  <a:lnTo>
                    <a:pt x="55251" y="11420"/>
                  </a:lnTo>
                  <a:lnTo>
                    <a:pt x="53278" y="13638"/>
                  </a:lnTo>
                  <a:lnTo>
                    <a:pt x="51269" y="15821"/>
                  </a:lnTo>
                  <a:lnTo>
                    <a:pt x="49226" y="17968"/>
                  </a:lnTo>
                  <a:lnTo>
                    <a:pt x="47148" y="20081"/>
                  </a:lnTo>
                  <a:lnTo>
                    <a:pt x="45035" y="22159"/>
                  </a:lnTo>
                  <a:lnTo>
                    <a:pt x="42887" y="24203"/>
                  </a:lnTo>
                  <a:lnTo>
                    <a:pt x="40705" y="26211"/>
                  </a:lnTo>
                  <a:lnTo>
                    <a:pt x="38487" y="28184"/>
                  </a:lnTo>
                  <a:lnTo>
                    <a:pt x="36234" y="30122"/>
                  </a:lnTo>
                  <a:lnTo>
                    <a:pt x="36234" y="40163"/>
                  </a:lnTo>
                  <a:lnTo>
                    <a:pt x="63301" y="40163"/>
                  </a:lnTo>
                  <a:lnTo>
                    <a:pt x="63301" y="48458"/>
                  </a:lnTo>
                  <a:lnTo>
                    <a:pt x="36234" y="48458"/>
                  </a:lnTo>
                  <a:lnTo>
                    <a:pt x="36234" y="88622"/>
                  </a:lnTo>
                  <a:lnTo>
                    <a:pt x="36210" y="89388"/>
                  </a:lnTo>
                  <a:lnTo>
                    <a:pt x="36138" y="90115"/>
                  </a:lnTo>
                  <a:lnTo>
                    <a:pt x="36018" y="90802"/>
                  </a:lnTo>
                  <a:lnTo>
                    <a:pt x="35850" y="91451"/>
                  </a:lnTo>
                  <a:lnTo>
                    <a:pt x="35634" y="92060"/>
                  </a:lnTo>
                  <a:lnTo>
                    <a:pt x="35370" y="92629"/>
                  </a:lnTo>
                  <a:lnTo>
                    <a:pt x="35058" y="93160"/>
                  </a:lnTo>
                  <a:lnTo>
                    <a:pt x="34697" y="93651"/>
                  </a:lnTo>
                  <a:lnTo>
                    <a:pt x="34289" y="94103"/>
                  </a:lnTo>
                  <a:lnTo>
                    <a:pt x="33833" y="94515"/>
                  </a:lnTo>
                  <a:lnTo>
                    <a:pt x="33324" y="94889"/>
                  </a:lnTo>
                  <a:lnTo>
                    <a:pt x="32759" y="95223"/>
                  </a:lnTo>
                  <a:lnTo>
                    <a:pt x="32137" y="95517"/>
                  </a:lnTo>
                  <a:lnTo>
                    <a:pt x="31458" y="95773"/>
                  </a:lnTo>
                  <a:lnTo>
                    <a:pt x="30723" y="95989"/>
                  </a:lnTo>
                  <a:lnTo>
                    <a:pt x="29930" y="96165"/>
                  </a:lnTo>
                  <a:lnTo>
                    <a:pt x="29081" y="96303"/>
                  </a:lnTo>
                  <a:lnTo>
                    <a:pt x="28175" y="96401"/>
                  </a:lnTo>
                  <a:lnTo>
                    <a:pt x="27213" y="96460"/>
                  </a:lnTo>
                  <a:lnTo>
                    <a:pt x="26193" y="96480"/>
                  </a:lnTo>
                  <a:lnTo>
                    <a:pt x="25237" y="96471"/>
                  </a:lnTo>
                  <a:lnTo>
                    <a:pt x="24290" y="96445"/>
                  </a:lnTo>
                  <a:lnTo>
                    <a:pt x="23351" y="96401"/>
                  </a:lnTo>
                  <a:lnTo>
                    <a:pt x="22421" y="96340"/>
                  </a:lnTo>
                  <a:lnTo>
                    <a:pt x="21500" y="96262"/>
                  </a:lnTo>
                  <a:lnTo>
                    <a:pt x="20588" y="96165"/>
                  </a:lnTo>
                  <a:lnTo>
                    <a:pt x="19684" y="96052"/>
                  </a:lnTo>
                  <a:lnTo>
                    <a:pt x="18789" y="95921"/>
                  </a:lnTo>
                  <a:lnTo>
                    <a:pt x="17903" y="95773"/>
                  </a:lnTo>
                  <a:lnTo>
                    <a:pt x="17025" y="95607"/>
                  </a:lnTo>
                  <a:lnTo>
                    <a:pt x="15716" y="87749"/>
                  </a:lnTo>
                  <a:lnTo>
                    <a:pt x="16427" y="87914"/>
                  </a:lnTo>
                  <a:lnTo>
                    <a:pt x="17165" y="88063"/>
                  </a:lnTo>
                  <a:lnTo>
                    <a:pt x="17929" y="88194"/>
                  </a:lnTo>
                  <a:lnTo>
                    <a:pt x="18719" y="88307"/>
                  </a:lnTo>
                  <a:lnTo>
                    <a:pt x="19536" y="88403"/>
                  </a:lnTo>
                  <a:lnTo>
                    <a:pt x="20378" y="88482"/>
                  </a:lnTo>
                  <a:lnTo>
                    <a:pt x="21247" y="88543"/>
                  </a:lnTo>
                  <a:lnTo>
                    <a:pt x="22142" y="88587"/>
                  </a:lnTo>
                  <a:lnTo>
                    <a:pt x="23063" y="88613"/>
                  </a:lnTo>
                  <a:lnTo>
                    <a:pt x="24010" y="88622"/>
                  </a:lnTo>
                  <a:lnTo>
                    <a:pt x="24840" y="88609"/>
                  </a:lnTo>
                  <a:lnTo>
                    <a:pt x="25582" y="88569"/>
                  </a:lnTo>
                  <a:lnTo>
                    <a:pt x="26237" y="88504"/>
                  </a:lnTo>
                  <a:lnTo>
                    <a:pt x="26804" y="88412"/>
                  </a:lnTo>
                  <a:lnTo>
                    <a:pt x="27285" y="88294"/>
                  </a:lnTo>
                  <a:lnTo>
                    <a:pt x="27678" y="88150"/>
                  </a:lnTo>
                  <a:lnTo>
                    <a:pt x="27983" y="87980"/>
                  </a:lnTo>
                  <a:lnTo>
                    <a:pt x="28201" y="87783"/>
                  </a:lnTo>
                  <a:lnTo>
                    <a:pt x="28332" y="87561"/>
                  </a:lnTo>
                  <a:lnTo>
                    <a:pt x="28376" y="87312"/>
                  </a:lnTo>
                  <a:lnTo>
                    <a:pt x="28376" y="48458"/>
                  </a:lnTo>
                  <a:lnTo>
                    <a:pt x="0" y="48458"/>
                  </a:lnTo>
                  <a:lnTo>
                    <a:pt x="0" y="40163"/>
                  </a:lnTo>
                  <a:lnTo>
                    <a:pt x="28376" y="40163"/>
                  </a:lnTo>
                  <a:lnTo>
                    <a:pt x="28376" y="25757"/>
                  </a:lnTo>
                  <a:lnTo>
                    <a:pt x="30445" y="24010"/>
                  </a:lnTo>
                  <a:lnTo>
                    <a:pt x="32462" y="22264"/>
                  </a:lnTo>
                  <a:lnTo>
                    <a:pt x="34427" y="20518"/>
                  </a:lnTo>
                  <a:lnTo>
                    <a:pt x="36339" y="18772"/>
                  </a:lnTo>
                  <a:lnTo>
                    <a:pt x="38199" y="17025"/>
                  </a:lnTo>
                  <a:lnTo>
                    <a:pt x="40006" y="15279"/>
                  </a:lnTo>
                  <a:lnTo>
                    <a:pt x="41761" y="13533"/>
                  </a:lnTo>
                  <a:lnTo>
                    <a:pt x="43464" y="11787"/>
                  </a:lnTo>
                  <a:lnTo>
                    <a:pt x="45114" y="10040"/>
                  </a:lnTo>
                  <a:lnTo>
                    <a:pt x="46712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7500341" y="4673620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7600314" y="4599841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7603370" y="4623852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7618213" y="4638695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7626508" y="4646116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7609918" y="4669691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7618213" y="4677112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7711201" y="4598967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7726917" y="4663579"/>
              <a:ext cx="22701" cy="36671"/>
            </a:xfrm>
            <a:custGeom>
              <a:avLst/>
              <a:pathLst>
                <a:path w="22701" h="36671">
                  <a:moveTo>
                    <a:pt x="13970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7774939" y="4663579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7822961" y="4599841"/>
              <a:ext cx="42346" cy="99972"/>
            </a:xfrm>
            <a:custGeom>
              <a:avLst/>
              <a:pathLst>
                <a:path w="42346" h="99972">
                  <a:moveTo>
                    <a:pt x="33615" y="0"/>
                  </a:moveTo>
                  <a:lnTo>
                    <a:pt x="42346" y="0"/>
                  </a:lnTo>
                  <a:lnTo>
                    <a:pt x="42346" y="99972"/>
                  </a:lnTo>
                  <a:lnTo>
                    <a:pt x="33615" y="99972"/>
                  </a:lnTo>
                  <a:lnTo>
                    <a:pt x="33615" y="79017"/>
                  </a:lnTo>
                  <a:lnTo>
                    <a:pt x="0" y="79017"/>
                  </a:lnTo>
                  <a:lnTo>
                    <a:pt x="0" y="70723"/>
                  </a:lnTo>
                  <a:lnTo>
                    <a:pt x="33615" y="70723"/>
                  </a:lnTo>
                  <a:lnTo>
                    <a:pt x="33615" y="51950"/>
                  </a:lnTo>
                  <a:lnTo>
                    <a:pt x="5238" y="51950"/>
                  </a:lnTo>
                  <a:lnTo>
                    <a:pt x="5238" y="43656"/>
                  </a:lnTo>
                  <a:lnTo>
                    <a:pt x="33615" y="43656"/>
                  </a:lnTo>
                  <a:lnTo>
                    <a:pt x="33615" y="25320"/>
                  </a:lnTo>
                  <a:lnTo>
                    <a:pt x="5238" y="25320"/>
                  </a:lnTo>
                  <a:lnTo>
                    <a:pt x="5238" y="17025"/>
                  </a:lnTo>
                  <a:lnTo>
                    <a:pt x="33615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7879714" y="4599841"/>
              <a:ext cx="43219" cy="100409"/>
            </a:xfrm>
            <a:custGeom>
              <a:avLst/>
              <a:pathLst>
                <a:path w="43219" h="100409">
                  <a:moveTo>
                    <a:pt x="0" y="0"/>
                  </a:moveTo>
                  <a:lnTo>
                    <a:pt x="8731" y="0"/>
                  </a:lnTo>
                  <a:lnTo>
                    <a:pt x="8731" y="17025"/>
                  </a:lnTo>
                  <a:lnTo>
                    <a:pt x="39727" y="17025"/>
                  </a:lnTo>
                  <a:lnTo>
                    <a:pt x="39727" y="25320"/>
                  </a:lnTo>
                  <a:lnTo>
                    <a:pt x="8731" y="25320"/>
                  </a:lnTo>
                  <a:lnTo>
                    <a:pt x="8731" y="43656"/>
                  </a:lnTo>
                  <a:lnTo>
                    <a:pt x="35798" y="43656"/>
                  </a:lnTo>
                  <a:lnTo>
                    <a:pt x="35798" y="51950"/>
                  </a:lnTo>
                  <a:lnTo>
                    <a:pt x="8731" y="51950"/>
                  </a:lnTo>
                  <a:lnTo>
                    <a:pt x="8731" y="70723"/>
                  </a:lnTo>
                  <a:lnTo>
                    <a:pt x="43219" y="70723"/>
                  </a:lnTo>
                  <a:lnTo>
                    <a:pt x="43219" y="79017"/>
                  </a:lnTo>
                  <a:lnTo>
                    <a:pt x="8731" y="79017"/>
                  </a:lnTo>
                  <a:lnTo>
                    <a:pt x="8731" y="100409"/>
                  </a:lnTo>
                  <a:lnTo>
                    <a:pt x="0" y="1004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7933848" y="4599404"/>
              <a:ext cx="101719" cy="100845"/>
            </a:xfrm>
            <a:custGeom>
              <a:avLst/>
              <a:pathLst>
                <a:path w="101719" h="100845">
                  <a:moveTo>
                    <a:pt x="4365" y="19645"/>
                  </a:moveTo>
                  <a:lnTo>
                    <a:pt x="46275" y="19645"/>
                  </a:lnTo>
                  <a:lnTo>
                    <a:pt x="46275" y="0"/>
                  </a:lnTo>
                  <a:lnTo>
                    <a:pt x="55006" y="0"/>
                  </a:lnTo>
                  <a:lnTo>
                    <a:pt x="55006" y="19645"/>
                  </a:lnTo>
                  <a:lnTo>
                    <a:pt x="96916" y="19645"/>
                  </a:lnTo>
                  <a:lnTo>
                    <a:pt x="96916" y="27939"/>
                  </a:lnTo>
                  <a:lnTo>
                    <a:pt x="61555" y="27939"/>
                  </a:lnTo>
                  <a:lnTo>
                    <a:pt x="64785" y="34056"/>
                  </a:lnTo>
                  <a:lnTo>
                    <a:pt x="68191" y="39831"/>
                  </a:lnTo>
                  <a:lnTo>
                    <a:pt x="71770" y="45267"/>
                  </a:lnTo>
                  <a:lnTo>
                    <a:pt x="75525" y="50361"/>
                  </a:lnTo>
                  <a:lnTo>
                    <a:pt x="79454" y="55116"/>
                  </a:lnTo>
                  <a:lnTo>
                    <a:pt x="83558" y="59529"/>
                  </a:lnTo>
                  <a:lnTo>
                    <a:pt x="87836" y="63602"/>
                  </a:lnTo>
                  <a:lnTo>
                    <a:pt x="92289" y="67335"/>
                  </a:lnTo>
                  <a:lnTo>
                    <a:pt x="96916" y="70727"/>
                  </a:lnTo>
                  <a:lnTo>
                    <a:pt x="101719" y="73779"/>
                  </a:lnTo>
                  <a:lnTo>
                    <a:pt x="96916" y="82946"/>
                  </a:lnTo>
                  <a:lnTo>
                    <a:pt x="91861" y="79384"/>
                  </a:lnTo>
                  <a:lnTo>
                    <a:pt x="86998" y="75507"/>
                  </a:lnTo>
                  <a:lnTo>
                    <a:pt x="82326" y="71316"/>
                  </a:lnTo>
                  <a:lnTo>
                    <a:pt x="77847" y="66811"/>
                  </a:lnTo>
                  <a:lnTo>
                    <a:pt x="73560" y="61991"/>
                  </a:lnTo>
                  <a:lnTo>
                    <a:pt x="69465" y="56857"/>
                  </a:lnTo>
                  <a:lnTo>
                    <a:pt x="65562" y="51409"/>
                  </a:lnTo>
                  <a:lnTo>
                    <a:pt x="61852" y="45646"/>
                  </a:lnTo>
                  <a:lnTo>
                    <a:pt x="58333" y="39570"/>
                  </a:lnTo>
                  <a:lnTo>
                    <a:pt x="55006" y="33178"/>
                  </a:lnTo>
                  <a:lnTo>
                    <a:pt x="55006" y="71159"/>
                  </a:lnTo>
                  <a:lnTo>
                    <a:pt x="79890" y="71159"/>
                  </a:lnTo>
                  <a:lnTo>
                    <a:pt x="79890" y="79454"/>
                  </a:lnTo>
                  <a:lnTo>
                    <a:pt x="55006" y="79454"/>
                  </a:lnTo>
                  <a:lnTo>
                    <a:pt x="55006" y="100845"/>
                  </a:lnTo>
                  <a:lnTo>
                    <a:pt x="46275" y="100845"/>
                  </a:lnTo>
                  <a:lnTo>
                    <a:pt x="46275" y="79454"/>
                  </a:lnTo>
                  <a:lnTo>
                    <a:pt x="21828" y="79454"/>
                  </a:lnTo>
                  <a:lnTo>
                    <a:pt x="21828" y="71159"/>
                  </a:lnTo>
                  <a:lnTo>
                    <a:pt x="46275" y="71159"/>
                  </a:lnTo>
                  <a:lnTo>
                    <a:pt x="46275" y="34051"/>
                  </a:lnTo>
                  <a:lnTo>
                    <a:pt x="43119" y="40041"/>
                  </a:lnTo>
                  <a:lnTo>
                    <a:pt x="39762" y="45786"/>
                  </a:lnTo>
                  <a:lnTo>
                    <a:pt x="36204" y="51287"/>
                  </a:lnTo>
                  <a:lnTo>
                    <a:pt x="32445" y="56543"/>
                  </a:lnTo>
                  <a:lnTo>
                    <a:pt x="28485" y="61555"/>
                  </a:lnTo>
                  <a:lnTo>
                    <a:pt x="24325" y="66322"/>
                  </a:lnTo>
                  <a:lnTo>
                    <a:pt x="19964" y="70845"/>
                  </a:lnTo>
                  <a:lnTo>
                    <a:pt x="15401" y="75123"/>
                  </a:lnTo>
                  <a:lnTo>
                    <a:pt x="10639" y="79157"/>
                  </a:lnTo>
                  <a:lnTo>
                    <a:pt x="5675" y="82946"/>
                  </a:lnTo>
                  <a:lnTo>
                    <a:pt x="0" y="75088"/>
                  </a:lnTo>
                  <a:lnTo>
                    <a:pt x="2106" y="73626"/>
                  </a:lnTo>
                  <a:lnTo>
                    <a:pt x="4234" y="72032"/>
                  </a:lnTo>
                  <a:lnTo>
                    <a:pt x="6384" y="70308"/>
                  </a:lnTo>
                  <a:lnTo>
                    <a:pt x="8556" y="68453"/>
                  </a:lnTo>
                  <a:lnTo>
                    <a:pt x="10750" y="66466"/>
                  </a:lnTo>
                  <a:lnTo>
                    <a:pt x="12965" y="64349"/>
                  </a:lnTo>
                  <a:lnTo>
                    <a:pt x="15203" y="62101"/>
                  </a:lnTo>
                  <a:lnTo>
                    <a:pt x="17462" y="59721"/>
                  </a:lnTo>
                  <a:lnTo>
                    <a:pt x="19743" y="57211"/>
                  </a:lnTo>
                  <a:lnTo>
                    <a:pt x="22046" y="54570"/>
                  </a:lnTo>
                  <a:lnTo>
                    <a:pt x="24305" y="51867"/>
                  </a:lnTo>
                  <a:lnTo>
                    <a:pt x="26455" y="49174"/>
                  </a:lnTo>
                  <a:lnTo>
                    <a:pt x="28496" y="46489"/>
                  </a:lnTo>
                  <a:lnTo>
                    <a:pt x="30428" y="43813"/>
                  </a:lnTo>
                  <a:lnTo>
                    <a:pt x="32251" y="41146"/>
                  </a:lnTo>
                  <a:lnTo>
                    <a:pt x="33964" y="38487"/>
                  </a:lnTo>
                  <a:lnTo>
                    <a:pt x="35568" y="35837"/>
                  </a:lnTo>
                  <a:lnTo>
                    <a:pt x="37064" y="33196"/>
                  </a:lnTo>
                  <a:lnTo>
                    <a:pt x="38450" y="30563"/>
                  </a:lnTo>
                  <a:lnTo>
                    <a:pt x="39727" y="27939"/>
                  </a:lnTo>
                  <a:lnTo>
                    <a:pt x="4365" y="2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8099741" y="4605516"/>
              <a:ext cx="40600" cy="53260"/>
            </a:xfrm>
            <a:custGeom>
              <a:avLst/>
              <a:pathLst>
                <a:path w="40600" h="53260">
                  <a:moveTo>
                    <a:pt x="0" y="0"/>
                  </a:moveTo>
                  <a:lnTo>
                    <a:pt x="40600" y="0"/>
                  </a:lnTo>
                  <a:lnTo>
                    <a:pt x="40600" y="53260"/>
                  </a:lnTo>
                  <a:lnTo>
                    <a:pt x="0" y="532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8108473" y="4613811"/>
              <a:ext cx="23137" cy="36671"/>
            </a:xfrm>
            <a:custGeom>
              <a:avLst/>
              <a:pathLst>
                <a:path w="23137" h="36671">
                  <a:moveTo>
                    <a:pt x="0" y="36671"/>
                  </a:moveTo>
                  <a:lnTo>
                    <a:pt x="23137" y="3667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8091883" y="4664888"/>
              <a:ext cx="24010" cy="34925"/>
            </a:xfrm>
            <a:custGeom>
              <a:avLst/>
              <a:pathLst>
                <a:path w="24010" h="34925">
                  <a:moveTo>
                    <a:pt x="16589" y="0"/>
                  </a:moveTo>
                  <a:lnTo>
                    <a:pt x="24010" y="4365"/>
                  </a:lnTo>
                  <a:lnTo>
                    <a:pt x="22264" y="8128"/>
                  </a:lnTo>
                  <a:lnTo>
                    <a:pt x="20518" y="11734"/>
                  </a:lnTo>
                  <a:lnTo>
                    <a:pt x="18772" y="15183"/>
                  </a:lnTo>
                  <a:lnTo>
                    <a:pt x="17025" y="18475"/>
                  </a:lnTo>
                  <a:lnTo>
                    <a:pt x="15279" y="21609"/>
                  </a:lnTo>
                  <a:lnTo>
                    <a:pt x="13533" y="24587"/>
                  </a:lnTo>
                  <a:lnTo>
                    <a:pt x="11787" y="27407"/>
                  </a:lnTo>
                  <a:lnTo>
                    <a:pt x="10040" y="30070"/>
                  </a:lnTo>
                  <a:lnTo>
                    <a:pt x="8294" y="32576"/>
                  </a:lnTo>
                  <a:lnTo>
                    <a:pt x="6548" y="34925"/>
                  </a:lnTo>
                  <a:lnTo>
                    <a:pt x="0" y="28813"/>
                  </a:lnTo>
                  <a:lnTo>
                    <a:pt x="1973" y="26088"/>
                  </a:lnTo>
                  <a:lnTo>
                    <a:pt x="3876" y="23329"/>
                  </a:lnTo>
                  <a:lnTo>
                    <a:pt x="5710" y="20535"/>
                  </a:lnTo>
                  <a:lnTo>
                    <a:pt x="7473" y="17706"/>
                  </a:lnTo>
                  <a:lnTo>
                    <a:pt x="9167" y="14843"/>
                  </a:lnTo>
                  <a:lnTo>
                    <a:pt x="10791" y="11944"/>
                  </a:lnTo>
                  <a:lnTo>
                    <a:pt x="12345" y="9010"/>
                  </a:lnTo>
                  <a:lnTo>
                    <a:pt x="13830" y="6042"/>
                  </a:lnTo>
                  <a:lnTo>
                    <a:pt x="15244" y="30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8122443" y="4664888"/>
              <a:ext cx="24010" cy="35361"/>
            </a:xfrm>
            <a:custGeom>
              <a:avLst/>
              <a:pathLst>
                <a:path w="24010" h="35361">
                  <a:moveTo>
                    <a:pt x="6984" y="0"/>
                  </a:moveTo>
                  <a:lnTo>
                    <a:pt x="9041" y="2898"/>
                  </a:lnTo>
                  <a:lnTo>
                    <a:pt x="11018" y="5832"/>
                  </a:lnTo>
                  <a:lnTo>
                    <a:pt x="12917" y="8801"/>
                  </a:lnTo>
                  <a:lnTo>
                    <a:pt x="14738" y="11804"/>
                  </a:lnTo>
                  <a:lnTo>
                    <a:pt x="16480" y="14843"/>
                  </a:lnTo>
                  <a:lnTo>
                    <a:pt x="18143" y="17916"/>
                  </a:lnTo>
                  <a:lnTo>
                    <a:pt x="19728" y="21024"/>
                  </a:lnTo>
                  <a:lnTo>
                    <a:pt x="21234" y="24168"/>
                  </a:lnTo>
                  <a:lnTo>
                    <a:pt x="22661" y="27346"/>
                  </a:lnTo>
                  <a:lnTo>
                    <a:pt x="24010" y="30559"/>
                  </a:lnTo>
                  <a:lnTo>
                    <a:pt x="16152" y="35361"/>
                  </a:lnTo>
                  <a:lnTo>
                    <a:pt x="14969" y="32065"/>
                  </a:lnTo>
                  <a:lnTo>
                    <a:pt x="13690" y="28813"/>
                  </a:lnTo>
                  <a:lnTo>
                    <a:pt x="12315" y="25604"/>
                  </a:lnTo>
                  <a:lnTo>
                    <a:pt x="10844" y="22439"/>
                  </a:lnTo>
                  <a:lnTo>
                    <a:pt x="9276" y="19317"/>
                  </a:lnTo>
                  <a:lnTo>
                    <a:pt x="7613" y="16240"/>
                  </a:lnTo>
                  <a:lnTo>
                    <a:pt x="5854" y="13206"/>
                  </a:lnTo>
                  <a:lnTo>
                    <a:pt x="3998" y="10215"/>
                  </a:lnTo>
                  <a:lnTo>
                    <a:pt x="2047" y="726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8046044" y="4603770"/>
              <a:ext cx="48021" cy="96480"/>
            </a:xfrm>
            <a:custGeom>
              <a:avLst/>
              <a:pathLst>
                <a:path w="48021" h="96480">
                  <a:moveTo>
                    <a:pt x="436" y="0"/>
                  </a:moveTo>
                  <a:lnTo>
                    <a:pt x="47585" y="0"/>
                  </a:lnTo>
                  <a:lnTo>
                    <a:pt x="47585" y="7858"/>
                  </a:lnTo>
                  <a:lnTo>
                    <a:pt x="39290" y="7858"/>
                  </a:lnTo>
                  <a:lnTo>
                    <a:pt x="39290" y="65920"/>
                  </a:lnTo>
                  <a:lnTo>
                    <a:pt x="46712" y="64611"/>
                  </a:lnTo>
                  <a:lnTo>
                    <a:pt x="48021" y="72469"/>
                  </a:lnTo>
                  <a:lnTo>
                    <a:pt x="39290" y="74215"/>
                  </a:lnTo>
                  <a:lnTo>
                    <a:pt x="39290" y="96480"/>
                  </a:lnTo>
                  <a:lnTo>
                    <a:pt x="31432" y="96480"/>
                  </a:lnTo>
                  <a:lnTo>
                    <a:pt x="31432" y="75961"/>
                  </a:lnTo>
                  <a:lnTo>
                    <a:pt x="28621" y="76477"/>
                  </a:lnTo>
                  <a:lnTo>
                    <a:pt x="25774" y="76974"/>
                  </a:lnTo>
                  <a:lnTo>
                    <a:pt x="22893" y="77454"/>
                  </a:lnTo>
                  <a:lnTo>
                    <a:pt x="19977" y="77917"/>
                  </a:lnTo>
                  <a:lnTo>
                    <a:pt x="17025" y="78362"/>
                  </a:lnTo>
                  <a:lnTo>
                    <a:pt x="14039" y="78790"/>
                  </a:lnTo>
                  <a:lnTo>
                    <a:pt x="11018" y="79201"/>
                  </a:lnTo>
                  <a:lnTo>
                    <a:pt x="7962" y="79594"/>
                  </a:lnTo>
                  <a:lnTo>
                    <a:pt x="4872" y="79969"/>
                  </a:lnTo>
                  <a:lnTo>
                    <a:pt x="1746" y="80327"/>
                  </a:lnTo>
                  <a:lnTo>
                    <a:pt x="0" y="71596"/>
                  </a:lnTo>
                  <a:lnTo>
                    <a:pt x="6984" y="70723"/>
                  </a:lnTo>
                  <a:lnTo>
                    <a:pt x="6984" y="7858"/>
                  </a:lnTo>
                  <a:lnTo>
                    <a:pt x="43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8061324" y="4611628"/>
              <a:ext cx="16152" cy="13970"/>
            </a:xfrm>
            <a:custGeom>
              <a:avLst/>
              <a:pathLst>
                <a:path w="16152" h="13970">
                  <a:moveTo>
                    <a:pt x="0" y="13970"/>
                  </a:moveTo>
                  <a:lnTo>
                    <a:pt x="16152" y="13970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8061324" y="4633456"/>
              <a:ext cx="16152" cy="13970"/>
            </a:xfrm>
            <a:custGeom>
              <a:avLst/>
              <a:pathLst>
                <a:path w="16152" h="13970">
                  <a:moveTo>
                    <a:pt x="0" y="13970"/>
                  </a:moveTo>
                  <a:lnTo>
                    <a:pt x="16152" y="13970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8061324" y="4655284"/>
              <a:ext cx="16152" cy="18335"/>
            </a:xfrm>
            <a:custGeom>
              <a:avLst/>
              <a:pathLst>
                <a:path w="16152" h="18335">
                  <a:moveTo>
                    <a:pt x="0" y="18335"/>
                  </a:moveTo>
                  <a:lnTo>
                    <a:pt x="16152" y="15716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8159114" y="4605952"/>
              <a:ext cx="98663" cy="90804"/>
            </a:xfrm>
            <a:custGeom>
              <a:avLst/>
              <a:pathLst>
                <a:path w="98663" h="90804">
                  <a:moveTo>
                    <a:pt x="4365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53260" y="8294"/>
                  </a:lnTo>
                  <a:lnTo>
                    <a:pt x="53260" y="82510"/>
                  </a:lnTo>
                  <a:lnTo>
                    <a:pt x="98663" y="82510"/>
                  </a:lnTo>
                  <a:lnTo>
                    <a:pt x="98663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44529" y="82510"/>
                  </a:lnTo>
                  <a:lnTo>
                    <a:pt x="4452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8268691" y="4599841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8294885" y="4599841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2021-01-05T00:08:57Z</dcterms:modified>
</cp:coreProperties>
</file>