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92597" y="1973107"/>
              <a:ext cx="1808181" cy="2497153"/>
            </a:xfrm>
            <a:custGeom>
              <a:avLst/>
              <a:pathLst>
                <a:path w="1808181" h="2497153">
                  <a:moveTo>
                    <a:pt x="0" y="1808317"/>
                  </a:moveTo>
                  <a:lnTo>
                    <a:pt x="57654" y="1832070"/>
                  </a:lnTo>
                  <a:lnTo>
                    <a:pt x="115308" y="1855823"/>
                  </a:lnTo>
                  <a:lnTo>
                    <a:pt x="172963" y="1879576"/>
                  </a:lnTo>
                  <a:lnTo>
                    <a:pt x="230617" y="1903329"/>
                  </a:lnTo>
                  <a:lnTo>
                    <a:pt x="288272" y="1927082"/>
                  </a:lnTo>
                  <a:lnTo>
                    <a:pt x="345926" y="1950835"/>
                  </a:lnTo>
                  <a:lnTo>
                    <a:pt x="403581" y="1974588"/>
                  </a:lnTo>
                  <a:lnTo>
                    <a:pt x="461235" y="1998341"/>
                  </a:lnTo>
                  <a:lnTo>
                    <a:pt x="518890" y="2022094"/>
                  </a:lnTo>
                  <a:lnTo>
                    <a:pt x="576544" y="2045847"/>
                  </a:lnTo>
                  <a:lnTo>
                    <a:pt x="634199" y="2069600"/>
                  </a:lnTo>
                  <a:lnTo>
                    <a:pt x="691853" y="2093353"/>
                  </a:lnTo>
                  <a:lnTo>
                    <a:pt x="749508" y="2117106"/>
                  </a:lnTo>
                  <a:lnTo>
                    <a:pt x="807162" y="2140859"/>
                  </a:lnTo>
                  <a:lnTo>
                    <a:pt x="864817" y="2164612"/>
                  </a:lnTo>
                  <a:lnTo>
                    <a:pt x="922471" y="2188365"/>
                  </a:lnTo>
                  <a:lnTo>
                    <a:pt x="980126" y="2212118"/>
                  </a:lnTo>
                  <a:lnTo>
                    <a:pt x="1037780" y="2235871"/>
                  </a:lnTo>
                  <a:lnTo>
                    <a:pt x="1095435" y="2259623"/>
                  </a:lnTo>
                  <a:lnTo>
                    <a:pt x="1153089" y="2283376"/>
                  </a:lnTo>
                  <a:lnTo>
                    <a:pt x="1210744" y="2307129"/>
                  </a:lnTo>
                  <a:lnTo>
                    <a:pt x="1268398" y="2330882"/>
                  </a:lnTo>
                  <a:lnTo>
                    <a:pt x="1326052" y="2354635"/>
                  </a:lnTo>
                  <a:lnTo>
                    <a:pt x="1383707" y="2378388"/>
                  </a:lnTo>
                  <a:lnTo>
                    <a:pt x="1441361" y="2402141"/>
                  </a:lnTo>
                  <a:lnTo>
                    <a:pt x="1499016" y="2425894"/>
                  </a:lnTo>
                  <a:lnTo>
                    <a:pt x="1556670" y="2449647"/>
                  </a:lnTo>
                  <a:lnTo>
                    <a:pt x="1614325" y="2473400"/>
                  </a:lnTo>
                  <a:lnTo>
                    <a:pt x="1671979" y="2497153"/>
                  </a:lnTo>
                  <a:lnTo>
                    <a:pt x="1694690" y="2439217"/>
                  </a:lnTo>
                  <a:lnTo>
                    <a:pt x="1715394" y="2380534"/>
                  </a:lnTo>
                  <a:lnTo>
                    <a:pt x="1734067" y="2321174"/>
                  </a:lnTo>
                  <a:lnTo>
                    <a:pt x="1750686" y="2261206"/>
                  </a:lnTo>
                  <a:lnTo>
                    <a:pt x="1765232" y="2200701"/>
                  </a:lnTo>
                  <a:lnTo>
                    <a:pt x="1777688" y="2139732"/>
                  </a:lnTo>
                  <a:lnTo>
                    <a:pt x="1788038" y="2078371"/>
                  </a:lnTo>
                  <a:lnTo>
                    <a:pt x="1796271" y="2016690"/>
                  </a:lnTo>
                  <a:lnTo>
                    <a:pt x="1802377" y="1954762"/>
                  </a:lnTo>
                  <a:lnTo>
                    <a:pt x="1806349" y="1892660"/>
                  </a:lnTo>
                  <a:lnTo>
                    <a:pt x="1808181" y="1830459"/>
                  </a:lnTo>
                  <a:lnTo>
                    <a:pt x="1807873" y="1768232"/>
                  </a:lnTo>
                  <a:lnTo>
                    <a:pt x="1805423" y="1706052"/>
                  </a:lnTo>
                  <a:lnTo>
                    <a:pt x="1800835" y="1643993"/>
                  </a:lnTo>
                  <a:lnTo>
                    <a:pt x="1794115" y="1582128"/>
                  </a:lnTo>
                  <a:lnTo>
                    <a:pt x="1785270" y="1520532"/>
                  </a:lnTo>
                  <a:lnTo>
                    <a:pt x="1774311" y="1459276"/>
                  </a:lnTo>
                  <a:lnTo>
                    <a:pt x="1761251" y="1398434"/>
                  </a:lnTo>
                  <a:lnTo>
                    <a:pt x="1746106" y="1338077"/>
                  </a:lnTo>
                  <a:lnTo>
                    <a:pt x="1728892" y="1278277"/>
                  </a:lnTo>
                  <a:lnTo>
                    <a:pt x="1709631" y="1219104"/>
                  </a:lnTo>
                  <a:lnTo>
                    <a:pt x="1688346" y="1160630"/>
                  </a:lnTo>
                  <a:lnTo>
                    <a:pt x="1665061" y="1102922"/>
                  </a:lnTo>
                  <a:lnTo>
                    <a:pt x="1639805" y="1046050"/>
                  </a:lnTo>
                  <a:lnTo>
                    <a:pt x="1612606" y="990080"/>
                  </a:lnTo>
                  <a:lnTo>
                    <a:pt x="1583498" y="935079"/>
                  </a:lnTo>
                  <a:lnTo>
                    <a:pt x="1552515" y="881113"/>
                  </a:lnTo>
                  <a:lnTo>
                    <a:pt x="1519693" y="828244"/>
                  </a:lnTo>
                  <a:lnTo>
                    <a:pt x="1485072" y="776536"/>
                  </a:lnTo>
                  <a:lnTo>
                    <a:pt x="1448692" y="726050"/>
                  </a:lnTo>
                  <a:lnTo>
                    <a:pt x="1410596" y="676845"/>
                  </a:lnTo>
                  <a:lnTo>
                    <a:pt x="1370831" y="628981"/>
                  </a:lnTo>
                  <a:lnTo>
                    <a:pt x="1329441" y="582512"/>
                  </a:lnTo>
                  <a:lnTo>
                    <a:pt x="1286478" y="537496"/>
                  </a:lnTo>
                  <a:lnTo>
                    <a:pt x="1241991" y="493984"/>
                  </a:lnTo>
                  <a:lnTo>
                    <a:pt x="1196033" y="452029"/>
                  </a:lnTo>
                  <a:lnTo>
                    <a:pt x="1148659" y="411680"/>
                  </a:lnTo>
                  <a:lnTo>
                    <a:pt x="1099924" y="372985"/>
                  </a:lnTo>
                  <a:lnTo>
                    <a:pt x="1049887" y="335990"/>
                  </a:lnTo>
                  <a:lnTo>
                    <a:pt x="998607" y="300738"/>
                  </a:lnTo>
                  <a:lnTo>
                    <a:pt x="946144" y="267271"/>
                  </a:lnTo>
                  <a:lnTo>
                    <a:pt x="892561" y="235629"/>
                  </a:lnTo>
                  <a:lnTo>
                    <a:pt x="837921" y="205850"/>
                  </a:lnTo>
                  <a:lnTo>
                    <a:pt x="782288" y="177969"/>
                  </a:lnTo>
                  <a:lnTo>
                    <a:pt x="725730" y="152018"/>
                  </a:lnTo>
                  <a:lnTo>
                    <a:pt x="668311" y="128028"/>
                  </a:lnTo>
                  <a:lnTo>
                    <a:pt x="610102" y="106028"/>
                  </a:lnTo>
                  <a:lnTo>
                    <a:pt x="551170" y="86044"/>
                  </a:lnTo>
                  <a:lnTo>
                    <a:pt x="491585" y="68100"/>
                  </a:lnTo>
                  <a:lnTo>
                    <a:pt x="431418" y="52216"/>
                  </a:lnTo>
                  <a:lnTo>
                    <a:pt x="370740" y="38412"/>
                  </a:lnTo>
                  <a:lnTo>
                    <a:pt x="309623" y="26704"/>
                  </a:lnTo>
                  <a:lnTo>
                    <a:pt x="248139" y="17105"/>
                  </a:lnTo>
                  <a:lnTo>
                    <a:pt x="186362" y="9628"/>
                  </a:lnTo>
                  <a:lnTo>
                    <a:pt x="124364" y="4281"/>
                  </a:lnTo>
                  <a:lnTo>
                    <a:pt x="62219" y="107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84306" y="1973107"/>
              <a:ext cx="3480269" cy="3616525"/>
            </a:xfrm>
            <a:custGeom>
              <a:avLst/>
              <a:pathLst>
                <a:path w="3480269" h="3616525">
                  <a:moveTo>
                    <a:pt x="1808290" y="1808317"/>
                  </a:moveTo>
                  <a:lnTo>
                    <a:pt x="1808290" y="1745961"/>
                  </a:lnTo>
                  <a:lnTo>
                    <a:pt x="1808290" y="1683605"/>
                  </a:lnTo>
                  <a:lnTo>
                    <a:pt x="1808290" y="1621250"/>
                  </a:lnTo>
                  <a:lnTo>
                    <a:pt x="1808290" y="1558894"/>
                  </a:lnTo>
                  <a:lnTo>
                    <a:pt x="1808290" y="1496538"/>
                  </a:lnTo>
                  <a:lnTo>
                    <a:pt x="1808290" y="1434182"/>
                  </a:lnTo>
                  <a:lnTo>
                    <a:pt x="1808290" y="1371827"/>
                  </a:lnTo>
                  <a:lnTo>
                    <a:pt x="1808290" y="1309471"/>
                  </a:lnTo>
                  <a:lnTo>
                    <a:pt x="1808290" y="1247115"/>
                  </a:lnTo>
                  <a:lnTo>
                    <a:pt x="1808290" y="1184759"/>
                  </a:lnTo>
                  <a:lnTo>
                    <a:pt x="1808290" y="1122403"/>
                  </a:lnTo>
                  <a:lnTo>
                    <a:pt x="1808290" y="1060048"/>
                  </a:lnTo>
                  <a:lnTo>
                    <a:pt x="1808290" y="997692"/>
                  </a:lnTo>
                  <a:lnTo>
                    <a:pt x="1808290" y="935336"/>
                  </a:lnTo>
                  <a:lnTo>
                    <a:pt x="1808290" y="872980"/>
                  </a:lnTo>
                  <a:lnTo>
                    <a:pt x="1808290" y="810625"/>
                  </a:lnTo>
                  <a:lnTo>
                    <a:pt x="1808290" y="748269"/>
                  </a:lnTo>
                  <a:lnTo>
                    <a:pt x="1808290" y="685913"/>
                  </a:lnTo>
                  <a:lnTo>
                    <a:pt x="1808290" y="623557"/>
                  </a:lnTo>
                  <a:lnTo>
                    <a:pt x="1808290" y="561201"/>
                  </a:lnTo>
                  <a:lnTo>
                    <a:pt x="1808290" y="498846"/>
                  </a:lnTo>
                  <a:lnTo>
                    <a:pt x="1808290" y="436490"/>
                  </a:lnTo>
                  <a:lnTo>
                    <a:pt x="1808290" y="374134"/>
                  </a:lnTo>
                  <a:lnTo>
                    <a:pt x="1808290" y="311778"/>
                  </a:lnTo>
                  <a:lnTo>
                    <a:pt x="1808290" y="249423"/>
                  </a:lnTo>
                  <a:lnTo>
                    <a:pt x="1808290" y="187067"/>
                  </a:lnTo>
                  <a:lnTo>
                    <a:pt x="1808290" y="124711"/>
                  </a:lnTo>
                  <a:lnTo>
                    <a:pt x="1808290" y="62355"/>
                  </a:lnTo>
                  <a:lnTo>
                    <a:pt x="1808290" y="0"/>
                  </a:lnTo>
                  <a:lnTo>
                    <a:pt x="1746768" y="1046"/>
                  </a:lnTo>
                  <a:lnTo>
                    <a:pt x="1685317" y="4186"/>
                  </a:lnTo>
                  <a:lnTo>
                    <a:pt x="1624008" y="9414"/>
                  </a:lnTo>
                  <a:lnTo>
                    <a:pt x="1562913" y="16725"/>
                  </a:lnTo>
                  <a:lnTo>
                    <a:pt x="1502102" y="26110"/>
                  </a:lnTo>
                  <a:lnTo>
                    <a:pt x="1441646" y="37559"/>
                  </a:lnTo>
                  <a:lnTo>
                    <a:pt x="1381614" y="51058"/>
                  </a:lnTo>
                  <a:lnTo>
                    <a:pt x="1322076" y="66591"/>
                  </a:lnTo>
                  <a:lnTo>
                    <a:pt x="1263101" y="84141"/>
                  </a:lnTo>
                  <a:lnTo>
                    <a:pt x="1204757" y="103688"/>
                  </a:lnTo>
                  <a:lnTo>
                    <a:pt x="1147112" y="125208"/>
                  </a:lnTo>
                  <a:lnTo>
                    <a:pt x="1090233" y="148677"/>
                  </a:lnTo>
                  <a:lnTo>
                    <a:pt x="1034185" y="174067"/>
                  </a:lnTo>
                  <a:lnTo>
                    <a:pt x="979033" y="201349"/>
                  </a:lnTo>
                  <a:lnTo>
                    <a:pt x="924841" y="230492"/>
                  </a:lnTo>
                  <a:lnTo>
                    <a:pt x="871672" y="261462"/>
                  </a:lnTo>
                  <a:lnTo>
                    <a:pt x="819588" y="294223"/>
                  </a:lnTo>
                  <a:lnTo>
                    <a:pt x="768648" y="328737"/>
                  </a:lnTo>
                  <a:lnTo>
                    <a:pt x="718912" y="364964"/>
                  </a:lnTo>
                  <a:lnTo>
                    <a:pt x="670437" y="402862"/>
                  </a:lnTo>
                  <a:lnTo>
                    <a:pt x="623280" y="442387"/>
                  </a:lnTo>
                  <a:lnTo>
                    <a:pt x="577495" y="483494"/>
                  </a:lnTo>
                  <a:lnTo>
                    <a:pt x="533135" y="526135"/>
                  </a:lnTo>
                  <a:lnTo>
                    <a:pt x="490251" y="570260"/>
                  </a:lnTo>
                  <a:lnTo>
                    <a:pt x="448893" y="615818"/>
                  </a:lnTo>
                  <a:lnTo>
                    <a:pt x="409109" y="662758"/>
                  </a:lnTo>
                  <a:lnTo>
                    <a:pt x="370945" y="711023"/>
                  </a:lnTo>
                  <a:lnTo>
                    <a:pt x="334445" y="760560"/>
                  </a:lnTo>
                  <a:lnTo>
                    <a:pt x="299652" y="811309"/>
                  </a:lnTo>
                  <a:lnTo>
                    <a:pt x="266606" y="863212"/>
                  </a:lnTo>
                  <a:lnTo>
                    <a:pt x="235344" y="916210"/>
                  </a:lnTo>
                  <a:lnTo>
                    <a:pt x="205904" y="970241"/>
                  </a:lnTo>
                  <a:lnTo>
                    <a:pt x="178319" y="1025242"/>
                  </a:lnTo>
                  <a:lnTo>
                    <a:pt x="152621" y="1081150"/>
                  </a:lnTo>
                  <a:lnTo>
                    <a:pt x="128840" y="1137899"/>
                  </a:lnTo>
                  <a:lnTo>
                    <a:pt x="107003" y="1195425"/>
                  </a:lnTo>
                  <a:lnTo>
                    <a:pt x="87136" y="1253661"/>
                  </a:lnTo>
                  <a:lnTo>
                    <a:pt x="69262" y="1312538"/>
                  </a:lnTo>
                  <a:lnTo>
                    <a:pt x="53402" y="1371990"/>
                  </a:lnTo>
                  <a:lnTo>
                    <a:pt x="39573" y="1431947"/>
                  </a:lnTo>
                  <a:lnTo>
                    <a:pt x="27792" y="1492340"/>
                  </a:lnTo>
                  <a:lnTo>
                    <a:pt x="18073" y="1553098"/>
                  </a:lnTo>
                  <a:lnTo>
                    <a:pt x="10426" y="1614152"/>
                  </a:lnTo>
                  <a:lnTo>
                    <a:pt x="4861" y="1675431"/>
                  </a:lnTo>
                  <a:lnTo>
                    <a:pt x="1384" y="1736864"/>
                  </a:lnTo>
                  <a:lnTo>
                    <a:pt x="0" y="1798379"/>
                  </a:lnTo>
                  <a:lnTo>
                    <a:pt x="708" y="1859906"/>
                  </a:lnTo>
                  <a:lnTo>
                    <a:pt x="3510" y="1921373"/>
                  </a:lnTo>
                  <a:lnTo>
                    <a:pt x="8401" y="1982709"/>
                  </a:lnTo>
                  <a:lnTo>
                    <a:pt x="15376" y="2043843"/>
                  </a:lnTo>
                  <a:lnTo>
                    <a:pt x="24427" y="2104705"/>
                  </a:lnTo>
                  <a:lnTo>
                    <a:pt x="35543" y="2165224"/>
                  </a:lnTo>
                  <a:lnTo>
                    <a:pt x="48712" y="2225329"/>
                  </a:lnTo>
                  <a:lnTo>
                    <a:pt x="63918" y="2284951"/>
                  </a:lnTo>
                  <a:lnTo>
                    <a:pt x="81144" y="2344022"/>
                  </a:lnTo>
                  <a:lnTo>
                    <a:pt x="100369" y="2402472"/>
                  </a:lnTo>
                  <a:lnTo>
                    <a:pt x="121572" y="2460235"/>
                  </a:lnTo>
                  <a:lnTo>
                    <a:pt x="144728" y="2517242"/>
                  </a:lnTo>
                  <a:lnTo>
                    <a:pt x="169810" y="2573429"/>
                  </a:lnTo>
                  <a:lnTo>
                    <a:pt x="196789" y="2628730"/>
                  </a:lnTo>
                  <a:lnTo>
                    <a:pt x="225634" y="2683081"/>
                  </a:lnTo>
                  <a:lnTo>
                    <a:pt x="256311" y="2736419"/>
                  </a:lnTo>
                  <a:lnTo>
                    <a:pt x="288785" y="2788683"/>
                  </a:lnTo>
                  <a:lnTo>
                    <a:pt x="323018" y="2839811"/>
                  </a:lnTo>
                  <a:lnTo>
                    <a:pt x="358971" y="2889746"/>
                  </a:lnTo>
                  <a:lnTo>
                    <a:pt x="396602" y="2938428"/>
                  </a:lnTo>
                  <a:lnTo>
                    <a:pt x="435868" y="2985802"/>
                  </a:lnTo>
                  <a:lnTo>
                    <a:pt x="476722" y="3031812"/>
                  </a:lnTo>
                  <a:lnTo>
                    <a:pt x="519119" y="3076406"/>
                  </a:lnTo>
                  <a:lnTo>
                    <a:pt x="563008" y="3119532"/>
                  </a:lnTo>
                  <a:lnTo>
                    <a:pt x="608338" y="3161139"/>
                  </a:lnTo>
                  <a:lnTo>
                    <a:pt x="655058" y="3201181"/>
                  </a:lnTo>
                  <a:lnTo>
                    <a:pt x="703113" y="3239609"/>
                  </a:lnTo>
                  <a:lnTo>
                    <a:pt x="752448" y="3276381"/>
                  </a:lnTo>
                  <a:lnTo>
                    <a:pt x="803006" y="3311452"/>
                  </a:lnTo>
                  <a:lnTo>
                    <a:pt x="854727" y="3344784"/>
                  </a:lnTo>
                  <a:lnTo>
                    <a:pt x="907552" y="3376336"/>
                  </a:lnTo>
                  <a:lnTo>
                    <a:pt x="961420" y="3406073"/>
                  </a:lnTo>
                  <a:lnTo>
                    <a:pt x="1016269" y="3433960"/>
                  </a:lnTo>
                  <a:lnTo>
                    <a:pt x="1072034" y="3459965"/>
                  </a:lnTo>
                  <a:lnTo>
                    <a:pt x="1128652" y="3484057"/>
                  </a:lnTo>
                  <a:lnTo>
                    <a:pt x="1186057" y="3506209"/>
                  </a:lnTo>
                  <a:lnTo>
                    <a:pt x="1244183" y="3526396"/>
                  </a:lnTo>
                  <a:lnTo>
                    <a:pt x="1302961" y="3544593"/>
                  </a:lnTo>
                  <a:lnTo>
                    <a:pt x="1362325" y="3560780"/>
                  </a:lnTo>
                  <a:lnTo>
                    <a:pt x="1422205" y="3574938"/>
                  </a:lnTo>
                  <a:lnTo>
                    <a:pt x="1482532" y="3587051"/>
                  </a:lnTo>
                  <a:lnTo>
                    <a:pt x="1543236" y="3597104"/>
                  </a:lnTo>
                  <a:lnTo>
                    <a:pt x="1604247" y="3605086"/>
                  </a:lnTo>
                  <a:lnTo>
                    <a:pt x="1665494" y="3610988"/>
                  </a:lnTo>
                  <a:lnTo>
                    <a:pt x="1726907" y="3614802"/>
                  </a:lnTo>
                  <a:lnTo>
                    <a:pt x="1788414" y="3616525"/>
                  </a:lnTo>
                  <a:lnTo>
                    <a:pt x="1849944" y="3616155"/>
                  </a:lnTo>
                  <a:lnTo>
                    <a:pt x="1911425" y="3613691"/>
                  </a:lnTo>
                  <a:lnTo>
                    <a:pt x="1972787" y="3609137"/>
                  </a:lnTo>
                  <a:lnTo>
                    <a:pt x="2033959" y="3602498"/>
                  </a:lnTo>
                  <a:lnTo>
                    <a:pt x="2094870" y="3593782"/>
                  </a:lnTo>
                  <a:lnTo>
                    <a:pt x="2155448" y="3582998"/>
                  </a:lnTo>
                  <a:lnTo>
                    <a:pt x="2215625" y="3570160"/>
                  </a:lnTo>
                  <a:lnTo>
                    <a:pt x="2275330" y="3555281"/>
                  </a:lnTo>
                  <a:lnTo>
                    <a:pt x="2334494" y="3538381"/>
                  </a:lnTo>
                  <a:lnTo>
                    <a:pt x="2393050" y="3519477"/>
                  </a:lnTo>
                  <a:lnTo>
                    <a:pt x="2450928" y="3498592"/>
                  </a:lnTo>
                  <a:lnTo>
                    <a:pt x="2508062" y="3475749"/>
                  </a:lnTo>
                  <a:lnTo>
                    <a:pt x="2564385" y="3450977"/>
                  </a:lnTo>
                  <a:lnTo>
                    <a:pt x="2619834" y="3424302"/>
                  </a:lnTo>
                  <a:lnTo>
                    <a:pt x="2674343" y="3395756"/>
                  </a:lnTo>
                  <a:lnTo>
                    <a:pt x="2727849" y="3365373"/>
                  </a:lnTo>
                  <a:lnTo>
                    <a:pt x="2780290" y="3333187"/>
                  </a:lnTo>
                  <a:lnTo>
                    <a:pt x="2831606" y="3299235"/>
                  </a:lnTo>
                  <a:lnTo>
                    <a:pt x="2881737" y="3263557"/>
                  </a:lnTo>
                  <a:lnTo>
                    <a:pt x="2930625" y="3226194"/>
                  </a:lnTo>
                  <a:lnTo>
                    <a:pt x="2978214" y="3187189"/>
                  </a:lnTo>
                  <a:lnTo>
                    <a:pt x="3024449" y="3146588"/>
                  </a:lnTo>
                  <a:lnTo>
                    <a:pt x="3069275" y="3104437"/>
                  </a:lnTo>
                  <a:lnTo>
                    <a:pt x="3112641" y="3060786"/>
                  </a:lnTo>
                  <a:lnTo>
                    <a:pt x="3154497" y="3015685"/>
                  </a:lnTo>
                  <a:lnTo>
                    <a:pt x="3194794" y="2969186"/>
                  </a:lnTo>
                  <a:lnTo>
                    <a:pt x="3233487" y="2921342"/>
                  </a:lnTo>
                  <a:lnTo>
                    <a:pt x="3270529" y="2872210"/>
                  </a:lnTo>
                  <a:lnTo>
                    <a:pt x="3305877" y="2821847"/>
                  </a:lnTo>
                  <a:lnTo>
                    <a:pt x="3339493" y="2770309"/>
                  </a:lnTo>
                  <a:lnTo>
                    <a:pt x="3371335" y="2717658"/>
                  </a:lnTo>
                  <a:lnTo>
                    <a:pt x="3401367" y="2663955"/>
                  </a:lnTo>
                  <a:lnTo>
                    <a:pt x="3429555" y="2609260"/>
                  </a:lnTo>
                  <a:lnTo>
                    <a:pt x="3455866" y="2553638"/>
                  </a:lnTo>
                  <a:lnTo>
                    <a:pt x="3480269" y="2497153"/>
                  </a:lnTo>
                  <a:lnTo>
                    <a:pt x="3422615" y="2473400"/>
                  </a:lnTo>
                  <a:lnTo>
                    <a:pt x="3364960" y="2449647"/>
                  </a:lnTo>
                  <a:lnTo>
                    <a:pt x="3307306" y="2425894"/>
                  </a:lnTo>
                  <a:lnTo>
                    <a:pt x="3249652" y="2402141"/>
                  </a:lnTo>
                  <a:lnTo>
                    <a:pt x="3191997" y="2378388"/>
                  </a:lnTo>
                  <a:lnTo>
                    <a:pt x="3134343" y="2354635"/>
                  </a:lnTo>
                  <a:lnTo>
                    <a:pt x="3076688" y="2330882"/>
                  </a:lnTo>
                  <a:lnTo>
                    <a:pt x="3019034" y="2307129"/>
                  </a:lnTo>
                  <a:lnTo>
                    <a:pt x="2961379" y="2283376"/>
                  </a:lnTo>
                  <a:lnTo>
                    <a:pt x="2903725" y="2259623"/>
                  </a:lnTo>
                  <a:lnTo>
                    <a:pt x="2846070" y="2235871"/>
                  </a:lnTo>
                  <a:lnTo>
                    <a:pt x="2788416" y="2212118"/>
                  </a:lnTo>
                  <a:lnTo>
                    <a:pt x="2730761" y="2188365"/>
                  </a:lnTo>
                  <a:lnTo>
                    <a:pt x="2673107" y="2164612"/>
                  </a:lnTo>
                  <a:lnTo>
                    <a:pt x="2615452" y="2140859"/>
                  </a:lnTo>
                  <a:lnTo>
                    <a:pt x="2557798" y="2117106"/>
                  </a:lnTo>
                  <a:lnTo>
                    <a:pt x="2500143" y="2093353"/>
                  </a:lnTo>
                  <a:lnTo>
                    <a:pt x="2442489" y="2069600"/>
                  </a:lnTo>
                  <a:lnTo>
                    <a:pt x="2384834" y="2045847"/>
                  </a:lnTo>
                  <a:lnTo>
                    <a:pt x="2327180" y="2022094"/>
                  </a:lnTo>
                  <a:lnTo>
                    <a:pt x="2269525" y="1998341"/>
                  </a:lnTo>
                  <a:lnTo>
                    <a:pt x="2211871" y="1974588"/>
                  </a:lnTo>
                  <a:lnTo>
                    <a:pt x="2154216" y="1950835"/>
                  </a:lnTo>
                  <a:lnTo>
                    <a:pt x="2096562" y="1927082"/>
                  </a:lnTo>
                  <a:lnTo>
                    <a:pt x="2038908" y="1903329"/>
                  </a:lnTo>
                  <a:lnTo>
                    <a:pt x="1981253" y="1879576"/>
                  </a:lnTo>
                  <a:lnTo>
                    <a:pt x="1923599" y="1855823"/>
                  </a:lnTo>
                  <a:lnTo>
                    <a:pt x="1865944" y="183207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53674" y="322337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639565" y="322486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722139" y="33088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756368" y="322337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908036" y="32618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855740" y="32248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834637" y="32240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918411" y="32696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845012" y="32316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052903" y="422945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066806" y="42758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132231" y="42294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147546" y="42389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145358" y="42828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219533" y="43149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252775" y="42294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268090" y="42389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65902" y="42828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405431" y="42679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353134" y="42309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332032" y="42300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415806" y="42757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42406" y="42377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551518" y="322015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637409" y="322163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719983" y="330562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754213" y="32201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905881" y="32586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853584" y="32216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832482" y="32207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16256" y="32664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842856" y="32284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050747" y="422622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64651" y="427266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130075" y="42262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145390" y="42356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143202" y="42795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217378" y="43116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250619" y="42262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265934" y="42356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263746" y="42795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403275" y="42646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350978" y="42277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329876" y="42268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413650" y="42725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340251" y="42344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548292" y="321799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634183" y="32194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716757" y="33034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750987" y="32179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902655" y="32564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850358" y="32194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829256" y="32186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913029" y="32642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839630" y="32262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047521" y="422407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061425" y="427051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26849" y="42240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142164" y="42335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39976" y="42774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14152" y="43095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247393" y="42240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262708" y="42335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60520" y="42774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400049" y="42625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347752" y="42255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26650" y="42247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410424" y="42703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337025" y="42323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544486" y="321723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630377" y="321872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712952" y="33027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747181" y="321723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898849" y="32557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846552" y="32187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825450" y="32178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909224" y="32635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835825" y="32254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043716" y="422331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057619" y="426975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123043" y="422331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138358" y="423277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136171" y="427667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210346" y="43087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243587" y="422331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258903" y="423277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256715" y="427667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396244" y="426177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343947" y="422479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322845" y="422395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06618" y="42696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333219" y="42315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540681" y="321799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626572" y="32194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709146" y="33034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743376" y="32179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895044" y="32564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842747" y="32194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821645" y="32186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905418" y="32642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832019" y="32262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039910" y="422407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053814" y="427051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119238" y="42240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134553" y="42335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132365" y="42774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206541" y="43095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239782" y="42240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255097" y="42335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252909" y="42774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392438" y="42625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340141" y="42255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319039" y="42247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402813" y="42703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329414" y="42323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537455" y="322015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623346" y="322163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705920" y="330562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740149" y="32201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891818" y="32586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839521" y="32216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818418" y="32207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902192" y="32664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828793" y="32284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036684" y="422622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050588" y="427266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116012" y="42262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131327" y="42356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129139" y="42795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203314" y="43116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236556" y="42262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251871" y="42356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49683" y="42795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389212" y="42646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336915" y="42277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315813" y="42268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399587" y="42725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326188" y="42344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535299" y="322337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621190" y="322486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703764" y="33088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737994" y="322337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889662" y="32618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837365" y="32248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816263" y="32240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900037" y="32696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826638" y="32316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034529" y="422945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048432" y="42758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113856" y="42294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129171" y="42389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126983" y="42828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201159" y="43149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234400" y="42294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249715" y="42389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247527" y="42828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387057" y="42679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334760" y="42309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313657" y="42300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397431" y="42757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324032" y="42377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534542" y="32271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620433" y="322866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703007" y="33126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737237" y="322718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888905" y="32656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836608" y="32286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815506" y="32278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899280" y="32734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25881" y="32354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033772" y="423325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047675" y="427969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113099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128414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126226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200402" y="43187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233643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248958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246770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386300" y="42717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334003" y="42347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312900" y="42338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396674" y="42795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323275" y="42415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535299" y="32309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621190" y="32324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703764" y="33164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737994" y="32309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889662" y="32694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837365" y="32324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816263" y="32316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900037" y="32772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826638" y="32392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034529" y="423706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048432" y="428350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113856" y="42370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129171" y="42465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126983" y="429042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201159" y="4322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234400" y="42370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249715" y="42465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47527" y="429042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387057" y="42755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334760" y="42385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313657" y="42377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397431" y="42833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324032" y="4245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537455" y="323421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623346" y="323569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705920" y="33196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740149" y="323421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91818" y="327267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839521" y="323569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818418" y="323485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902192" y="32805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828793" y="32424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036684" y="424029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050588" y="428673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116012" y="42402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131327" y="42497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129139" y="42936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203314" y="43257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236556" y="42402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251871" y="42497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249683" y="42936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389212" y="42787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336915" y="42417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315813" y="42409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399587" y="42865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326188" y="42485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540681" y="323637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626572" y="32378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709146" y="33218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743376" y="32363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895044" y="32748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842747" y="32378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821645" y="32370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905418" y="32826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832019" y="32446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039910" y="424244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053814" y="428888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119238" y="42424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134553" y="42519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132365" y="42958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206541" y="432791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239782" y="42424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255097" y="42519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252909" y="42958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392438" y="428091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340141" y="424392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319039" y="424308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402813" y="428874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329414" y="42507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544486" y="323712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30377" y="323861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712952" y="33225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747181" y="323712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898849" y="32755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846552" y="32386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825450" y="32377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909224" y="32834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835825" y="32453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043716" y="424320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057619" y="428964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123043" y="42432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138358" y="42526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136171" y="42965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210346" y="43286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243587" y="42432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258903" y="42526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256715" y="42965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396244" y="42816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343947" y="42446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322845" y="42438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406618" y="42895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333219" y="42514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548292" y="323637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634183" y="32378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716757" y="33218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750987" y="32363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902655" y="32748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850358" y="32378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829256" y="32370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913029" y="32826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839630" y="32446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047521" y="424244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061425" y="428888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126849" y="42424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142164" y="42519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139976" y="42958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214152" y="432791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247393" y="42424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262708" y="42519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260520" y="42958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400049" y="428091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347752" y="424392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326650" y="424308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410424" y="428874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337025" y="42507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551518" y="323421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637409" y="323569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719983" y="33196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754213" y="323421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905881" y="327267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853584" y="323569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832482" y="323485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916256" y="32805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842856" y="32424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050747" y="424029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064651" y="428673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130075" y="42402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145390" y="42497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143202" y="42936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217378" y="43257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250619" y="42402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265934" y="42497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263746" y="42936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403275" y="42787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350978" y="42417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329876" y="42409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413650" y="42865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340251" y="42485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553674" y="32309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639565" y="32324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722139" y="33164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756368" y="32309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908036" y="32694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855740" y="32324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834637" y="32316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918411" y="32772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845012" y="32392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052903" y="423706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066806" y="428350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132231" y="42370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147546" y="42465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145358" y="429042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219533" y="4322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252775" y="42370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268090" y="42465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265902" y="429042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405431" y="42755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353134" y="42385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332032" y="42377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415806" y="42833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342406" y="4245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554430" y="32271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640322" y="322866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722896" y="33126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757125" y="322718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908793" y="32656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856496" y="32286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835394" y="32278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919168" y="32734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845769" y="32354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053660" y="423325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067563" y="427969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132988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148303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146115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220290" y="43187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253532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268847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266659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406188" y="42717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353891" y="42347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332789" y="42338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416563" y="42795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343163" y="42415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544486" y="32271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630377" y="322866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712952" y="33126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747181" y="322718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898849" y="32656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846552" y="32286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825450" y="32278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909224" y="32734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835825" y="32354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043716" y="423325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057619" y="427969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123043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138358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136171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210346" y="43187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243587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258903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256715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396244" y="42717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343947" y="42347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322845" y="42338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406618" y="42795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333219" y="42415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7333993" y="3669186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7333993" y="3888642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614038" y="3728250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636412" y="3739164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690000" y="379471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747517" y="3717554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778513" y="3759464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778513" y="3777799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624898" y="3948033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635048" y="3956710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635048" y="3990380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7691474" y="401417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7754666" y="3937883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4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7749427" y="3964077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7748118" y="3992453"/>
              <a:ext cx="28376" cy="45402"/>
            </a:xfrm>
            <a:custGeom>
              <a:avLst/>
              <a:pathLst>
                <a:path w="28376" h="45402">
                  <a:moveTo>
                    <a:pt x="20954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7779550" y="3940939"/>
              <a:ext cx="68103" cy="41473"/>
            </a:xfrm>
            <a:custGeom>
              <a:avLst/>
              <a:pathLst>
                <a:path w="68103" h="41473">
                  <a:moveTo>
                    <a:pt x="52387" y="0"/>
                  </a:moveTo>
                  <a:lnTo>
                    <a:pt x="52387" y="26193"/>
                  </a:lnTo>
                  <a:lnTo>
                    <a:pt x="52422" y="27106"/>
                  </a:lnTo>
                  <a:lnTo>
                    <a:pt x="52527" y="27922"/>
                  </a:lnTo>
                  <a:lnTo>
                    <a:pt x="52701" y="28642"/>
                  </a:lnTo>
                  <a:lnTo>
                    <a:pt x="52946" y="29267"/>
                  </a:lnTo>
                  <a:lnTo>
                    <a:pt x="53260" y="29795"/>
                  </a:lnTo>
                  <a:lnTo>
                    <a:pt x="53644" y="30227"/>
                  </a:lnTo>
                  <a:lnTo>
                    <a:pt x="54098" y="30563"/>
                  </a:lnTo>
                  <a:lnTo>
                    <a:pt x="54622" y="30803"/>
                  </a:lnTo>
                  <a:lnTo>
                    <a:pt x="55216" y="30947"/>
                  </a:lnTo>
                  <a:lnTo>
                    <a:pt x="55880" y="30995"/>
                  </a:lnTo>
                  <a:lnTo>
                    <a:pt x="68103" y="30995"/>
                  </a:lnTo>
                  <a:lnTo>
                    <a:pt x="68103" y="38417"/>
                  </a:lnTo>
                  <a:lnTo>
                    <a:pt x="53260" y="38417"/>
                  </a:lnTo>
                  <a:lnTo>
                    <a:pt x="52324" y="38395"/>
                  </a:lnTo>
                  <a:lnTo>
                    <a:pt x="51435" y="38330"/>
                  </a:lnTo>
                  <a:lnTo>
                    <a:pt x="50595" y="38221"/>
                  </a:lnTo>
                  <a:lnTo>
                    <a:pt x="49803" y="38068"/>
                  </a:lnTo>
                  <a:lnTo>
                    <a:pt x="49058" y="37871"/>
                  </a:lnTo>
                  <a:lnTo>
                    <a:pt x="48362" y="37631"/>
                  </a:lnTo>
                  <a:lnTo>
                    <a:pt x="47714" y="37347"/>
                  </a:lnTo>
                  <a:lnTo>
                    <a:pt x="47113" y="37020"/>
                  </a:lnTo>
                  <a:lnTo>
                    <a:pt x="46561" y="36649"/>
                  </a:lnTo>
                  <a:lnTo>
                    <a:pt x="46057" y="36234"/>
                  </a:lnTo>
                  <a:lnTo>
                    <a:pt x="45601" y="35771"/>
                  </a:lnTo>
                  <a:lnTo>
                    <a:pt x="45192" y="35256"/>
                  </a:lnTo>
                  <a:lnTo>
                    <a:pt x="44832" y="34689"/>
                  </a:lnTo>
                  <a:lnTo>
                    <a:pt x="44520" y="34069"/>
                  </a:lnTo>
                  <a:lnTo>
                    <a:pt x="44256" y="33397"/>
                  </a:lnTo>
                  <a:lnTo>
                    <a:pt x="44040" y="32672"/>
                  </a:lnTo>
                  <a:lnTo>
                    <a:pt x="43872" y="31895"/>
                  </a:lnTo>
                  <a:lnTo>
                    <a:pt x="43752" y="31065"/>
                  </a:lnTo>
                  <a:lnTo>
                    <a:pt x="43680" y="30183"/>
                  </a:lnTo>
                  <a:lnTo>
                    <a:pt x="43656" y="29249"/>
                  </a:lnTo>
                  <a:lnTo>
                    <a:pt x="43656" y="8294"/>
                  </a:lnTo>
                  <a:lnTo>
                    <a:pt x="21391" y="8294"/>
                  </a:lnTo>
                  <a:lnTo>
                    <a:pt x="21190" y="11265"/>
                  </a:lnTo>
                  <a:lnTo>
                    <a:pt x="20937" y="14066"/>
                  </a:lnTo>
                  <a:lnTo>
                    <a:pt x="20631" y="16696"/>
                  </a:lnTo>
                  <a:lnTo>
                    <a:pt x="20273" y="19156"/>
                  </a:lnTo>
                  <a:lnTo>
                    <a:pt x="19863" y="21446"/>
                  </a:lnTo>
                  <a:lnTo>
                    <a:pt x="19400" y="23565"/>
                  </a:lnTo>
                  <a:lnTo>
                    <a:pt x="18885" y="25514"/>
                  </a:lnTo>
                  <a:lnTo>
                    <a:pt x="18318" y="27293"/>
                  </a:lnTo>
                  <a:lnTo>
                    <a:pt x="17698" y="28902"/>
                  </a:lnTo>
                  <a:lnTo>
                    <a:pt x="17025" y="30341"/>
                  </a:lnTo>
                  <a:lnTo>
                    <a:pt x="16283" y="31670"/>
                  </a:lnTo>
                  <a:lnTo>
                    <a:pt x="15454" y="32951"/>
                  </a:lnTo>
                  <a:lnTo>
                    <a:pt x="14537" y="34185"/>
                  </a:lnTo>
                  <a:lnTo>
                    <a:pt x="13533" y="35370"/>
                  </a:lnTo>
                  <a:lnTo>
                    <a:pt x="12442" y="36507"/>
                  </a:lnTo>
                  <a:lnTo>
                    <a:pt x="11263" y="37596"/>
                  </a:lnTo>
                  <a:lnTo>
                    <a:pt x="9997" y="38637"/>
                  </a:lnTo>
                  <a:lnTo>
                    <a:pt x="8643" y="39631"/>
                  </a:lnTo>
                  <a:lnTo>
                    <a:pt x="7203" y="40576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8" y="33953"/>
                  </a:lnTo>
                  <a:lnTo>
                    <a:pt x="2785" y="32960"/>
                  </a:lnTo>
                  <a:lnTo>
                    <a:pt x="4040" y="31945"/>
                  </a:lnTo>
                  <a:lnTo>
                    <a:pt x="5203" y="30908"/>
                  </a:lnTo>
                  <a:lnTo>
                    <a:pt x="6275" y="29849"/>
                  </a:lnTo>
                  <a:lnTo>
                    <a:pt x="7255" y="28769"/>
                  </a:lnTo>
                  <a:lnTo>
                    <a:pt x="8144" y="27667"/>
                  </a:lnTo>
                  <a:lnTo>
                    <a:pt x="8940" y="26543"/>
                  </a:lnTo>
                  <a:lnTo>
                    <a:pt x="9645" y="25397"/>
                  </a:lnTo>
                  <a:lnTo>
                    <a:pt x="10259" y="24229"/>
                  </a:lnTo>
                  <a:lnTo>
                    <a:pt x="10798" y="22926"/>
                  </a:lnTo>
                  <a:lnTo>
                    <a:pt x="11280" y="21374"/>
                  </a:lnTo>
                  <a:lnTo>
                    <a:pt x="11706" y="19573"/>
                  </a:lnTo>
                  <a:lnTo>
                    <a:pt x="12075" y="17523"/>
                  </a:lnTo>
                  <a:lnTo>
                    <a:pt x="12387" y="15225"/>
                  </a:lnTo>
                  <a:lnTo>
                    <a:pt x="12642" y="12677"/>
                  </a:lnTo>
                  <a:lnTo>
                    <a:pt x="12841" y="9881"/>
                  </a:lnTo>
                  <a:lnTo>
                    <a:pt x="12983" y="6836"/>
                  </a:lnTo>
                  <a:lnTo>
                    <a:pt x="13068" y="3542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7774748" y="3984595"/>
              <a:ext cx="74215" cy="53697"/>
            </a:xfrm>
            <a:custGeom>
              <a:avLst/>
              <a:pathLst>
                <a:path w="74215" h="53697">
                  <a:moveTo>
                    <a:pt x="12660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65047" y="0"/>
                  </a:lnTo>
                  <a:lnTo>
                    <a:pt x="64458" y="4361"/>
                  </a:lnTo>
                  <a:lnTo>
                    <a:pt x="63563" y="8539"/>
                  </a:lnTo>
                  <a:lnTo>
                    <a:pt x="62362" y="12533"/>
                  </a:lnTo>
                  <a:lnTo>
                    <a:pt x="60856" y="16344"/>
                  </a:lnTo>
                  <a:lnTo>
                    <a:pt x="59045" y="19972"/>
                  </a:lnTo>
                  <a:lnTo>
                    <a:pt x="56927" y="23417"/>
                  </a:lnTo>
                  <a:lnTo>
                    <a:pt x="54504" y="26678"/>
                  </a:lnTo>
                  <a:lnTo>
                    <a:pt x="51776" y="29756"/>
                  </a:lnTo>
                  <a:lnTo>
                    <a:pt x="48742" y="32650"/>
                  </a:lnTo>
                  <a:lnTo>
                    <a:pt x="45402" y="35361"/>
                  </a:lnTo>
                  <a:lnTo>
                    <a:pt x="47812" y="36706"/>
                  </a:lnTo>
                  <a:lnTo>
                    <a:pt x="50326" y="37946"/>
                  </a:lnTo>
                  <a:lnTo>
                    <a:pt x="52946" y="39081"/>
                  </a:lnTo>
                  <a:lnTo>
                    <a:pt x="55670" y="40111"/>
                  </a:lnTo>
                  <a:lnTo>
                    <a:pt x="58499" y="41036"/>
                  </a:lnTo>
                  <a:lnTo>
                    <a:pt x="61433" y="41857"/>
                  </a:lnTo>
                  <a:lnTo>
                    <a:pt x="64471" y="42573"/>
                  </a:lnTo>
                  <a:lnTo>
                    <a:pt x="67614" y="43184"/>
                  </a:lnTo>
                  <a:lnTo>
                    <a:pt x="70862" y="43691"/>
                  </a:lnTo>
                  <a:lnTo>
                    <a:pt x="74215" y="44092"/>
                  </a:lnTo>
                  <a:lnTo>
                    <a:pt x="69850" y="52824"/>
                  </a:lnTo>
                  <a:lnTo>
                    <a:pt x="66069" y="52073"/>
                  </a:lnTo>
                  <a:lnTo>
                    <a:pt x="62410" y="51217"/>
                  </a:lnTo>
                  <a:lnTo>
                    <a:pt x="58874" y="50257"/>
                  </a:lnTo>
                  <a:lnTo>
                    <a:pt x="55460" y="49191"/>
                  </a:lnTo>
                  <a:lnTo>
                    <a:pt x="52169" y="48021"/>
                  </a:lnTo>
                  <a:lnTo>
                    <a:pt x="48999" y="46747"/>
                  </a:lnTo>
                  <a:lnTo>
                    <a:pt x="45952" y="45367"/>
                  </a:lnTo>
                  <a:lnTo>
                    <a:pt x="43027" y="43883"/>
                  </a:lnTo>
                  <a:lnTo>
                    <a:pt x="40224" y="42294"/>
                  </a:lnTo>
                  <a:lnTo>
                    <a:pt x="37544" y="40600"/>
                  </a:lnTo>
                  <a:lnTo>
                    <a:pt x="34855" y="42224"/>
                  </a:lnTo>
                  <a:lnTo>
                    <a:pt x="32026" y="43778"/>
                  </a:lnTo>
                  <a:lnTo>
                    <a:pt x="29057" y="45262"/>
                  </a:lnTo>
                  <a:lnTo>
                    <a:pt x="25949" y="46677"/>
                  </a:lnTo>
                  <a:lnTo>
                    <a:pt x="22701" y="48021"/>
                  </a:lnTo>
                  <a:lnTo>
                    <a:pt x="19313" y="49296"/>
                  </a:lnTo>
                  <a:lnTo>
                    <a:pt x="15786" y="50501"/>
                  </a:lnTo>
                  <a:lnTo>
                    <a:pt x="12118" y="51636"/>
                  </a:lnTo>
                  <a:lnTo>
                    <a:pt x="8312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763" y="44590"/>
                  </a:lnTo>
                  <a:lnTo>
                    <a:pt x="7369" y="43726"/>
                  </a:lnTo>
                  <a:lnTo>
                    <a:pt x="10818" y="42809"/>
                  </a:lnTo>
                  <a:lnTo>
                    <a:pt x="14109" y="41840"/>
                  </a:lnTo>
                  <a:lnTo>
                    <a:pt x="17244" y="40818"/>
                  </a:lnTo>
                  <a:lnTo>
                    <a:pt x="20221" y="39744"/>
                  </a:lnTo>
                  <a:lnTo>
                    <a:pt x="23041" y="38618"/>
                  </a:lnTo>
                  <a:lnTo>
                    <a:pt x="25704" y="37439"/>
                  </a:lnTo>
                  <a:lnTo>
                    <a:pt x="28210" y="36208"/>
                  </a:lnTo>
                  <a:lnTo>
                    <a:pt x="30559" y="34925"/>
                  </a:lnTo>
                  <a:lnTo>
                    <a:pt x="28337" y="32689"/>
                  </a:lnTo>
                  <a:lnTo>
                    <a:pt x="26211" y="30349"/>
                  </a:lnTo>
                  <a:lnTo>
                    <a:pt x="24181" y="27905"/>
                  </a:lnTo>
                  <a:lnTo>
                    <a:pt x="22247" y="25355"/>
                  </a:lnTo>
                  <a:lnTo>
                    <a:pt x="20409" y="22701"/>
                  </a:lnTo>
                  <a:lnTo>
                    <a:pt x="18667" y="19942"/>
                  </a:lnTo>
                  <a:lnTo>
                    <a:pt x="17021" y="17078"/>
                  </a:lnTo>
                  <a:lnTo>
                    <a:pt x="15471" y="14109"/>
                  </a:lnTo>
                  <a:lnTo>
                    <a:pt x="14018" y="1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7795703" y="3992453"/>
              <a:ext cx="33178" cy="22701"/>
            </a:xfrm>
            <a:custGeom>
              <a:avLst/>
              <a:pathLst>
                <a:path w="33178" h="22701">
                  <a:moveTo>
                    <a:pt x="17462" y="22701"/>
                  </a:moveTo>
                  <a:lnTo>
                    <a:pt x="19898" y="20745"/>
                  </a:lnTo>
                  <a:lnTo>
                    <a:pt x="22142" y="18719"/>
                  </a:lnTo>
                  <a:lnTo>
                    <a:pt x="24194" y="16624"/>
                  </a:lnTo>
                  <a:lnTo>
                    <a:pt x="26054" y="14458"/>
                  </a:lnTo>
                  <a:lnTo>
                    <a:pt x="27721" y="12223"/>
                  </a:lnTo>
                  <a:lnTo>
                    <a:pt x="29197" y="9918"/>
                  </a:lnTo>
                  <a:lnTo>
                    <a:pt x="30480" y="7543"/>
                  </a:lnTo>
                  <a:lnTo>
                    <a:pt x="31572" y="5099"/>
                  </a:lnTo>
                  <a:lnTo>
                    <a:pt x="32471" y="2584"/>
                  </a:lnTo>
                  <a:lnTo>
                    <a:pt x="33178" y="0"/>
                  </a:lnTo>
                  <a:lnTo>
                    <a:pt x="0" y="0"/>
                  </a:lnTo>
                  <a:lnTo>
                    <a:pt x="1431" y="2663"/>
                  </a:lnTo>
                  <a:lnTo>
                    <a:pt x="2933" y="5238"/>
                  </a:lnTo>
                  <a:lnTo>
                    <a:pt x="4505" y="7727"/>
                  </a:lnTo>
                  <a:lnTo>
                    <a:pt x="6146" y="10128"/>
                  </a:lnTo>
                  <a:lnTo>
                    <a:pt x="7858" y="12442"/>
                  </a:lnTo>
                  <a:lnTo>
                    <a:pt x="9639" y="14668"/>
                  </a:lnTo>
                  <a:lnTo>
                    <a:pt x="11490" y="16807"/>
                  </a:lnTo>
                  <a:lnTo>
                    <a:pt x="13411" y="18859"/>
                  </a:lnTo>
                  <a:lnTo>
                    <a:pt x="15401" y="20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7860751" y="3937010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7891747" y="3978920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7891747" y="3997255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2021-01-05T00:09:11Z</dcterms:modified>
</cp:coreProperties>
</file>