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4652" y="1604803"/>
              <a:ext cx="2075982" cy="1794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7855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74260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80666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7071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93476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4652" y="314329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4652" y="271593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4652" y="228857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4652" y="186121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64652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71058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7463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83868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90273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6679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4652" y="1668907"/>
              <a:ext cx="330001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64652" y="2096267"/>
              <a:ext cx="2035277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64652" y="2523627"/>
              <a:ext cx="710396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64652" y="2950987"/>
              <a:ext cx="282858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21789" y="2236372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79009" y="2235260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38875" y="2236372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99588" y="2235260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43916" y="1822816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02988" y="1822816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912622" y="1830545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3172" y="1822816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21347" y="2678648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230134" y="2690023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83278" y="2677537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344997" y="267864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99578" y="3106008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57169" y="310600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914388" y="3106008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923175" y="3117384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64652" y="1604803"/>
              <a:ext cx="2075982" cy="179491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299434" y="3101962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09584" y="3110639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73049" y="316810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28820" y="309661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88193" y="3124118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39707" y="3094431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75505" y="3115386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75505" y="3126737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559789" y="3141580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6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611303" y="3142017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22217" y="3162972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591658" y="3163845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77688" y="3164281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554550" y="3165155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54523" y="3090066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3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85082" y="3105782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665874" y="3129356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674605" y="3136778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674605" y="3148565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734414" y="3164718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6870" y="3164718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653213" y="3165591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77661" y="3166901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6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777634" y="316515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885028" y="3091375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876733" y="3123681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5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905546" y="3091375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69"/>
                  </a:lnTo>
                  <a:lnTo>
                    <a:pt x="39290" y="13969"/>
                  </a:lnTo>
                  <a:lnTo>
                    <a:pt x="39290" y="20955"/>
                  </a:lnTo>
                  <a:lnTo>
                    <a:pt x="65047" y="20955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5"/>
                  </a:lnTo>
                  <a:lnTo>
                    <a:pt x="30559" y="20955"/>
                  </a:lnTo>
                  <a:lnTo>
                    <a:pt x="30559" y="13969"/>
                  </a:lnTo>
                  <a:lnTo>
                    <a:pt x="3929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13405" y="3141144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922136" y="3148129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922136" y="3162099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987620" y="3093122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69" y="24010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69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22982" y="3090939"/>
              <a:ext cx="65920" cy="81637"/>
            </a:xfrm>
            <a:custGeom>
              <a:avLst/>
              <a:pathLst>
                <a:path w="65920" h="81637">
                  <a:moveTo>
                    <a:pt x="3055" y="7858"/>
                  </a:moveTo>
                  <a:lnTo>
                    <a:pt x="29686" y="7858"/>
                  </a:lnTo>
                  <a:lnTo>
                    <a:pt x="30995" y="0"/>
                  </a:lnTo>
                  <a:lnTo>
                    <a:pt x="40163" y="1309"/>
                  </a:lnTo>
                  <a:lnTo>
                    <a:pt x="38854" y="7858"/>
                  </a:lnTo>
                  <a:lnTo>
                    <a:pt x="63301" y="7858"/>
                  </a:lnTo>
                  <a:lnTo>
                    <a:pt x="63301" y="15279"/>
                  </a:lnTo>
                  <a:lnTo>
                    <a:pt x="37107" y="15279"/>
                  </a:lnTo>
                  <a:lnTo>
                    <a:pt x="35798" y="22264"/>
                  </a:lnTo>
                  <a:lnTo>
                    <a:pt x="59372" y="22264"/>
                  </a:lnTo>
                  <a:lnTo>
                    <a:pt x="59372" y="74215"/>
                  </a:lnTo>
                  <a:lnTo>
                    <a:pt x="65920" y="74215"/>
                  </a:lnTo>
                  <a:lnTo>
                    <a:pt x="65920" y="81637"/>
                  </a:lnTo>
                  <a:lnTo>
                    <a:pt x="0" y="81637"/>
                  </a:lnTo>
                  <a:lnTo>
                    <a:pt x="0" y="74215"/>
                  </a:lnTo>
                  <a:lnTo>
                    <a:pt x="6111" y="74215"/>
                  </a:lnTo>
                  <a:lnTo>
                    <a:pt x="6111" y="22264"/>
                  </a:lnTo>
                  <a:lnTo>
                    <a:pt x="26630" y="22264"/>
                  </a:lnTo>
                  <a:lnTo>
                    <a:pt x="27940" y="15279"/>
                  </a:lnTo>
                  <a:lnTo>
                    <a:pt x="3055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37825" y="3120625"/>
              <a:ext cx="35798" cy="6111"/>
            </a:xfrm>
            <a:custGeom>
              <a:avLst/>
              <a:pathLst>
                <a:path w="35798" h="6111">
                  <a:moveTo>
                    <a:pt x="35798" y="6111"/>
                  </a:moveTo>
                  <a:lnTo>
                    <a:pt x="35798" y="0"/>
                  </a:lnTo>
                  <a:lnTo>
                    <a:pt x="0" y="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37825" y="3133285"/>
              <a:ext cx="35798" cy="6111"/>
            </a:xfrm>
            <a:custGeom>
              <a:avLst/>
              <a:pathLst>
                <a:path w="35798" h="6111">
                  <a:moveTo>
                    <a:pt x="0" y="0"/>
                  </a:moveTo>
                  <a:lnTo>
                    <a:pt x="0" y="6111"/>
                  </a:lnTo>
                  <a:lnTo>
                    <a:pt x="35798" y="6111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37825" y="3145946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37825" y="3159043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60090" y="3174759"/>
              <a:ext cx="27503" cy="17899"/>
            </a:xfrm>
            <a:custGeom>
              <a:avLst/>
              <a:pathLst>
                <a:path w="27503" h="17899">
                  <a:moveTo>
                    <a:pt x="5238" y="0"/>
                  </a:moveTo>
                  <a:lnTo>
                    <a:pt x="7504" y="729"/>
                  </a:lnTo>
                  <a:lnTo>
                    <a:pt x="9761" y="1519"/>
                  </a:lnTo>
                  <a:lnTo>
                    <a:pt x="12009" y="2370"/>
                  </a:lnTo>
                  <a:lnTo>
                    <a:pt x="14249" y="3282"/>
                  </a:lnTo>
                  <a:lnTo>
                    <a:pt x="16480" y="4256"/>
                  </a:lnTo>
                  <a:lnTo>
                    <a:pt x="18702" y="5291"/>
                  </a:lnTo>
                  <a:lnTo>
                    <a:pt x="20915" y="6386"/>
                  </a:lnTo>
                  <a:lnTo>
                    <a:pt x="23120" y="7543"/>
                  </a:lnTo>
                  <a:lnTo>
                    <a:pt x="25316" y="8761"/>
                  </a:lnTo>
                  <a:lnTo>
                    <a:pt x="27503" y="10040"/>
                  </a:lnTo>
                  <a:lnTo>
                    <a:pt x="22701" y="17899"/>
                  </a:lnTo>
                  <a:lnTo>
                    <a:pt x="20509" y="16371"/>
                  </a:lnTo>
                  <a:lnTo>
                    <a:pt x="18300" y="14930"/>
                  </a:lnTo>
                  <a:lnTo>
                    <a:pt x="16074" y="13577"/>
                  </a:lnTo>
                  <a:lnTo>
                    <a:pt x="13830" y="12311"/>
                  </a:lnTo>
                  <a:lnTo>
                    <a:pt x="11568" y="11132"/>
                  </a:lnTo>
                  <a:lnTo>
                    <a:pt x="9290" y="10040"/>
                  </a:lnTo>
                  <a:lnTo>
                    <a:pt x="6993" y="9036"/>
                  </a:lnTo>
                  <a:lnTo>
                    <a:pt x="4679" y="8120"/>
                  </a:lnTo>
                  <a:lnTo>
                    <a:pt x="2348" y="729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17743" y="3174759"/>
              <a:ext cx="30995" cy="17462"/>
            </a:xfrm>
            <a:custGeom>
              <a:avLst/>
              <a:pathLst>
                <a:path w="30995" h="17462">
                  <a:moveTo>
                    <a:pt x="24010" y="0"/>
                  </a:moveTo>
                  <a:lnTo>
                    <a:pt x="30995" y="5675"/>
                  </a:lnTo>
                  <a:lnTo>
                    <a:pt x="28852" y="7050"/>
                  </a:lnTo>
                  <a:lnTo>
                    <a:pt x="26612" y="8382"/>
                  </a:lnTo>
                  <a:lnTo>
                    <a:pt x="24277" y="9669"/>
                  </a:lnTo>
                  <a:lnTo>
                    <a:pt x="21845" y="10914"/>
                  </a:lnTo>
                  <a:lnTo>
                    <a:pt x="19317" y="12114"/>
                  </a:lnTo>
                  <a:lnTo>
                    <a:pt x="16694" y="13271"/>
                  </a:lnTo>
                  <a:lnTo>
                    <a:pt x="13974" y="14384"/>
                  </a:lnTo>
                  <a:lnTo>
                    <a:pt x="11158" y="15454"/>
                  </a:lnTo>
                  <a:lnTo>
                    <a:pt x="8246" y="16480"/>
                  </a:lnTo>
                  <a:lnTo>
                    <a:pt x="5238" y="17462"/>
                  </a:lnTo>
                  <a:lnTo>
                    <a:pt x="0" y="10040"/>
                  </a:lnTo>
                  <a:lnTo>
                    <a:pt x="2597" y="9311"/>
                  </a:lnTo>
                  <a:lnTo>
                    <a:pt x="5151" y="8521"/>
                  </a:lnTo>
                  <a:lnTo>
                    <a:pt x="7661" y="7670"/>
                  </a:lnTo>
                  <a:lnTo>
                    <a:pt x="10128" y="6757"/>
                  </a:lnTo>
                  <a:lnTo>
                    <a:pt x="12551" y="5784"/>
                  </a:lnTo>
                  <a:lnTo>
                    <a:pt x="14930" y="4749"/>
                  </a:lnTo>
                  <a:lnTo>
                    <a:pt x="17266" y="3654"/>
                  </a:lnTo>
                  <a:lnTo>
                    <a:pt x="19558" y="2497"/>
                  </a:lnTo>
                  <a:lnTo>
                    <a:pt x="21806" y="1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102873" y="3095305"/>
              <a:ext cx="95170" cy="23137"/>
            </a:xfrm>
            <a:custGeom>
              <a:avLst/>
              <a:pathLst>
                <a:path w="95170" h="23137">
                  <a:moveTo>
                    <a:pt x="95170" y="0"/>
                  </a:moveTo>
                  <a:lnTo>
                    <a:pt x="95170" y="23137"/>
                  </a:lnTo>
                  <a:lnTo>
                    <a:pt x="86439" y="23137"/>
                  </a:lnTo>
                  <a:lnTo>
                    <a:pt x="86439" y="7421"/>
                  </a:lnTo>
                  <a:lnTo>
                    <a:pt x="8731" y="7421"/>
                  </a:lnTo>
                  <a:lnTo>
                    <a:pt x="8731" y="23137"/>
                  </a:lnTo>
                  <a:lnTo>
                    <a:pt x="0" y="2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16843" y="3109275"/>
              <a:ext cx="75088" cy="81637"/>
            </a:xfrm>
            <a:custGeom>
              <a:avLst/>
              <a:pathLst>
                <a:path w="75088" h="81637">
                  <a:moveTo>
                    <a:pt x="11787" y="19645"/>
                  </a:moveTo>
                  <a:lnTo>
                    <a:pt x="10040" y="32305"/>
                  </a:lnTo>
                  <a:lnTo>
                    <a:pt x="75088" y="32305"/>
                  </a:lnTo>
                  <a:lnTo>
                    <a:pt x="74630" y="38932"/>
                  </a:lnTo>
                  <a:lnTo>
                    <a:pt x="74128" y="45018"/>
                  </a:lnTo>
                  <a:lnTo>
                    <a:pt x="73582" y="50562"/>
                  </a:lnTo>
                  <a:lnTo>
                    <a:pt x="72993" y="55565"/>
                  </a:lnTo>
                  <a:lnTo>
                    <a:pt x="72360" y="60027"/>
                  </a:lnTo>
                  <a:lnTo>
                    <a:pt x="71683" y="63947"/>
                  </a:lnTo>
                  <a:lnTo>
                    <a:pt x="70963" y="67326"/>
                  </a:lnTo>
                  <a:lnTo>
                    <a:pt x="70199" y="70164"/>
                  </a:lnTo>
                  <a:lnTo>
                    <a:pt x="69391" y="72460"/>
                  </a:lnTo>
                  <a:lnTo>
                    <a:pt x="68540" y="74215"/>
                  </a:lnTo>
                  <a:lnTo>
                    <a:pt x="67597" y="75625"/>
                  </a:lnTo>
                  <a:lnTo>
                    <a:pt x="66514" y="76887"/>
                  </a:lnTo>
                  <a:lnTo>
                    <a:pt x="65292" y="78000"/>
                  </a:lnTo>
                  <a:lnTo>
                    <a:pt x="63930" y="78965"/>
                  </a:lnTo>
                  <a:lnTo>
                    <a:pt x="62428" y="79781"/>
                  </a:lnTo>
                  <a:lnTo>
                    <a:pt x="60786" y="80449"/>
                  </a:lnTo>
                  <a:lnTo>
                    <a:pt x="59005" y="80969"/>
                  </a:lnTo>
                  <a:lnTo>
                    <a:pt x="57084" y="81340"/>
                  </a:lnTo>
                  <a:lnTo>
                    <a:pt x="55024" y="81562"/>
                  </a:lnTo>
                  <a:lnTo>
                    <a:pt x="52824" y="81637"/>
                  </a:lnTo>
                  <a:lnTo>
                    <a:pt x="51392" y="81619"/>
                  </a:lnTo>
                  <a:lnTo>
                    <a:pt x="49890" y="81567"/>
                  </a:lnTo>
                  <a:lnTo>
                    <a:pt x="48318" y="81480"/>
                  </a:lnTo>
                  <a:lnTo>
                    <a:pt x="46677" y="81357"/>
                  </a:lnTo>
                  <a:lnTo>
                    <a:pt x="44965" y="81200"/>
                  </a:lnTo>
                  <a:lnTo>
                    <a:pt x="43184" y="81008"/>
                  </a:lnTo>
                  <a:lnTo>
                    <a:pt x="41333" y="80781"/>
                  </a:lnTo>
                  <a:lnTo>
                    <a:pt x="39412" y="80519"/>
                  </a:lnTo>
                  <a:lnTo>
                    <a:pt x="37422" y="80222"/>
                  </a:lnTo>
                  <a:lnTo>
                    <a:pt x="35361" y="79890"/>
                  </a:lnTo>
                  <a:lnTo>
                    <a:pt x="33615" y="71159"/>
                  </a:lnTo>
                  <a:lnTo>
                    <a:pt x="36086" y="71574"/>
                  </a:lnTo>
                  <a:lnTo>
                    <a:pt x="38434" y="71945"/>
                  </a:lnTo>
                  <a:lnTo>
                    <a:pt x="40661" y="72272"/>
                  </a:lnTo>
                  <a:lnTo>
                    <a:pt x="42765" y="72556"/>
                  </a:lnTo>
                  <a:lnTo>
                    <a:pt x="44747" y="72796"/>
                  </a:lnTo>
                  <a:lnTo>
                    <a:pt x="46607" y="72993"/>
                  </a:lnTo>
                  <a:lnTo>
                    <a:pt x="48344" y="73146"/>
                  </a:lnTo>
                  <a:lnTo>
                    <a:pt x="49960" y="73255"/>
                  </a:lnTo>
                  <a:lnTo>
                    <a:pt x="51453" y="73320"/>
                  </a:lnTo>
                  <a:lnTo>
                    <a:pt x="52824" y="73342"/>
                  </a:lnTo>
                  <a:lnTo>
                    <a:pt x="53928" y="73285"/>
                  </a:lnTo>
                  <a:lnTo>
                    <a:pt x="54971" y="73115"/>
                  </a:lnTo>
                  <a:lnTo>
                    <a:pt x="55954" y="72831"/>
                  </a:lnTo>
                  <a:lnTo>
                    <a:pt x="56875" y="72434"/>
                  </a:lnTo>
                  <a:lnTo>
                    <a:pt x="57735" y="71923"/>
                  </a:lnTo>
                  <a:lnTo>
                    <a:pt x="58534" y="71299"/>
                  </a:lnTo>
                  <a:lnTo>
                    <a:pt x="59272" y="70561"/>
                  </a:lnTo>
                  <a:lnTo>
                    <a:pt x="59948" y="69710"/>
                  </a:lnTo>
                  <a:lnTo>
                    <a:pt x="60564" y="68745"/>
                  </a:lnTo>
                  <a:lnTo>
                    <a:pt x="61118" y="67667"/>
                  </a:lnTo>
                  <a:lnTo>
                    <a:pt x="61625" y="66374"/>
                  </a:lnTo>
                  <a:lnTo>
                    <a:pt x="62096" y="64768"/>
                  </a:lnTo>
                  <a:lnTo>
                    <a:pt x="62533" y="62847"/>
                  </a:lnTo>
                  <a:lnTo>
                    <a:pt x="62934" y="60612"/>
                  </a:lnTo>
                  <a:lnTo>
                    <a:pt x="63301" y="58062"/>
                  </a:lnTo>
                  <a:lnTo>
                    <a:pt x="63633" y="55198"/>
                  </a:lnTo>
                  <a:lnTo>
                    <a:pt x="63930" y="52020"/>
                  </a:lnTo>
                  <a:lnTo>
                    <a:pt x="64192" y="48528"/>
                  </a:lnTo>
                  <a:lnTo>
                    <a:pt x="64419" y="44721"/>
                  </a:lnTo>
                  <a:lnTo>
                    <a:pt x="64611" y="40600"/>
                  </a:lnTo>
                  <a:lnTo>
                    <a:pt x="0" y="40600"/>
                  </a:lnTo>
                  <a:lnTo>
                    <a:pt x="5675" y="0"/>
                  </a:lnTo>
                  <a:lnTo>
                    <a:pt x="14843" y="873"/>
                  </a:lnTo>
                  <a:lnTo>
                    <a:pt x="13096" y="11350"/>
                  </a:lnTo>
                  <a:lnTo>
                    <a:pt x="69413" y="11350"/>
                  </a:lnTo>
                  <a:lnTo>
                    <a:pt x="69413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102000" y="3159479"/>
              <a:ext cx="71596" cy="8294"/>
            </a:xfrm>
            <a:custGeom>
              <a:avLst/>
              <a:pathLst>
                <a:path w="71596" h="8294">
                  <a:moveTo>
                    <a:pt x="0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10704" y="3094868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238207" y="3104472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39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4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1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46065" y="3121935"/>
              <a:ext cx="48895" cy="9167"/>
            </a:xfrm>
            <a:custGeom>
              <a:avLst/>
              <a:pathLst>
                <a:path w="48895" h="9167">
                  <a:moveTo>
                    <a:pt x="0" y="9167"/>
                  </a:moveTo>
                  <a:lnTo>
                    <a:pt x="48895" y="916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46065" y="3138524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28166" y="3159479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84483" y="3161662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28139" y="3094868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36870" y="3103163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42109" y="3107965"/>
              <a:ext cx="63738" cy="63301"/>
            </a:xfrm>
            <a:custGeom>
              <a:avLst/>
              <a:pathLst>
                <a:path w="63738" h="63301">
                  <a:moveTo>
                    <a:pt x="873" y="16152"/>
                  </a:moveTo>
                  <a:lnTo>
                    <a:pt x="27066" y="16152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6152"/>
                  </a:lnTo>
                  <a:lnTo>
                    <a:pt x="63738" y="16152"/>
                  </a:lnTo>
                  <a:lnTo>
                    <a:pt x="63738" y="24447"/>
                  </a:lnTo>
                  <a:lnTo>
                    <a:pt x="34488" y="24447"/>
                  </a:lnTo>
                  <a:lnTo>
                    <a:pt x="34392" y="25145"/>
                  </a:lnTo>
                  <a:lnTo>
                    <a:pt x="34278" y="25844"/>
                  </a:lnTo>
                  <a:lnTo>
                    <a:pt x="34147" y="26543"/>
                  </a:lnTo>
                  <a:lnTo>
                    <a:pt x="33999" y="27241"/>
                  </a:lnTo>
                  <a:lnTo>
                    <a:pt x="33833" y="27940"/>
                  </a:lnTo>
                  <a:lnTo>
                    <a:pt x="33650" y="28638"/>
                  </a:lnTo>
                  <a:lnTo>
                    <a:pt x="33449" y="29337"/>
                  </a:lnTo>
                  <a:lnTo>
                    <a:pt x="33231" y="30035"/>
                  </a:lnTo>
                  <a:lnTo>
                    <a:pt x="32995" y="30734"/>
                  </a:lnTo>
                  <a:lnTo>
                    <a:pt x="32742" y="31432"/>
                  </a:lnTo>
                  <a:lnTo>
                    <a:pt x="35959" y="33475"/>
                  </a:lnTo>
                  <a:lnTo>
                    <a:pt x="39150" y="35588"/>
                  </a:lnTo>
                  <a:lnTo>
                    <a:pt x="42316" y="37771"/>
                  </a:lnTo>
                  <a:lnTo>
                    <a:pt x="45454" y="40024"/>
                  </a:lnTo>
                  <a:lnTo>
                    <a:pt x="48567" y="42346"/>
                  </a:lnTo>
                  <a:lnTo>
                    <a:pt x="51654" y="44738"/>
                  </a:lnTo>
                  <a:lnTo>
                    <a:pt x="54714" y="47201"/>
                  </a:lnTo>
                  <a:lnTo>
                    <a:pt x="57748" y="49733"/>
                  </a:lnTo>
                  <a:lnTo>
                    <a:pt x="60756" y="52335"/>
                  </a:lnTo>
                  <a:lnTo>
                    <a:pt x="63738" y="55006"/>
                  </a:lnTo>
                  <a:lnTo>
                    <a:pt x="58062" y="62864"/>
                  </a:lnTo>
                  <a:lnTo>
                    <a:pt x="55260" y="60193"/>
                  </a:lnTo>
                  <a:lnTo>
                    <a:pt x="52439" y="57591"/>
                  </a:lnTo>
                  <a:lnTo>
                    <a:pt x="49602" y="55059"/>
                  </a:lnTo>
                  <a:lnTo>
                    <a:pt x="46747" y="52597"/>
                  </a:lnTo>
                  <a:lnTo>
                    <a:pt x="43874" y="50204"/>
                  </a:lnTo>
                  <a:lnTo>
                    <a:pt x="40984" y="47882"/>
                  </a:lnTo>
                  <a:lnTo>
                    <a:pt x="38076" y="45629"/>
                  </a:lnTo>
                  <a:lnTo>
                    <a:pt x="35152" y="43446"/>
                  </a:lnTo>
                  <a:lnTo>
                    <a:pt x="32209" y="41333"/>
                  </a:lnTo>
                  <a:lnTo>
                    <a:pt x="29249" y="39290"/>
                  </a:lnTo>
                  <a:lnTo>
                    <a:pt x="27516" y="42202"/>
                  </a:lnTo>
                  <a:lnTo>
                    <a:pt x="25634" y="45000"/>
                  </a:lnTo>
                  <a:lnTo>
                    <a:pt x="23604" y="47685"/>
                  </a:lnTo>
                  <a:lnTo>
                    <a:pt x="21426" y="50257"/>
                  </a:lnTo>
                  <a:lnTo>
                    <a:pt x="19099" y="52714"/>
                  </a:lnTo>
                  <a:lnTo>
                    <a:pt x="16624" y="55059"/>
                  </a:lnTo>
                  <a:lnTo>
                    <a:pt x="14000" y="57290"/>
                  </a:lnTo>
                  <a:lnTo>
                    <a:pt x="11228" y="59407"/>
                  </a:lnTo>
                  <a:lnTo>
                    <a:pt x="8307" y="61411"/>
                  </a:lnTo>
                  <a:lnTo>
                    <a:pt x="5238" y="63301"/>
                  </a:lnTo>
                  <a:lnTo>
                    <a:pt x="0" y="55879"/>
                  </a:lnTo>
                  <a:lnTo>
                    <a:pt x="4186" y="53208"/>
                  </a:lnTo>
                  <a:lnTo>
                    <a:pt x="8015" y="50431"/>
                  </a:lnTo>
                  <a:lnTo>
                    <a:pt x="11485" y="47550"/>
                  </a:lnTo>
                  <a:lnTo>
                    <a:pt x="14598" y="44564"/>
                  </a:lnTo>
                  <a:lnTo>
                    <a:pt x="17353" y="41473"/>
                  </a:lnTo>
                  <a:lnTo>
                    <a:pt x="19750" y="38277"/>
                  </a:lnTo>
                  <a:lnTo>
                    <a:pt x="21788" y="34977"/>
                  </a:lnTo>
                  <a:lnTo>
                    <a:pt x="23469" y="31572"/>
                  </a:lnTo>
                  <a:lnTo>
                    <a:pt x="24792" y="28062"/>
                  </a:lnTo>
                  <a:lnTo>
                    <a:pt x="25757" y="24447"/>
                  </a:lnTo>
                  <a:lnTo>
                    <a:pt x="873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192694" y="2552755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61289" y="262004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316187" y="2546370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351985" y="2567325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351985" y="2578676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336269" y="2593519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387783" y="2593956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398697" y="2614911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368138" y="261578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354168" y="2616220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331030" y="2617094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431003" y="254200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61562" y="255772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42354" y="2581295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51085" y="258871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51085" y="2600504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510894" y="261665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73350" y="261665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429693" y="2617530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454141" y="261884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6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554114" y="261709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667620" y="2549426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676351" y="2557721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12149" y="2608799"/>
              <a:ext cx="39727" cy="34488"/>
            </a:xfrm>
            <a:custGeom>
              <a:avLst/>
              <a:pathLst>
                <a:path w="39727" h="34488">
                  <a:moveTo>
                    <a:pt x="6985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654086" y="2608799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39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64100" y="259351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794660" y="260879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768029" y="254637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806883" y="255466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781999" y="257081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806883" y="257081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832204" y="257081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885465" y="254331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876733" y="257562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10785" y="2542878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909912" y="2588717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988493" y="254200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004646" y="256296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013377" y="258173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013377" y="259744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026474" y="261316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113350" y="254768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122081" y="255597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104182" y="259439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112477" y="260225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155260" y="259439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163555" y="260225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52177" y="2544624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212013" y="2545934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227730" y="2580859"/>
              <a:ext cx="20954" cy="17462"/>
            </a:xfrm>
            <a:custGeom>
              <a:avLst/>
              <a:pathLst>
                <a:path w="20954" h="17462">
                  <a:moveTo>
                    <a:pt x="0" y="17462"/>
                  </a:moveTo>
                  <a:lnTo>
                    <a:pt x="20954" y="17462"/>
                  </a:lnTo>
                  <a:lnTo>
                    <a:pt x="20954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324210" y="2542878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367430" y="2562960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4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341672" y="2580422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36870" y="2605306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45601" y="2613601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58970" y="266445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373377" y="270767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321426" y="266401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329284" y="268671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329284" y="272033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434932" y="2667508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451521" y="2688026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457197" y="2708545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465928" y="2716839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40144" y="2717713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544509" y="2663142"/>
              <a:ext cx="93424" cy="54570"/>
            </a:xfrm>
            <a:custGeom>
              <a:avLst/>
              <a:pathLst>
                <a:path w="93424" h="54570">
                  <a:moveTo>
                    <a:pt x="2182" y="20955"/>
                  </a:moveTo>
                  <a:lnTo>
                    <a:pt x="43656" y="20955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5"/>
                  </a:lnTo>
                  <a:lnTo>
                    <a:pt x="93424" y="20955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556296" y="2664015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605628" y="2664015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601699" y="2695448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39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654086" y="266401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60635" y="2689773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669366" y="2697631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673732" y="2701123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712149" y="2729063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762354" y="2663579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2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808193" y="2664015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4"/>
                  </a:lnTo>
                  <a:lnTo>
                    <a:pt x="31869" y="62864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4"/>
                  </a:lnTo>
                  <a:lnTo>
                    <a:pt x="8731" y="62864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816924" y="2692392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840062" y="2692392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877606" y="266357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908602" y="2705489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908602" y="2723824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985437" y="2664015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33896" y="2669254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042190" y="2677112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042190" y="2702869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042190" y="2728627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101126" y="2663579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22081" y="2664452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10704" y="267100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230785" y="271334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49121" y="266838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75751" y="267667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326393" y="266270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382709" y="268409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329885" y="268409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325083" y="270025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217689" y="2791265"/>
              <a:ext cx="45402" cy="89495"/>
            </a:xfrm>
            <a:custGeom>
              <a:avLst/>
              <a:pathLst>
                <a:path w="45402" h="89495">
                  <a:moveTo>
                    <a:pt x="0" y="0"/>
                  </a:moveTo>
                  <a:lnTo>
                    <a:pt x="42346" y="0"/>
                  </a:lnTo>
                  <a:lnTo>
                    <a:pt x="42346" y="49768"/>
                  </a:lnTo>
                  <a:lnTo>
                    <a:pt x="8294" y="49768"/>
                  </a:lnTo>
                  <a:lnTo>
                    <a:pt x="8294" y="78581"/>
                  </a:lnTo>
                  <a:lnTo>
                    <a:pt x="10717" y="77703"/>
                  </a:lnTo>
                  <a:lnTo>
                    <a:pt x="13096" y="76817"/>
                  </a:lnTo>
                  <a:lnTo>
                    <a:pt x="15432" y="75922"/>
                  </a:lnTo>
                  <a:lnTo>
                    <a:pt x="17724" y="75018"/>
                  </a:lnTo>
                  <a:lnTo>
                    <a:pt x="19972" y="74106"/>
                  </a:lnTo>
                  <a:lnTo>
                    <a:pt x="22177" y="73185"/>
                  </a:lnTo>
                  <a:lnTo>
                    <a:pt x="24338" y="72255"/>
                  </a:lnTo>
                  <a:lnTo>
                    <a:pt x="26455" y="71316"/>
                  </a:lnTo>
                  <a:lnTo>
                    <a:pt x="28529" y="70369"/>
                  </a:lnTo>
                  <a:lnTo>
                    <a:pt x="30559" y="69413"/>
                  </a:lnTo>
                  <a:lnTo>
                    <a:pt x="29939" y="68278"/>
                  </a:lnTo>
                  <a:lnTo>
                    <a:pt x="29302" y="67143"/>
                  </a:lnTo>
                  <a:lnTo>
                    <a:pt x="28647" y="66008"/>
                  </a:lnTo>
                  <a:lnTo>
                    <a:pt x="27974" y="64873"/>
                  </a:lnTo>
                  <a:lnTo>
                    <a:pt x="27285" y="63738"/>
                  </a:lnTo>
                  <a:lnTo>
                    <a:pt x="26577" y="62603"/>
                  </a:lnTo>
                  <a:lnTo>
                    <a:pt x="25853" y="61468"/>
                  </a:lnTo>
                  <a:lnTo>
                    <a:pt x="25111" y="60332"/>
                  </a:lnTo>
                  <a:lnTo>
                    <a:pt x="24351" y="59197"/>
                  </a:lnTo>
                  <a:lnTo>
                    <a:pt x="23574" y="58062"/>
                  </a:lnTo>
                  <a:lnTo>
                    <a:pt x="31432" y="54133"/>
                  </a:lnTo>
                  <a:lnTo>
                    <a:pt x="33065" y="56595"/>
                  </a:lnTo>
                  <a:lnTo>
                    <a:pt x="34645" y="59093"/>
                  </a:lnTo>
                  <a:lnTo>
                    <a:pt x="36173" y="61625"/>
                  </a:lnTo>
                  <a:lnTo>
                    <a:pt x="37649" y="64192"/>
                  </a:lnTo>
                  <a:lnTo>
                    <a:pt x="39072" y="66794"/>
                  </a:lnTo>
                  <a:lnTo>
                    <a:pt x="40443" y="69430"/>
                  </a:lnTo>
                  <a:lnTo>
                    <a:pt x="41761" y="72102"/>
                  </a:lnTo>
                  <a:lnTo>
                    <a:pt x="43027" y="74809"/>
                  </a:lnTo>
                  <a:lnTo>
                    <a:pt x="44241" y="77550"/>
                  </a:lnTo>
                  <a:lnTo>
                    <a:pt x="45402" y="80327"/>
                  </a:lnTo>
                  <a:lnTo>
                    <a:pt x="36671" y="84256"/>
                  </a:lnTo>
                  <a:lnTo>
                    <a:pt x="36487" y="83558"/>
                  </a:lnTo>
                  <a:lnTo>
                    <a:pt x="36287" y="82859"/>
                  </a:lnTo>
                  <a:lnTo>
                    <a:pt x="36068" y="82161"/>
                  </a:lnTo>
                  <a:lnTo>
                    <a:pt x="35833" y="81462"/>
                  </a:lnTo>
                  <a:lnTo>
                    <a:pt x="35579" y="80764"/>
                  </a:lnTo>
                  <a:lnTo>
                    <a:pt x="35309" y="80065"/>
                  </a:lnTo>
                  <a:lnTo>
                    <a:pt x="35021" y="79367"/>
                  </a:lnTo>
                  <a:lnTo>
                    <a:pt x="34715" y="78668"/>
                  </a:lnTo>
                  <a:lnTo>
                    <a:pt x="34392" y="77970"/>
                  </a:lnTo>
                  <a:lnTo>
                    <a:pt x="34051" y="77271"/>
                  </a:lnTo>
                  <a:lnTo>
                    <a:pt x="31393" y="78572"/>
                  </a:lnTo>
                  <a:lnTo>
                    <a:pt x="28655" y="79856"/>
                  </a:lnTo>
                  <a:lnTo>
                    <a:pt x="25840" y="81122"/>
                  </a:lnTo>
                  <a:lnTo>
                    <a:pt x="22945" y="82370"/>
                  </a:lnTo>
                  <a:lnTo>
                    <a:pt x="19972" y="83601"/>
                  </a:lnTo>
                  <a:lnTo>
                    <a:pt x="16921" y="84815"/>
                  </a:lnTo>
                  <a:lnTo>
                    <a:pt x="13791" y="86011"/>
                  </a:lnTo>
                  <a:lnTo>
                    <a:pt x="10582" y="87190"/>
                  </a:lnTo>
                  <a:lnTo>
                    <a:pt x="7294" y="88351"/>
                  </a:lnTo>
                  <a:lnTo>
                    <a:pt x="3929" y="89495"/>
                  </a:lnTo>
                  <a:lnTo>
                    <a:pt x="0" y="851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25983" y="2799123"/>
              <a:ext cx="25320" cy="13096"/>
            </a:xfrm>
            <a:custGeom>
              <a:avLst/>
              <a:pathLst>
                <a:path w="25320" h="13096">
                  <a:moveTo>
                    <a:pt x="0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225983" y="2820078"/>
              <a:ext cx="25320" cy="12660"/>
            </a:xfrm>
            <a:custGeom>
              <a:avLst/>
              <a:pathLst>
                <a:path w="25320" h="12660">
                  <a:moveTo>
                    <a:pt x="0" y="12660"/>
                  </a:moveTo>
                  <a:lnTo>
                    <a:pt x="25320" y="12660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267020" y="2791265"/>
              <a:ext cx="41473" cy="93860"/>
            </a:xfrm>
            <a:custGeom>
              <a:avLst/>
              <a:pathLst>
                <a:path w="41473" h="93860">
                  <a:moveTo>
                    <a:pt x="32742" y="8294"/>
                  </a:moveTo>
                  <a:lnTo>
                    <a:pt x="8731" y="8294"/>
                  </a:lnTo>
                  <a:lnTo>
                    <a:pt x="8731" y="93860"/>
                  </a:lnTo>
                  <a:lnTo>
                    <a:pt x="0" y="93860"/>
                  </a:lnTo>
                  <a:lnTo>
                    <a:pt x="0" y="0"/>
                  </a:lnTo>
                  <a:lnTo>
                    <a:pt x="41473" y="0"/>
                  </a:lnTo>
                  <a:lnTo>
                    <a:pt x="41473" y="69850"/>
                  </a:lnTo>
                  <a:lnTo>
                    <a:pt x="41451" y="70786"/>
                  </a:lnTo>
                  <a:lnTo>
                    <a:pt x="41386" y="71674"/>
                  </a:lnTo>
                  <a:lnTo>
                    <a:pt x="41276" y="72515"/>
                  </a:lnTo>
                  <a:lnTo>
                    <a:pt x="41124" y="73307"/>
                  </a:lnTo>
                  <a:lnTo>
                    <a:pt x="40927" y="74051"/>
                  </a:lnTo>
                  <a:lnTo>
                    <a:pt x="40687" y="74748"/>
                  </a:lnTo>
                  <a:lnTo>
                    <a:pt x="40403" y="75396"/>
                  </a:lnTo>
                  <a:lnTo>
                    <a:pt x="40076" y="75996"/>
                  </a:lnTo>
                  <a:lnTo>
                    <a:pt x="39705" y="76549"/>
                  </a:lnTo>
                  <a:lnTo>
                    <a:pt x="39290" y="77053"/>
                  </a:lnTo>
                  <a:lnTo>
                    <a:pt x="38832" y="77509"/>
                  </a:lnTo>
                  <a:lnTo>
                    <a:pt x="38330" y="77917"/>
                  </a:lnTo>
                  <a:lnTo>
                    <a:pt x="37784" y="78277"/>
                  </a:lnTo>
                  <a:lnTo>
                    <a:pt x="37195" y="78589"/>
                  </a:lnTo>
                  <a:lnTo>
                    <a:pt x="36562" y="78854"/>
                  </a:lnTo>
                  <a:lnTo>
                    <a:pt x="35885" y="79070"/>
                  </a:lnTo>
                  <a:lnTo>
                    <a:pt x="35165" y="79238"/>
                  </a:lnTo>
                  <a:lnTo>
                    <a:pt x="34401" y="79358"/>
                  </a:lnTo>
                  <a:lnTo>
                    <a:pt x="33593" y="79430"/>
                  </a:lnTo>
                  <a:lnTo>
                    <a:pt x="32742" y="79454"/>
                  </a:lnTo>
                  <a:lnTo>
                    <a:pt x="31572" y="79441"/>
                  </a:lnTo>
                  <a:lnTo>
                    <a:pt x="30332" y="79401"/>
                  </a:lnTo>
                  <a:lnTo>
                    <a:pt x="29022" y="79336"/>
                  </a:lnTo>
                  <a:lnTo>
                    <a:pt x="27643" y="79244"/>
                  </a:lnTo>
                  <a:lnTo>
                    <a:pt x="26193" y="79126"/>
                  </a:lnTo>
                  <a:lnTo>
                    <a:pt x="24674" y="78982"/>
                  </a:lnTo>
                  <a:lnTo>
                    <a:pt x="23085" y="78812"/>
                  </a:lnTo>
                  <a:lnTo>
                    <a:pt x="21426" y="78616"/>
                  </a:lnTo>
                  <a:lnTo>
                    <a:pt x="19697" y="78393"/>
                  </a:lnTo>
                  <a:lnTo>
                    <a:pt x="17899" y="78144"/>
                  </a:lnTo>
                  <a:lnTo>
                    <a:pt x="16152" y="69850"/>
                  </a:lnTo>
                  <a:lnTo>
                    <a:pt x="18099" y="70098"/>
                  </a:lnTo>
                  <a:lnTo>
                    <a:pt x="19924" y="70321"/>
                  </a:lnTo>
                  <a:lnTo>
                    <a:pt x="21627" y="70517"/>
                  </a:lnTo>
                  <a:lnTo>
                    <a:pt x="23207" y="70688"/>
                  </a:lnTo>
                  <a:lnTo>
                    <a:pt x="24665" y="70832"/>
                  </a:lnTo>
                  <a:lnTo>
                    <a:pt x="26001" y="70950"/>
                  </a:lnTo>
                  <a:lnTo>
                    <a:pt x="27215" y="71041"/>
                  </a:lnTo>
                  <a:lnTo>
                    <a:pt x="28306" y="71107"/>
                  </a:lnTo>
                  <a:lnTo>
                    <a:pt x="29275" y="71146"/>
                  </a:lnTo>
                  <a:lnTo>
                    <a:pt x="30122" y="71159"/>
                  </a:lnTo>
                  <a:lnTo>
                    <a:pt x="30620" y="71133"/>
                  </a:lnTo>
                  <a:lnTo>
                    <a:pt x="31065" y="71054"/>
                  </a:lnTo>
                  <a:lnTo>
                    <a:pt x="31458" y="70923"/>
                  </a:lnTo>
                  <a:lnTo>
                    <a:pt x="31799" y="70740"/>
                  </a:lnTo>
                  <a:lnTo>
                    <a:pt x="32087" y="70504"/>
                  </a:lnTo>
                  <a:lnTo>
                    <a:pt x="32323" y="70216"/>
                  </a:lnTo>
                  <a:lnTo>
                    <a:pt x="32506" y="69876"/>
                  </a:lnTo>
                  <a:lnTo>
                    <a:pt x="32637" y="69483"/>
                  </a:lnTo>
                  <a:lnTo>
                    <a:pt x="32715" y="69037"/>
                  </a:lnTo>
                  <a:lnTo>
                    <a:pt x="32742" y="685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323773" y="2790828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335997" y="2816149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344728" y="2824443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194714" y="218689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204864" y="2195568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204864" y="222923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261289" y="225303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316187" y="2179361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5" y="13970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351985" y="2200316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51985" y="2211666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336269" y="2226509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387783" y="2226946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398697" y="2247901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368138" y="224877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354168" y="2249211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331030" y="2250084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31003" y="217499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3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61562" y="219071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42354" y="2214286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451085" y="222170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451085" y="2233494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510894" y="224964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473350" y="224964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429693" y="2250520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454141" y="225183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554114" y="225008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651904" y="2176305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89448" y="2181107"/>
              <a:ext cx="55880" cy="68103"/>
            </a:xfrm>
            <a:custGeom>
              <a:avLst/>
              <a:pathLst>
                <a:path w="55880" h="68103">
                  <a:moveTo>
                    <a:pt x="0" y="0"/>
                  </a:moveTo>
                  <a:lnTo>
                    <a:pt x="55880" y="0"/>
                  </a:lnTo>
                  <a:lnTo>
                    <a:pt x="55880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698179" y="2189402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698179" y="2219524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678970" y="2263181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766720" y="2178051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779816" y="220468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823909" y="220468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779380" y="221690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823473" y="221690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768902" y="2229129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75860" y="222650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906420" y="224178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879789" y="217936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918643" y="218765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893759" y="220380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18643" y="220380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943964" y="220380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989366" y="217586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20362" y="2217778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020362" y="2236114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100253" y="2176305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098944" y="2200752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69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122955" y="2177178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156570" y="222258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156570" y="2238733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156570" y="225444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219871" y="217630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212013" y="2208610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241700" y="2181980"/>
              <a:ext cx="71159" cy="90805"/>
            </a:xfrm>
            <a:custGeom>
              <a:avLst/>
              <a:pathLst>
                <a:path w="71159" h="90805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25520" y="2176305"/>
              <a:ext cx="97789" cy="100845"/>
            </a:xfrm>
            <a:custGeom>
              <a:avLst/>
              <a:pathLst>
                <a:path w="97789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6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89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39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39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50840" y="2224327"/>
              <a:ext cx="51077" cy="27940"/>
            </a:xfrm>
            <a:custGeom>
              <a:avLst/>
              <a:pathLst>
                <a:path w="51077" h="27940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40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322464" y="2297006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365683" y="2296569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34051" y="20955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5"/>
                  </a:lnTo>
                  <a:lnTo>
                    <a:pt x="4802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366120" y="2341972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371359" y="2364236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0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185327" y="175920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207701" y="177011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261289" y="182567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316187" y="1752001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351985" y="1772956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351985" y="1784306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336269" y="1799149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387783" y="1799586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398697" y="1820541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368138" y="182141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354168" y="1821851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331030" y="1822724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431003" y="174763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461562" y="176335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0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442354" y="1786926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451085" y="179434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451085" y="1806134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510894" y="182228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473350" y="182228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429693" y="1823160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454141" y="182447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6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554114" y="182272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653650" y="1754183"/>
              <a:ext cx="99536" cy="95607"/>
            </a:xfrm>
            <a:custGeom>
              <a:avLst/>
              <a:pathLst>
                <a:path w="99536" h="95607">
                  <a:moveTo>
                    <a:pt x="698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773705" y="174894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764973" y="178125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790730" y="1748945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1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10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809066" y="1791291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1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39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4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885465" y="174894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876733" y="178125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910785" y="1748508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909912" y="1794347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988493" y="174763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004646" y="176859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013377" y="178736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013377" y="180307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026474" y="181879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113350" y="175331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122081" y="176160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104182" y="180002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112477" y="180788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155260" y="180002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163555" y="180788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227730" y="1751127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236024" y="1758986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236024" y="1774265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210704" y="1796967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323337" y="1752437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383582" y="1767280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335560" y="1802642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344292" y="1810937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101126" y="186920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32122" y="1911119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32122" y="1929455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12013" y="1869645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210704" y="1894093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234715" y="1870519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268330" y="191592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268330" y="193207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268330" y="194779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331631" y="186964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23773" y="190195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353460" y="1875321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429858" y="3143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429858" y="2715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429858" y="2288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429858" y="1861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464652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871058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277463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683868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090273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496679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437940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447872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783445" y="346119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844455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906501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91643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188704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250751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26068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312906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322838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596365" y="346234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657265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719312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72924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974475" y="346234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032483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042415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094639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104571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156795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166726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380880" y="346234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40144" y="346119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501153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1952625" y="1535214"/>
              <a:ext cx="3657600" cy="2005112"/>
            </a:xfrm>
            <a:custGeom>
              <a:avLst/>
              <a:pathLst>
                <a:path w="3657600" h="2005112">
                  <a:moveTo>
                    <a:pt x="3657540" y="1994445"/>
                  </a:moveTo>
                  <a:lnTo>
                    <a:pt x="3656857" y="1995469"/>
                  </a:lnTo>
                  <a:lnTo>
                    <a:pt x="3656141" y="1996436"/>
                  </a:lnTo>
                  <a:lnTo>
                    <a:pt x="3655408" y="1997337"/>
                  </a:lnTo>
                  <a:lnTo>
                    <a:pt x="3654648" y="1998186"/>
                  </a:lnTo>
                  <a:lnTo>
                    <a:pt x="3653862" y="1998983"/>
                  </a:lnTo>
                  <a:lnTo>
                    <a:pt x="3653050" y="1999727"/>
                  </a:lnTo>
                  <a:lnTo>
                    <a:pt x="3652212" y="2000419"/>
                  </a:lnTo>
                  <a:lnTo>
                    <a:pt x="3651348" y="2001059"/>
                  </a:lnTo>
                  <a:lnTo>
                    <a:pt x="3650457" y="2001646"/>
                  </a:lnTo>
                  <a:lnTo>
                    <a:pt x="3649540" y="2002181"/>
                  </a:lnTo>
                  <a:lnTo>
                    <a:pt x="3648597" y="2002663"/>
                  </a:lnTo>
                  <a:lnTo>
                    <a:pt x="3647628" y="2003093"/>
                  </a:lnTo>
                  <a:lnTo>
                    <a:pt x="3646639" y="2003477"/>
                  </a:lnTo>
                  <a:lnTo>
                    <a:pt x="3645637" y="2003820"/>
                  </a:lnTo>
                  <a:lnTo>
                    <a:pt x="3644622" y="2004123"/>
                  </a:lnTo>
                  <a:lnTo>
                    <a:pt x="3643594" y="2004385"/>
                  </a:lnTo>
                  <a:lnTo>
                    <a:pt x="3642553" y="2004607"/>
                  </a:lnTo>
                  <a:lnTo>
                    <a:pt x="3641499" y="2004789"/>
                  </a:lnTo>
                  <a:lnTo>
                    <a:pt x="3640431" y="2004930"/>
                  </a:lnTo>
                  <a:lnTo>
                    <a:pt x="3639351" y="2005031"/>
                  </a:lnTo>
                  <a:lnTo>
                    <a:pt x="3638257" y="2005092"/>
                  </a:lnTo>
                  <a:lnTo>
                    <a:pt x="3637151" y="2005112"/>
                  </a:lnTo>
                  <a:lnTo>
                    <a:pt x="3636034" y="2005092"/>
                  </a:lnTo>
                  <a:lnTo>
                    <a:pt x="3634933" y="2005031"/>
                  </a:lnTo>
                  <a:lnTo>
                    <a:pt x="3633847" y="2004930"/>
                  </a:lnTo>
                  <a:lnTo>
                    <a:pt x="3632776" y="2004789"/>
                  </a:lnTo>
                  <a:lnTo>
                    <a:pt x="3631721" y="2004607"/>
                  </a:lnTo>
                  <a:lnTo>
                    <a:pt x="3630681" y="2004385"/>
                  </a:lnTo>
                  <a:lnTo>
                    <a:pt x="3629656" y="2004123"/>
                  </a:lnTo>
                  <a:lnTo>
                    <a:pt x="3628646" y="2003820"/>
                  </a:lnTo>
                  <a:lnTo>
                    <a:pt x="3627652" y="2003477"/>
                  </a:lnTo>
                  <a:lnTo>
                    <a:pt x="3626673" y="2003093"/>
                  </a:lnTo>
                  <a:lnTo>
                    <a:pt x="3625714" y="2002663"/>
                  </a:lnTo>
                  <a:lnTo>
                    <a:pt x="3624781" y="2002181"/>
                  </a:lnTo>
                  <a:lnTo>
                    <a:pt x="3623872" y="2001646"/>
                  </a:lnTo>
                  <a:lnTo>
                    <a:pt x="3622989" y="2001059"/>
                  </a:lnTo>
                  <a:lnTo>
                    <a:pt x="3622130" y="2000419"/>
                  </a:lnTo>
                  <a:lnTo>
                    <a:pt x="3621297" y="1999727"/>
                  </a:lnTo>
                  <a:lnTo>
                    <a:pt x="3620489" y="1998983"/>
                  </a:lnTo>
                  <a:lnTo>
                    <a:pt x="3619706" y="1998186"/>
                  </a:lnTo>
                  <a:lnTo>
                    <a:pt x="3618948" y="1997337"/>
                  </a:lnTo>
                  <a:lnTo>
                    <a:pt x="3618215" y="1996436"/>
                  </a:lnTo>
                  <a:lnTo>
                    <a:pt x="3617520" y="1995479"/>
                  </a:lnTo>
                  <a:lnTo>
                    <a:pt x="3616855" y="1994464"/>
                  </a:lnTo>
                  <a:lnTo>
                    <a:pt x="3616219" y="1993392"/>
                  </a:lnTo>
                  <a:lnTo>
                    <a:pt x="3615613" y="1992262"/>
                  </a:lnTo>
                  <a:lnTo>
                    <a:pt x="3615036" y="1991074"/>
                  </a:lnTo>
                  <a:lnTo>
                    <a:pt x="3614489" y="1989828"/>
                  </a:lnTo>
                  <a:lnTo>
                    <a:pt x="3613971" y="1988524"/>
                  </a:lnTo>
                  <a:lnTo>
                    <a:pt x="3613482" y="1987163"/>
                  </a:lnTo>
                  <a:lnTo>
                    <a:pt x="3613023" y="1985744"/>
                  </a:lnTo>
                  <a:lnTo>
                    <a:pt x="3612594" y="1984266"/>
                  </a:lnTo>
                  <a:lnTo>
                    <a:pt x="3612210" y="1982714"/>
                  </a:lnTo>
                  <a:lnTo>
                    <a:pt x="3611867" y="1981090"/>
                  </a:lnTo>
                  <a:lnTo>
                    <a:pt x="3611564" y="1979396"/>
                  </a:lnTo>
                  <a:lnTo>
                    <a:pt x="3611302" y="1977631"/>
                  </a:lnTo>
                  <a:lnTo>
                    <a:pt x="3611080" y="1975794"/>
                  </a:lnTo>
                  <a:lnTo>
                    <a:pt x="3610898" y="1973887"/>
                  </a:lnTo>
                  <a:lnTo>
                    <a:pt x="3610757" y="1971909"/>
                  </a:lnTo>
                  <a:lnTo>
                    <a:pt x="3610656" y="1969860"/>
                  </a:lnTo>
                  <a:lnTo>
                    <a:pt x="3610595" y="1967740"/>
                  </a:lnTo>
                  <a:lnTo>
                    <a:pt x="3610575" y="1965549"/>
                  </a:lnTo>
                  <a:lnTo>
                    <a:pt x="3610595" y="1963264"/>
                  </a:lnTo>
                  <a:lnTo>
                    <a:pt x="3610656" y="1961061"/>
                  </a:lnTo>
                  <a:lnTo>
                    <a:pt x="3610757" y="1958938"/>
                  </a:lnTo>
                  <a:lnTo>
                    <a:pt x="3610898" y="1956896"/>
                  </a:lnTo>
                  <a:lnTo>
                    <a:pt x="3611080" y="1954935"/>
                  </a:lnTo>
                  <a:lnTo>
                    <a:pt x="3611302" y="1953054"/>
                  </a:lnTo>
                  <a:lnTo>
                    <a:pt x="3611564" y="1951255"/>
                  </a:lnTo>
                  <a:lnTo>
                    <a:pt x="3611867" y="1949536"/>
                  </a:lnTo>
                  <a:lnTo>
                    <a:pt x="3612210" y="1947897"/>
                  </a:lnTo>
                  <a:lnTo>
                    <a:pt x="3612594" y="1946340"/>
                  </a:lnTo>
                  <a:lnTo>
                    <a:pt x="3613024" y="1944843"/>
                  </a:lnTo>
                  <a:lnTo>
                    <a:pt x="3613485" y="1943408"/>
                  </a:lnTo>
                  <a:lnTo>
                    <a:pt x="3613976" y="1942036"/>
                  </a:lnTo>
                  <a:lnTo>
                    <a:pt x="3614497" y="1940726"/>
                  </a:lnTo>
                  <a:lnTo>
                    <a:pt x="3615050" y="1939478"/>
                  </a:lnTo>
                  <a:lnTo>
                    <a:pt x="3615632" y="1938292"/>
                  </a:lnTo>
                  <a:lnTo>
                    <a:pt x="3616246" y="1937168"/>
                  </a:lnTo>
                  <a:lnTo>
                    <a:pt x="3616890" y="1936107"/>
                  </a:lnTo>
                  <a:lnTo>
                    <a:pt x="3617564" y="1935108"/>
                  </a:lnTo>
                  <a:lnTo>
                    <a:pt x="3618269" y="1934171"/>
                  </a:lnTo>
                  <a:lnTo>
                    <a:pt x="3619003" y="1933292"/>
                  </a:lnTo>
                  <a:lnTo>
                    <a:pt x="3619762" y="1932468"/>
                  </a:lnTo>
                  <a:lnTo>
                    <a:pt x="3620548" y="1931699"/>
                  </a:lnTo>
                  <a:lnTo>
                    <a:pt x="3621360" y="1930984"/>
                  </a:lnTo>
                  <a:lnTo>
                    <a:pt x="3622198" y="1930324"/>
                  </a:lnTo>
                  <a:lnTo>
                    <a:pt x="3623063" y="1929718"/>
                  </a:lnTo>
                  <a:lnTo>
                    <a:pt x="3623953" y="1929167"/>
                  </a:lnTo>
                  <a:lnTo>
                    <a:pt x="3624870" y="1928670"/>
                  </a:lnTo>
                  <a:lnTo>
                    <a:pt x="3625813" y="1928228"/>
                  </a:lnTo>
                  <a:lnTo>
                    <a:pt x="3626782" y="1927841"/>
                  </a:lnTo>
                  <a:lnTo>
                    <a:pt x="3627773" y="1927488"/>
                  </a:lnTo>
                  <a:lnTo>
                    <a:pt x="3628782" y="1927173"/>
                  </a:lnTo>
                  <a:lnTo>
                    <a:pt x="3629808" y="1926894"/>
                  </a:lnTo>
                  <a:lnTo>
                    <a:pt x="3630851" y="1926653"/>
                  </a:lnTo>
                  <a:lnTo>
                    <a:pt x="3631912" y="1926449"/>
                  </a:lnTo>
                  <a:lnTo>
                    <a:pt x="3632990" y="1926282"/>
                  </a:lnTo>
                  <a:lnTo>
                    <a:pt x="3634086" y="1926152"/>
                  </a:lnTo>
                  <a:lnTo>
                    <a:pt x="3635199" y="1926059"/>
                  </a:lnTo>
                  <a:lnTo>
                    <a:pt x="3636330" y="1926004"/>
                  </a:lnTo>
                  <a:lnTo>
                    <a:pt x="3637478" y="1925985"/>
                  </a:lnTo>
                  <a:lnTo>
                    <a:pt x="3638573" y="1926004"/>
                  </a:lnTo>
                  <a:lnTo>
                    <a:pt x="3639654" y="1926059"/>
                  </a:lnTo>
                  <a:lnTo>
                    <a:pt x="3640721" y="1926152"/>
                  </a:lnTo>
                  <a:lnTo>
                    <a:pt x="3641774" y="1926282"/>
                  </a:lnTo>
                  <a:lnTo>
                    <a:pt x="3642812" y="1926449"/>
                  </a:lnTo>
                  <a:lnTo>
                    <a:pt x="3643837" y="1926653"/>
                  </a:lnTo>
                  <a:lnTo>
                    <a:pt x="3644847" y="1926894"/>
                  </a:lnTo>
                  <a:lnTo>
                    <a:pt x="3645843" y="1927173"/>
                  </a:lnTo>
                  <a:lnTo>
                    <a:pt x="3646824" y="1927488"/>
                  </a:lnTo>
                  <a:lnTo>
                    <a:pt x="3647792" y="1927841"/>
                  </a:lnTo>
                  <a:lnTo>
                    <a:pt x="3648751" y="1928228"/>
                  </a:lnTo>
                  <a:lnTo>
                    <a:pt x="3649684" y="1928670"/>
                  </a:lnTo>
                  <a:lnTo>
                    <a:pt x="3650593" y="1929167"/>
                  </a:lnTo>
                  <a:lnTo>
                    <a:pt x="3651476" y="1929718"/>
                  </a:lnTo>
                  <a:lnTo>
                    <a:pt x="3652335" y="1930324"/>
                  </a:lnTo>
                  <a:lnTo>
                    <a:pt x="3653168" y="1930984"/>
                  </a:lnTo>
                  <a:lnTo>
                    <a:pt x="3653976" y="1931699"/>
                  </a:lnTo>
                  <a:lnTo>
                    <a:pt x="3654759" y="1932468"/>
                  </a:lnTo>
                  <a:lnTo>
                    <a:pt x="3655517" y="1933292"/>
                  </a:lnTo>
                  <a:lnTo>
                    <a:pt x="3656250" y="1934171"/>
                  </a:lnTo>
                  <a:lnTo>
                    <a:pt x="3656955" y="1935108"/>
                  </a:lnTo>
                  <a:lnTo>
                    <a:pt x="3657600" y="1936062"/>
                  </a:lnTo>
                  <a:lnTo>
                    <a:pt x="0" y="0"/>
                  </a:lnTo>
                  <a:lnTo>
                    <a:pt x="1994347" y="0"/>
                  </a:lnTo>
                  <a:lnTo>
                    <a:pt x="1994445" y="1725735"/>
                  </a:lnTo>
                  <a:lnTo>
                    <a:pt x="1995469" y="1727716"/>
                  </a:lnTo>
                  <a:lnTo>
                    <a:pt x="1996436" y="1726752"/>
                  </a:lnTo>
                  <a:lnTo>
                    <a:pt x="1996436" y="1728252"/>
                  </a:lnTo>
                  <a:lnTo>
                    <a:pt x="1997337" y="1726284"/>
                  </a:lnTo>
                  <a:lnTo>
                    <a:pt x="1998186" y="1726353"/>
                  </a:lnTo>
                  <a:lnTo>
                    <a:pt x="1998983" y="0"/>
                  </a:lnTo>
                  <a:lnTo>
                    <a:pt x="1999727" y="0"/>
                  </a:lnTo>
                  <a:lnTo>
                    <a:pt x="2000419" y="0"/>
                  </a:lnTo>
                  <a:lnTo>
                    <a:pt x="2001059" y="0"/>
                  </a:lnTo>
                  <a:lnTo>
                    <a:pt x="2001646" y="0"/>
                  </a:lnTo>
                  <a:lnTo>
                    <a:pt x="2002181" y="0"/>
                  </a:lnTo>
                  <a:lnTo>
                    <a:pt x="2002663" y="0"/>
                  </a:lnTo>
                  <a:lnTo>
                    <a:pt x="2003093" y="0"/>
                  </a:lnTo>
                  <a:lnTo>
                    <a:pt x="2003477" y="0"/>
                  </a:lnTo>
                  <a:lnTo>
                    <a:pt x="2003820" y="0"/>
                  </a:lnTo>
                  <a:lnTo>
                    <a:pt x="2004123" y="0"/>
                  </a:lnTo>
                  <a:lnTo>
                    <a:pt x="2004385" y="0"/>
                  </a:lnTo>
                  <a:lnTo>
                    <a:pt x="2004607" y="0"/>
                  </a:lnTo>
                  <a:lnTo>
                    <a:pt x="2004789" y="0"/>
                  </a:lnTo>
                  <a:lnTo>
                    <a:pt x="2004930" y="0"/>
                  </a:lnTo>
                  <a:lnTo>
                    <a:pt x="20047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573132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2021-01-05T00:09:20Z</dcterms:modified>
</cp:coreProperties>
</file>