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545557" y="1973107"/>
              <a:ext cx="1046821" cy="1808317"/>
            </a:xfrm>
            <a:custGeom>
              <a:avLst/>
              <a:pathLst>
                <a:path w="1046821" h="1808317">
                  <a:moveTo>
                    <a:pt x="0" y="1808317"/>
                  </a:moveTo>
                  <a:lnTo>
                    <a:pt x="36097" y="1757472"/>
                  </a:lnTo>
                  <a:lnTo>
                    <a:pt x="72194" y="1706627"/>
                  </a:lnTo>
                  <a:lnTo>
                    <a:pt x="108291" y="1655782"/>
                  </a:lnTo>
                  <a:lnTo>
                    <a:pt x="144389" y="1604936"/>
                  </a:lnTo>
                  <a:lnTo>
                    <a:pt x="180486" y="1554091"/>
                  </a:lnTo>
                  <a:lnTo>
                    <a:pt x="216583" y="1503246"/>
                  </a:lnTo>
                  <a:lnTo>
                    <a:pt x="252681" y="1452401"/>
                  </a:lnTo>
                  <a:lnTo>
                    <a:pt x="288778" y="1401556"/>
                  </a:lnTo>
                  <a:lnTo>
                    <a:pt x="324875" y="1350711"/>
                  </a:lnTo>
                  <a:lnTo>
                    <a:pt x="360973" y="1299866"/>
                  </a:lnTo>
                  <a:lnTo>
                    <a:pt x="397070" y="1249021"/>
                  </a:lnTo>
                  <a:lnTo>
                    <a:pt x="433167" y="1198175"/>
                  </a:lnTo>
                  <a:lnTo>
                    <a:pt x="469264" y="1147330"/>
                  </a:lnTo>
                  <a:lnTo>
                    <a:pt x="505362" y="1096485"/>
                  </a:lnTo>
                  <a:lnTo>
                    <a:pt x="541459" y="1045640"/>
                  </a:lnTo>
                  <a:lnTo>
                    <a:pt x="577556" y="994795"/>
                  </a:lnTo>
                  <a:lnTo>
                    <a:pt x="613654" y="943950"/>
                  </a:lnTo>
                  <a:lnTo>
                    <a:pt x="649751" y="893105"/>
                  </a:lnTo>
                  <a:lnTo>
                    <a:pt x="685848" y="842259"/>
                  </a:lnTo>
                  <a:lnTo>
                    <a:pt x="721946" y="791414"/>
                  </a:lnTo>
                  <a:lnTo>
                    <a:pt x="758043" y="740569"/>
                  </a:lnTo>
                  <a:lnTo>
                    <a:pt x="794140" y="689724"/>
                  </a:lnTo>
                  <a:lnTo>
                    <a:pt x="830237" y="638879"/>
                  </a:lnTo>
                  <a:lnTo>
                    <a:pt x="866335" y="588034"/>
                  </a:lnTo>
                  <a:lnTo>
                    <a:pt x="902432" y="537189"/>
                  </a:lnTo>
                  <a:lnTo>
                    <a:pt x="938529" y="486344"/>
                  </a:lnTo>
                  <a:lnTo>
                    <a:pt x="974627" y="435498"/>
                  </a:lnTo>
                  <a:lnTo>
                    <a:pt x="1010724" y="384653"/>
                  </a:lnTo>
                  <a:lnTo>
                    <a:pt x="1046821" y="333808"/>
                  </a:lnTo>
                  <a:lnTo>
                    <a:pt x="995642" y="298778"/>
                  </a:lnTo>
                  <a:lnTo>
                    <a:pt x="943292" y="265524"/>
                  </a:lnTo>
                  <a:lnTo>
                    <a:pt x="889833" y="234084"/>
                  </a:lnTo>
                  <a:lnTo>
                    <a:pt x="835326" y="204496"/>
                  </a:lnTo>
                  <a:lnTo>
                    <a:pt x="779837" y="176795"/>
                  </a:lnTo>
                  <a:lnTo>
                    <a:pt x="723431" y="151012"/>
                  </a:lnTo>
                  <a:lnTo>
                    <a:pt x="666174" y="127179"/>
                  </a:lnTo>
                  <a:lnTo>
                    <a:pt x="608133" y="105324"/>
                  </a:lnTo>
                  <a:lnTo>
                    <a:pt x="549377" y="85472"/>
                  </a:lnTo>
                  <a:lnTo>
                    <a:pt x="489975" y="67646"/>
                  </a:lnTo>
                  <a:lnTo>
                    <a:pt x="429997" y="51868"/>
                  </a:lnTo>
                  <a:lnTo>
                    <a:pt x="369512" y="38155"/>
                  </a:lnTo>
                  <a:lnTo>
                    <a:pt x="308593" y="26525"/>
                  </a:lnTo>
                  <a:lnTo>
                    <a:pt x="247311" y="16991"/>
                  </a:lnTo>
                  <a:lnTo>
                    <a:pt x="185738" y="9564"/>
                  </a:lnTo>
                  <a:lnTo>
                    <a:pt x="123947" y="4252"/>
                  </a:lnTo>
                  <a:lnTo>
                    <a:pt x="62010" y="1063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811407" y="2306916"/>
              <a:ext cx="3542464" cy="3282761"/>
            </a:xfrm>
            <a:custGeom>
              <a:avLst/>
              <a:pathLst>
                <a:path w="3542464" h="3282761">
                  <a:moveTo>
                    <a:pt x="1734149" y="1474508"/>
                  </a:moveTo>
                  <a:lnTo>
                    <a:pt x="1674351" y="1492183"/>
                  </a:lnTo>
                  <a:lnTo>
                    <a:pt x="1614553" y="1509859"/>
                  </a:lnTo>
                  <a:lnTo>
                    <a:pt x="1554754" y="1527534"/>
                  </a:lnTo>
                  <a:lnTo>
                    <a:pt x="1494956" y="1545209"/>
                  </a:lnTo>
                  <a:lnTo>
                    <a:pt x="1435158" y="1562884"/>
                  </a:lnTo>
                  <a:lnTo>
                    <a:pt x="1375359" y="1580559"/>
                  </a:lnTo>
                  <a:lnTo>
                    <a:pt x="1315561" y="1598234"/>
                  </a:lnTo>
                  <a:lnTo>
                    <a:pt x="1255763" y="1615909"/>
                  </a:lnTo>
                  <a:lnTo>
                    <a:pt x="1195965" y="1633585"/>
                  </a:lnTo>
                  <a:lnTo>
                    <a:pt x="1136166" y="1651260"/>
                  </a:lnTo>
                  <a:lnTo>
                    <a:pt x="1076368" y="1668935"/>
                  </a:lnTo>
                  <a:lnTo>
                    <a:pt x="1016570" y="1686610"/>
                  </a:lnTo>
                  <a:lnTo>
                    <a:pt x="956772" y="1704285"/>
                  </a:lnTo>
                  <a:lnTo>
                    <a:pt x="896973" y="1721960"/>
                  </a:lnTo>
                  <a:lnTo>
                    <a:pt x="837175" y="1739635"/>
                  </a:lnTo>
                  <a:lnTo>
                    <a:pt x="777377" y="1757311"/>
                  </a:lnTo>
                  <a:lnTo>
                    <a:pt x="717579" y="1774986"/>
                  </a:lnTo>
                  <a:lnTo>
                    <a:pt x="657780" y="1792661"/>
                  </a:lnTo>
                  <a:lnTo>
                    <a:pt x="597982" y="1810336"/>
                  </a:lnTo>
                  <a:lnTo>
                    <a:pt x="538184" y="1828011"/>
                  </a:lnTo>
                  <a:lnTo>
                    <a:pt x="478386" y="1845686"/>
                  </a:lnTo>
                  <a:lnTo>
                    <a:pt x="418587" y="1863361"/>
                  </a:lnTo>
                  <a:lnTo>
                    <a:pt x="358789" y="1881037"/>
                  </a:lnTo>
                  <a:lnTo>
                    <a:pt x="298991" y="1898712"/>
                  </a:lnTo>
                  <a:lnTo>
                    <a:pt x="239193" y="1916387"/>
                  </a:lnTo>
                  <a:lnTo>
                    <a:pt x="179394" y="1934062"/>
                  </a:lnTo>
                  <a:lnTo>
                    <a:pt x="119596" y="1951737"/>
                  </a:lnTo>
                  <a:lnTo>
                    <a:pt x="59798" y="1969412"/>
                  </a:lnTo>
                  <a:lnTo>
                    <a:pt x="0" y="1987087"/>
                  </a:lnTo>
                  <a:lnTo>
                    <a:pt x="18424" y="2045735"/>
                  </a:lnTo>
                  <a:lnTo>
                    <a:pt x="38832" y="2103723"/>
                  </a:lnTo>
                  <a:lnTo>
                    <a:pt x="61198" y="2160983"/>
                  </a:lnTo>
                  <a:lnTo>
                    <a:pt x="85498" y="2217450"/>
                  </a:lnTo>
                  <a:lnTo>
                    <a:pt x="111704" y="2273059"/>
                  </a:lnTo>
                  <a:lnTo>
                    <a:pt x="139784" y="2327744"/>
                  </a:lnTo>
                  <a:lnTo>
                    <a:pt x="169707" y="2381444"/>
                  </a:lnTo>
                  <a:lnTo>
                    <a:pt x="201437" y="2434095"/>
                  </a:lnTo>
                  <a:lnTo>
                    <a:pt x="234940" y="2485638"/>
                  </a:lnTo>
                  <a:lnTo>
                    <a:pt x="270174" y="2536012"/>
                  </a:lnTo>
                  <a:lnTo>
                    <a:pt x="307101" y="2585159"/>
                  </a:lnTo>
                  <a:lnTo>
                    <a:pt x="345676" y="2633023"/>
                  </a:lnTo>
                  <a:lnTo>
                    <a:pt x="385857" y="2679548"/>
                  </a:lnTo>
                  <a:lnTo>
                    <a:pt x="427595" y="2724680"/>
                  </a:lnTo>
                  <a:lnTo>
                    <a:pt x="470844" y="2768367"/>
                  </a:lnTo>
                  <a:lnTo>
                    <a:pt x="515552" y="2810560"/>
                  </a:lnTo>
                  <a:lnTo>
                    <a:pt x="561669" y="2851208"/>
                  </a:lnTo>
                  <a:lnTo>
                    <a:pt x="609140" y="2890265"/>
                  </a:lnTo>
                  <a:lnTo>
                    <a:pt x="657912" y="2927686"/>
                  </a:lnTo>
                  <a:lnTo>
                    <a:pt x="707927" y="2963428"/>
                  </a:lnTo>
                  <a:lnTo>
                    <a:pt x="759129" y="2997449"/>
                  </a:lnTo>
                  <a:lnTo>
                    <a:pt x="811457" y="3029710"/>
                  </a:lnTo>
                  <a:lnTo>
                    <a:pt x="864852" y="3060173"/>
                  </a:lnTo>
                  <a:lnTo>
                    <a:pt x="919251" y="3088805"/>
                  </a:lnTo>
                  <a:lnTo>
                    <a:pt x="974592" y="3115570"/>
                  </a:lnTo>
                  <a:lnTo>
                    <a:pt x="1030811" y="3140440"/>
                  </a:lnTo>
                  <a:lnTo>
                    <a:pt x="1087842" y="3163383"/>
                  </a:lnTo>
                  <a:lnTo>
                    <a:pt x="1145621" y="3184376"/>
                  </a:lnTo>
                  <a:lnTo>
                    <a:pt x="1204079" y="3203392"/>
                  </a:lnTo>
                  <a:lnTo>
                    <a:pt x="1263150" y="3220410"/>
                  </a:lnTo>
                  <a:lnTo>
                    <a:pt x="1322766" y="3235410"/>
                  </a:lnTo>
                  <a:lnTo>
                    <a:pt x="1382857" y="3248376"/>
                  </a:lnTo>
                  <a:lnTo>
                    <a:pt x="1443354" y="3259291"/>
                  </a:lnTo>
                  <a:lnTo>
                    <a:pt x="1504187" y="3268144"/>
                  </a:lnTo>
                  <a:lnTo>
                    <a:pt x="1565285" y="3274924"/>
                  </a:lnTo>
                  <a:lnTo>
                    <a:pt x="1626579" y="3279623"/>
                  </a:lnTo>
                  <a:lnTo>
                    <a:pt x="1687997" y="3282237"/>
                  </a:lnTo>
                  <a:lnTo>
                    <a:pt x="1749469" y="3282761"/>
                  </a:lnTo>
                  <a:lnTo>
                    <a:pt x="1810923" y="3281195"/>
                  </a:lnTo>
                  <a:lnTo>
                    <a:pt x="1872288" y="3277542"/>
                  </a:lnTo>
                  <a:lnTo>
                    <a:pt x="1933493" y="3271805"/>
                  </a:lnTo>
                  <a:lnTo>
                    <a:pt x="1994468" y="3263990"/>
                  </a:lnTo>
                  <a:lnTo>
                    <a:pt x="2055142" y="3254108"/>
                  </a:lnTo>
                  <a:lnTo>
                    <a:pt x="2115446" y="3242169"/>
                  </a:lnTo>
                  <a:lnTo>
                    <a:pt x="2175308" y="3228187"/>
                  </a:lnTo>
                  <a:lnTo>
                    <a:pt x="2234661" y="3212179"/>
                  </a:lnTo>
                  <a:lnTo>
                    <a:pt x="2293435" y="3194162"/>
                  </a:lnTo>
                  <a:lnTo>
                    <a:pt x="2351564" y="3174159"/>
                  </a:lnTo>
                  <a:lnTo>
                    <a:pt x="2408978" y="3152191"/>
                  </a:lnTo>
                  <a:lnTo>
                    <a:pt x="2465613" y="3128284"/>
                  </a:lnTo>
                  <a:lnTo>
                    <a:pt x="2521402" y="3102466"/>
                  </a:lnTo>
                  <a:lnTo>
                    <a:pt x="2576281" y="3074766"/>
                  </a:lnTo>
                  <a:lnTo>
                    <a:pt x="2630188" y="3045217"/>
                  </a:lnTo>
                  <a:lnTo>
                    <a:pt x="2683058" y="3013853"/>
                  </a:lnTo>
                  <a:lnTo>
                    <a:pt x="2734833" y="2980710"/>
                  </a:lnTo>
                  <a:lnTo>
                    <a:pt x="2785450" y="2945827"/>
                  </a:lnTo>
                  <a:lnTo>
                    <a:pt x="2834853" y="2909243"/>
                  </a:lnTo>
                  <a:lnTo>
                    <a:pt x="2882984" y="2871001"/>
                  </a:lnTo>
                  <a:lnTo>
                    <a:pt x="2929787" y="2831145"/>
                  </a:lnTo>
                  <a:lnTo>
                    <a:pt x="2975208" y="2789721"/>
                  </a:lnTo>
                  <a:lnTo>
                    <a:pt x="3019195" y="2746777"/>
                  </a:lnTo>
                  <a:lnTo>
                    <a:pt x="3061697" y="2702363"/>
                  </a:lnTo>
                  <a:lnTo>
                    <a:pt x="3102665" y="2656530"/>
                  </a:lnTo>
                  <a:lnTo>
                    <a:pt x="3142051" y="2609331"/>
                  </a:lnTo>
                  <a:lnTo>
                    <a:pt x="3179810" y="2560821"/>
                  </a:lnTo>
                  <a:lnTo>
                    <a:pt x="3215899" y="2511055"/>
                  </a:lnTo>
                  <a:lnTo>
                    <a:pt x="3250275" y="2460091"/>
                  </a:lnTo>
                  <a:lnTo>
                    <a:pt x="3282899" y="2407988"/>
                  </a:lnTo>
                  <a:lnTo>
                    <a:pt x="3313733" y="2354807"/>
                  </a:lnTo>
                  <a:lnTo>
                    <a:pt x="3342742" y="2300608"/>
                  </a:lnTo>
                  <a:lnTo>
                    <a:pt x="3369892" y="2245455"/>
                  </a:lnTo>
                  <a:lnTo>
                    <a:pt x="3395151" y="2189410"/>
                  </a:lnTo>
                  <a:lnTo>
                    <a:pt x="3418491" y="2132539"/>
                  </a:lnTo>
                  <a:lnTo>
                    <a:pt x="3439884" y="2074908"/>
                  </a:lnTo>
                  <a:lnTo>
                    <a:pt x="3459306" y="2016583"/>
                  </a:lnTo>
                  <a:lnTo>
                    <a:pt x="3476734" y="1957632"/>
                  </a:lnTo>
                  <a:lnTo>
                    <a:pt x="3492149" y="1898122"/>
                  </a:lnTo>
                  <a:lnTo>
                    <a:pt x="3505532" y="1838123"/>
                  </a:lnTo>
                  <a:lnTo>
                    <a:pt x="3516867" y="1777703"/>
                  </a:lnTo>
                  <a:lnTo>
                    <a:pt x="3526143" y="1716933"/>
                  </a:lnTo>
                  <a:lnTo>
                    <a:pt x="3533347" y="1655883"/>
                  </a:lnTo>
                  <a:lnTo>
                    <a:pt x="3538473" y="1594623"/>
                  </a:lnTo>
                  <a:lnTo>
                    <a:pt x="3541513" y="1533225"/>
                  </a:lnTo>
                  <a:lnTo>
                    <a:pt x="3542464" y="1471758"/>
                  </a:lnTo>
                  <a:lnTo>
                    <a:pt x="3541326" y="1410295"/>
                  </a:lnTo>
                  <a:lnTo>
                    <a:pt x="3538099" y="1348906"/>
                  </a:lnTo>
                  <a:lnTo>
                    <a:pt x="3532788" y="1287662"/>
                  </a:lnTo>
                  <a:lnTo>
                    <a:pt x="3525397" y="1226635"/>
                  </a:lnTo>
                  <a:lnTo>
                    <a:pt x="3515937" y="1165893"/>
                  </a:lnTo>
                  <a:lnTo>
                    <a:pt x="3504418" y="1105508"/>
                  </a:lnTo>
                  <a:lnTo>
                    <a:pt x="3490852" y="1045550"/>
                  </a:lnTo>
                  <a:lnTo>
                    <a:pt x="3475257" y="986087"/>
                  </a:lnTo>
                  <a:lnTo>
                    <a:pt x="3457649" y="927189"/>
                  </a:lnTo>
                  <a:lnTo>
                    <a:pt x="3438050" y="868924"/>
                  </a:lnTo>
                  <a:lnTo>
                    <a:pt x="3416482" y="811358"/>
                  </a:lnTo>
                  <a:lnTo>
                    <a:pt x="3392969" y="754558"/>
                  </a:lnTo>
                  <a:lnTo>
                    <a:pt x="3367539" y="698591"/>
                  </a:lnTo>
                  <a:lnTo>
                    <a:pt x="3340222" y="643520"/>
                  </a:lnTo>
                  <a:lnTo>
                    <a:pt x="3311049" y="589410"/>
                  </a:lnTo>
                  <a:lnTo>
                    <a:pt x="3280053" y="536322"/>
                  </a:lnTo>
                  <a:lnTo>
                    <a:pt x="3247271" y="484319"/>
                  </a:lnTo>
                  <a:lnTo>
                    <a:pt x="3212740" y="433460"/>
                  </a:lnTo>
                  <a:lnTo>
                    <a:pt x="3176500" y="383804"/>
                  </a:lnTo>
                  <a:lnTo>
                    <a:pt x="3138593" y="335409"/>
                  </a:lnTo>
                  <a:lnTo>
                    <a:pt x="3099064" y="288330"/>
                  </a:lnTo>
                  <a:lnTo>
                    <a:pt x="3057957" y="242622"/>
                  </a:lnTo>
                  <a:lnTo>
                    <a:pt x="3015320" y="198337"/>
                  </a:lnTo>
                  <a:lnTo>
                    <a:pt x="2971203" y="155527"/>
                  </a:lnTo>
                  <a:lnTo>
                    <a:pt x="2925655" y="114242"/>
                  </a:lnTo>
                  <a:lnTo>
                    <a:pt x="2878731" y="74529"/>
                  </a:lnTo>
                  <a:lnTo>
                    <a:pt x="2830485" y="36433"/>
                  </a:lnTo>
                  <a:lnTo>
                    <a:pt x="2780971" y="0"/>
                  </a:lnTo>
                  <a:lnTo>
                    <a:pt x="2744874" y="50845"/>
                  </a:lnTo>
                  <a:lnTo>
                    <a:pt x="2708776" y="101690"/>
                  </a:lnTo>
                  <a:lnTo>
                    <a:pt x="2672679" y="152535"/>
                  </a:lnTo>
                  <a:lnTo>
                    <a:pt x="2636582" y="203380"/>
                  </a:lnTo>
                  <a:lnTo>
                    <a:pt x="2600484" y="254225"/>
                  </a:lnTo>
                  <a:lnTo>
                    <a:pt x="2564387" y="305070"/>
                  </a:lnTo>
                  <a:lnTo>
                    <a:pt x="2528290" y="355915"/>
                  </a:lnTo>
                  <a:lnTo>
                    <a:pt x="2492192" y="406761"/>
                  </a:lnTo>
                  <a:lnTo>
                    <a:pt x="2456095" y="457606"/>
                  </a:lnTo>
                  <a:lnTo>
                    <a:pt x="2419998" y="508451"/>
                  </a:lnTo>
                  <a:lnTo>
                    <a:pt x="2383901" y="559296"/>
                  </a:lnTo>
                  <a:lnTo>
                    <a:pt x="2347803" y="610141"/>
                  </a:lnTo>
                  <a:lnTo>
                    <a:pt x="2311706" y="660986"/>
                  </a:lnTo>
                  <a:lnTo>
                    <a:pt x="2275609" y="711831"/>
                  </a:lnTo>
                  <a:lnTo>
                    <a:pt x="2239511" y="762676"/>
                  </a:lnTo>
                  <a:lnTo>
                    <a:pt x="2203414" y="813522"/>
                  </a:lnTo>
                  <a:lnTo>
                    <a:pt x="2167317" y="864367"/>
                  </a:lnTo>
                  <a:lnTo>
                    <a:pt x="2131219" y="915212"/>
                  </a:lnTo>
                  <a:lnTo>
                    <a:pt x="2095122" y="966057"/>
                  </a:lnTo>
                  <a:lnTo>
                    <a:pt x="2059025" y="1016902"/>
                  </a:lnTo>
                  <a:lnTo>
                    <a:pt x="2022927" y="1067747"/>
                  </a:lnTo>
                  <a:lnTo>
                    <a:pt x="1986830" y="1118592"/>
                  </a:lnTo>
                  <a:lnTo>
                    <a:pt x="1950733" y="1169437"/>
                  </a:lnTo>
                  <a:lnTo>
                    <a:pt x="1914636" y="1220283"/>
                  </a:lnTo>
                  <a:lnTo>
                    <a:pt x="1878538" y="1271128"/>
                  </a:lnTo>
                  <a:lnTo>
                    <a:pt x="1842441" y="1321973"/>
                  </a:lnTo>
                  <a:lnTo>
                    <a:pt x="1806344" y="1372818"/>
                  </a:lnTo>
                  <a:lnTo>
                    <a:pt x="1770246" y="142366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737437" y="2220441"/>
              <a:ext cx="1808120" cy="2073562"/>
            </a:xfrm>
            <a:custGeom>
              <a:avLst/>
              <a:pathLst>
                <a:path w="1808120" h="2073562">
                  <a:moveTo>
                    <a:pt x="1808120" y="1560983"/>
                  </a:moveTo>
                  <a:lnTo>
                    <a:pt x="1776641" y="1507156"/>
                  </a:lnTo>
                  <a:lnTo>
                    <a:pt x="1745163" y="1453329"/>
                  </a:lnTo>
                  <a:lnTo>
                    <a:pt x="1713684" y="1399502"/>
                  </a:lnTo>
                  <a:lnTo>
                    <a:pt x="1682206" y="1345675"/>
                  </a:lnTo>
                  <a:lnTo>
                    <a:pt x="1650727" y="1291848"/>
                  </a:lnTo>
                  <a:lnTo>
                    <a:pt x="1619249" y="1238021"/>
                  </a:lnTo>
                  <a:lnTo>
                    <a:pt x="1587770" y="1184194"/>
                  </a:lnTo>
                  <a:lnTo>
                    <a:pt x="1556292" y="1130367"/>
                  </a:lnTo>
                  <a:lnTo>
                    <a:pt x="1524813" y="1076540"/>
                  </a:lnTo>
                  <a:lnTo>
                    <a:pt x="1493335" y="1022713"/>
                  </a:lnTo>
                  <a:lnTo>
                    <a:pt x="1461856" y="968886"/>
                  </a:lnTo>
                  <a:lnTo>
                    <a:pt x="1430378" y="915059"/>
                  </a:lnTo>
                  <a:lnTo>
                    <a:pt x="1398899" y="861232"/>
                  </a:lnTo>
                  <a:lnTo>
                    <a:pt x="1367421" y="807405"/>
                  </a:lnTo>
                  <a:lnTo>
                    <a:pt x="1335942" y="753578"/>
                  </a:lnTo>
                  <a:lnTo>
                    <a:pt x="1304464" y="699751"/>
                  </a:lnTo>
                  <a:lnTo>
                    <a:pt x="1272985" y="645924"/>
                  </a:lnTo>
                  <a:lnTo>
                    <a:pt x="1241507" y="592097"/>
                  </a:lnTo>
                  <a:lnTo>
                    <a:pt x="1210028" y="538270"/>
                  </a:lnTo>
                  <a:lnTo>
                    <a:pt x="1178550" y="484443"/>
                  </a:lnTo>
                  <a:lnTo>
                    <a:pt x="1147071" y="430616"/>
                  </a:lnTo>
                  <a:lnTo>
                    <a:pt x="1115593" y="376789"/>
                  </a:lnTo>
                  <a:lnTo>
                    <a:pt x="1084114" y="322962"/>
                  </a:lnTo>
                  <a:lnTo>
                    <a:pt x="1052636" y="269135"/>
                  </a:lnTo>
                  <a:lnTo>
                    <a:pt x="1021157" y="215308"/>
                  </a:lnTo>
                  <a:lnTo>
                    <a:pt x="989679" y="161481"/>
                  </a:lnTo>
                  <a:lnTo>
                    <a:pt x="958200" y="107654"/>
                  </a:lnTo>
                  <a:lnTo>
                    <a:pt x="926722" y="53827"/>
                  </a:lnTo>
                  <a:lnTo>
                    <a:pt x="895243" y="0"/>
                  </a:lnTo>
                  <a:lnTo>
                    <a:pt x="842589" y="32008"/>
                  </a:lnTo>
                  <a:lnTo>
                    <a:pt x="791056" y="65792"/>
                  </a:lnTo>
                  <a:lnTo>
                    <a:pt x="740705" y="101312"/>
                  </a:lnTo>
                  <a:lnTo>
                    <a:pt x="691592" y="138528"/>
                  </a:lnTo>
                  <a:lnTo>
                    <a:pt x="643776" y="177394"/>
                  </a:lnTo>
                  <a:lnTo>
                    <a:pt x="597312" y="217868"/>
                  </a:lnTo>
                  <a:lnTo>
                    <a:pt x="552254" y="259901"/>
                  </a:lnTo>
                  <a:lnTo>
                    <a:pt x="508654" y="303445"/>
                  </a:lnTo>
                  <a:lnTo>
                    <a:pt x="466564" y="348448"/>
                  </a:lnTo>
                  <a:lnTo>
                    <a:pt x="426030" y="394860"/>
                  </a:lnTo>
                  <a:lnTo>
                    <a:pt x="387102" y="442626"/>
                  </a:lnTo>
                  <a:lnTo>
                    <a:pt x="349824" y="491691"/>
                  </a:lnTo>
                  <a:lnTo>
                    <a:pt x="314239" y="541997"/>
                  </a:lnTo>
                  <a:lnTo>
                    <a:pt x="280388" y="593486"/>
                  </a:lnTo>
                  <a:lnTo>
                    <a:pt x="248312" y="646099"/>
                  </a:lnTo>
                  <a:lnTo>
                    <a:pt x="218047" y="699774"/>
                  </a:lnTo>
                  <a:lnTo>
                    <a:pt x="189628" y="754449"/>
                  </a:lnTo>
                  <a:lnTo>
                    <a:pt x="163088" y="810060"/>
                  </a:lnTo>
                  <a:lnTo>
                    <a:pt x="138459" y="866544"/>
                  </a:lnTo>
                  <a:lnTo>
                    <a:pt x="115768" y="923834"/>
                  </a:lnTo>
                  <a:lnTo>
                    <a:pt x="95043" y="981863"/>
                  </a:lnTo>
                  <a:lnTo>
                    <a:pt x="76306" y="1040566"/>
                  </a:lnTo>
                  <a:lnTo>
                    <a:pt x="59580" y="1099872"/>
                  </a:lnTo>
                  <a:lnTo>
                    <a:pt x="44885" y="1159714"/>
                  </a:lnTo>
                  <a:lnTo>
                    <a:pt x="32237" y="1220022"/>
                  </a:lnTo>
                  <a:lnTo>
                    <a:pt x="21652" y="1280725"/>
                  </a:lnTo>
                  <a:lnTo>
                    <a:pt x="13140" y="1341754"/>
                  </a:lnTo>
                  <a:lnTo>
                    <a:pt x="6713" y="1403038"/>
                  </a:lnTo>
                  <a:lnTo>
                    <a:pt x="2378" y="1464505"/>
                  </a:lnTo>
                  <a:lnTo>
                    <a:pt x="139" y="1526084"/>
                  </a:lnTo>
                  <a:lnTo>
                    <a:pt x="0" y="1587704"/>
                  </a:lnTo>
                  <a:lnTo>
                    <a:pt x="1960" y="1649292"/>
                  </a:lnTo>
                  <a:lnTo>
                    <a:pt x="6017" y="1710778"/>
                  </a:lnTo>
                  <a:lnTo>
                    <a:pt x="12167" y="1772091"/>
                  </a:lnTo>
                  <a:lnTo>
                    <a:pt x="20402" y="1833158"/>
                  </a:lnTo>
                  <a:lnTo>
                    <a:pt x="30713" y="1893908"/>
                  </a:lnTo>
                  <a:lnTo>
                    <a:pt x="43088" y="1954273"/>
                  </a:lnTo>
                  <a:lnTo>
                    <a:pt x="57513" y="2014180"/>
                  </a:lnTo>
                  <a:lnTo>
                    <a:pt x="73970" y="2073562"/>
                  </a:lnTo>
                  <a:lnTo>
                    <a:pt x="133768" y="2055887"/>
                  </a:lnTo>
                  <a:lnTo>
                    <a:pt x="193566" y="2038212"/>
                  </a:lnTo>
                  <a:lnTo>
                    <a:pt x="253365" y="2020537"/>
                  </a:lnTo>
                  <a:lnTo>
                    <a:pt x="313163" y="2002861"/>
                  </a:lnTo>
                  <a:lnTo>
                    <a:pt x="372961" y="1985186"/>
                  </a:lnTo>
                  <a:lnTo>
                    <a:pt x="432760" y="1967511"/>
                  </a:lnTo>
                  <a:lnTo>
                    <a:pt x="492558" y="1949836"/>
                  </a:lnTo>
                  <a:lnTo>
                    <a:pt x="552356" y="1932161"/>
                  </a:lnTo>
                  <a:lnTo>
                    <a:pt x="612154" y="1914486"/>
                  </a:lnTo>
                  <a:lnTo>
                    <a:pt x="671953" y="1896811"/>
                  </a:lnTo>
                  <a:lnTo>
                    <a:pt x="731751" y="1879135"/>
                  </a:lnTo>
                  <a:lnTo>
                    <a:pt x="791549" y="1861460"/>
                  </a:lnTo>
                  <a:lnTo>
                    <a:pt x="851347" y="1843785"/>
                  </a:lnTo>
                  <a:lnTo>
                    <a:pt x="911146" y="1826110"/>
                  </a:lnTo>
                  <a:lnTo>
                    <a:pt x="970944" y="1808435"/>
                  </a:lnTo>
                  <a:lnTo>
                    <a:pt x="1030742" y="1790760"/>
                  </a:lnTo>
                  <a:lnTo>
                    <a:pt x="1090540" y="1773085"/>
                  </a:lnTo>
                  <a:lnTo>
                    <a:pt x="1150339" y="1755409"/>
                  </a:lnTo>
                  <a:lnTo>
                    <a:pt x="1210137" y="1737734"/>
                  </a:lnTo>
                  <a:lnTo>
                    <a:pt x="1269935" y="1720059"/>
                  </a:lnTo>
                  <a:lnTo>
                    <a:pt x="1329733" y="1702384"/>
                  </a:lnTo>
                  <a:lnTo>
                    <a:pt x="1389532" y="1684709"/>
                  </a:lnTo>
                  <a:lnTo>
                    <a:pt x="1449330" y="1667034"/>
                  </a:lnTo>
                  <a:lnTo>
                    <a:pt x="1509128" y="1649359"/>
                  </a:lnTo>
                  <a:lnTo>
                    <a:pt x="1568926" y="1631683"/>
                  </a:lnTo>
                  <a:lnTo>
                    <a:pt x="1628725" y="1614008"/>
                  </a:lnTo>
                  <a:lnTo>
                    <a:pt x="1688523" y="1596333"/>
                  </a:lnTo>
                  <a:lnTo>
                    <a:pt x="1748321" y="1578658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632680" y="1973107"/>
              <a:ext cx="912876" cy="1808317"/>
            </a:xfrm>
            <a:custGeom>
              <a:avLst/>
              <a:pathLst>
                <a:path w="912876" h="1808317">
                  <a:moveTo>
                    <a:pt x="912876" y="1808317"/>
                  </a:moveTo>
                  <a:lnTo>
                    <a:pt x="912876" y="1745961"/>
                  </a:lnTo>
                  <a:lnTo>
                    <a:pt x="912876" y="1683605"/>
                  </a:lnTo>
                  <a:lnTo>
                    <a:pt x="912876" y="1621250"/>
                  </a:lnTo>
                  <a:lnTo>
                    <a:pt x="912876" y="1558894"/>
                  </a:lnTo>
                  <a:lnTo>
                    <a:pt x="912876" y="1496538"/>
                  </a:lnTo>
                  <a:lnTo>
                    <a:pt x="912876" y="1434182"/>
                  </a:lnTo>
                  <a:lnTo>
                    <a:pt x="912876" y="1371827"/>
                  </a:lnTo>
                  <a:lnTo>
                    <a:pt x="912876" y="1309471"/>
                  </a:lnTo>
                  <a:lnTo>
                    <a:pt x="912876" y="1247115"/>
                  </a:lnTo>
                  <a:lnTo>
                    <a:pt x="912876" y="1184759"/>
                  </a:lnTo>
                  <a:lnTo>
                    <a:pt x="912876" y="1122403"/>
                  </a:lnTo>
                  <a:lnTo>
                    <a:pt x="912876" y="1060048"/>
                  </a:lnTo>
                  <a:lnTo>
                    <a:pt x="912876" y="997692"/>
                  </a:lnTo>
                  <a:lnTo>
                    <a:pt x="912876" y="935336"/>
                  </a:lnTo>
                  <a:lnTo>
                    <a:pt x="912876" y="872980"/>
                  </a:lnTo>
                  <a:lnTo>
                    <a:pt x="912876" y="810625"/>
                  </a:lnTo>
                  <a:lnTo>
                    <a:pt x="912876" y="748269"/>
                  </a:lnTo>
                  <a:lnTo>
                    <a:pt x="912876" y="685913"/>
                  </a:lnTo>
                  <a:lnTo>
                    <a:pt x="912876" y="623557"/>
                  </a:lnTo>
                  <a:lnTo>
                    <a:pt x="912876" y="561201"/>
                  </a:lnTo>
                  <a:lnTo>
                    <a:pt x="912876" y="498846"/>
                  </a:lnTo>
                  <a:lnTo>
                    <a:pt x="912876" y="436490"/>
                  </a:lnTo>
                  <a:lnTo>
                    <a:pt x="912876" y="374134"/>
                  </a:lnTo>
                  <a:lnTo>
                    <a:pt x="912876" y="311778"/>
                  </a:lnTo>
                  <a:lnTo>
                    <a:pt x="912876" y="249423"/>
                  </a:lnTo>
                  <a:lnTo>
                    <a:pt x="912876" y="187067"/>
                  </a:lnTo>
                  <a:lnTo>
                    <a:pt x="912876" y="124711"/>
                  </a:lnTo>
                  <a:lnTo>
                    <a:pt x="912876" y="62355"/>
                  </a:lnTo>
                  <a:lnTo>
                    <a:pt x="912876" y="0"/>
                  </a:lnTo>
                  <a:lnTo>
                    <a:pt x="849095" y="1125"/>
                  </a:lnTo>
                  <a:lnTo>
                    <a:pt x="785393" y="4499"/>
                  </a:lnTo>
                  <a:lnTo>
                    <a:pt x="721850" y="10118"/>
                  </a:lnTo>
                  <a:lnTo>
                    <a:pt x="658544" y="17974"/>
                  </a:lnTo>
                  <a:lnTo>
                    <a:pt x="595556" y="28059"/>
                  </a:lnTo>
                  <a:lnTo>
                    <a:pt x="532962" y="40358"/>
                  </a:lnTo>
                  <a:lnTo>
                    <a:pt x="470840" y="54858"/>
                  </a:lnTo>
                  <a:lnTo>
                    <a:pt x="409269" y="71541"/>
                  </a:lnTo>
                  <a:lnTo>
                    <a:pt x="348325" y="90384"/>
                  </a:lnTo>
                  <a:lnTo>
                    <a:pt x="288083" y="111365"/>
                  </a:lnTo>
                  <a:lnTo>
                    <a:pt x="228618" y="134458"/>
                  </a:lnTo>
                  <a:lnTo>
                    <a:pt x="170006" y="159634"/>
                  </a:lnTo>
                  <a:lnTo>
                    <a:pt x="112317" y="186861"/>
                  </a:lnTo>
                  <a:lnTo>
                    <a:pt x="55625" y="216107"/>
                  </a:lnTo>
                  <a:lnTo>
                    <a:pt x="0" y="247334"/>
                  </a:lnTo>
                  <a:lnTo>
                    <a:pt x="31478" y="301161"/>
                  </a:lnTo>
                  <a:lnTo>
                    <a:pt x="62956" y="354988"/>
                  </a:lnTo>
                  <a:lnTo>
                    <a:pt x="94435" y="408815"/>
                  </a:lnTo>
                  <a:lnTo>
                    <a:pt x="125913" y="462642"/>
                  </a:lnTo>
                  <a:lnTo>
                    <a:pt x="157392" y="516469"/>
                  </a:lnTo>
                  <a:lnTo>
                    <a:pt x="188870" y="570296"/>
                  </a:lnTo>
                  <a:lnTo>
                    <a:pt x="220349" y="624123"/>
                  </a:lnTo>
                  <a:lnTo>
                    <a:pt x="251827" y="677950"/>
                  </a:lnTo>
                  <a:lnTo>
                    <a:pt x="283306" y="731777"/>
                  </a:lnTo>
                  <a:lnTo>
                    <a:pt x="314784" y="785604"/>
                  </a:lnTo>
                  <a:lnTo>
                    <a:pt x="346263" y="839431"/>
                  </a:lnTo>
                  <a:lnTo>
                    <a:pt x="377741" y="893258"/>
                  </a:lnTo>
                  <a:lnTo>
                    <a:pt x="409220" y="947085"/>
                  </a:lnTo>
                  <a:lnTo>
                    <a:pt x="440698" y="1000912"/>
                  </a:lnTo>
                  <a:lnTo>
                    <a:pt x="472177" y="1054739"/>
                  </a:lnTo>
                  <a:lnTo>
                    <a:pt x="503655" y="1108566"/>
                  </a:lnTo>
                  <a:lnTo>
                    <a:pt x="535134" y="1162393"/>
                  </a:lnTo>
                  <a:lnTo>
                    <a:pt x="566612" y="1216220"/>
                  </a:lnTo>
                  <a:lnTo>
                    <a:pt x="598091" y="1270047"/>
                  </a:lnTo>
                  <a:lnTo>
                    <a:pt x="629569" y="1323874"/>
                  </a:lnTo>
                  <a:lnTo>
                    <a:pt x="661048" y="1377701"/>
                  </a:lnTo>
                  <a:lnTo>
                    <a:pt x="692526" y="1431528"/>
                  </a:lnTo>
                  <a:lnTo>
                    <a:pt x="724005" y="1485355"/>
                  </a:lnTo>
                  <a:lnTo>
                    <a:pt x="755483" y="1539182"/>
                  </a:lnTo>
                  <a:lnTo>
                    <a:pt x="786962" y="1593009"/>
                  </a:lnTo>
                  <a:lnTo>
                    <a:pt x="818440" y="1646836"/>
                  </a:lnTo>
                  <a:lnTo>
                    <a:pt x="849919" y="1700663"/>
                  </a:lnTo>
                  <a:lnTo>
                    <a:pt x="881397" y="175449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671483" y="286499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684399" y="287529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758292" y="295046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791533" y="2864993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806848" y="287445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04660" y="2918349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944190" y="290345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891893" y="286647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870790" y="286562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4954564" y="291129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881165" y="287325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4882816" y="446207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4896720" y="450851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961509" y="4462075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974354" y="4472379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049447" y="454754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083747" y="446207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097650" y="450851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235344" y="450053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183047" y="446355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161945" y="446271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245719" y="450837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172320" y="447033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516470" y="339347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600597" y="339495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683171" y="347893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717401" y="339347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869069" y="343193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816772" y="339495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795669" y="339410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879443" y="343976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806044" y="340172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159853" y="285372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175168" y="286317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172980" y="290707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247156" y="293918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277433" y="285520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289148" y="286992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4433053" y="289218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380756" y="285520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359654" y="285435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4443428" y="290001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370029" y="286197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669328" y="286176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682243" y="287207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4756136" y="294723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789378" y="286176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4804693" y="287122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802505" y="2915123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4942034" y="290023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889737" y="286324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868635" y="286240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4952409" y="290806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4879009" y="287002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4880661" y="445884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894564" y="450528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4959353" y="4458849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972198" y="4469153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047291" y="454431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081591" y="445884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095495" y="450528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233189" y="449731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180892" y="446033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159790" y="445948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243563" y="450514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170164" y="446710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514315" y="339024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598441" y="339172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681015" y="347571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715245" y="339024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866913" y="342870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814616" y="339172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3793514" y="339088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877288" y="343654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803889" y="339850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4157697" y="285049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173012" y="2859953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170824" y="2903851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245000" y="293596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275277" y="285197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286993" y="2866700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430898" y="28889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378601" y="285197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357498" y="285113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441272" y="28967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367873" y="285875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666101" y="285961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679017" y="286991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752910" y="294507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786152" y="285961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801467" y="286906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799279" y="291296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938808" y="289807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886511" y="286109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865409" y="286024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949182" y="290591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875783" y="286786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877435" y="445669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891338" y="450313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956127" y="4456693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968972" y="4466998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044065" y="454216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078365" y="445669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092269" y="450313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229963" y="449515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177666" y="445817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156563" y="445732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240337" y="450299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166938" y="446495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511088" y="338808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595215" y="338957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3677789" y="347355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3712019" y="338808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3863687" y="342655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811390" y="338957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3790288" y="338872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3874062" y="343438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3800662" y="339634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154471" y="2848340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4169786" y="285779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167598" y="290169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4241774" y="293380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4272051" y="2849822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4283767" y="2864544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427672" y="288680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4375375" y="284982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4354272" y="284897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4438046" y="289463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4364647" y="285659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4662296" y="285885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4675211" y="286915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749105" y="294432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4782346" y="285885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4797661" y="2868312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4795473" y="291221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4935002" y="289731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882705" y="286033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4861603" y="285949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4945377" y="290515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4871978" y="286711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873629" y="4455936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887533" y="450237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952322" y="4455936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965166" y="4466241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040260" y="454140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074560" y="4455936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088463" y="450237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226157" y="449440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5173860" y="445741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5152758" y="445657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236532" y="450223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163133" y="446419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3507283" y="338733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3591410" y="338881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3673984" y="347280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3708213" y="338733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3859881" y="342579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3807585" y="338881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3786482" y="338796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870256" y="343363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796857" y="339558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4150666" y="2847583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4165981" y="2857040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4163793" y="290093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4237968" y="293305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4268246" y="2849065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4279961" y="2863787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4423866" y="288604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4371569" y="284906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4350467" y="284821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4434241" y="289388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4360842" y="28558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4658490" y="285961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4671406" y="286991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4745299" y="294507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778541" y="285961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793856" y="286906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4791668" y="291296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4931197" y="289807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878900" y="286109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857798" y="286024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941572" y="290591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4868172" y="286786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869824" y="445669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4883727" y="450313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4948516" y="4456693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4961361" y="4466998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5036454" y="454216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070754" y="445669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5084658" y="450313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5222352" y="449515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5170055" y="445817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148952" y="445732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5232726" y="450299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5159327" y="446495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3503477" y="338808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3587604" y="338957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3670178" y="347355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3704408" y="338808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3856076" y="342655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3803779" y="338957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3782677" y="338872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3866451" y="343438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3793051" y="339634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146860" y="2848340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4162175" y="285779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4159987" y="290169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4234163" y="293380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264440" y="2849822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276156" y="2864544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4420061" y="288680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4367764" y="284982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4346661" y="284897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4430435" y="289463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4357036" y="285659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4655264" y="286176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4668180" y="287207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4742073" y="294723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4775314" y="286176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4790629" y="287122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4788442" y="2915123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4927971" y="290023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4875674" y="286324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4854571" y="286240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4938345" y="290806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4864946" y="287002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4866598" y="445884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4880501" y="450528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945290" y="4458849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4958135" y="4469153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5033228" y="454431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5067528" y="445884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5081431" y="450528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5219126" y="449731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5166829" y="446033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5145726" y="445948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5229500" y="450514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5156101" y="446710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3500251" y="339024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3584378" y="339172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3666952" y="347571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3701182" y="339024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3852850" y="342870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3800553" y="339172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3779451" y="339088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3863225" y="343654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3789825" y="339850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4143634" y="285049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4158949" y="2859953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4156761" y="2903851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4230937" y="293596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4261214" y="285197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4272930" y="2866700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4416834" y="28889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4364538" y="285197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4343435" y="285113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4427209" y="28967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4353810" y="285875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4653109" y="286499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4666024" y="287529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4739917" y="295046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4773159" y="2864993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4788474" y="287445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4786286" y="2918349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4925815" y="290345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4873518" y="286647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4852416" y="286562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4936190" y="291129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4862791" y="287325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4864442" y="446207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4878345" y="450851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4943134" y="4462075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4955979" y="4472379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5031072" y="454754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5065372" y="446207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5079276" y="450851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5216970" y="450053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5164673" y="446355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5143571" y="446271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5227345" y="450837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5153945" y="447033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3498096" y="339347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3582222" y="339495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3664797" y="347893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3699026" y="339347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3850694" y="343193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3798397" y="339495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3777295" y="339410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3861069" y="343976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3787670" y="340172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4141478" y="285372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4156793" y="286317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4154606" y="290707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4228781" y="293918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4259058" y="285520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4270774" y="286992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4414679" y="289218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4362382" y="285520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4341280" y="285435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4425054" y="290001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4351654" y="286197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4652352" y="286879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4665267" y="287910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4739160" y="295426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4772402" y="286879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4787717" y="2878256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4785529" y="2922154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4925058" y="290726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4872761" y="287028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4851659" y="286943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4935433" y="291509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4862034" y="287705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4863685" y="446588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4877588" y="451232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4942377" y="4465881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4955222" y="4476185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5030315" y="455134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5064615" y="446588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5078519" y="451232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5216213" y="450434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5163916" y="446736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5142814" y="446651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5226588" y="451217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5153188" y="447413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3497339" y="339727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3581466" y="339875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3664040" y="348274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3698269" y="339727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3849937" y="343574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3797640" y="339875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3776538" y="339791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3860312" y="344357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3786913" y="34055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4140722" y="285752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4156037" y="286698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4153849" y="2910883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4228024" y="294299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4258301" y="285900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4270017" y="287373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4413922" y="289599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4361625" y="285900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4340523" y="285816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4424297" y="290382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4350897" y="286578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4653109" y="287260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4666024" y="288290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4739917" y="295807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4773159" y="287260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4788474" y="2882062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4786286" y="292596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4925815" y="291106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4873518" y="287408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4852416" y="287323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4936190" y="291890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4862791" y="288086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4864442" y="4469686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4878345" y="4516125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4943134" y="4469686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4955979" y="4479990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5031072" y="455515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5065372" y="4469686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5079276" y="4516125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5216970" y="450815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5164673" y="447116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5143571" y="447032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5227345" y="451598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5153945" y="447794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3498096" y="340108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3582222" y="340256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3664797" y="348654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3699026" y="340108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3850694" y="34395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3798397" y="34025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3777295" y="34017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3861069" y="34473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3787670" y="340933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4141478" y="286133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4156793" y="2870790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4154606" y="291468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4228781" y="294680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4259058" y="2862815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4270774" y="2877537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4414679" y="289979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4362382" y="286281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4341280" y="286196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4425054" y="290763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4351654" y="286959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4655264" y="287583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4668180" y="288613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4742073" y="296129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4775314" y="2875830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4790629" y="288528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4788442" y="2929186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4927971" y="291429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4875674" y="287731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4854571" y="287646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4938345" y="292212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4864946" y="288408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4866598" y="447291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4880501" y="451935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4945290" y="4472912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4958135" y="4483216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5033228" y="455838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5067528" y="447291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5081431" y="451935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5219126" y="451137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5166829" y="447439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5145726" y="447354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5229500" y="451921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5156101" y="448117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3500251" y="340430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3584378" y="340579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3666952" y="348977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3701182" y="340430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3852850" y="344277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3800553" y="340579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3779451" y="340494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3863225" y="345060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3789825" y="341256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4143634" y="286455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4158949" y="2874016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4156761" y="2917914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4230937" y="295002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4261214" y="286604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4272930" y="288076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4416834" y="290302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4364538" y="286604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4343435" y="286519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4427209" y="291085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4353810" y="287281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4658490" y="287798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4671406" y="288829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4745299" y="296345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4778541" y="2877986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4793856" y="2887443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4791668" y="2931342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4931197" y="291645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4878900" y="287946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4857798" y="287862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4941572" y="292428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4868172" y="288624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4869824" y="447506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4883727" y="452150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4948516" y="4475068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4961361" y="4485372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5036454" y="456053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5070754" y="447506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5084658" y="452150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5222352" y="451353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5170055" y="447655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5148952" y="447570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5232726" y="452136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5159327" y="448332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3503477" y="340646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3587604" y="340794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3670178" y="349193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3704408" y="340646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3856076" y="344492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3803779" y="340794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3782677" y="340709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3866451" y="345276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3793051" y="341472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4146860" y="286671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4162175" y="287617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4159987" y="292007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4234163" y="295218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4264440" y="286819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4276156" y="288291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4420061" y="290517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4367764" y="28681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4346661" y="28673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4430435" y="29130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4357036" y="287497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4662296" y="287874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4675211" y="288904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4749105" y="296421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4782346" y="2878743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4797661" y="2888200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4795473" y="2932099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4935002" y="291720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4882705" y="288022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4861603" y="287937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4945377" y="292504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4871978" y="288700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4873629" y="447582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4887533" y="452226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4952322" y="4475825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4965166" y="4486129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5040260" y="456129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5074560" y="447582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5088463" y="452226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5226157" y="451428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5173860" y="447730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5152758" y="447646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5236532" y="452212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5163133" y="448408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3507283" y="340722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3591410" y="340870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3673984" y="349268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3708213" y="340722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3859881" y="344568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3807585" y="340870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3786482" y="340785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3870256" y="345351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3796857" y="341547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4150666" y="2867471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4165981" y="287692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4163793" y="292082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4237968" y="295293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4268246" y="2868953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4279961" y="288367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4423866" y="290593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4371569" y="286895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4350467" y="286810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4434241" y="291376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4360842" y="287572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4666101" y="287798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4679017" y="288829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4752910" y="296345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4786152" y="2877986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4801467" y="2887443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4799279" y="2931342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4938808" y="291645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4886511" y="287946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4865409" y="287862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4949182" y="292428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4875783" y="288624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4877435" y="447506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4891338" y="452150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4956127" y="4475068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4968972" y="4485372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5044065" y="456053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5078365" y="447506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5092269" y="452150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5229963" y="451353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5177666" y="447655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5156563" y="447570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5240337" y="452136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5166938" y="448332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3511088" y="340646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3595215" y="340794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3677789" y="349193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3712019" y="340646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3863687" y="344492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3811390" y="340794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3790288" y="340709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3874062" y="345276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3800662" y="341472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4154471" y="286671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4169786" y="287617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4167598" y="292007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4241774" y="295218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4272051" y="286819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4283767" y="288291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4427672" y="290517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4375375" y="28681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4354272" y="28673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4438046" y="29130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4364647" y="287497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4669328" y="287583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4682243" y="288613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4756136" y="296129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4789378" y="2875830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4804693" y="288528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4802505" y="2929186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4942034" y="291429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4889737" y="287731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4868635" y="287646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4952409" y="292212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4879009" y="288408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4880661" y="447291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4894564" y="451935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4959353" y="4472912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4972198" y="4483216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5047291" y="455838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5081591" y="447291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5095495" y="451935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5233189" y="451137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5180892" y="447439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5159790" y="447354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5243563" y="451921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5170164" y="448117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3514315" y="340430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3598441" y="340579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3681015" y="348977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3715245" y="340430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3866913" y="344277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3814616" y="340579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3793514" y="340494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3877288" y="345060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3803889" y="341256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4157697" y="286455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4173012" y="2874016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4170824" y="2917914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4245000" y="295002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4275277" y="286604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4286993" y="288076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4430898" y="290302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4378601" y="286604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4357498" y="286519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4441272" y="291085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4367873" y="287281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4671483" y="287260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4684399" y="288290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4758292" y="295807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4791533" y="287260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4806848" y="2882062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4804660" y="292596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4944190" y="291106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4891893" y="287408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4870790" y="287323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4954564" y="291890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4881165" y="288086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4882816" y="4469686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4896720" y="4516125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4961509" y="4469686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4974354" y="4479990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5049447" y="455515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5083747" y="4469686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5097650" y="4516125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5235344" y="450815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5183047" y="447116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5161945" y="447032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5245719" y="451598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5172320" y="447794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3516470" y="340108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3600597" y="340256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3683171" y="348654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3717401" y="340108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3869069" y="34395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3816772" y="34025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3795669" y="34017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3879443" y="34473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3806044" y="340933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4159853" y="286133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4175168" y="2870790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4172980" y="291468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4247156" y="294680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4277433" y="2862815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4289148" y="2877537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4433053" y="289979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4380756" y="286281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4359654" y="286196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4443428" y="290763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4370029" y="286959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4672240" y="286879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4685156" y="287910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4759049" y="295426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4792290" y="286879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4807605" y="2878256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4805417" y="2922154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4944946" y="290726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4892650" y="287028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4871547" y="286943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4955321" y="291509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4881922" y="287705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4883573" y="446588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4897477" y="451232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4962266" y="4465881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4975111" y="4476185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5050204" y="455134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5084504" y="446588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5098407" y="451232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5236101" y="450434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5183804" y="446736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5162702" y="446651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5246476" y="451217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5173077" y="447413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3517227" y="339727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3601354" y="339875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3683928" y="348274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3718157" y="339727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3869826" y="343574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3817529" y="339875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3796426" y="339791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3880200" y="344357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3806801" y="34055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4160610" y="285752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4175925" y="286698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4173737" y="2910883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4247913" y="294299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4278190" y="285900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4289905" y="287373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4433810" y="289599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4381513" y="285900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4360411" y="285816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4444185" y="290382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4370786" y="286578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4662296" y="286879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4675211" y="287910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4749105" y="295426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4782346" y="286879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4797661" y="2878256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4795473" y="2922154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4935002" y="290726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4882705" y="287028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4861603" y="286943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4945377" y="291509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4871978" y="287705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4873629" y="446588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4887533" y="451232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4952322" y="4465881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4965166" y="4476185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5040260" y="455134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5074560" y="446588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5088463" y="451232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5226157" y="450434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5173860" y="446736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5152758" y="446651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5236532" y="451217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5163133" y="447413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3507283" y="339727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3591410" y="339875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3673984" y="348274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3708213" y="339727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3859881" y="343574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3807585" y="339875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3786482" y="339791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3870256" y="344357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3796857" y="34055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4150666" y="285752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4165981" y="286698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4163793" y="2910883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4237968" y="294299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4268246" y="285900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4279961" y="287373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4423866" y="289599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4371569" y="285900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4350467" y="285816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4434241" y="290382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4360842" y="286578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rc739"/>
            <p:cNvSpPr/>
            <p:nvPr/>
          </p:nvSpPr>
          <p:spPr>
            <a:xfrm>
              <a:off x="6886953" y="3308544"/>
              <a:ext cx="201456" cy="25534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40"/>
            <p:cNvSpPr/>
            <p:nvPr/>
          </p:nvSpPr>
          <p:spPr>
            <a:xfrm>
              <a:off x="6886953" y="3581890"/>
              <a:ext cx="201456" cy="25534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1"/>
            <p:cNvSpPr/>
            <p:nvPr/>
          </p:nvSpPr>
          <p:spPr>
            <a:xfrm>
              <a:off x="6886953" y="3855237"/>
              <a:ext cx="201456" cy="376047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2"/>
            <p:cNvSpPr/>
            <p:nvPr/>
          </p:nvSpPr>
          <p:spPr>
            <a:xfrm>
              <a:off x="6886953" y="4249284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7166998" y="3334202"/>
              <a:ext cx="67940" cy="80109"/>
            </a:xfrm>
            <a:custGeom>
              <a:avLst/>
              <a:pathLst>
                <a:path w="67940" h="80109">
                  <a:moveTo>
                    <a:pt x="57571" y="80109"/>
                  </a:moveTo>
                  <a:lnTo>
                    <a:pt x="48840" y="55388"/>
                  </a:lnTo>
                  <a:lnTo>
                    <a:pt x="19099" y="55388"/>
                  </a:lnTo>
                  <a:lnTo>
                    <a:pt x="10259" y="80109"/>
                  </a:lnTo>
                  <a:lnTo>
                    <a:pt x="0" y="80109"/>
                  </a:lnTo>
                  <a:lnTo>
                    <a:pt x="29304" y="0"/>
                  </a:lnTo>
                  <a:lnTo>
                    <a:pt x="38581" y="0"/>
                  </a:lnTo>
                  <a:lnTo>
                    <a:pt x="67940" y="801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7189372" y="3345116"/>
              <a:ext cx="23246" cy="35470"/>
            </a:xfrm>
            <a:custGeom>
              <a:avLst/>
              <a:pathLst>
                <a:path w="23246" h="35470">
                  <a:moveTo>
                    <a:pt x="23246" y="35470"/>
                  </a:moveTo>
                  <a:lnTo>
                    <a:pt x="15170" y="12332"/>
                  </a:lnTo>
                  <a:lnTo>
                    <a:pt x="15103" y="12132"/>
                  </a:lnTo>
                  <a:lnTo>
                    <a:pt x="15033" y="11922"/>
                  </a:lnTo>
                  <a:lnTo>
                    <a:pt x="14959" y="11704"/>
                  </a:lnTo>
                  <a:lnTo>
                    <a:pt x="14882" y="11477"/>
                  </a:lnTo>
                  <a:lnTo>
                    <a:pt x="14802" y="11241"/>
                  </a:lnTo>
                  <a:lnTo>
                    <a:pt x="14718" y="10997"/>
                  </a:lnTo>
                  <a:lnTo>
                    <a:pt x="14631" y="10743"/>
                  </a:lnTo>
                  <a:lnTo>
                    <a:pt x="14541" y="10481"/>
                  </a:lnTo>
                  <a:lnTo>
                    <a:pt x="14448" y="10211"/>
                  </a:lnTo>
                  <a:lnTo>
                    <a:pt x="14351" y="9931"/>
                  </a:lnTo>
                  <a:lnTo>
                    <a:pt x="14264" y="9645"/>
                  </a:lnTo>
                  <a:lnTo>
                    <a:pt x="14175" y="9355"/>
                  </a:lnTo>
                  <a:lnTo>
                    <a:pt x="14085" y="9060"/>
                  </a:lnTo>
                  <a:lnTo>
                    <a:pt x="13994" y="8761"/>
                  </a:lnTo>
                  <a:lnTo>
                    <a:pt x="13901" y="8458"/>
                  </a:lnTo>
                  <a:lnTo>
                    <a:pt x="13808" y="8150"/>
                  </a:lnTo>
                  <a:lnTo>
                    <a:pt x="13714" y="7838"/>
                  </a:lnTo>
                  <a:lnTo>
                    <a:pt x="13618" y="7521"/>
                  </a:lnTo>
                  <a:lnTo>
                    <a:pt x="13521" y="7201"/>
                  </a:lnTo>
                  <a:lnTo>
                    <a:pt x="13424" y="6875"/>
                  </a:lnTo>
                  <a:lnTo>
                    <a:pt x="13326" y="6547"/>
                  </a:lnTo>
                  <a:lnTo>
                    <a:pt x="13227" y="6216"/>
                  </a:lnTo>
                  <a:lnTo>
                    <a:pt x="13129" y="5883"/>
                  </a:lnTo>
                  <a:lnTo>
                    <a:pt x="13031" y="5548"/>
                  </a:lnTo>
                  <a:lnTo>
                    <a:pt x="12933" y="5211"/>
                  </a:lnTo>
                  <a:lnTo>
                    <a:pt x="12834" y="4872"/>
                  </a:lnTo>
                  <a:lnTo>
                    <a:pt x="12736" y="4530"/>
                  </a:lnTo>
                  <a:lnTo>
                    <a:pt x="12638" y="4186"/>
                  </a:lnTo>
                  <a:lnTo>
                    <a:pt x="12540" y="3840"/>
                  </a:lnTo>
                  <a:lnTo>
                    <a:pt x="12442" y="3492"/>
                  </a:lnTo>
                  <a:lnTo>
                    <a:pt x="12344" y="3133"/>
                  </a:lnTo>
                  <a:lnTo>
                    <a:pt x="12247" y="2776"/>
                  </a:lnTo>
                  <a:lnTo>
                    <a:pt x="12152" y="2421"/>
                  </a:lnTo>
                  <a:lnTo>
                    <a:pt x="12057" y="2069"/>
                  </a:lnTo>
                  <a:lnTo>
                    <a:pt x="11964" y="1718"/>
                  </a:lnTo>
                  <a:lnTo>
                    <a:pt x="11872" y="1370"/>
                  </a:lnTo>
                  <a:lnTo>
                    <a:pt x="11781" y="1024"/>
                  </a:lnTo>
                  <a:lnTo>
                    <a:pt x="11691" y="681"/>
                  </a:lnTo>
                  <a:lnTo>
                    <a:pt x="11602" y="339"/>
                  </a:lnTo>
                  <a:lnTo>
                    <a:pt x="11514" y="0"/>
                  </a:lnTo>
                  <a:lnTo>
                    <a:pt x="11436" y="339"/>
                  </a:lnTo>
                  <a:lnTo>
                    <a:pt x="11357" y="681"/>
                  </a:lnTo>
                  <a:lnTo>
                    <a:pt x="11275" y="1024"/>
                  </a:lnTo>
                  <a:lnTo>
                    <a:pt x="11191" y="1370"/>
                  </a:lnTo>
                  <a:lnTo>
                    <a:pt x="11105" y="1718"/>
                  </a:lnTo>
                  <a:lnTo>
                    <a:pt x="11016" y="2069"/>
                  </a:lnTo>
                  <a:lnTo>
                    <a:pt x="10926" y="2421"/>
                  </a:lnTo>
                  <a:lnTo>
                    <a:pt x="10833" y="2776"/>
                  </a:lnTo>
                  <a:lnTo>
                    <a:pt x="10738" y="3133"/>
                  </a:lnTo>
                  <a:lnTo>
                    <a:pt x="10641" y="3492"/>
                  </a:lnTo>
                  <a:lnTo>
                    <a:pt x="10542" y="3851"/>
                  </a:lnTo>
                  <a:lnTo>
                    <a:pt x="10444" y="4208"/>
                  </a:lnTo>
                  <a:lnTo>
                    <a:pt x="10346" y="4563"/>
                  </a:lnTo>
                  <a:lnTo>
                    <a:pt x="10248" y="4915"/>
                  </a:lnTo>
                  <a:lnTo>
                    <a:pt x="10150" y="5266"/>
                  </a:lnTo>
                  <a:lnTo>
                    <a:pt x="10051" y="5614"/>
                  </a:lnTo>
                  <a:lnTo>
                    <a:pt x="9953" y="5960"/>
                  </a:lnTo>
                  <a:lnTo>
                    <a:pt x="9855" y="6303"/>
                  </a:lnTo>
                  <a:lnTo>
                    <a:pt x="9757" y="6645"/>
                  </a:lnTo>
                  <a:lnTo>
                    <a:pt x="9658" y="6985"/>
                  </a:lnTo>
                  <a:lnTo>
                    <a:pt x="9560" y="7310"/>
                  </a:lnTo>
                  <a:lnTo>
                    <a:pt x="9462" y="7631"/>
                  </a:lnTo>
                  <a:lnTo>
                    <a:pt x="9364" y="7947"/>
                  </a:lnTo>
                  <a:lnTo>
                    <a:pt x="9266" y="8259"/>
                  </a:lnTo>
                  <a:lnTo>
                    <a:pt x="9167" y="8567"/>
                  </a:lnTo>
                  <a:lnTo>
                    <a:pt x="9069" y="8870"/>
                  </a:lnTo>
                  <a:lnTo>
                    <a:pt x="8971" y="9169"/>
                  </a:lnTo>
                  <a:lnTo>
                    <a:pt x="8873" y="9464"/>
                  </a:lnTo>
                  <a:lnTo>
                    <a:pt x="8774" y="9754"/>
                  </a:lnTo>
                  <a:lnTo>
                    <a:pt x="8676" y="10040"/>
                  </a:lnTo>
                  <a:lnTo>
                    <a:pt x="8590" y="10309"/>
                  </a:lnTo>
                  <a:lnTo>
                    <a:pt x="8506" y="10569"/>
                  </a:lnTo>
                  <a:lnTo>
                    <a:pt x="8424" y="10820"/>
                  </a:lnTo>
                  <a:lnTo>
                    <a:pt x="8344" y="11062"/>
                  </a:lnTo>
                  <a:lnTo>
                    <a:pt x="8267" y="11296"/>
                  </a:lnTo>
                  <a:lnTo>
                    <a:pt x="8192" y="11520"/>
                  </a:lnTo>
                  <a:lnTo>
                    <a:pt x="8118" y="11736"/>
                  </a:lnTo>
                  <a:lnTo>
                    <a:pt x="8048" y="11944"/>
                  </a:lnTo>
                  <a:lnTo>
                    <a:pt x="7979" y="12142"/>
                  </a:lnTo>
                  <a:lnTo>
                    <a:pt x="7912" y="12332"/>
                  </a:lnTo>
                  <a:lnTo>
                    <a:pt x="0" y="35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7242960" y="3400669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7297858" y="3326999"/>
              <a:ext cx="98226" cy="96916"/>
            </a:xfrm>
            <a:custGeom>
              <a:avLst/>
              <a:pathLst>
                <a:path w="98226" h="96916">
                  <a:moveTo>
                    <a:pt x="98226" y="0"/>
                  </a:moveTo>
                  <a:lnTo>
                    <a:pt x="98226" y="7421"/>
                  </a:lnTo>
                  <a:lnTo>
                    <a:pt x="62428" y="7421"/>
                  </a:lnTo>
                  <a:lnTo>
                    <a:pt x="59809" y="13969"/>
                  </a:lnTo>
                  <a:lnTo>
                    <a:pt x="90804" y="13969"/>
                  </a:lnTo>
                  <a:lnTo>
                    <a:pt x="90804" y="44529"/>
                  </a:lnTo>
                  <a:lnTo>
                    <a:pt x="65047" y="44529"/>
                  </a:lnTo>
                  <a:lnTo>
                    <a:pt x="65047" y="55443"/>
                  </a:lnTo>
                  <a:lnTo>
                    <a:pt x="65025" y="56543"/>
                  </a:lnTo>
                  <a:lnTo>
                    <a:pt x="64960" y="57573"/>
                  </a:lnTo>
                  <a:lnTo>
                    <a:pt x="64851" y="58534"/>
                  </a:lnTo>
                  <a:lnTo>
                    <a:pt x="64698" y="59424"/>
                  </a:lnTo>
                  <a:lnTo>
                    <a:pt x="64502" y="60245"/>
                  </a:lnTo>
                  <a:lnTo>
                    <a:pt x="64261" y="60996"/>
                  </a:lnTo>
                  <a:lnTo>
                    <a:pt x="63978" y="61677"/>
                  </a:lnTo>
                  <a:lnTo>
                    <a:pt x="63650" y="62288"/>
                  </a:lnTo>
                  <a:lnTo>
                    <a:pt x="63279" y="62830"/>
                  </a:lnTo>
                  <a:lnTo>
                    <a:pt x="62864" y="63301"/>
                  </a:lnTo>
                  <a:lnTo>
                    <a:pt x="62393" y="63716"/>
                  </a:lnTo>
                  <a:lnTo>
                    <a:pt x="61852" y="64087"/>
                  </a:lnTo>
                  <a:lnTo>
                    <a:pt x="61240" y="64414"/>
                  </a:lnTo>
                  <a:lnTo>
                    <a:pt x="60559" y="64698"/>
                  </a:lnTo>
                  <a:lnTo>
                    <a:pt x="59809" y="64938"/>
                  </a:lnTo>
                  <a:lnTo>
                    <a:pt x="58988" y="65135"/>
                  </a:lnTo>
                  <a:lnTo>
                    <a:pt x="58097" y="65287"/>
                  </a:lnTo>
                  <a:lnTo>
                    <a:pt x="57137" y="65397"/>
                  </a:lnTo>
                  <a:lnTo>
                    <a:pt x="56107" y="65462"/>
                  </a:lnTo>
                  <a:lnTo>
                    <a:pt x="55006" y="65484"/>
                  </a:lnTo>
                  <a:lnTo>
                    <a:pt x="54221" y="65475"/>
                  </a:lnTo>
                  <a:lnTo>
                    <a:pt x="53435" y="65449"/>
                  </a:lnTo>
                  <a:lnTo>
                    <a:pt x="52649" y="65405"/>
                  </a:lnTo>
                  <a:lnTo>
                    <a:pt x="51863" y="65344"/>
                  </a:lnTo>
                  <a:lnTo>
                    <a:pt x="51077" y="65266"/>
                  </a:lnTo>
                  <a:lnTo>
                    <a:pt x="50292" y="65170"/>
                  </a:lnTo>
                  <a:lnTo>
                    <a:pt x="49506" y="65056"/>
                  </a:lnTo>
                  <a:lnTo>
                    <a:pt x="48720" y="64925"/>
                  </a:lnTo>
                  <a:lnTo>
                    <a:pt x="47934" y="64777"/>
                  </a:lnTo>
                  <a:lnTo>
                    <a:pt x="47148" y="64611"/>
                  </a:lnTo>
                  <a:lnTo>
                    <a:pt x="45839" y="56753"/>
                  </a:lnTo>
                  <a:lnTo>
                    <a:pt x="46716" y="56919"/>
                  </a:lnTo>
                  <a:lnTo>
                    <a:pt x="47602" y="57067"/>
                  </a:lnTo>
                  <a:lnTo>
                    <a:pt x="48497" y="57198"/>
                  </a:lnTo>
                  <a:lnTo>
                    <a:pt x="49401" y="57311"/>
                  </a:lnTo>
                  <a:lnTo>
                    <a:pt x="50313" y="57407"/>
                  </a:lnTo>
                  <a:lnTo>
                    <a:pt x="51234" y="57486"/>
                  </a:lnTo>
                  <a:lnTo>
                    <a:pt x="52164" y="57547"/>
                  </a:lnTo>
                  <a:lnTo>
                    <a:pt x="53103" y="57591"/>
                  </a:lnTo>
                  <a:lnTo>
                    <a:pt x="54050" y="57617"/>
                  </a:lnTo>
                  <a:lnTo>
                    <a:pt x="55006" y="57626"/>
                  </a:lnTo>
                  <a:lnTo>
                    <a:pt x="55338" y="57586"/>
                  </a:lnTo>
                  <a:lnTo>
                    <a:pt x="55635" y="57469"/>
                  </a:lnTo>
                  <a:lnTo>
                    <a:pt x="55897" y="57272"/>
                  </a:lnTo>
                  <a:lnTo>
                    <a:pt x="56124" y="56997"/>
                  </a:lnTo>
                  <a:lnTo>
                    <a:pt x="56316" y="56643"/>
                  </a:lnTo>
                  <a:lnTo>
                    <a:pt x="56473" y="56211"/>
                  </a:lnTo>
                  <a:lnTo>
                    <a:pt x="56595" y="55701"/>
                  </a:lnTo>
                  <a:lnTo>
                    <a:pt x="56683" y="55111"/>
                  </a:lnTo>
                  <a:lnTo>
                    <a:pt x="56735" y="54443"/>
                  </a:lnTo>
                  <a:lnTo>
                    <a:pt x="56753" y="53697"/>
                  </a:lnTo>
                  <a:lnTo>
                    <a:pt x="56753" y="44529"/>
                  </a:lnTo>
                  <a:lnTo>
                    <a:pt x="27939" y="44529"/>
                  </a:lnTo>
                  <a:lnTo>
                    <a:pt x="27939" y="13969"/>
                  </a:lnTo>
                  <a:lnTo>
                    <a:pt x="50641" y="13969"/>
                  </a:lnTo>
                  <a:lnTo>
                    <a:pt x="53260" y="7421"/>
                  </a:lnTo>
                  <a:lnTo>
                    <a:pt x="19208" y="7421"/>
                  </a:lnTo>
                  <a:lnTo>
                    <a:pt x="19208" y="43656"/>
                  </a:lnTo>
                  <a:lnTo>
                    <a:pt x="19095" y="49689"/>
                  </a:lnTo>
                  <a:lnTo>
                    <a:pt x="18754" y="55565"/>
                  </a:lnTo>
                  <a:lnTo>
                    <a:pt x="18187" y="61284"/>
                  </a:lnTo>
                  <a:lnTo>
                    <a:pt x="17392" y="66846"/>
                  </a:lnTo>
                  <a:lnTo>
                    <a:pt x="16371" y="72251"/>
                  </a:lnTo>
                  <a:lnTo>
                    <a:pt x="15122" y="77498"/>
                  </a:lnTo>
                  <a:lnTo>
                    <a:pt x="13646" y="82588"/>
                  </a:lnTo>
                  <a:lnTo>
                    <a:pt x="11944" y="87522"/>
                  </a:lnTo>
                  <a:lnTo>
                    <a:pt x="10014" y="92298"/>
                  </a:lnTo>
                  <a:lnTo>
                    <a:pt x="7858" y="96916"/>
                  </a:lnTo>
                  <a:lnTo>
                    <a:pt x="0" y="92114"/>
                  </a:lnTo>
                  <a:lnTo>
                    <a:pt x="1185" y="89436"/>
                  </a:lnTo>
                  <a:lnTo>
                    <a:pt x="2296" y="86814"/>
                  </a:lnTo>
                  <a:lnTo>
                    <a:pt x="3333" y="84250"/>
                  </a:lnTo>
                  <a:lnTo>
                    <a:pt x="4295" y="81741"/>
                  </a:lnTo>
                  <a:lnTo>
                    <a:pt x="5184" y="79290"/>
                  </a:lnTo>
                  <a:lnTo>
                    <a:pt x="5998" y="76896"/>
                  </a:lnTo>
                  <a:lnTo>
                    <a:pt x="6738" y="74558"/>
                  </a:lnTo>
                  <a:lnTo>
                    <a:pt x="7404" y="72277"/>
                  </a:lnTo>
                  <a:lnTo>
                    <a:pt x="7995" y="70053"/>
                  </a:lnTo>
                  <a:lnTo>
                    <a:pt x="8512" y="67885"/>
                  </a:lnTo>
                  <a:lnTo>
                    <a:pt x="8969" y="65696"/>
                  </a:lnTo>
                  <a:lnTo>
                    <a:pt x="9377" y="63406"/>
                  </a:lnTo>
                  <a:lnTo>
                    <a:pt x="9737" y="61016"/>
                  </a:lnTo>
                  <a:lnTo>
                    <a:pt x="10049" y="58525"/>
                  </a:lnTo>
                  <a:lnTo>
                    <a:pt x="10313" y="55934"/>
                  </a:lnTo>
                  <a:lnTo>
                    <a:pt x="10529" y="53243"/>
                  </a:lnTo>
                  <a:lnTo>
                    <a:pt x="10697" y="50451"/>
                  </a:lnTo>
                  <a:lnTo>
                    <a:pt x="10818" y="47559"/>
                  </a:lnTo>
                  <a:lnTo>
                    <a:pt x="10890" y="44566"/>
                  </a:lnTo>
                  <a:lnTo>
                    <a:pt x="10914" y="41473"/>
                  </a:lnTo>
                  <a:lnTo>
                    <a:pt x="109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7333656" y="3347954"/>
              <a:ext cx="47148" cy="4802"/>
            </a:xfrm>
            <a:custGeom>
              <a:avLst/>
              <a:pathLst>
                <a:path w="47148" h="4802">
                  <a:moveTo>
                    <a:pt x="0" y="4802"/>
                  </a:moveTo>
                  <a:lnTo>
                    <a:pt x="47148" y="4802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7333656" y="3359305"/>
              <a:ext cx="47148" cy="5238"/>
            </a:xfrm>
            <a:custGeom>
              <a:avLst/>
              <a:pathLst>
                <a:path w="47148" h="5238">
                  <a:moveTo>
                    <a:pt x="0" y="5238"/>
                  </a:moveTo>
                  <a:lnTo>
                    <a:pt x="47148" y="5238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7317940" y="3374148"/>
              <a:ext cx="24447" cy="18772"/>
            </a:xfrm>
            <a:custGeom>
              <a:avLst/>
              <a:pathLst>
                <a:path w="24447" h="18772">
                  <a:moveTo>
                    <a:pt x="18772" y="0"/>
                  </a:moveTo>
                  <a:lnTo>
                    <a:pt x="24447" y="4365"/>
                  </a:lnTo>
                  <a:lnTo>
                    <a:pt x="22923" y="6081"/>
                  </a:lnTo>
                  <a:lnTo>
                    <a:pt x="21321" y="7735"/>
                  </a:lnTo>
                  <a:lnTo>
                    <a:pt x="19640" y="9329"/>
                  </a:lnTo>
                  <a:lnTo>
                    <a:pt x="17881" y="10861"/>
                  </a:lnTo>
                  <a:lnTo>
                    <a:pt x="16043" y="12332"/>
                  </a:lnTo>
                  <a:lnTo>
                    <a:pt x="14127" y="13742"/>
                  </a:lnTo>
                  <a:lnTo>
                    <a:pt x="12132" y="15091"/>
                  </a:lnTo>
                  <a:lnTo>
                    <a:pt x="10058" y="16379"/>
                  </a:lnTo>
                  <a:lnTo>
                    <a:pt x="7906" y="17606"/>
                  </a:lnTo>
                  <a:lnTo>
                    <a:pt x="5675" y="18772"/>
                  </a:lnTo>
                  <a:lnTo>
                    <a:pt x="0" y="11350"/>
                  </a:lnTo>
                  <a:lnTo>
                    <a:pt x="2073" y="10451"/>
                  </a:lnTo>
                  <a:lnTo>
                    <a:pt x="4103" y="9499"/>
                  </a:lnTo>
                  <a:lnTo>
                    <a:pt x="6090" y="8495"/>
                  </a:lnTo>
                  <a:lnTo>
                    <a:pt x="8032" y="7439"/>
                  </a:lnTo>
                  <a:lnTo>
                    <a:pt x="9931" y="6330"/>
                  </a:lnTo>
                  <a:lnTo>
                    <a:pt x="11787" y="5168"/>
                  </a:lnTo>
                  <a:lnTo>
                    <a:pt x="13598" y="3955"/>
                  </a:lnTo>
                  <a:lnTo>
                    <a:pt x="15367" y="2689"/>
                  </a:lnTo>
                  <a:lnTo>
                    <a:pt x="17091" y="13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7369454" y="3374584"/>
              <a:ext cx="25757" cy="18772"/>
            </a:xfrm>
            <a:custGeom>
              <a:avLst/>
              <a:pathLst>
                <a:path w="25757" h="18772">
                  <a:moveTo>
                    <a:pt x="4802" y="0"/>
                  </a:moveTo>
                  <a:lnTo>
                    <a:pt x="6897" y="737"/>
                  </a:lnTo>
                  <a:lnTo>
                    <a:pt x="8993" y="1554"/>
                  </a:lnTo>
                  <a:lnTo>
                    <a:pt x="11088" y="2449"/>
                  </a:lnTo>
                  <a:lnTo>
                    <a:pt x="13184" y="3422"/>
                  </a:lnTo>
                  <a:lnTo>
                    <a:pt x="15279" y="4474"/>
                  </a:lnTo>
                  <a:lnTo>
                    <a:pt x="17375" y="5605"/>
                  </a:lnTo>
                  <a:lnTo>
                    <a:pt x="19470" y="6814"/>
                  </a:lnTo>
                  <a:lnTo>
                    <a:pt x="21566" y="8102"/>
                  </a:lnTo>
                  <a:lnTo>
                    <a:pt x="23661" y="9469"/>
                  </a:lnTo>
                  <a:lnTo>
                    <a:pt x="25757" y="10914"/>
                  </a:lnTo>
                  <a:lnTo>
                    <a:pt x="21391" y="18772"/>
                  </a:lnTo>
                  <a:lnTo>
                    <a:pt x="19213" y="17152"/>
                  </a:lnTo>
                  <a:lnTo>
                    <a:pt x="17043" y="15611"/>
                  </a:lnTo>
                  <a:lnTo>
                    <a:pt x="14882" y="14148"/>
                  </a:lnTo>
                  <a:lnTo>
                    <a:pt x="12730" y="12765"/>
                  </a:lnTo>
                  <a:lnTo>
                    <a:pt x="10586" y="11459"/>
                  </a:lnTo>
                  <a:lnTo>
                    <a:pt x="8451" y="10233"/>
                  </a:lnTo>
                  <a:lnTo>
                    <a:pt x="6325" y="9084"/>
                  </a:lnTo>
                  <a:lnTo>
                    <a:pt x="4208" y="8015"/>
                  </a:lnTo>
                  <a:lnTo>
                    <a:pt x="2099" y="702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7380368" y="3395539"/>
              <a:ext cx="20081" cy="24884"/>
            </a:xfrm>
            <a:custGeom>
              <a:avLst/>
              <a:pathLst>
                <a:path w="20081" h="24884">
                  <a:moveTo>
                    <a:pt x="7421" y="0"/>
                  </a:moveTo>
                  <a:lnTo>
                    <a:pt x="8884" y="1855"/>
                  </a:lnTo>
                  <a:lnTo>
                    <a:pt x="10302" y="3754"/>
                  </a:lnTo>
                  <a:lnTo>
                    <a:pt x="11678" y="5697"/>
                  </a:lnTo>
                  <a:lnTo>
                    <a:pt x="13009" y="7683"/>
                  </a:lnTo>
                  <a:lnTo>
                    <a:pt x="14297" y="9713"/>
                  </a:lnTo>
                  <a:lnTo>
                    <a:pt x="15541" y="11787"/>
                  </a:lnTo>
                  <a:lnTo>
                    <a:pt x="16742" y="13904"/>
                  </a:lnTo>
                  <a:lnTo>
                    <a:pt x="17899" y="16065"/>
                  </a:lnTo>
                  <a:lnTo>
                    <a:pt x="19012" y="18270"/>
                  </a:lnTo>
                  <a:lnTo>
                    <a:pt x="20081" y="20518"/>
                  </a:lnTo>
                  <a:lnTo>
                    <a:pt x="11350" y="24884"/>
                  </a:lnTo>
                  <a:lnTo>
                    <a:pt x="10451" y="22705"/>
                  </a:lnTo>
                  <a:lnTo>
                    <a:pt x="9499" y="20535"/>
                  </a:lnTo>
                  <a:lnTo>
                    <a:pt x="8495" y="18374"/>
                  </a:lnTo>
                  <a:lnTo>
                    <a:pt x="7439" y="16222"/>
                  </a:lnTo>
                  <a:lnTo>
                    <a:pt x="6330" y="14079"/>
                  </a:lnTo>
                  <a:lnTo>
                    <a:pt x="5168" y="11944"/>
                  </a:lnTo>
                  <a:lnTo>
                    <a:pt x="3955" y="9818"/>
                  </a:lnTo>
                  <a:lnTo>
                    <a:pt x="2689" y="7700"/>
                  </a:lnTo>
                  <a:lnTo>
                    <a:pt x="1370" y="559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7349809" y="3396412"/>
              <a:ext cx="16589" cy="14843"/>
            </a:xfrm>
            <a:custGeom>
              <a:avLst/>
              <a:pathLst>
                <a:path w="16589" h="14843">
                  <a:moveTo>
                    <a:pt x="4802" y="0"/>
                  </a:moveTo>
                  <a:lnTo>
                    <a:pt x="6098" y="715"/>
                  </a:lnTo>
                  <a:lnTo>
                    <a:pt x="7369" y="1466"/>
                  </a:lnTo>
                  <a:lnTo>
                    <a:pt x="8613" y="2252"/>
                  </a:lnTo>
                  <a:lnTo>
                    <a:pt x="9831" y="3073"/>
                  </a:lnTo>
                  <a:lnTo>
                    <a:pt x="11023" y="3929"/>
                  </a:lnTo>
                  <a:lnTo>
                    <a:pt x="12188" y="4819"/>
                  </a:lnTo>
                  <a:lnTo>
                    <a:pt x="13328" y="5745"/>
                  </a:lnTo>
                  <a:lnTo>
                    <a:pt x="14441" y="6705"/>
                  </a:lnTo>
                  <a:lnTo>
                    <a:pt x="15528" y="7700"/>
                  </a:lnTo>
                  <a:lnTo>
                    <a:pt x="16589" y="8731"/>
                  </a:lnTo>
                  <a:lnTo>
                    <a:pt x="11350" y="14843"/>
                  </a:lnTo>
                  <a:lnTo>
                    <a:pt x="10294" y="13725"/>
                  </a:lnTo>
                  <a:lnTo>
                    <a:pt x="9220" y="12642"/>
                  </a:lnTo>
                  <a:lnTo>
                    <a:pt x="8128" y="11595"/>
                  </a:lnTo>
                  <a:lnTo>
                    <a:pt x="7019" y="10582"/>
                  </a:lnTo>
                  <a:lnTo>
                    <a:pt x="5893" y="9604"/>
                  </a:lnTo>
                  <a:lnTo>
                    <a:pt x="4749" y="8661"/>
                  </a:lnTo>
                  <a:lnTo>
                    <a:pt x="3588" y="7753"/>
                  </a:lnTo>
                  <a:lnTo>
                    <a:pt x="2409" y="6880"/>
                  </a:lnTo>
                  <a:lnTo>
                    <a:pt x="1213" y="6042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7335839" y="3396849"/>
              <a:ext cx="45839" cy="25757"/>
            </a:xfrm>
            <a:custGeom>
              <a:avLst/>
              <a:pathLst>
                <a:path w="45839" h="25757">
                  <a:moveTo>
                    <a:pt x="0" y="0"/>
                  </a:moveTo>
                  <a:lnTo>
                    <a:pt x="7858" y="0"/>
                  </a:lnTo>
                  <a:lnTo>
                    <a:pt x="7858" y="14843"/>
                  </a:lnTo>
                  <a:lnTo>
                    <a:pt x="7877" y="15100"/>
                  </a:lnTo>
                  <a:lnTo>
                    <a:pt x="7936" y="15349"/>
                  </a:lnTo>
                  <a:lnTo>
                    <a:pt x="8034" y="15589"/>
                  </a:lnTo>
                  <a:lnTo>
                    <a:pt x="8172" y="15821"/>
                  </a:lnTo>
                  <a:lnTo>
                    <a:pt x="8349" y="16043"/>
                  </a:lnTo>
                  <a:lnTo>
                    <a:pt x="8565" y="16257"/>
                  </a:lnTo>
                  <a:lnTo>
                    <a:pt x="8820" y="16462"/>
                  </a:lnTo>
                  <a:lnTo>
                    <a:pt x="9115" y="16659"/>
                  </a:lnTo>
                  <a:lnTo>
                    <a:pt x="9449" y="16846"/>
                  </a:lnTo>
                  <a:lnTo>
                    <a:pt x="9822" y="17025"/>
                  </a:lnTo>
                  <a:lnTo>
                    <a:pt x="10283" y="17191"/>
                  </a:lnTo>
                  <a:lnTo>
                    <a:pt x="10879" y="17340"/>
                  </a:lnTo>
                  <a:lnTo>
                    <a:pt x="11610" y="17471"/>
                  </a:lnTo>
                  <a:lnTo>
                    <a:pt x="12476" y="17584"/>
                  </a:lnTo>
                  <a:lnTo>
                    <a:pt x="13478" y="17680"/>
                  </a:lnTo>
                  <a:lnTo>
                    <a:pt x="14616" y="17759"/>
                  </a:lnTo>
                  <a:lnTo>
                    <a:pt x="15888" y="17820"/>
                  </a:lnTo>
                  <a:lnTo>
                    <a:pt x="17296" y="17864"/>
                  </a:lnTo>
                  <a:lnTo>
                    <a:pt x="18839" y="17890"/>
                  </a:lnTo>
                  <a:lnTo>
                    <a:pt x="20518" y="17899"/>
                  </a:lnTo>
                  <a:lnTo>
                    <a:pt x="22860" y="17881"/>
                  </a:lnTo>
                  <a:lnTo>
                    <a:pt x="24997" y="17829"/>
                  </a:lnTo>
                  <a:lnTo>
                    <a:pt x="26929" y="17741"/>
                  </a:lnTo>
                  <a:lnTo>
                    <a:pt x="28655" y="17619"/>
                  </a:lnTo>
                  <a:lnTo>
                    <a:pt x="30177" y="17462"/>
                  </a:lnTo>
                  <a:lnTo>
                    <a:pt x="31493" y="17270"/>
                  </a:lnTo>
                  <a:lnTo>
                    <a:pt x="32604" y="17043"/>
                  </a:lnTo>
                  <a:lnTo>
                    <a:pt x="33510" y="16781"/>
                  </a:lnTo>
                  <a:lnTo>
                    <a:pt x="34211" y="16484"/>
                  </a:lnTo>
                  <a:lnTo>
                    <a:pt x="34706" y="16152"/>
                  </a:lnTo>
                  <a:lnTo>
                    <a:pt x="35084" y="15738"/>
                  </a:lnTo>
                  <a:lnTo>
                    <a:pt x="35431" y="15192"/>
                  </a:lnTo>
                  <a:lnTo>
                    <a:pt x="35747" y="14515"/>
                  </a:lnTo>
                  <a:lnTo>
                    <a:pt x="36033" y="13708"/>
                  </a:lnTo>
                  <a:lnTo>
                    <a:pt x="36289" y="12769"/>
                  </a:lnTo>
                  <a:lnTo>
                    <a:pt x="36514" y="11699"/>
                  </a:lnTo>
                  <a:lnTo>
                    <a:pt x="36708" y="10499"/>
                  </a:lnTo>
                  <a:lnTo>
                    <a:pt x="36872" y="9167"/>
                  </a:lnTo>
                  <a:lnTo>
                    <a:pt x="37005" y="7705"/>
                  </a:lnTo>
                  <a:lnTo>
                    <a:pt x="37107" y="6111"/>
                  </a:lnTo>
                  <a:lnTo>
                    <a:pt x="45839" y="8731"/>
                  </a:lnTo>
                  <a:lnTo>
                    <a:pt x="45638" y="10835"/>
                  </a:lnTo>
                  <a:lnTo>
                    <a:pt x="45385" y="12782"/>
                  </a:lnTo>
                  <a:lnTo>
                    <a:pt x="45079" y="14572"/>
                  </a:lnTo>
                  <a:lnTo>
                    <a:pt x="44721" y="16205"/>
                  </a:lnTo>
                  <a:lnTo>
                    <a:pt x="44311" y="17680"/>
                  </a:lnTo>
                  <a:lnTo>
                    <a:pt x="43848" y="18999"/>
                  </a:lnTo>
                  <a:lnTo>
                    <a:pt x="43333" y="20160"/>
                  </a:lnTo>
                  <a:lnTo>
                    <a:pt x="42765" y="21164"/>
                  </a:lnTo>
                  <a:lnTo>
                    <a:pt x="42145" y="22011"/>
                  </a:lnTo>
                  <a:lnTo>
                    <a:pt x="41473" y="22701"/>
                  </a:lnTo>
                  <a:lnTo>
                    <a:pt x="40635" y="23281"/>
                  </a:lnTo>
                  <a:lnTo>
                    <a:pt x="39517" y="23801"/>
                  </a:lnTo>
                  <a:lnTo>
                    <a:pt x="38120" y="24259"/>
                  </a:lnTo>
                  <a:lnTo>
                    <a:pt x="36444" y="24657"/>
                  </a:lnTo>
                  <a:lnTo>
                    <a:pt x="34488" y="24993"/>
                  </a:lnTo>
                  <a:lnTo>
                    <a:pt x="32253" y="25268"/>
                  </a:lnTo>
                  <a:lnTo>
                    <a:pt x="29738" y="25482"/>
                  </a:lnTo>
                  <a:lnTo>
                    <a:pt x="26944" y="25634"/>
                  </a:lnTo>
                  <a:lnTo>
                    <a:pt x="23871" y="25726"/>
                  </a:lnTo>
                  <a:lnTo>
                    <a:pt x="20518" y="25757"/>
                  </a:lnTo>
                  <a:lnTo>
                    <a:pt x="17912" y="25737"/>
                  </a:lnTo>
                  <a:lnTo>
                    <a:pt x="15506" y="25678"/>
                  </a:lnTo>
                  <a:lnTo>
                    <a:pt x="13302" y="25580"/>
                  </a:lnTo>
                  <a:lnTo>
                    <a:pt x="11298" y="25442"/>
                  </a:lnTo>
                  <a:lnTo>
                    <a:pt x="9495" y="25266"/>
                  </a:lnTo>
                  <a:lnTo>
                    <a:pt x="7893" y="25049"/>
                  </a:lnTo>
                  <a:lnTo>
                    <a:pt x="6491" y="24794"/>
                  </a:lnTo>
                  <a:lnTo>
                    <a:pt x="5291" y="24499"/>
                  </a:lnTo>
                  <a:lnTo>
                    <a:pt x="4291" y="24165"/>
                  </a:lnTo>
                  <a:lnTo>
                    <a:pt x="3492" y="23792"/>
                  </a:lnTo>
                  <a:lnTo>
                    <a:pt x="2828" y="23375"/>
                  </a:lnTo>
                  <a:lnTo>
                    <a:pt x="2235" y="22910"/>
                  </a:lnTo>
                  <a:lnTo>
                    <a:pt x="1711" y="22397"/>
                  </a:lnTo>
                  <a:lnTo>
                    <a:pt x="1257" y="21836"/>
                  </a:lnTo>
                  <a:lnTo>
                    <a:pt x="873" y="21227"/>
                  </a:lnTo>
                  <a:lnTo>
                    <a:pt x="558" y="20570"/>
                  </a:lnTo>
                  <a:lnTo>
                    <a:pt x="314" y="19865"/>
                  </a:lnTo>
                  <a:lnTo>
                    <a:pt x="139" y="19112"/>
                  </a:lnTo>
                  <a:lnTo>
                    <a:pt x="34" y="18311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7312701" y="3397722"/>
              <a:ext cx="19645" cy="23574"/>
            </a:xfrm>
            <a:custGeom>
              <a:avLst/>
              <a:pathLst>
                <a:path w="19645" h="23574">
                  <a:moveTo>
                    <a:pt x="12660" y="0"/>
                  </a:moveTo>
                  <a:lnTo>
                    <a:pt x="19645" y="4802"/>
                  </a:lnTo>
                  <a:lnTo>
                    <a:pt x="18737" y="6718"/>
                  </a:lnTo>
                  <a:lnTo>
                    <a:pt x="17759" y="8626"/>
                  </a:lnTo>
                  <a:lnTo>
                    <a:pt x="16711" y="10525"/>
                  </a:lnTo>
                  <a:lnTo>
                    <a:pt x="15594" y="12415"/>
                  </a:lnTo>
                  <a:lnTo>
                    <a:pt x="14406" y="14297"/>
                  </a:lnTo>
                  <a:lnTo>
                    <a:pt x="13149" y="16170"/>
                  </a:lnTo>
                  <a:lnTo>
                    <a:pt x="11822" y="18034"/>
                  </a:lnTo>
                  <a:lnTo>
                    <a:pt x="10425" y="19889"/>
                  </a:lnTo>
                  <a:lnTo>
                    <a:pt x="8958" y="21736"/>
                  </a:lnTo>
                  <a:lnTo>
                    <a:pt x="7421" y="23574"/>
                  </a:lnTo>
                  <a:lnTo>
                    <a:pt x="0" y="18335"/>
                  </a:lnTo>
                  <a:lnTo>
                    <a:pt x="1541" y="16580"/>
                  </a:lnTo>
                  <a:lnTo>
                    <a:pt x="3021" y="14808"/>
                  </a:lnTo>
                  <a:lnTo>
                    <a:pt x="4439" y="13018"/>
                  </a:lnTo>
                  <a:lnTo>
                    <a:pt x="5797" y="11210"/>
                  </a:lnTo>
                  <a:lnTo>
                    <a:pt x="7094" y="9386"/>
                  </a:lnTo>
                  <a:lnTo>
                    <a:pt x="8329" y="7543"/>
                  </a:lnTo>
                  <a:lnTo>
                    <a:pt x="9503" y="5684"/>
                  </a:lnTo>
                  <a:lnTo>
                    <a:pt x="10617" y="3806"/>
                  </a:lnTo>
                  <a:lnTo>
                    <a:pt x="11669" y="19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7412674" y="3322633"/>
              <a:ext cx="98226" cy="33615"/>
            </a:xfrm>
            <a:custGeom>
              <a:avLst/>
              <a:pathLst>
                <a:path w="98226" h="33615">
                  <a:moveTo>
                    <a:pt x="50204" y="0"/>
                  </a:moveTo>
                  <a:lnTo>
                    <a:pt x="50881" y="790"/>
                  </a:lnTo>
                  <a:lnTo>
                    <a:pt x="51514" y="1589"/>
                  </a:lnTo>
                  <a:lnTo>
                    <a:pt x="52103" y="2396"/>
                  </a:lnTo>
                  <a:lnTo>
                    <a:pt x="52649" y="3213"/>
                  </a:lnTo>
                  <a:lnTo>
                    <a:pt x="53151" y="4038"/>
                  </a:lnTo>
                  <a:lnTo>
                    <a:pt x="53609" y="4872"/>
                  </a:lnTo>
                  <a:lnTo>
                    <a:pt x="54024" y="5714"/>
                  </a:lnTo>
                  <a:lnTo>
                    <a:pt x="54395" y="6565"/>
                  </a:lnTo>
                  <a:lnTo>
                    <a:pt x="54723" y="7425"/>
                  </a:lnTo>
                  <a:lnTo>
                    <a:pt x="55006" y="8294"/>
                  </a:lnTo>
                  <a:lnTo>
                    <a:pt x="91241" y="8294"/>
                  </a:lnTo>
                  <a:lnTo>
                    <a:pt x="91241" y="15716"/>
                  </a:lnTo>
                  <a:lnTo>
                    <a:pt x="76835" y="15716"/>
                  </a:lnTo>
                  <a:lnTo>
                    <a:pt x="76463" y="16528"/>
                  </a:lnTo>
                  <a:lnTo>
                    <a:pt x="76049" y="17392"/>
                  </a:lnTo>
                  <a:lnTo>
                    <a:pt x="75590" y="18309"/>
                  </a:lnTo>
                  <a:lnTo>
                    <a:pt x="75088" y="19278"/>
                  </a:lnTo>
                  <a:lnTo>
                    <a:pt x="74543" y="20300"/>
                  </a:lnTo>
                  <a:lnTo>
                    <a:pt x="73953" y="21374"/>
                  </a:lnTo>
                  <a:lnTo>
                    <a:pt x="73320" y="22500"/>
                  </a:lnTo>
                  <a:lnTo>
                    <a:pt x="72644" y="23679"/>
                  </a:lnTo>
                  <a:lnTo>
                    <a:pt x="71923" y="24910"/>
                  </a:lnTo>
                  <a:lnTo>
                    <a:pt x="71159" y="26193"/>
                  </a:lnTo>
                  <a:lnTo>
                    <a:pt x="98226" y="26193"/>
                  </a:lnTo>
                  <a:lnTo>
                    <a:pt x="98226" y="33615"/>
                  </a:lnTo>
                  <a:lnTo>
                    <a:pt x="0" y="33615"/>
                  </a:lnTo>
                  <a:lnTo>
                    <a:pt x="0" y="26193"/>
                  </a:lnTo>
                  <a:lnTo>
                    <a:pt x="25757" y="26193"/>
                  </a:lnTo>
                  <a:lnTo>
                    <a:pt x="25307" y="25146"/>
                  </a:lnTo>
                  <a:lnTo>
                    <a:pt x="24831" y="24098"/>
                  </a:lnTo>
                  <a:lnTo>
                    <a:pt x="24329" y="23050"/>
                  </a:lnTo>
                  <a:lnTo>
                    <a:pt x="23801" y="22002"/>
                  </a:lnTo>
                  <a:lnTo>
                    <a:pt x="23246" y="20955"/>
                  </a:lnTo>
                  <a:lnTo>
                    <a:pt x="22666" y="19907"/>
                  </a:lnTo>
                  <a:lnTo>
                    <a:pt x="22059" y="18859"/>
                  </a:lnTo>
                  <a:lnTo>
                    <a:pt x="21426" y="17811"/>
                  </a:lnTo>
                  <a:lnTo>
                    <a:pt x="20767" y="16763"/>
                  </a:lnTo>
                  <a:lnTo>
                    <a:pt x="20081" y="15716"/>
                  </a:lnTo>
                  <a:lnTo>
                    <a:pt x="6111" y="15716"/>
                  </a:lnTo>
                  <a:lnTo>
                    <a:pt x="6111" y="8294"/>
                  </a:lnTo>
                  <a:lnTo>
                    <a:pt x="44092" y="8294"/>
                  </a:lnTo>
                  <a:lnTo>
                    <a:pt x="43826" y="7687"/>
                  </a:lnTo>
                  <a:lnTo>
                    <a:pt x="43551" y="7089"/>
                  </a:lnTo>
                  <a:lnTo>
                    <a:pt x="43267" y="6500"/>
                  </a:lnTo>
                  <a:lnTo>
                    <a:pt x="42975" y="5919"/>
                  </a:lnTo>
                  <a:lnTo>
                    <a:pt x="42673" y="5347"/>
                  </a:lnTo>
                  <a:lnTo>
                    <a:pt x="42364" y="4784"/>
                  </a:lnTo>
                  <a:lnTo>
                    <a:pt x="42045" y="4230"/>
                  </a:lnTo>
                  <a:lnTo>
                    <a:pt x="41717" y="3684"/>
                  </a:lnTo>
                  <a:lnTo>
                    <a:pt x="41381" y="3147"/>
                  </a:lnTo>
                  <a:lnTo>
                    <a:pt x="41036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7443233" y="3338350"/>
              <a:ext cx="35798" cy="10477"/>
            </a:xfrm>
            <a:custGeom>
              <a:avLst/>
              <a:pathLst>
                <a:path w="35798" h="10477">
                  <a:moveTo>
                    <a:pt x="4802" y="10477"/>
                  </a:moveTo>
                  <a:lnTo>
                    <a:pt x="30559" y="10477"/>
                  </a:lnTo>
                  <a:lnTo>
                    <a:pt x="31161" y="9508"/>
                  </a:lnTo>
                  <a:lnTo>
                    <a:pt x="31746" y="8521"/>
                  </a:lnTo>
                  <a:lnTo>
                    <a:pt x="32314" y="7517"/>
                  </a:lnTo>
                  <a:lnTo>
                    <a:pt x="32864" y="6496"/>
                  </a:lnTo>
                  <a:lnTo>
                    <a:pt x="33397" y="5457"/>
                  </a:lnTo>
                  <a:lnTo>
                    <a:pt x="33912" y="4400"/>
                  </a:lnTo>
                  <a:lnTo>
                    <a:pt x="34409" y="3326"/>
                  </a:lnTo>
                  <a:lnTo>
                    <a:pt x="34890" y="2235"/>
                  </a:lnTo>
                  <a:lnTo>
                    <a:pt x="35352" y="1126"/>
                  </a:lnTo>
                  <a:lnTo>
                    <a:pt x="35798" y="0"/>
                  </a:lnTo>
                  <a:lnTo>
                    <a:pt x="0" y="0"/>
                  </a:lnTo>
                  <a:lnTo>
                    <a:pt x="598" y="1047"/>
                  </a:lnTo>
                  <a:lnTo>
                    <a:pt x="1169" y="2095"/>
                  </a:lnTo>
                  <a:lnTo>
                    <a:pt x="1715" y="3143"/>
                  </a:lnTo>
                  <a:lnTo>
                    <a:pt x="2235" y="4191"/>
                  </a:lnTo>
                  <a:lnTo>
                    <a:pt x="2728" y="5238"/>
                  </a:lnTo>
                  <a:lnTo>
                    <a:pt x="3195" y="6286"/>
                  </a:lnTo>
                  <a:lnTo>
                    <a:pt x="3636" y="7334"/>
                  </a:lnTo>
                  <a:lnTo>
                    <a:pt x="4051" y="8382"/>
                  </a:lnTo>
                  <a:lnTo>
                    <a:pt x="4439" y="94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7424025" y="3361924"/>
              <a:ext cx="73779" cy="32742"/>
            </a:xfrm>
            <a:custGeom>
              <a:avLst/>
              <a:pathLst>
                <a:path w="73779" h="32742">
                  <a:moveTo>
                    <a:pt x="0" y="0"/>
                  </a:moveTo>
                  <a:lnTo>
                    <a:pt x="73779" y="0"/>
                  </a:lnTo>
                  <a:lnTo>
                    <a:pt x="73779" y="32742"/>
                  </a:lnTo>
                  <a:lnTo>
                    <a:pt x="0" y="327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7432756" y="3369345"/>
              <a:ext cx="56316" cy="6111"/>
            </a:xfrm>
            <a:custGeom>
              <a:avLst/>
              <a:pathLst>
                <a:path w="56316" h="6111">
                  <a:moveTo>
                    <a:pt x="0" y="6111"/>
                  </a:moveTo>
                  <a:lnTo>
                    <a:pt x="56316" y="6111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7432756" y="3381133"/>
              <a:ext cx="56316" cy="6548"/>
            </a:xfrm>
            <a:custGeom>
              <a:avLst/>
              <a:pathLst>
                <a:path w="56316" h="6548">
                  <a:moveTo>
                    <a:pt x="0" y="6548"/>
                  </a:moveTo>
                  <a:lnTo>
                    <a:pt x="56316" y="6548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7492565" y="3397285"/>
              <a:ext cx="19645" cy="24447"/>
            </a:xfrm>
            <a:custGeom>
              <a:avLst/>
              <a:pathLst>
                <a:path w="19645" h="24447">
                  <a:moveTo>
                    <a:pt x="7858" y="0"/>
                  </a:moveTo>
                  <a:lnTo>
                    <a:pt x="9233" y="1855"/>
                  </a:lnTo>
                  <a:lnTo>
                    <a:pt x="10564" y="3754"/>
                  </a:lnTo>
                  <a:lnTo>
                    <a:pt x="11852" y="5697"/>
                  </a:lnTo>
                  <a:lnTo>
                    <a:pt x="13096" y="7683"/>
                  </a:lnTo>
                  <a:lnTo>
                    <a:pt x="14297" y="9713"/>
                  </a:lnTo>
                  <a:lnTo>
                    <a:pt x="15454" y="11787"/>
                  </a:lnTo>
                  <a:lnTo>
                    <a:pt x="16567" y="13904"/>
                  </a:lnTo>
                  <a:lnTo>
                    <a:pt x="17637" y="16065"/>
                  </a:lnTo>
                  <a:lnTo>
                    <a:pt x="18663" y="18270"/>
                  </a:lnTo>
                  <a:lnTo>
                    <a:pt x="19645" y="20518"/>
                  </a:lnTo>
                  <a:lnTo>
                    <a:pt x="10914" y="24447"/>
                  </a:lnTo>
                  <a:lnTo>
                    <a:pt x="10019" y="22116"/>
                  </a:lnTo>
                  <a:lnTo>
                    <a:pt x="9080" y="19837"/>
                  </a:lnTo>
                  <a:lnTo>
                    <a:pt x="8098" y="17610"/>
                  </a:lnTo>
                  <a:lnTo>
                    <a:pt x="7072" y="15436"/>
                  </a:lnTo>
                  <a:lnTo>
                    <a:pt x="6002" y="13315"/>
                  </a:lnTo>
                  <a:lnTo>
                    <a:pt x="4889" y="11245"/>
                  </a:lnTo>
                  <a:lnTo>
                    <a:pt x="3732" y="9228"/>
                  </a:lnTo>
                  <a:lnTo>
                    <a:pt x="2532" y="7264"/>
                  </a:lnTo>
                  <a:lnTo>
                    <a:pt x="1287" y="535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7455020" y="3397285"/>
              <a:ext cx="13096" cy="13533"/>
            </a:xfrm>
            <a:custGeom>
              <a:avLst/>
              <a:pathLst>
                <a:path w="13096" h="13533">
                  <a:moveTo>
                    <a:pt x="8294" y="0"/>
                  </a:moveTo>
                  <a:lnTo>
                    <a:pt x="8892" y="1052"/>
                  </a:lnTo>
                  <a:lnTo>
                    <a:pt x="9464" y="2112"/>
                  </a:lnTo>
                  <a:lnTo>
                    <a:pt x="10010" y="3182"/>
                  </a:lnTo>
                  <a:lnTo>
                    <a:pt x="10529" y="4260"/>
                  </a:lnTo>
                  <a:lnTo>
                    <a:pt x="11023" y="5347"/>
                  </a:lnTo>
                  <a:lnTo>
                    <a:pt x="11490" y="6443"/>
                  </a:lnTo>
                  <a:lnTo>
                    <a:pt x="11931" y="7548"/>
                  </a:lnTo>
                  <a:lnTo>
                    <a:pt x="12345" y="8661"/>
                  </a:lnTo>
                  <a:lnTo>
                    <a:pt x="12734" y="9783"/>
                  </a:lnTo>
                  <a:lnTo>
                    <a:pt x="13096" y="10914"/>
                  </a:lnTo>
                  <a:lnTo>
                    <a:pt x="5238" y="13533"/>
                  </a:lnTo>
                  <a:lnTo>
                    <a:pt x="4872" y="12324"/>
                  </a:lnTo>
                  <a:lnTo>
                    <a:pt x="4470" y="11141"/>
                  </a:lnTo>
                  <a:lnTo>
                    <a:pt x="4033" y="9984"/>
                  </a:lnTo>
                  <a:lnTo>
                    <a:pt x="3562" y="8853"/>
                  </a:lnTo>
                  <a:lnTo>
                    <a:pt x="3055" y="7748"/>
                  </a:lnTo>
                  <a:lnTo>
                    <a:pt x="2514" y="6670"/>
                  </a:lnTo>
                  <a:lnTo>
                    <a:pt x="1938" y="5618"/>
                  </a:lnTo>
                  <a:lnTo>
                    <a:pt x="1327" y="4592"/>
                  </a:lnTo>
                  <a:lnTo>
                    <a:pt x="681" y="359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7411364" y="3398159"/>
              <a:ext cx="20081" cy="24010"/>
            </a:xfrm>
            <a:custGeom>
              <a:avLst/>
              <a:pathLst>
                <a:path w="20081" h="24010">
                  <a:moveTo>
                    <a:pt x="13096" y="0"/>
                  </a:moveTo>
                  <a:lnTo>
                    <a:pt x="20081" y="3929"/>
                  </a:lnTo>
                  <a:lnTo>
                    <a:pt x="18767" y="6408"/>
                  </a:lnTo>
                  <a:lnTo>
                    <a:pt x="17445" y="8783"/>
                  </a:lnTo>
                  <a:lnTo>
                    <a:pt x="16113" y="11053"/>
                  </a:lnTo>
                  <a:lnTo>
                    <a:pt x="14773" y="13219"/>
                  </a:lnTo>
                  <a:lnTo>
                    <a:pt x="13424" y="15279"/>
                  </a:lnTo>
                  <a:lnTo>
                    <a:pt x="12066" y="17235"/>
                  </a:lnTo>
                  <a:lnTo>
                    <a:pt x="10700" y="19086"/>
                  </a:lnTo>
                  <a:lnTo>
                    <a:pt x="9324" y="20832"/>
                  </a:lnTo>
                  <a:lnTo>
                    <a:pt x="7941" y="22474"/>
                  </a:lnTo>
                  <a:lnTo>
                    <a:pt x="6548" y="24010"/>
                  </a:lnTo>
                  <a:lnTo>
                    <a:pt x="0" y="17899"/>
                  </a:lnTo>
                  <a:lnTo>
                    <a:pt x="1545" y="16227"/>
                  </a:lnTo>
                  <a:lnTo>
                    <a:pt x="3038" y="14528"/>
                  </a:lnTo>
                  <a:lnTo>
                    <a:pt x="4479" y="12804"/>
                  </a:lnTo>
                  <a:lnTo>
                    <a:pt x="5867" y="11053"/>
                  </a:lnTo>
                  <a:lnTo>
                    <a:pt x="7203" y="9276"/>
                  </a:lnTo>
                  <a:lnTo>
                    <a:pt x="8486" y="7473"/>
                  </a:lnTo>
                  <a:lnTo>
                    <a:pt x="9717" y="5644"/>
                  </a:lnTo>
                  <a:lnTo>
                    <a:pt x="10896" y="3789"/>
                  </a:lnTo>
                  <a:lnTo>
                    <a:pt x="12022" y="1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7435812" y="3399468"/>
              <a:ext cx="56316" cy="23574"/>
            </a:xfrm>
            <a:custGeom>
              <a:avLst/>
              <a:pathLst>
                <a:path w="56316" h="23574">
                  <a:moveTo>
                    <a:pt x="0" y="0"/>
                  </a:moveTo>
                  <a:lnTo>
                    <a:pt x="8731" y="0"/>
                  </a:lnTo>
                  <a:lnTo>
                    <a:pt x="8731" y="10914"/>
                  </a:lnTo>
                  <a:lnTo>
                    <a:pt x="8750" y="11420"/>
                  </a:lnTo>
                  <a:lnTo>
                    <a:pt x="8809" y="11891"/>
                  </a:lnTo>
                  <a:lnTo>
                    <a:pt x="8908" y="12328"/>
                  </a:lnTo>
                  <a:lnTo>
                    <a:pt x="9045" y="12730"/>
                  </a:lnTo>
                  <a:lnTo>
                    <a:pt x="9222" y="13096"/>
                  </a:lnTo>
                  <a:lnTo>
                    <a:pt x="9438" y="13428"/>
                  </a:lnTo>
                  <a:lnTo>
                    <a:pt x="9693" y="13725"/>
                  </a:lnTo>
                  <a:lnTo>
                    <a:pt x="9988" y="13987"/>
                  </a:lnTo>
                  <a:lnTo>
                    <a:pt x="10322" y="14214"/>
                  </a:lnTo>
                  <a:lnTo>
                    <a:pt x="10695" y="14406"/>
                  </a:lnTo>
                  <a:lnTo>
                    <a:pt x="11182" y="14572"/>
                  </a:lnTo>
                  <a:lnTo>
                    <a:pt x="11857" y="14720"/>
                  </a:lnTo>
                  <a:lnTo>
                    <a:pt x="12719" y="14851"/>
                  </a:lnTo>
                  <a:lnTo>
                    <a:pt x="13769" y="14965"/>
                  </a:lnTo>
                  <a:lnTo>
                    <a:pt x="15006" y="15061"/>
                  </a:lnTo>
                  <a:lnTo>
                    <a:pt x="16432" y="15139"/>
                  </a:lnTo>
                  <a:lnTo>
                    <a:pt x="18045" y="15201"/>
                  </a:lnTo>
                  <a:lnTo>
                    <a:pt x="19846" y="15244"/>
                  </a:lnTo>
                  <a:lnTo>
                    <a:pt x="21834" y="15270"/>
                  </a:lnTo>
                  <a:lnTo>
                    <a:pt x="24010" y="15279"/>
                  </a:lnTo>
                  <a:lnTo>
                    <a:pt x="26006" y="15275"/>
                  </a:lnTo>
                  <a:lnTo>
                    <a:pt x="27800" y="15262"/>
                  </a:lnTo>
                  <a:lnTo>
                    <a:pt x="29393" y="15240"/>
                  </a:lnTo>
                  <a:lnTo>
                    <a:pt x="30786" y="15209"/>
                  </a:lnTo>
                  <a:lnTo>
                    <a:pt x="31978" y="15170"/>
                  </a:lnTo>
                  <a:lnTo>
                    <a:pt x="32969" y="15122"/>
                  </a:lnTo>
                  <a:lnTo>
                    <a:pt x="33759" y="15065"/>
                  </a:lnTo>
                  <a:lnTo>
                    <a:pt x="34348" y="15000"/>
                  </a:lnTo>
                  <a:lnTo>
                    <a:pt x="34737" y="14926"/>
                  </a:lnTo>
                  <a:lnTo>
                    <a:pt x="34925" y="14843"/>
                  </a:lnTo>
                  <a:lnTo>
                    <a:pt x="36758" y="14755"/>
                  </a:lnTo>
                  <a:lnTo>
                    <a:pt x="38417" y="14668"/>
                  </a:lnTo>
                  <a:lnTo>
                    <a:pt x="39901" y="14581"/>
                  </a:lnTo>
                  <a:lnTo>
                    <a:pt x="41211" y="14493"/>
                  </a:lnTo>
                  <a:lnTo>
                    <a:pt x="42346" y="14406"/>
                  </a:lnTo>
                  <a:lnTo>
                    <a:pt x="43307" y="14319"/>
                  </a:lnTo>
                  <a:lnTo>
                    <a:pt x="44092" y="14231"/>
                  </a:lnTo>
                  <a:lnTo>
                    <a:pt x="44703" y="14144"/>
                  </a:lnTo>
                  <a:lnTo>
                    <a:pt x="45140" y="14057"/>
                  </a:lnTo>
                  <a:lnTo>
                    <a:pt x="45402" y="13970"/>
                  </a:lnTo>
                  <a:lnTo>
                    <a:pt x="45660" y="13563"/>
                  </a:lnTo>
                  <a:lnTo>
                    <a:pt x="45908" y="13044"/>
                  </a:lnTo>
                  <a:lnTo>
                    <a:pt x="46149" y="12411"/>
                  </a:lnTo>
                  <a:lnTo>
                    <a:pt x="46380" y="11664"/>
                  </a:lnTo>
                  <a:lnTo>
                    <a:pt x="46603" y="10804"/>
                  </a:lnTo>
                  <a:lnTo>
                    <a:pt x="46816" y="9831"/>
                  </a:lnTo>
                  <a:lnTo>
                    <a:pt x="47022" y="8744"/>
                  </a:lnTo>
                  <a:lnTo>
                    <a:pt x="47218" y="7543"/>
                  </a:lnTo>
                  <a:lnTo>
                    <a:pt x="47406" y="6229"/>
                  </a:lnTo>
                  <a:lnTo>
                    <a:pt x="47585" y="4802"/>
                  </a:lnTo>
                  <a:lnTo>
                    <a:pt x="56316" y="9604"/>
                  </a:lnTo>
                  <a:lnTo>
                    <a:pt x="56032" y="11455"/>
                  </a:lnTo>
                  <a:lnTo>
                    <a:pt x="55705" y="13166"/>
                  </a:lnTo>
                  <a:lnTo>
                    <a:pt x="55334" y="14738"/>
                  </a:lnTo>
                  <a:lnTo>
                    <a:pt x="54919" y="16170"/>
                  </a:lnTo>
                  <a:lnTo>
                    <a:pt x="54461" y="17462"/>
                  </a:lnTo>
                  <a:lnTo>
                    <a:pt x="53959" y="18615"/>
                  </a:lnTo>
                  <a:lnTo>
                    <a:pt x="53413" y="19627"/>
                  </a:lnTo>
                  <a:lnTo>
                    <a:pt x="52824" y="20500"/>
                  </a:lnTo>
                  <a:lnTo>
                    <a:pt x="52191" y="21234"/>
                  </a:lnTo>
                  <a:lnTo>
                    <a:pt x="51514" y="21828"/>
                  </a:lnTo>
                  <a:lnTo>
                    <a:pt x="50846" y="22159"/>
                  </a:lnTo>
                  <a:lnTo>
                    <a:pt x="49715" y="22456"/>
                  </a:lnTo>
                  <a:lnTo>
                    <a:pt x="48122" y="22718"/>
                  </a:lnTo>
                  <a:lnTo>
                    <a:pt x="46066" y="22945"/>
                  </a:lnTo>
                  <a:lnTo>
                    <a:pt x="43547" y="23137"/>
                  </a:lnTo>
                  <a:lnTo>
                    <a:pt x="40565" y="23294"/>
                  </a:lnTo>
                  <a:lnTo>
                    <a:pt x="37120" y="23417"/>
                  </a:lnTo>
                  <a:lnTo>
                    <a:pt x="33213" y="23504"/>
                  </a:lnTo>
                  <a:lnTo>
                    <a:pt x="28843" y="23556"/>
                  </a:lnTo>
                  <a:lnTo>
                    <a:pt x="24010" y="23574"/>
                  </a:lnTo>
                  <a:lnTo>
                    <a:pt x="20579" y="23554"/>
                  </a:lnTo>
                  <a:lnTo>
                    <a:pt x="17445" y="23495"/>
                  </a:lnTo>
                  <a:lnTo>
                    <a:pt x="14607" y="23397"/>
                  </a:lnTo>
                  <a:lnTo>
                    <a:pt x="12066" y="23260"/>
                  </a:lnTo>
                  <a:lnTo>
                    <a:pt x="9822" y="23083"/>
                  </a:lnTo>
                  <a:lnTo>
                    <a:pt x="7875" y="22867"/>
                  </a:lnTo>
                  <a:lnTo>
                    <a:pt x="6225" y="22611"/>
                  </a:lnTo>
                  <a:lnTo>
                    <a:pt x="4872" y="22317"/>
                  </a:lnTo>
                  <a:lnTo>
                    <a:pt x="3815" y="21983"/>
                  </a:lnTo>
                  <a:lnTo>
                    <a:pt x="3055" y="21609"/>
                  </a:lnTo>
                  <a:lnTo>
                    <a:pt x="2475" y="21175"/>
                  </a:lnTo>
                  <a:lnTo>
                    <a:pt x="1955" y="20658"/>
                  </a:lnTo>
                  <a:lnTo>
                    <a:pt x="1497" y="20057"/>
                  </a:lnTo>
                  <a:lnTo>
                    <a:pt x="1100" y="19374"/>
                  </a:lnTo>
                  <a:lnTo>
                    <a:pt x="763" y="18608"/>
                  </a:lnTo>
                  <a:lnTo>
                    <a:pt x="488" y="17759"/>
                  </a:lnTo>
                  <a:lnTo>
                    <a:pt x="275" y="16827"/>
                  </a:lnTo>
                  <a:lnTo>
                    <a:pt x="122" y="15812"/>
                  </a:lnTo>
                  <a:lnTo>
                    <a:pt x="30" y="14714"/>
                  </a:lnTo>
                  <a:lnTo>
                    <a:pt x="0" y="135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7535785" y="3397722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7635321" y="3329182"/>
              <a:ext cx="99536" cy="95607"/>
            </a:xfrm>
            <a:custGeom>
              <a:avLst/>
              <a:pathLst>
                <a:path w="99536" h="95607">
                  <a:moveTo>
                    <a:pt x="6985" y="0"/>
                  </a:moveTo>
                  <a:lnTo>
                    <a:pt x="92551" y="0"/>
                  </a:lnTo>
                  <a:lnTo>
                    <a:pt x="92551" y="8294"/>
                  </a:lnTo>
                  <a:lnTo>
                    <a:pt x="52387" y="8294"/>
                  </a:lnTo>
                  <a:lnTo>
                    <a:pt x="52287" y="10975"/>
                  </a:lnTo>
                  <a:lnTo>
                    <a:pt x="52160" y="13603"/>
                  </a:lnTo>
                  <a:lnTo>
                    <a:pt x="52007" y="16179"/>
                  </a:lnTo>
                  <a:lnTo>
                    <a:pt x="51828" y="18702"/>
                  </a:lnTo>
                  <a:lnTo>
                    <a:pt x="51623" y="21173"/>
                  </a:lnTo>
                  <a:lnTo>
                    <a:pt x="51392" y="23591"/>
                  </a:lnTo>
                  <a:lnTo>
                    <a:pt x="51134" y="25958"/>
                  </a:lnTo>
                  <a:lnTo>
                    <a:pt x="50850" y="28271"/>
                  </a:lnTo>
                  <a:lnTo>
                    <a:pt x="50540" y="30533"/>
                  </a:lnTo>
                  <a:lnTo>
                    <a:pt x="50204" y="32742"/>
                  </a:lnTo>
                  <a:lnTo>
                    <a:pt x="97790" y="32742"/>
                  </a:lnTo>
                  <a:lnTo>
                    <a:pt x="97790" y="41036"/>
                  </a:lnTo>
                  <a:lnTo>
                    <a:pt x="61118" y="41036"/>
                  </a:lnTo>
                  <a:lnTo>
                    <a:pt x="61118" y="82073"/>
                  </a:lnTo>
                  <a:lnTo>
                    <a:pt x="61134" y="82331"/>
                  </a:lnTo>
                  <a:lnTo>
                    <a:pt x="61179" y="82580"/>
                  </a:lnTo>
                  <a:lnTo>
                    <a:pt x="61256" y="82820"/>
                  </a:lnTo>
                  <a:lnTo>
                    <a:pt x="61363" y="83051"/>
                  </a:lnTo>
                  <a:lnTo>
                    <a:pt x="61500" y="83274"/>
                  </a:lnTo>
                  <a:lnTo>
                    <a:pt x="61668" y="83488"/>
                  </a:lnTo>
                  <a:lnTo>
                    <a:pt x="61867" y="83693"/>
                  </a:lnTo>
                  <a:lnTo>
                    <a:pt x="62096" y="83889"/>
                  </a:lnTo>
                  <a:lnTo>
                    <a:pt x="62356" y="84077"/>
                  </a:lnTo>
                  <a:lnTo>
                    <a:pt x="62646" y="84256"/>
                  </a:lnTo>
                  <a:lnTo>
                    <a:pt x="63006" y="84422"/>
                  </a:lnTo>
                  <a:lnTo>
                    <a:pt x="63476" y="84570"/>
                  </a:lnTo>
                  <a:lnTo>
                    <a:pt x="64054" y="84701"/>
                  </a:lnTo>
                  <a:lnTo>
                    <a:pt x="64742" y="84815"/>
                  </a:lnTo>
                  <a:lnTo>
                    <a:pt x="65538" y="84911"/>
                  </a:lnTo>
                  <a:lnTo>
                    <a:pt x="66444" y="84989"/>
                  </a:lnTo>
                  <a:lnTo>
                    <a:pt x="67459" y="85051"/>
                  </a:lnTo>
                  <a:lnTo>
                    <a:pt x="68583" y="85094"/>
                  </a:lnTo>
                  <a:lnTo>
                    <a:pt x="69817" y="85120"/>
                  </a:lnTo>
                  <a:lnTo>
                    <a:pt x="71159" y="85129"/>
                  </a:lnTo>
                  <a:lnTo>
                    <a:pt x="73835" y="85112"/>
                  </a:lnTo>
                  <a:lnTo>
                    <a:pt x="76276" y="85059"/>
                  </a:lnTo>
                  <a:lnTo>
                    <a:pt x="78480" y="84972"/>
                  </a:lnTo>
                  <a:lnTo>
                    <a:pt x="80449" y="84850"/>
                  </a:lnTo>
                  <a:lnTo>
                    <a:pt x="82182" y="84693"/>
                  </a:lnTo>
                  <a:lnTo>
                    <a:pt x="83680" y="84501"/>
                  </a:lnTo>
                  <a:lnTo>
                    <a:pt x="84941" y="84274"/>
                  </a:lnTo>
                  <a:lnTo>
                    <a:pt x="85967" y="84012"/>
                  </a:lnTo>
                  <a:lnTo>
                    <a:pt x="86758" y="83715"/>
                  </a:lnTo>
                  <a:lnTo>
                    <a:pt x="87312" y="83383"/>
                  </a:lnTo>
                  <a:lnTo>
                    <a:pt x="87814" y="82863"/>
                  </a:lnTo>
                  <a:lnTo>
                    <a:pt x="88272" y="82178"/>
                  </a:lnTo>
                  <a:lnTo>
                    <a:pt x="88687" y="81327"/>
                  </a:lnTo>
                  <a:lnTo>
                    <a:pt x="89058" y="80310"/>
                  </a:lnTo>
                  <a:lnTo>
                    <a:pt x="89386" y="79126"/>
                  </a:lnTo>
                  <a:lnTo>
                    <a:pt x="89669" y="77777"/>
                  </a:lnTo>
                  <a:lnTo>
                    <a:pt x="89910" y="76263"/>
                  </a:lnTo>
                  <a:lnTo>
                    <a:pt x="90106" y="74582"/>
                  </a:lnTo>
                  <a:lnTo>
                    <a:pt x="90259" y="72735"/>
                  </a:lnTo>
                  <a:lnTo>
                    <a:pt x="90368" y="70723"/>
                  </a:lnTo>
                  <a:lnTo>
                    <a:pt x="99536" y="73342"/>
                  </a:lnTo>
                  <a:lnTo>
                    <a:pt x="99331" y="75865"/>
                  </a:lnTo>
                  <a:lnTo>
                    <a:pt x="99064" y="78197"/>
                  </a:lnTo>
                  <a:lnTo>
                    <a:pt x="98737" y="80336"/>
                  </a:lnTo>
                  <a:lnTo>
                    <a:pt x="98348" y="82283"/>
                  </a:lnTo>
                  <a:lnTo>
                    <a:pt x="97899" y="84038"/>
                  </a:lnTo>
                  <a:lnTo>
                    <a:pt x="97388" y="85601"/>
                  </a:lnTo>
                  <a:lnTo>
                    <a:pt x="96816" y="86971"/>
                  </a:lnTo>
                  <a:lnTo>
                    <a:pt x="96183" y="88150"/>
                  </a:lnTo>
                  <a:lnTo>
                    <a:pt x="95489" y="89137"/>
                  </a:lnTo>
                  <a:lnTo>
                    <a:pt x="94734" y="89931"/>
                  </a:lnTo>
                  <a:lnTo>
                    <a:pt x="93791" y="90595"/>
                  </a:lnTo>
                  <a:lnTo>
                    <a:pt x="92533" y="91189"/>
                  </a:lnTo>
                  <a:lnTo>
                    <a:pt x="90962" y="91713"/>
                  </a:lnTo>
                  <a:lnTo>
                    <a:pt x="89076" y="92167"/>
                  </a:lnTo>
                  <a:lnTo>
                    <a:pt x="86875" y="92551"/>
                  </a:lnTo>
                  <a:lnTo>
                    <a:pt x="84361" y="92865"/>
                  </a:lnTo>
                  <a:lnTo>
                    <a:pt x="81532" y="93110"/>
                  </a:lnTo>
                  <a:lnTo>
                    <a:pt x="78389" y="93284"/>
                  </a:lnTo>
                  <a:lnTo>
                    <a:pt x="74931" y="93389"/>
                  </a:lnTo>
                  <a:lnTo>
                    <a:pt x="71159" y="93424"/>
                  </a:lnTo>
                  <a:lnTo>
                    <a:pt x="68885" y="93404"/>
                  </a:lnTo>
                  <a:lnTo>
                    <a:pt x="66776" y="93345"/>
                  </a:lnTo>
                  <a:lnTo>
                    <a:pt x="64833" y="93247"/>
                  </a:lnTo>
                  <a:lnTo>
                    <a:pt x="63057" y="93110"/>
                  </a:lnTo>
                  <a:lnTo>
                    <a:pt x="61446" y="92933"/>
                  </a:lnTo>
                  <a:lnTo>
                    <a:pt x="60001" y="92717"/>
                  </a:lnTo>
                  <a:lnTo>
                    <a:pt x="58722" y="92461"/>
                  </a:lnTo>
                  <a:lnTo>
                    <a:pt x="57608" y="92167"/>
                  </a:lnTo>
                  <a:lnTo>
                    <a:pt x="56661" y="91833"/>
                  </a:lnTo>
                  <a:lnTo>
                    <a:pt x="55880" y="91459"/>
                  </a:lnTo>
                  <a:lnTo>
                    <a:pt x="55216" y="91038"/>
                  </a:lnTo>
                  <a:lnTo>
                    <a:pt x="54622" y="90560"/>
                  </a:lnTo>
                  <a:lnTo>
                    <a:pt x="54098" y="90025"/>
                  </a:lnTo>
                  <a:lnTo>
                    <a:pt x="53644" y="89434"/>
                  </a:lnTo>
                  <a:lnTo>
                    <a:pt x="53260" y="88785"/>
                  </a:lnTo>
                  <a:lnTo>
                    <a:pt x="52946" y="88080"/>
                  </a:lnTo>
                  <a:lnTo>
                    <a:pt x="52701" y="87319"/>
                  </a:lnTo>
                  <a:lnTo>
                    <a:pt x="52527" y="86500"/>
                  </a:lnTo>
                  <a:lnTo>
                    <a:pt x="52422" y="85625"/>
                  </a:lnTo>
                  <a:lnTo>
                    <a:pt x="52387" y="84693"/>
                  </a:lnTo>
                  <a:lnTo>
                    <a:pt x="52387" y="41036"/>
                  </a:lnTo>
                  <a:lnTo>
                    <a:pt x="48458" y="41036"/>
                  </a:lnTo>
                  <a:lnTo>
                    <a:pt x="46699" y="47633"/>
                  </a:lnTo>
                  <a:lnTo>
                    <a:pt x="44389" y="53976"/>
                  </a:lnTo>
                  <a:lnTo>
                    <a:pt x="41530" y="60066"/>
                  </a:lnTo>
                  <a:lnTo>
                    <a:pt x="38120" y="65903"/>
                  </a:lnTo>
                  <a:lnTo>
                    <a:pt x="34161" y="71487"/>
                  </a:lnTo>
                  <a:lnTo>
                    <a:pt x="29651" y="76817"/>
                  </a:lnTo>
                  <a:lnTo>
                    <a:pt x="24591" y="81894"/>
                  </a:lnTo>
                  <a:lnTo>
                    <a:pt x="18981" y="86718"/>
                  </a:lnTo>
                  <a:lnTo>
                    <a:pt x="12821" y="91289"/>
                  </a:lnTo>
                  <a:lnTo>
                    <a:pt x="6111" y="95607"/>
                  </a:lnTo>
                  <a:lnTo>
                    <a:pt x="0" y="88622"/>
                  </a:lnTo>
                  <a:lnTo>
                    <a:pt x="6124" y="84688"/>
                  </a:lnTo>
                  <a:lnTo>
                    <a:pt x="11752" y="80571"/>
                  </a:lnTo>
                  <a:lnTo>
                    <a:pt x="16881" y="76271"/>
                  </a:lnTo>
                  <a:lnTo>
                    <a:pt x="21513" y="71788"/>
                  </a:lnTo>
                  <a:lnTo>
                    <a:pt x="25648" y="67121"/>
                  </a:lnTo>
                  <a:lnTo>
                    <a:pt x="29284" y="62271"/>
                  </a:lnTo>
                  <a:lnTo>
                    <a:pt x="32423" y="57237"/>
                  </a:lnTo>
                  <a:lnTo>
                    <a:pt x="35064" y="52020"/>
                  </a:lnTo>
                  <a:lnTo>
                    <a:pt x="37208" y="46620"/>
                  </a:lnTo>
                  <a:lnTo>
                    <a:pt x="38854" y="41036"/>
                  </a:lnTo>
                  <a:lnTo>
                    <a:pt x="1746" y="41036"/>
                  </a:lnTo>
                  <a:lnTo>
                    <a:pt x="1746" y="32742"/>
                  </a:lnTo>
                  <a:lnTo>
                    <a:pt x="41036" y="32742"/>
                  </a:lnTo>
                  <a:lnTo>
                    <a:pt x="41377" y="30533"/>
                  </a:lnTo>
                  <a:lnTo>
                    <a:pt x="41700" y="28271"/>
                  </a:lnTo>
                  <a:lnTo>
                    <a:pt x="42006" y="25958"/>
                  </a:lnTo>
                  <a:lnTo>
                    <a:pt x="42294" y="23591"/>
                  </a:lnTo>
                  <a:lnTo>
                    <a:pt x="42564" y="21173"/>
                  </a:lnTo>
                  <a:lnTo>
                    <a:pt x="42818" y="18702"/>
                  </a:lnTo>
                  <a:lnTo>
                    <a:pt x="43053" y="16179"/>
                  </a:lnTo>
                  <a:lnTo>
                    <a:pt x="43272" y="13603"/>
                  </a:lnTo>
                  <a:lnTo>
                    <a:pt x="43472" y="10975"/>
                  </a:lnTo>
                  <a:lnTo>
                    <a:pt x="43656" y="8294"/>
                  </a:lnTo>
                  <a:lnTo>
                    <a:pt x="6985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7755375" y="3323943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7746644" y="3356249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7772401" y="3323943"/>
              <a:ext cx="75525" cy="46712"/>
            </a:xfrm>
            <a:custGeom>
              <a:avLst/>
              <a:pathLst>
                <a:path w="75525" h="46712">
                  <a:moveTo>
                    <a:pt x="37544" y="14843"/>
                  </a:moveTo>
                  <a:lnTo>
                    <a:pt x="34868" y="18619"/>
                  </a:lnTo>
                  <a:lnTo>
                    <a:pt x="32078" y="22264"/>
                  </a:lnTo>
                  <a:lnTo>
                    <a:pt x="29175" y="25779"/>
                  </a:lnTo>
                  <a:lnTo>
                    <a:pt x="26158" y="29162"/>
                  </a:lnTo>
                  <a:lnTo>
                    <a:pt x="23028" y="32414"/>
                  </a:lnTo>
                  <a:lnTo>
                    <a:pt x="19785" y="35536"/>
                  </a:lnTo>
                  <a:lnTo>
                    <a:pt x="16427" y="38526"/>
                  </a:lnTo>
                  <a:lnTo>
                    <a:pt x="12957" y="41386"/>
                  </a:lnTo>
                  <a:lnTo>
                    <a:pt x="9372" y="44114"/>
                  </a:lnTo>
                  <a:lnTo>
                    <a:pt x="5675" y="46712"/>
                  </a:lnTo>
                  <a:lnTo>
                    <a:pt x="0" y="39727"/>
                  </a:lnTo>
                  <a:lnTo>
                    <a:pt x="4841" y="35950"/>
                  </a:lnTo>
                  <a:lnTo>
                    <a:pt x="9412" y="32130"/>
                  </a:lnTo>
                  <a:lnTo>
                    <a:pt x="13712" y="28267"/>
                  </a:lnTo>
                  <a:lnTo>
                    <a:pt x="17741" y="24360"/>
                  </a:lnTo>
                  <a:lnTo>
                    <a:pt x="21500" y="20409"/>
                  </a:lnTo>
                  <a:lnTo>
                    <a:pt x="24988" y="16414"/>
                  </a:lnTo>
                  <a:lnTo>
                    <a:pt x="28206" y="12376"/>
                  </a:lnTo>
                  <a:lnTo>
                    <a:pt x="31153" y="8294"/>
                  </a:lnTo>
                  <a:lnTo>
                    <a:pt x="33829" y="4169"/>
                  </a:lnTo>
                  <a:lnTo>
                    <a:pt x="36234" y="0"/>
                  </a:lnTo>
                  <a:lnTo>
                    <a:pt x="44092" y="4365"/>
                  </a:lnTo>
                  <a:lnTo>
                    <a:pt x="43913" y="4714"/>
                  </a:lnTo>
                  <a:lnTo>
                    <a:pt x="43726" y="5064"/>
                  </a:lnTo>
                  <a:lnTo>
                    <a:pt x="43529" y="5413"/>
                  </a:lnTo>
                  <a:lnTo>
                    <a:pt x="43324" y="5762"/>
                  </a:lnTo>
                  <a:lnTo>
                    <a:pt x="43110" y="6111"/>
                  </a:lnTo>
                  <a:lnTo>
                    <a:pt x="42887" y="6461"/>
                  </a:lnTo>
                  <a:lnTo>
                    <a:pt x="42656" y="6810"/>
                  </a:lnTo>
                  <a:lnTo>
                    <a:pt x="42416" y="7159"/>
                  </a:lnTo>
                  <a:lnTo>
                    <a:pt x="42167" y="7508"/>
                  </a:lnTo>
                  <a:lnTo>
                    <a:pt x="41909" y="7858"/>
                  </a:lnTo>
                  <a:lnTo>
                    <a:pt x="45153" y="11695"/>
                  </a:lnTo>
                  <a:lnTo>
                    <a:pt x="48423" y="15349"/>
                  </a:lnTo>
                  <a:lnTo>
                    <a:pt x="51719" y="18820"/>
                  </a:lnTo>
                  <a:lnTo>
                    <a:pt x="55041" y="22107"/>
                  </a:lnTo>
                  <a:lnTo>
                    <a:pt x="58390" y="25211"/>
                  </a:lnTo>
                  <a:lnTo>
                    <a:pt x="61764" y="28132"/>
                  </a:lnTo>
                  <a:lnTo>
                    <a:pt x="65165" y="30869"/>
                  </a:lnTo>
                  <a:lnTo>
                    <a:pt x="68592" y="33423"/>
                  </a:lnTo>
                  <a:lnTo>
                    <a:pt x="72045" y="35793"/>
                  </a:lnTo>
                  <a:lnTo>
                    <a:pt x="75525" y="37980"/>
                  </a:lnTo>
                  <a:lnTo>
                    <a:pt x="70723" y="46275"/>
                  </a:lnTo>
                  <a:lnTo>
                    <a:pt x="67483" y="44153"/>
                  </a:lnTo>
                  <a:lnTo>
                    <a:pt x="64227" y="41805"/>
                  </a:lnTo>
                  <a:lnTo>
                    <a:pt x="60952" y="39229"/>
                  </a:lnTo>
                  <a:lnTo>
                    <a:pt x="57661" y="36426"/>
                  </a:lnTo>
                  <a:lnTo>
                    <a:pt x="54352" y="33397"/>
                  </a:lnTo>
                  <a:lnTo>
                    <a:pt x="51025" y="30140"/>
                  </a:lnTo>
                  <a:lnTo>
                    <a:pt x="47681" y="26656"/>
                  </a:lnTo>
                  <a:lnTo>
                    <a:pt x="44319" y="22945"/>
                  </a:lnTo>
                  <a:lnTo>
                    <a:pt x="40940" y="190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7790737" y="3366290"/>
              <a:ext cx="51950" cy="56753"/>
            </a:xfrm>
            <a:custGeom>
              <a:avLst/>
              <a:pathLst>
                <a:path w="51950" h="56753">
                  <a:moveTo>
                    <a:pt x="0" y="0"/>
                  </a:moveTo>
                  <a:lnTo>
                    <a:pt x="9167" y="0"/>
                  </a:lnTo>
                  <a:lnTo>
                    <a:pt x="9167" y="20955"/>
                  </a:lnTo>
                  <a:lnTo>
                    <a:pt x="12372" y="19536"/>
                  </a:lnTo>
                  <a:lnTo>
                    <a:pt x="15524" y="18073"/>
                  </a:lnTo>
                  <a:lnTo>
                    <a:pt x="18623" y="16567"/>
                  </a:lnTo>
                  <a:lnTo>
                    <a:pt x="21670" y="15017"/>
                  </a:lnTo>
                  <a:lnTo>
                    <a:pt x="24665" y="13424"/>
                  </a:lnTo>
                  <a:lnTo>
                    <a:pt x="27608" y="11787"/>
                  </a:lnTo>
                  <a:lnTo>
                    <a:pt x="30498" y="10106"/>
                  </a:lnTo>
                  <a:lnTo>
                    <a:pt x="33335" y="8382"/>
                  </a:lnTo>
                  <a:lnTo>
                    <a:pt x="36121" y="6613"/>
                  </a:lnTo>
                  <a:lnTo>
                    <a:pt x="38854" y="4802"/>
                  </a:lnTo>
                  <a:lnTo>
                    <a:pt x="44965" y="13096"/>
                  </a:lnTo>
                  <a:lnTo>
                    <a:pt x="41700" y="14987"/>
                  </a:lnTo>
                  <a:lnTo>
                    <a:pt x="38365" y="16816"/>
                  </a:lnTo>
                  <a:lnTo>
                    <a:pt x="34959" y="18584"/>
                  </a:lnTo>
                  <a:lnTo>
                    <a:pt x="31484" y="20291"/>
                  </a:lnTo>
                  <a:lnTo>
                    <a:pt x="27940" y="21937"/>
                  </a:lnTo>
                  <a:lnTo>
                    <a:pt x="24325" y="23521"/>
                  </a:lnTo>
                  <a:lnTo>
                    <a:pt x="20640" y="25045"/>
                  </a:lnTo>
                  <a:lnTo>
                    <a:pt x="16886" y="26508"/>
                  </a:lnTo>
                  <a:lnTo>
                    <a:pt x="13061" y="27909"/>
                  </a:lnTo>
                  <a:lnTo>
                    <a:pt x="9167" y="29249"/>
                  </a:lnTo>
                  <a:lnTo>
                    <a:pt x="9167" y="44965"/>
                  </a:lnTo>
                  <a:lnTo>
                    <a:pt x="9191" y="45389"/>
                  </a:lnTo>
                  <a:lnTo>
                    <a:pt x="9263" y="45786"/>
                  </a:lnTo>
                  <a:lnTo>
                    <a:pt x="9383" y="46157"/>
                  </a:lnTo>
                  <a:lnTo>
                    <a:pt x="9551" y="46502"/>
                  </a:lnTo>
                  <a:lnTo>
                    <a:pt x="9768" y="46821"/>
                  </a:lnTo>
                  <a:lnTo>
                    <a:pt x="10032" y="47113"/>
                  </a:lnTo>
                  <a:lnTo>
                    <a:pt x="10344" y="47380"/>
                  </a:lnTo>
                  <a:lnTo>
                    <a:pt x="10704" y="47620"/>
                  </a:lnTo>
                  <a:lnTo>
                    <a:pt x="11112" y="47834"/>
                  </a:lnTo>
                  <a:lnTo>
                    <a:pt x="11568" y="48021"/>
                  </a:lnTo>
                  <a:lnTo>
                    <a:pt x="12112" y="48187"/>
                  </a:lnTo>
                  <a:lnTo>
                    <a:pt x="12782" y="48336"/>
                  </a:lnTo>
                  <a:lnTo>
                    <a:pt x="13579" y="48467"/>
                  </a:lnTo>
                  <a:lnTo>
                    <a:pt x="14502" y="48580"/>
                  </a:lnTo>
                  <a:lnTo>
                    <a:pt x="15552" y="48676"/>
                  </a:lnTo>
                  <a:lnTo>
                    <a:pt x="16729" y="48755"/>
                  </a:lnTo>
                  <a:lnTo>
                    <a:pt x="18032" y="48816"/>
                  </a:lnTo>
                  <a:lnTo>
                    <a:pt x="19461" y="48860"/>
                  </a:lnTo>
                  <a:lnTo>
                    <a:pt x="21018" y="48886"/>
                  </a:lnTo>
                  <a:lnTo>
                    <a:pt x="22701" y="48894"/>
                  </a:lnTo>
                  <a:lnTo>
                    <a:pt x="25464" y="48873"/>
                  </a:lnTo>
                  <a:lnTo>
                    <a:pt x="27992" y="48807"/>
                  </a:lnTo>
                  <a:lnTo>
                    <a:pt x="30284" y="48698"/>
                  </a:lnTo>
                  <a:lnTo>
                    <a:pt x="32340" y="48545"/>
                  </a:lnTo>
                  <a:lnTo>
                    <a:pt x="34161" y="48349"/>
                  </a:lnTo>
                  <a:lnTo>
                    <a:pt x="35745" y="48109"/>
                  </a:lnTo>
                  <a:lnTo>
                    <a:pt x="37094" y="47825"/>
                  </a:lnTo>
                  <a:lnTo>
                    <a:pt x="38207" y="47498"/>
                  </a:lnTo>
                  <a:lnTo>
                    <a:pt x="39085" y="47126"/>
                  </a:lnTo>
                  <a:lnTo>
                    <a:pt x="39727" y="46712"/>
                  </a:lnTo>
                  <a:lnTo>
                    <a:pt x="40233" y="46197"/>
                  </a:lnTo>
                  <a:lnTo>
                    <a:pt x="40705" y="45524"/>
                  </a:lnTo>
                  <a:lnTo>
                    <a:pt x="41141" y="44695"/>
                  </a:lnTo>
                  <a:lnTo>
                    <a:pt x="41543" y="43708"/>
                  </a:lnTo>
                  <a:lnTo>
                    <a:pt x="41910" y="42564"/>
                  </a:lnTo>
                  <a:lnTo>
                    <a:pt x="42241" y="41263"/>
                  </a:lnTo>
                  <a:lnTo>
                    <a:pt x="42538" y="39805"/>
                  </a:lnTo>
                  <a:lnTo>
                    <a:pt x="42800" y="38190"/>
                  </a:lnTo>
                  <a:lnTo>
                    <a:pt x="43027" y="36418"/>
                  </a:lnTo>
                  <a:lnTo>
                    <a:pt x="43219" y="34488"/>
                  </a:lnTo>
                  <a:lnTo>
                    <a:pt x="51950" y="37107"/>
                  </a:lnTo>
                  <a:lnTo>
                    <a:pt x="51575" y="39631"/>
                  </a:lnTo>
                  <a:lnTo>
                    <a:pt x="51147" y="41962"/>
                  </a:lnTo>
                  <a:lnTo>
                    <a:pt x="50667" y="44101"/>
                  </a:lnTo>
                  <a:lnTo>
                    <a:pt x="50134" y="46048"/>
                  </a:lnTo>
                  <a:lnTo>
                    <a:pt x="49549" y="47803"/>
                  </a:lnTo>
                  <a:lnTo>
                    <a:pt x="48912" y="49366"/>
                  </a:lnTo>
                  <a:lnTo>
                    <a:pt x="48222" y="50737"/>
                  </a:lnTo>
                  <a:lnTo>
                    <a:pt x="47480" y="51916"/>
                  </a:lnTo>
                  <a:lnTo>
                    <a:pt x="46685" y="52902"/>
                  </a:lnTo>
                  <a:lnTo>
                    <a:pt x="45839" y="53697"/>
                  </a:lnTo>
                  <a:lnTo>
                    <a:pt x="44900" y="54277"/>
                  </a:lnTo>
                  <a:lnTo>
                    <a:pt x="43656" y="54797"/>
                  </a:lnTo>
                  <a:lnTo>
                    <a:pt x="42106" y="55255"/>
                  </a:lnTo>
                  <a:lnTo>
                    <a:pt x="40251" y="55652"/>
                  </a:lnTo>
                  <a:lnTo>
                    <a:pt x="38090" y="55989"/>
                  </a:lnTo>
                  <a:lnTo>
                    <a:pt x="35623" y="56264"/>
                  </a:lnTo>
                  <a:lnTo>
                    <a:pt x="32851" y="56478"/>
                  </a:lnTo>
                  <a:lnTo>
                    <a:pt x="29773" y="56630"/>
                  </a:lnTo>
                  <a:lnTo>
                    <a:pt x="26390" y="56722"/>
                  </a:lnTo>
                  <a:lnTo>
                    <a:pt x="22701" y="56753"/>
                  </a:lnTo>
                  <a:lnTo>
                    <a:pt x="19761" y="56733"/>
                  </a:lnTo>
                  <a:lnTo>
                    <a:pt x="17052" y="56674"/>
                  </a:lnTo>
                  <a:lnTo>
                    <a:pt x="14574" y="56576"/>
                  </a:lnTo>
                  <a:lnTo>
                    <a:pt x="12328" y="56438"/>
                  </a:lnTo>
                  <a:lnTo>
                    <a:pt x="10313" y="56261"/>
                  </a:lnTo>
                  <a:lnTo>
                    <a:pt x="8530" y="56045"/>
                  </a:lnTo>
                  <a:lnTo>
                    <a:pt x="6978" y="55790"/>
                  </a:lnTo>
                  <a:lnTo>
                    <a:pt x="5657" y="55495"/>
                  </a:lnTo>
                  <a:lnTo>
                    <a:pt x="4568" y="55161"/>
                  </a:lnTo>
                  <a:lnTo>
                    <a:pt x="3710" y="54788"/>
                  </a:lnTo>
                  <a:lnTo>
                    <a:pt x="3005" y="54362"/>
                  </a:lnTo>
                  <a:lnTo>
                    <a:pt x="2374" y="53871"/>
                  </a:lnTo>
                  <a:lnTo>
                    <a:pt x="1818" y="53315"/>
                  </a:lnTo>
                  <a:lnTo>
                    <a:pt x="1335" y="52693"/>
                  </a:lnTo>
                  <a:lnTo>
                    <a:pt x="927" y="52005"/>
                  </a:lnTo>
                  <a:lnTo>
                    <a:pt x="593" y="51252"/>
                  </a:lnTo>
                  <a:lnTo>
                    <a:pt x="333" y="50433"/>
                  </a:lnTo>
                  <a:lnTo>
                    <a:pt x="148" y="49549"/>
                  </a:lnTo>
                  <a:lnTo>
                    <a:pt x="37" y="48600"/>
                  </a:lnTo>
                  <a:lnTo>
                    <a:pt x="0" y="475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7867135" y="3323943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7858404" y="3356249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7892456" y="3323506"/>
              <a:ext cx="65920" cy="76835"/>
            </a:xfrm>
            <a:custGeom>
              <a:avLst/>
              <a:pathLst>
                <a:path w="65920" h="76835">
                  <a:moveTo>
                    <a:pt x="14843" y="43219"/>
                  </a:moveTo>
                  <a:lnTo>
                    <a:pt x="17427" y="43036"/>
                  </a:lnTo>
                  <a:lnTo>
                    <a:pt x="19942" y="42835"/>
                  </a:lnTo>
                  <a:lnTo>
                    <a:pt x="22386" y="42617"/>
                  </a:lnTo>
                  <a:lnTo>
                    <a:pt x="24761" y="42381"/>
                  </a:lnTo>
                  <a:lnTo>
                    <a:pt x="27066" y="42128"/>
                  </a:lnTo>
                  <a:lnTo>
                    <a:pt x="29302" y="41857"/>
                  </a:lnTo>
                  <a:lnTo>
                    <a:pt x="31467" y="41569"/>
                  </a:lnTo>
                  <a:lnTo>
                    <a:pt x="33562" y="41263"/>
                  </a:lnTo>
                  <a:lnTo>
                    <a:pt x="35588" y="40940"/>
                  </a:lnTo>
                  <a:lnTo>
                    <a:pt x="37544" y="40600"/>
                  </a:lnTo>
                  <a:lnTo>
                    <a:pt x="38321" y="39452"/>
                  </a:lnTo>
                  <a:lnTo>
                    <a:pt x="39081" y="38277"/>
                  </a:lnTo>
                  <a:lnTo>
                    <a:pt x="39823" y="37077"/>
                  </a:lnTo>
                  <a:lnTo>
                    <a:pt x="40547" y="35850"/>
                  </a:lnTo>
                  <a:lnTo>
                    <a:pt x="41255" y="34597"/>
                  </a:lnTo>
                  <a:lnTo>
                    <a:pt x="41944" y="33318"/>
                  </a:lnTo>
                  <a:lnTo>
                    <a:pt x="42617" y="32013"/>
                  </a:lnTo>
                  <a:lnTo>
                    <a:pt x="43272" y="30681"/>
                  </a:lnTo>
                  <a:lnTo>
                    <a:pt x="43909" y="29323"/>
                  </a:lnTo>
                  <a:lnTo>
                    <a:pt x="44529" y="27940"/>
                  </a:lnTo>
                  <a:lnTo>
                    <a:pt x="53260" y="31432"/>
                  </a:lnTo>
                  <a:lnTo>
                    <a:pt x="50025" y="37701"/>
                  </a:lnTo>
                  <a:lnTo>
                    <a:pt x="46432" y="43586"/>
                  </a:lnTo>
                  <a:lnTo>
                    <a:pt x="42481" y="49087"/>
                  </a:lnTo>
                  <a:lnTo>
                    <a:pt x="38173" y="54203"/>
                  </a:lnTo>
                  <a:lnTo>
                    <a:pt x="33506" y="58935"/>
                  </a:lnTo>
                  <a:lnTo>
                    <a:pt x="28481" y="63284"/>
                  </a:lnTo>
                  <a:lnTo>
                    <a:pt x="23098" y="67248"/>
                  </a:lnTo>
                  <a:lnTo>
                    <a:pt x="17357" y="70827"/>
                  </a:lnTo>
                  <a:lnTo>
                    <a:pt x="11258" y="74023"/>
                  </a:lnTo>
                  <a:lnTo>
                    <a:pt x="4802" y="76835"/>
                  </a:lnTo>
                  <a:lnTo>
                    <a:pt x="0" y="69850"/>
                  </a:lnTo>
                  <a:lnTo>
                    <a:pt x="4012" y="68060"/>
                  </a:lnTo>
                  <a:lnTo>
                    <a:pt x="7840" y="66182"/>
                  </a:lnTo>
                  <a:lnTo>
                    <a:pt x="11485" y="64218"/>
                  </a:lnTo>
                  <a:lnTo>
                    <a:pt x="14947" y="62166"/>
                  </a:lnTo>
                  <a:lnTo>
                    <a:pt x="18226" y="60027"/>
                  </a:lnTo>
                  <a:lnTo>
                    <a:pt x="21321" y="57800"/>
                  </a:lnTo>
                  <a:lnTo>
                    <a:pt x="24233" y="55487"/>
                  </a:lnTo>
                  <a:lnTo>
                    <a:pt x="26962" y="53086"/>
                  </a:lnTo>
                  <a:lnTo>
                    <a:pt x="29507" y="50597"/>
                  </a:lnTo>
                  <a:lnTo>
                    <a:pt x="31869" y="48021"/>
                  </a:lnTo>
                  <a:lnTo>
                    <a:pt x="29245" y="48445"/>
                  </a:lnTo>
                  <a:lnTo>
                    <a:pt x="26612" y="48842"/>
                  </a:lnTo>
                  <a:lnTo>
                    <a:pt x="23971" y="49213"/>
                  </a:lnTo>
                  <a:lnTo>
                    <a:pt x="21321" y="49558"/>
                  </a:lnTo>
                  <a:lnTo>
                    <a:pt x="18663" y="49877"/>
                  </a:lnTo>
                  <a:lnTo>
                    <a:pt x="15995" y="50169"/>
                  </a:lnTo>
                  <a:lnTo>
                    <a:pt x="13319" y="50436"/>
                  </a:lnTo>
                  <a:lnTo>
                    <a:pt x="10634" y="50676"/>
                  </a:lnTo>
                  <a:lnTo>
                    <a:pt x="7941" y="50890"/>
                  </a:lnTo>
                  <a:lnTo>
                    <a:pt x="5238" y="51077"/>
                  </a:lnTo>
                  <a:lnTo>
                    <a:pt x="3492" y="43656"/>
                  </a:lnTo>
                  <a:lnTo>
                    <a:pt x="5387" y="41958"/>
                  </a:lnTo>
                  <a:lnTo>
                    <a:pt x="7229" y="40181"/>
                  </a:lnTo>
                  <a:lnTo>
                    <a:pt x="9019" y="38325"/>
                  </a:lnTo>
                  <a:lnTo>
                    <a:pt x="10756" y="36391"/>
                  </a:lnTo>
                  <a:lnTo>
                    <a:pt x="12442" y="34379"/>
                  </a:lnTo>
                  <a:lnTo>
                    <a:pt x="14074" y="32288"/>
                  </a:lnTo>
                  <a:lnTo>
                    <a:pt x="15655" y="30118"/>
                  </a:lnTo>
                  <a:lnTo>
                    <a:pt x="17183" y="27870"/>
                  </a:lnTo>
                  <a:lnTo>
                    <a:pt x="18658" y="25543"/>
                  </a:lnTo>
                  <a:lnTo>
                    <a:pt x="20081" y="23137"/>
                  </a:lnTo>
                  <a:lnTo>
                    <a:pt x="1746" y="23137"/>
                  </a:lnTo>
                  <a:lnTo>
                    <a:pt x="1746" y="14843"/>
                  </a:lnTo>
                  <a:lnTo>
                    <a:pt x="29686" y="14843"/>
                  </a:lnTo>
                  <a:lnTo>
                    <a:pt x="29236" y="13625"/>
                  </a:lnTo>
                  <a:lnTo>
                    <a:pt x="28760" y="12415"/>
                  </a:lnTo>
                  <a:lnTo>
                    <a:pt x="28258" y="11215"/>
                  </a:lnTo>
                  <a:lnTo>
                    <a:pt x="27730" y="10023"/>
                  </a:lnTo>
                  <a:lnTo>
                    <a:pt x="27176" y="8840"/>
                  </a:lnTo>
                  <a:lnTo>
                    <a:pt x="26595" y="7666"/>
                  </a:lnTo>
                  <a:lnTo>
                    <a:pt x="25988" y="6500"/>
                  </a:lnTo>
                  <a:lnTo>
                    <a:pt x="25355" y="5343"/>
                  </a:lnTo>
                  <a:lnTo>
                    <a:pt x="24696" y="4195"/>
                  </a:lnTo>
                  <a:lnTo>
                    <a:pt x="24010" y="3055"/>
                  </a:lnTo>
                  <a:lnTo>
                    <a:pt x="33178" y="0"/>
                  </a:lnTo>
                  <a:lnTo>
                    <a:pt x="33951" y="1405"/>
                  </a:lnTo>
                  <a:lnTo>
                    <a:pt x="34697" y="2828"/>
                  </a:lnTo>
                  <a:lnTo>
                    <a:pt x="35418" y="4269"/>
                  </a:lnTo>
                  <a:lnTo>
                    <a:pt x="36112" y="5727"/>
                  </a:lnTo>
                  <a:lnTo>
                    <a:pt x="36780" y="7203"/>
                  </a:lnTo>
                  <a:lnTo>
                    <a:pt x="37422" y="8696"/>
                  </a:lnTo>
                  <a:lnTo>
                    <a:pt x="38037" y="10206"/>
                  </a:lnTo>
                  <a:lnTo>
                    <a:pt x="38627" y="11734"/>
                  </a:lnTo>
                  <a:lnTo>
                    <a:pt x="39190" y="13280"/>
                  </a:lnTo>
                  <a:lnTo>
                    <a:pt x="39727" y="14843"/>
                  </a:lnTo>
                  <a:lnTo>
                    <a:pt x="65920" y="14843"/>
                  </a:lnTo>
                  <a:lnTo>
                    <a:pt x="65920" y="23137"/>
                  </a:lnTo>
                  <a:lnTo>
                    <a:pt x="30122" y="23137"/>
                  </a:lnTo>
                  <a:lnTo>
                    <a:pt x="28791" y="25460"/>
                  </a:lnTo>
                  <a:lnTo>
                    <a:pt x="27416" y="27712"/>
                  </a:lnTo>
                  <a:lnTo>
                    <a:pt x="25997" y="29895"/>
                  </a:lnTo>
                  <a:lnTo>
                    <a:pt x="24534" y="32008"/>
                  </a:lnTo>
                  <a:lnTo>
                    <a:pt x="23028" y="34051"/>
                  </a:lnTo>
                  <a:lnTo>
                    <a:pt x="21478" y="36025"/>
                  </a:lnTo>
                  <a:lnTo>
                    <a:pt x="19885" y="37928"/>
                  </a:lnTo>
                  <a:lnTo>
                    <a:pt x="18248" y="39762"/>
                  </a:lnTo>
                  <a:lnTo>
                    <a:pt x="16567" y="415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7891583" y="3369345"/>
              <a:ext cx="67230" cy="55006"/>
            </a:xfrm>
            <a:custGeom>
              <a:avLst/>
              <a:pathLst>
                <a:path w="67230" h="55006">
                  <a:moveTo>
                    <a:pt x="56316" y="0"/>
                  </a:moveTo>
                  <a:lnTo>
                    <a:pt x="65047" y="3055"/>
                  </a:lnTo>
                  <a:lnTo>
                    <a:pt x="63449" y="5980"/>
                  </a:lnTo>
                  <a:lnTo>
                    <a:pt x="61799" y="8818"/>
                  </a:lnTo>
                  <a:lnTo>
                    <a:pt x="60097" y="11568"/>
                  </a:lnTo>
                  <a:lnTo>
                    <a:pt x="58342" y="14231"/>
                  </a:lnTo>
                  <a:lnTo>
                    <a:pt x="56534" y="16807"/>
                  </a:lnTo>
                  <a:lnTo>
                    <a:pt x="54675" y="19296"/>
                  </a:lnTo>
                  <a:lnTo>
                    <a:pt x="52762" y="21697"/>
                  </a:lnTo>
                  <a:lnTo>
                    <a:pt x="50798" y="24010"/>
                  </a:lnTo>
                  <a:lnTo>
                    <a:pt x="48781" y="26237"/>
                  </a:lnTo>
                  <a:lnTo>
                    <a:pt x="46712" y="28376"/>
                  </a:lnTo>
                  <a:lnTo>
                    <a:pt x="48881" y="30052"/>
                  </a:lnTo>
                  <a:lnTo>
                    <a:pt x="51025" y="31764"/>
                  </a:lnTo>
                  <a:lnTo>
                    <a:pt x="53142" y="33510"/>
                  </a:lnTo>
                  <a:lnTo>
                    <a:pt x="55233" y="35291"/>
                  </a:lnTo>
                  <a:lnTo>
                    <a:pt x="57298" y="37107"/>
                  </a:lnTo>
                  <a:lnTo>
                    <a:pt x="59337" y="38958"/>
                  </a:lnTo>
                  <a:lnTo>
                    <a:pt x="61350" y="40844"/>
                  </a:lnTo>
                  <a:lnTo>
                    <a:pt x="63336" y="42765"/>
                  </a:lnTo>
                  <a:lnTo>
                    <a:pt x="65296" y="44721"/>
                  </a:lnTo>
                  <a:lnTo>
                    <a:pt x="67230" y="46712"/>
                  </a:lnTo>
                  <a:lnTo>
                    <a:pt x="61118" y="53697"/>
                  </a:lnTo>
                  <a:lnTo>
                    <a:pt x="59097" y="51540"/>
                  </a:lnTo>
                  <a:lnTo>
                    <a:pt x="57049" y="49436"/>
                  </a:lnTo>
                  <a:lnTo>
                    <a:pt x="54976" y="47384"/>
                  </a:lnTo>
                  <a:lnTo>
                    <a:pt x="52876" y="45385"/>
                  </a:lnTo>
                  <a:lnTo>
                    <a:pt x="50750" y="43437"/>
                  </a:lnTo>
                  <a:lnTo>
                    <a:pt x="48598" y="41543"/>
                  </a:lnTo>
                  <a:lnTo>
                    <a:pt x="46419" y="39700"/>
                  </a:lnTo>
                  <a:lnTo>
                    <a:pt x="44215" y="37911"/>
                  </a:lnTo>
                  <a:lnTo>
                    <a:pt x="41984" y="36173"/>
                  </a:lnTo>
                  <a:lnTo>
                    <a:pt x="39727" y="34488"/>
                  </a:lnTo>
                  <a:lnTo>
                    <a:pt x="36697" y="36893"/>
                  </a:lnTo>
                  <a:lnTo>
                    <a:pt x="33545" y="39220"/>
                  </a:lnTo>
                  <a:lnTo>
                    <a:pt x="30271" y="41469"/>
                  </a:lnTo>
                  <a:lnTo>
                    <a:pt x="26874" y="43638"/>
                  </a:lnTo>
                  <a:lnTo>
                    <a:pt x="23356" y="45729"/>
                  </a:lnTo>
                  <a:lnTo>
                    <a:pt x="19715" y="47742"/>
                  </a:lnTo>
                  <a:lnTo>
                    <a:pt x="15951" y="49676"/>
                  </a:lnTo>
                  <a:lnTo>
                    <a:pt x="12066" y="51531"/>
                  </a:lnTo>
                  <a:lnTo>
                    <a:pt x="8058" y="53308"/>
                  </a:lnTo>
                  <a:lnTo>
                    <a:pt x="3929" y="55006"/>
                  </a:lnTo>
                  <a:lnTo>
                    <a:pt x="0" y="47585"/>
                  </a:lnTo>
                  <a:lnTo>
                    <a:pt x="7714" y="44280"/>
                  </a:lnTo>
                  <a:lnTo>
                    <a:pt x="14965" y="40652"/>
                  </a:lnTo>
                  <a:lnTo>
                    <a:pt x="21753" y="36701"/>
                  </a:lnTo>
                  <a:lnTo>
                    <a:pt x="28079" y="32427"/>
                  </a:lnTo>
                  <a:lnTo>
                    <a:pt x="33942" y="27830"/>
                  </a:lnTo>
                  <a:lnTo>
                    <a:pt x="39343" y="22910"/>
                  </a:lnTo>
                  <a:lnTo>
                    <a:pt x="44280" y="17667"/>
                  </a:lnTo>
                  <a:lnTo>
                    <a:pt x="48755" y="12101"/>
                  </a:lnTo>
                  <a:lnTo>
                    <a:pt x="52767" y="62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7970164" y="3322633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4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7986317" y="3343588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7995048" y="3362360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7995048" y="3378077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8008145" y="3393793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8095021" y="3328309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8103752" y="3336603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8085853" y="3375021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8094148" y="3382879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8136931" y="3375021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8145226" y="3382879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8209400" y="3326126"/>
              <a:ext cx="68976" cy="39727"/>
            </a:xfrm>
            <a:custGeom>
              <a:avLst/>
              <a:pathLst>
                <a:path w="68976" h="39727">
                  <a:moveTo>
                    <a:pt x="0" y="0"/>
                  </a:moveTo>
                  <a:lnTo>
                    <a:pt x="68976" y="0"/>
                  </a:lnTo>
                  <a:lnTo>
                    <a:pt x="68976" y="39727"/>
                  </a:lnTo>
                  <a:lnTo>
                    <a:pt x="0" y="397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8217695" y="3333984"/>
              <a:ext cx="52387" cy="8294"/>
            </a:xfrm>
            <a:custGeom>
              <a:avLst/>
              <a:pathLst>
                <a:path w="52387" h="8294">
                  <a:moveTo>
                    <a:pt x="0" y="8294"/>
                  </a:moveTo>
                  <a:lnTo>
                    <a:pt x="52387" y="8294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8217695" y="3349264"/>
              <a:ext cx="52387" cy="8731"/>
            </a:xfrm>
            <a:custGeom>
              <a:avLst/>
              <a:pathLst>
                <a:path w="52387" h="8731">
                  <a:moveTo>
                    <a:pt x="0" y="8731"/>
                  </a:moveTo>
                  <a:lnTo>
                    <a:pt x="52387" y="8731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8192375" y="3371965"/>
              <a:ext cx="102155" cy="52387"/>
            </a:xfrm>
            <a:custGeom>
              <a:avLst/>
              <a:pathLst>
                <a:path w="102155" h="52387">
                  <a:moveTo>
                    <a:pt x="3055" y="0"/>
                  </a:moveTo>
                  <a:lnTo>
                    <a:pt x="99972" y="0"/>
                  </a:lnTo>
                  <a:lnTo>
                    <a:pt x="99972" y="7858"/>
                  </a:lnTo>
                  <a:lnTo>
                    <a:pt x="56316" y="7858"/>
                  </a:lnTo>
                  <a:lnTo>
                    <a:pt x="56316" y="19208"/>
                  </a:lnTo>
                  <a:lnTo>
                    <a:pt x="94297" y="19208"/>
                  </a:lnTo>
                  <a:lnTo>
                    <a:pt x="94297" y="27066"/>
                  </a:lnTo>
                  <a:lnTo>
                    <a:pt x="56316" y="27066"/>
                  </a:lnTo>
                  <a:lnTo>
                    <a:pt x="56316" y="40600"/>
                  </a:lnTo>
                  <a:lnTo>
                    <a:pt x="58748" y="41015"/>
                  </a:lnTo>
                  <a:lnTo>
                    <a:pt x="61328" y="41386"/>
                  </a:lnTo>
                  <a:lnTo>
                    <a:pt x="64056" y="41713"/>
                  </a:lnTo>
                  <a:lnTo>
                    <a:pt x="66933" y="41997"/>
                  </a:lnTo>
                  <a:lnTo>
                    <a:pt x="69959" y="42237"/>
                  </a:lnTo>
                  <a:lnTo>
                    <a:pt x="73132" y="42433"/>
                  </a:lnTo>
                  <a:lnTo>
                    <a:pt x="76455" y="42586"/>
                  </a:lnTo>
                  <a:lnTo>
                    <a:pt x="79925" y="42695"/>
                  </a:lnTo>
                  <a:lnTo>
                    <a:pt x="83544" y="42761"/>
                  </a:lnTo>
                  <a:lnTo>
                    <a:pt x="87312" y="42783"/>
                  </a:lnTo>
                  <a:lnTo>
                    <a:pt x="102155" y="42783"/>
                  </a:lnTo>
                  <a:lnTo>
                    <a:pt x="99099" y="51514"/>
                  </a:lnTo>
                  <a:lnTo>
                    <a:pt x="87312" y="51514"/>
                  </a:lnTo>
                  <a:lnTo>
                    <a:pt x="82027" y="51461"/>
                  </a:lnTo>
                  <a:lnTo>
                    <a:pt x="77000" y="51304"/>
                  </a:lnTo>
                  <a:lnTo>
                    <a:pt x="72231" y="51042"/>
                  </a:lnTo>
                  <a:lnTo>
                    <a:pt x="67719" y="50676"/>
                  </a:lnTo>
                  <a:lnTo>
                    <a:pt x="63465" y="50204"/>
                  </a:lnTo>
                  <a:lnTo>
                    <a:pt x="59468" y="49628"/>
                  </a:lnTo>
                  <a:lnTo>
                    <a:pt x="55729" y="48947"/>
                  </a:lnTo>
                  <a:lnTo>
                    <a:pt x="52247" y="48161"/>
                  </a:lnTo>
                  <a:lnTo>
                    <a:pt x="49023" y="47270"/>
                  </a:lnTo>
                  <a:lnTo>
                    <a:pt x="46057" y="46275"/>
                  </a:lnTo>
                  <a:lnTo>
                    <a:pt x="43282" y="45188"/>
                  </a:lnTo>
                  <a:lnTo>
                    <a:pt x="40635" y="44022"/>
                  </a:lnTo>
                  <a:lnTo>
                    <a:pt x="38114" y="42778"/>
                  </a:lnTo>
                  <a:lnTo>
                    <a:pt x="35719" y="41455"/>
                  </a:lnTo>
                  <a:lnTo>
                    <a:pt x="33451" y="40054"/>
                  </a:lnTo>
                  <a:lnTo>
                    <a:pt x="31310" y="38574"/>
                  </a:lnTo>
                  <a:lnTo>
                    <a:pt x="29295" y="37016"/>
                  </a:lnTo>
                  <a:lnTo>
                    <a:pt x="27407" y="35379"/>
                  </a:lnTo>
                  <a:lnTo>
                    <a:pt x="25645" y="33663"/>
                  </a:lnTo>
                  <a:lnTo>
                    <a:pt x="24010" y="31869"/>
                  </a:lnTo>
                  <a:lnTo>
                    <a:pt x="22583" y="34274"/>
                  </a:lnTo>
                  <a:lnTo>
                    <a:pt x="21094" y="36601"/>
                  </a:lnTo>
                  <a:lnTo>
                    <a:pt x="19544" y="38849"/>
                  </a:lnTo>
                  <a:lnTo>
                    <a:pt x="17933" y="41019"/>
                  </a:lnTo>
                  <a:lnTo>
                    <a:pt x="16261" y="43110"/>
                  </a:lnTo>
                  <a:lnTo>
                    <a:pt x="14528" y="45123"/>
                  </a:lnTo>
                  <a:lnTo>
                    <a:pt x="12734" y="47057"/>
                  </a:lnTo>
                  <a:lnTo>
                    <a:pt x="10879" y="48912"/>
                  </a:lnTo>
                  <a:lnTo>
                    <a:pt x="8962" y="50689"/>
                  </a:lnTo>
                  <a:lnTo>
                    <a:pt x="6985" y="52387"/>
                  </a:lnTo>
                  <a:lnTo>
                    <a:pt x="0" y="45402"/>
                  </a:lnTo>
                  <a:lnTo>
                    <a:pt x="3601" y="42381"/>
                  </a:lnTo>
                  <a:lnTo>
                    <a:pt x="6897" y="39255"/>
                  </a:lnTo>
                  <a:lnTo>
                    <a:pt x="9888" y="36025"/>
                  </a:lnTo>
                  <a:lnTo>
                    <a:pt x="12573" y="32689"/>
                  </a:lnTo>
                  <a:lnTo>
                    <a:pt x="14952" y="29249"/>
                  </a:lnTo>
                  <a:lnTo>
                    <a:pt x="17025" y="25704"/>
                  </a:lnTo>
                  <a:lnTo>
                    <a:pt x="18794" y="22055"/>
                  </a:lnTo>
                  <a:lnTo>
                    <a:pt x="20256" y="18300"/>
                  </a:lnTo>
                  <a:lnTo>
                    <a:pt x="21413" y="14441"/>
                  </a:lnTo>
                  <a:lnTo>
                    <a:pt x="22264" y="10477"/>
                  </a:lnTo>
                  <a:lnTo>
                    <a:pt x="30995" y="12223"/>
                  </a:lnTo>
                  <a:lnTo>
                    <a:pt x="30808" y="13441"/>
                  </a:lnTo>
                  <a:lnTo>
                    <a:pt x="30594" y="14651"/>
                  </a:lnTo>
                  <a:lnTo>
                    <a:pt x="30354" y="15851"/>
                  </a:lnTo>
                  <a:lnTo>
                    <a:pt x="30087" y="17043"/>
                  </a:lnTo>
                  <a:lnTo>
                    <a:pt x="29795" y="18226"/>
                  </a:lnTo>
                  <a:lnTo>
                    <a:pt x="29476" y="19400"/>
                  </a:lnTo>
                  <a:lnTo>
                    <a:pt x="29131" y="20566"/>
                  </a:lnTo>
                  <a:lnTo>
                    <a:pt x="28760" y="21723"/>
                  </a:lnTo>
                  <a:lnTo>
                    <a:pt x="28363" y="22871"/>
                  </a:lnTo>
                  <a:lnTo>
                    <a:pt x="27939" y="24010"/>
                  </a:lnTo>
                  <a:lnTo>
                    <a:pt x="29550" y="25958"/>
                  </a:lnTo>
                  <a:lnTo>
                    <a:pt x="31240" y="27782"/>
                  </a:lnTo>
                  <a:lnTo>
                    <a:pt x="33008" y="29485"/>
                  </a:lnTo>
                  <a:lnTo>
                    <a:pt x="34855" y="31065"/>
                  </a:lnTo>
                  <a:lnTo>
                    <a:pt x="36780" y="32523"/>
                  </a:lnTo>
                  <a:lnTo>
                    <a:pt x="38784" y="33859"/>
                  </a:lnTo>
                  <a:lnTo>
                    <a:pt x="40866" y="35073"/>
                  </a:lnTo>
                  <a:lnTo>
                    <a:pt x="43027" y="36164"/>
                  </a:lnTo>
                  <a:lnTo>
                    <a:pt x="45267" y="37134"/>
                  </a:lnTo>
                  <a:lnTo>
                    <a:pt x="47585" y="37980"/>
                  </a:lnTo>
                  <a:lnTo>
                    <a:pt x="47585" y="7858"/>
                  </a:lnTo>
                  <a:lnTo>
                    <a:pt x="3055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8305008" y="3327435"/>
              <a:ext cx="96916" cy="53260"/>
            </a:xfrm>
            <a:custGeom>
              <a:avLst/>
              <a:pathLst>
                <a:path w="96916" h="53260">
                  <a:moveTo>
                    <a:pt x="4365" y="0"/>
                  </a:moveTo>
                  <a:lnTo>
                    <a:pt x="96916" y="0"/>
                  </a:lnTo>
                  <a:lnTo>
                    <a:pt x="96916" y="8294"/>
                  </a:lnTo>
                  <a:lnTo>
                    <a:pt x="56316" y="8294"/>
                  </a:lnTo>
                  <a:lnTo>
                    <a:pt x="56137" y="8639"/>
                  </a:lnTo>
                  <a:lnTo>
                    <a:pt x="55949" y="8975"/>
                  </a:lnTo>
                  <a:lnTo>
                    <a:pt x="55753" y="9303"/>
                  </a:lnTo>
                  <a:lnTo>
                    <a:pt x="55548" y="9621"/>
                  </a:lnTo>
                  <a:lnTo>
                    <a:pt x="55334" y="9931"/>
                  </a:lnTo>
                  <a:lnTo>
                    <a:pt x="55111" y="10233"/>
                  </a:lnTo>
                  <a:lnTo>
                    <a:pt x="54880" y="10525"/>
                  </a:lnTo>
                  <a:lnTo>
                    <a:pt x="54640" y="10809"/>
                  </a:lnTo>
                  <a:lnTo>
                    <a:pt x="54391" y="11084"/>
                  </a:lnTo>
                  <a:lnTo>
                    <a:pt x="54133" y="11350"/>
                  </a:lnTo>
                  <a:lnTo>
                    <a:pt x="54133" y="53260"/>
                  </a:lnTo>
                  <a:lnTo>
                    <a:pt x="45402" y="53260"/>
                  </a:lnTo>
                  <a:lnTo>
                    <a:pt x="45402" y="20954"/>
                  </a:lnTo>
                  <a:lnTo>
                    <a:pt x="42102" y="23871"/>
                  </a:lnTo>
                  <a:lnTo>
                    <a:pt x="38661" y="26682"/>
                  </a:lnTo>
                  <a:lnTo>
                    <a:pt x="35082" y="29389"/>
                  </a:lnTo>
                  <a:lnTo>
                    <a:pt x="31362" y="31991"/>
                  </a:lnTo>
                  <a:lnTo>
                    <a:pt x="27503" y="34488"/>
                  </a:lnTo>
                  <a:lnTo>
                    <a:pt x="23504" y="36880"/>
                  </a:lnTo>
                  <a:lnTo>
                    <a:pt x="19365" y="39168"/>
                  </a:lnTo>
                  <a:lnTo>
                    <a:pt x="15087" y="41351"/>
                  </a:lnTo>
                  <a:lnTo>
                    <a:pt x="10669" y="43429"/>
                  </a:lnTo>
                  <a:lnTo>
                    <a:pt x="6111" y="45402"/>
                  </a:lnTo>
                  <a:lnTo>
                    <a:pt x="0" y="37980"/>
                  </a:lnTo>
                  <a:lnTo>
                    <a:pt x="5880" y="35483"/>
                  </a:lnTo>
                  <a:lnTo>
                    <a:pt x="11472" y="32881"/>
                  </a:lnTo>
                  <a:lnTo>
                    <a:pt x="16777" y="30175"/>
                  </a:lnTo>
                  <a:lnTo>
                    <a:pt x="21793" y="27363"/>
                  </a:lnTo>
                  <a:lnTo>
                    <a:pt x="26521" y="24447"/>
                  </a:lnTo>
                  <a:lnTo>
                    <a:pt x="30961" y="21426"/>
                  </a:lnTo>
                  <a:lnTo>
                    <a:pt x="35112" y="18300"/>
                  </a:lnTo>
                  <a:lnTo>
                    <a:pt x="38976" y="15070"/>
                  </a:lnTo>
                  <a:lnTo>
                    <a:pt x="42551" y="11734"/>
                  </a:lnTo>
                  <a:lnTo>
                    <a:pt x="45839" y="8294"/>
                  </a:lnTo>
                  <a:lnTo>
                    <a:pt x="4365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8365253" y="3342279"/>
              <a:ext cx="40600" cy="30122"/>
            </a:xfrm>
            <a:custGeom>
              <a:avLst/>
              <a:pathLst>
                <a:path w="40600" h="30122">
                  <a:moveTo>
                    <a:pt x="6548" y="0"/>
                  </a:moveTo>
                  <a:lnTo>
                    <a:pt x="10425" y="2195"/>
                  </a:lnTo>
                  <a:lnTo>
                    <a:pt x="14197" y="4418"/>
                  </a:lnTo>
                  <a:lnTo>
                    <a:pt x="17864" y="6666"/>
                  </a:lnTo>
                  <a:lnTo>
                    <a:pt x="21426" y="8940"/>
                  </a:lnTo>
                  <a:lnTo>
                    <a:pt x="24884" y="11241"/>
                  </a:lnTo>
                  <a:lnTo>
                    <a:pt x="28236" y="13568"/>
                  </a:lnTo>
                  <a:lnTo>
                    <a:pt x="31484" y="15921"/>
                  </a:lnTo>
                  <a:lnTo>
                    <a:pt x="34628" y="18300"/>
                  </a:lnTo>
                  <a:lnTo>
                    <a:pt x="37666" y="20706"/>
                  </a:lnTo>
                  <a:lnTo>
                    <a:pt x="40600" y="23137"/>
                  </a:lnTo>
                  <a:lnTo>
                    <a:pt x="33615" y="30122"/>
                  </a:lnTo>
                  <a:lnTo>
                    <a:pt x="30685" y="27437"/>
                  </a:lnTo>
                  <a:lnTo>
                    <a:pt x="27660" y="24796"/>
                  </a:lnTo>
                  <a:lnTo>
                    <a:pt x="24539" y="22199"/>
                  </a:lnTo>
                  <a:lnTo>
                    <a:pt x="21321" y="19645"/>
                  </a:lnTo>
                  <a:lnTo>
                    <a:pt x="18008" y="17135"/>
                  </a:lnTo>
                  <a:lnTo>
                    <a:pt x="14598" y="14668"/>
                  </a:lnTo>
                  <a:lnTo>
                    <a:pt x="11093" y="12245"/>
                  </a:lnTo>
                  <a:lnTo>
                    <a:pt x="7491" y="9866"/>
                  </a:lnTo>
                  <a:lnTo>
                    <a:pt x="3793" y="7530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8317231" y="3377640"/>
              <a:ext cx="76398" cy="46712"/>
            </a:xfrm>
            <a:custGeom>
              <a:avLst/>
              <a:pathLst>
                <a:path w="76398" h="46712">
                  <a:moveTo>
                    <a:pt x="76398" y="0"/>
                  </a:moveTo>
                  <a:lnTo>
                    <a:pt x="76398" y="46712"/>
                  </a:lnTo>
                  <a:lnTo>
                    <a:pt x="67667" y="46712"/>
                  </a:lnTo>
                  <a:lnTo>
                    <a:pt x="67667" y="40163"/>
                  </a:lnTo>
                  <a:lnTo>
                    <a:pt x="8731" y="40163"/>
                  </a:lnTo>
                  <a:lnTo>
                    <a:pt x="8731" y="46712"/>
                  </a:lnTo>
                  <a:lnTo>
                    <a:pt x="0" y="46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8325963" y="3385935"/>
              <a:ext cx="58935" cy="23574"/>
            </a:xfrm>
            <a:custGeom>
              <a:avLst/>
              <a:pathLst>
                <a:path w="58935" h="23574">
                  <a:moveTo>
                    <a:pt x="0" y="23574"/>
                  </a:moveTo>
                  <a:lnTo>
                    <a:pt x="58935" y="23574"/>
                  </a:lnTo>
                  <a:lnTo>
                    <a:pt x="589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7289672" y="3444207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4" y="1746"/>
                  </a:lnTo>
                  <a:lnTo>
                    <a:pt x="48541" y="2794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6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5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7320668" y="3486117"/>
              <a:ext cx="48894" cy="10477"/>
            </a:xfrm>
            <a:custGeom>
              <a:avLst/>
              <a:pathLst>
                <a:path w="48894" h="10477">
                  <a:moveTo>
                    <a:pt x="0" y="10477"/>
                  </a:moveTo>
                  <a:lnTo>
                    <a:pt x="48894" y="10477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7320668" y="3504453"/>
              <a:ext cx="48894" cy="10040"/>
            </a:xfrm>
            <a:custGeom>
              <a:avLst/>
              <a:pathLst>
                <a:path w="48894" h="10040">
                  <a:moveTo>
                    <a:pt x="0" y="10040"/>
                  </a:moveTo>
                  <a:lnTo>
                    <a:pt x="48894" y="10040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7400559" y="3444644"/>
              <a:ext cx="25757" cy="32305"/>
            </a:xfrm>
            <a:custGeom>
              <a:avLst/>
              <a:pathLst>
                <a:path w="25757" h="32305">
                  <a:moveTo>
                    <a:pt x="18335" y="0"/>
                  </a:moveTo>
                  <a:lnTo>
                    <a:pt x="25757" y="3929"/>
                  </a:lnTo>
                  <a:lnTo>
                    <a:pt x="24137" y="7356"/>
                  </a:lnTo>
                  <a:lnTo>
                    <a:pt x="22421" y="10652"/>
                  </a:lnTo>
                  <a:lnTo>
                    <a:pt x="20610" y="13817"/>
                  </a:lnTo>
                  <a:lnTo>
                    <a:pt x="18702" y="16851"/>
                  </a:lnTo>
                  <a:lnTo>
                    <a:pt x="16698" y="19754"/>
                  </a:lnTo>
                  <a:lnTo>
                    <a:pt x="14598" y="22526"/>
                  </a:lnTo>
                  <a:lnTo>
                    <a:pt x="12402" y="25167"/>
                  </a:lnTo>
                  <a:lnTo>
                    <a:pt x="10110" y="27678"/>
                  </a:lnTo>
                  <a:lnTo>
                    <a:pt x="7722" y="30057"/>
                  </a:lnTo>
                  <a:lnTo>
                    <a:pt x="5238" y="32305"/>
                  </a:lnTo>
                  <a:lnTo>
                    <a:pt x="0" y="25320"/>
                  </a:lnTo>
                  <a:lnTo>
                    <a:pt x="2383" y="23024"/>
                  </a:lnTo>
                  <a:lnTo>
                    <a:pt x="4645" y="20675"/>
                  </a:lnTo>
                  <a:lnTo>
                    <a:pt x="6784" y="18274"/>
                  </a:lnTo>
                  <a:lnTo>
                    <a:pt x="8801" y="15821"/>
                  </a:lnTo>
                  <a:lnTo>
                    <a:pt x="10695" y="13315"/>
                  </a:lnTo>
                  <a:lnTo>
                    <a:pt x="12468" y="10756"/>
                  </a:lnTo>
                  <a:lnTo>
                    <a:pt x="14118" y="8146"/>
                  </a:lnTo>
                  <a:lnTo>
                    <a:pt x="15646" y="5483"/>
                  </a:lnTo>
                  <a:lnTo>
                    <a:pt x="17052" y="2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7399250" y="3469091"/>
              <a:ext cx="29249" cy="75961"/>
            </a:xfrm>
            <a:custGeom>
              <a:avLst/>
              <a:pathLst>
                <a:path w="29249" h="75961">
                  <a:moveTo>
                    <a:pt x="21828" y="0"/>
                  </a:moveTo>
                  <a:lnTo>
                    <a:pt x="29249" y="3929"/>
                  </a:lnTo>
                  <a:lnTo>
                    <a:pt x="28533" y="5675"/>
                  </a:lnTo>
                  <a:lnTo>
                    <a:pt x="27782" y="7421"/>
                  </a:lnTo>
                  <a:lnTo>
                    <a:pt x="26997" y="9167"/>
                  </a:lnTo>
                  <a:lnTo>
                    <a:pt x="26176" y="10914"/>
                  </a:lnTo>
                  <a:lnTo>
                    <a:pt x="25320" y="12660"/>
                  </a:lnTo>
                  <a:lnTo>
                    <a:pt x="24430" y="14406"/>
                  </a:lnTo>
                  <a:lnTo>
                    <a:pt x="23504" y="16152"/>
                  </a:lnTo>
                  <a:lnTo>
                    <a:pt x="22544" y="17899"/>
                  </a:lnTo>
                  <a:lnTo>
                    <a:pt x="21548" y="19645"/>
                  </a:lnTo>
                  <a:lnTo>
                    <a:pt x="20518" y="21391"/>
                  </a:lnTo>
                  <a:lnTo>
                    <a:pt x="20518" y="75961"/>
                  </a:lnTo>
                  <a:lnTo>
                    <a:pt x="12223" y="75961"/>
                  </a:lnTo>
                  <a:lnTo>
                    <a:pt x="12223" y="33178"/>
                  </a:lnTo>
                  <a:lnTo>
                    <a:pt x="11446" y="34121"/>
                  </a:lnTo>
                  <a:lnTo>
                    <a:pt x="10687" y="35029"/>
                  </a:lnTo>
                  <a:lnTo>
                    <a:pt x="9944" y="35902"/>
                  </a:lnTo>
                  <a:lnTo>
                    <a:pt x="9220" y="36741"/>
                  </a:lnTo>
                  <a:lnTo>
                    <a:pt x="8512" y="37544"/>
                  </a:lnTo>
                  <a:lnTo>
                    <a:pt x="7823" y="38312"/>
                  </a:lnTo>
                  <a:lnTo>
                    <a:pt x="7150" y="39046"/>
                  </a:lnTo>
                  <a:lnTo>
                    <a:pt x="6496" y="39744"/>
                  </a:lnTo>
                  <a:lnTo>
                    <a:pt x="5858" y="40408"/>
                  </a:lnTo>
                  <a:lnTo>
                    <a:pt x="5238" y="41036"/>
                  </a:lnTo>
                  <a:lnTo>
                    <a:pt x="0" y="33615"/>
                  </a:lnTo>
                  <a:lnTo>
                    <a:pt x="2890" y="30450"/>
                  </a:lnTo>
                  <a:lnTo>
                    <a:pt x="5622" y="27241"/>
                  </a:lnTo>
                  <a:lnTo>
                    <a:pt x="8198" y="23989"/>
                  </a:lnTo>
                  <a:lnTo>
                    <a:pt x="10617" y="20693"/>
                  </a:lnTo>
                  <a:lnTo>
                    <a:pt x="12878" y="17353"/>
                  </a:lnTo>
                  <a:lnTo>
                    <a:pt x="14982" y="13970"/>
                  </a:lnTo>
                  <a:lnTo>
                    <a:pt x="16929" y="10542"/>
                  </a:lnTo>
                  <a:lnTo>
                    <a:pt x="18719" y="7072"/>
                  </a:lnTo>
                  <a:lnTo>
                    <a:pt x="20352" y="35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7423261" y="3445517"/>
              <a:ext cx="77708" cy="99972"/>
            </a:xfrm>
            <a:custGeom>
              <a:avLst/>
              <a:pathLst>
                <a:path w="77708" h="99972">
                  <a:moveTo>
                    <a:pt x="72469" y="0"/>
                  </a:moveTo>
                  <a:lnTo>
                    <a:pt x="76834" y="7421"/>
                  </a:lnTo>
                  <a:lnTo>
                    <a:pt x="71862" y="8015"/>
                  </a:lnTo>
                  <a:lnTo>
                    <a:pt x="66724" y="8574"/>
                  </a:lnTo>
                  <a:lnTo>
                    <a:pt x="61419" y="9097"/>
                  </a:lnTo>
                  <a:lnTo>
                    <a:pt x="55949" y="9586"/>
                  </a:lnTo>
                  <a:lnTo>
                    <a:pt x="50313" y="10040"/>
                  </a:lnTo>
                  <a:lnTo>
                    <a:pt x="44511" y="10460"/>
                  </a:lnTo>
                  <a:lnTo>
                    <a:pt x="38544" y="10844"/>
                  </a:lnTo>
                  <a:lnTo>
                    <a:pt x="32410" y="11193"/>
                  </a:lnTo>
                  <a:lnTo>
                    <a:pt x="26110" y="11507"/>
                  </a:lnTo>
                  <a:lnTo>
                    <a:pt x="19645" y="11787"/>
                  </a:lnTo>
                  <a:lnTo>
                    <a:pt x="19645" y="21391"/>
                  </a:lnTo>
                  <a:lnTo>
                    <a:pt x="46275" y="21391"/>
                  </a:lnTo>
                  <a:lnTo>
                    <a:pt x="48021" y="13533"/>
                  </a:lnTo>
                  <a:lnTo>
                    <a:pt x="56316" y="15279"/>
                  </a:lnTo>
                  <a:lnTo>
                    <a:pt x="56224" y="15890"/>
                  </a:lnTo>
                  <a:lnTo>
                    <a:pt x="56124" y="16502"/>
                  </a:lnTo>
                  <a:lnTo>
                    <a:pt x="56015" y="17113"/>
                  </a:lnTo>
                  <a:lnTo>
                    <a:pt x="55897" y="17724"/>
                  </a:lnTo>
                  <a:lnTo>
                    <a:pt x="55770" y="18335"/>
                  </a:lnTo>
                  <a:lnTo>
                    <a:pt x="55635" y="18946"/>
                  </a:lnTo>
                  <a:lnTo>
                    <a:pt x="55491" y="19558"/>
                  </a:lnTo>
                  <a:lnTo>
                    <a:pt x="55338" y="20169"/>
                  </a:lnTo>
                  <a:lnTo>
                    <a:pt x="55177" y="20780"/>
                  </a:lnTo>
                  <a:lnTo>
                    <a:pt x="55006" y="21391"/>
                  </a:lnTo>
                  <a:lnTo>
                    <a:pt x="77708" y="21391"/>
                  </a:lnTo>
                  <a:lnTo>
                    <a:pt x="77708" y="28813"/>
                  </a:lnTo>
                  <a:lnTo>
                    <a:pt x="52824" y="28813"/>
                  </a:lnTo>
                  <a:lnTo>
                    <a:pt x="52557" y="29769"/>
                  </a:lnTo>
                  <a:lnTo>
                    <a:pt x="52282" y="30716"/>
                  </a:lnTo>
                  <a:lnTo>
                    <a:pt x="51998" y="31655"/>
                  </a:lnTo>
                  <a:lnTo>
                    <a:pt x="51706" y="32585"/>
                  </a:lnTo>
                  <a:lnTo>
                    <a:pt x="51405" y="33506"/>
                  </a:lnTo>
                  <a:lnTo>
                    <a:pt x="51095" y="34418"/>
                  </a:lnTo>
                  <a:lnTo>
                    <a:pt x="50776" y="35322"/>
                  </a:lnTo>
                  <a:lnTo>
                    <a:pt x="50449" y="36217"/>
                  </a:lnTo>
                  <a:lnTo>
                    <a:pt x="50113" y="37103"/>
                  </a:lnTo>
                  <a:lnTo>
                    <a:pt x="49768" y="37980"/>
                  </a:lnTo>
                  <a:lnTo>
                    <a:pt x="73342" y="37980"/>
                  </a:lnTo>
                  <a:lnTo>
                    <a:pt x="73342" y="99536"/>
                  </a:lnTo>
                  <a:lnTo>
                    <a:pt x="64611" y="99536"/>
                  </a:lnTo>
                  <a:lnTo>
                    <a:pt x="64611" y="93860"/>
                  </a:lnTo>
                  <a:lnTo>
                    <a:pt x="33615" y="93860"/>
                  </a:lnTo>
                  <a:lnTo>
                    <a:pt x="33615" y="99536"/>
                  </a:lnTo>
                  <a:lnTo>
                    <a:pt x="25757" y="99536"/>
                  </a:lnTo>
                  <a:lnTo>
                    <a:pt x="25757" y="37980"/>
                  </a:lnTo>
                  <a:lnTo>
                    <a:pt x="41036" y="37980"/>
                  </a:lnTo>
                  <a:lnTo>
                    <a:pt x="41381" y="37103"/>
                  </a:lnTo>
                  <a:lnTo>
                    <a:pt x="41717" y="36217"/>
                  </a:lnTo>
                  <a:lnTo>
                    <a:pt x="42045" y="35322"/>
                  </a:lnTo>
                  <a:lnTo>
                    <a:pt x="42364" y="34418"/>
                  </a:lnTo>
                  <a:lnTo>
                    <a:pt x="42673" y="33506"/>
                  </a:lnTo>
                  <a:lnTo>
                    <a:pt x="42975" y="32585"/>
                  </a:lnTo>
                  <a:lnTo>
                    <a:pt x="43267" y="31655"/>
                  </a:lnTo>
                  <a:lnTo>
                    <a:pt x="43551" y="30716"/>
                  </a:lnTo>
                  <a:lnTo>
                    <a:pt x="43826" y="29769"/>
                  </a:lnTo>
                  <a:lnTo>
                    <a:pt x="44092" y="28813"/>
                  </a:lnTo>
                  <a:lnTo>
                    <a:pt x="19645" y="28813"/>
                  </a:lnTo>
                  <a:lnTo>
                    <a:pt x="19645" y="32305"/>
                  </a:lnTo>
                  <a:lnTo>
                    <a:pt x="19616" y="38489"/>
                  </a:lnTo>
                  <a:lnTo>
                    <a:pt x="19531" y="44293"/>
                  </a:lnTo>
                  <a:lnTo>
                    <a:pt x="19389" y="49717"/>
                  </a:lnTo>
                  <a:lnTo>
                    <a:pt x="19191" y="54762"/>
                  </a:lnTo>
                  <a:lnTo>
                    <a:pt x="18935" y="59427"/>
                  </a:lnTo>
                  <a:lnTo>
                    <a:pt x="18623" y="63711"/>
                  </a:lnTo>
                  <a:lnTo>
                    <a:pt x="18254" y="67616"/>
                  </a:lnTo>
                  <a:lnTo>
                    <a:pt x="17829" y="71142"/>
                  </a:lnTo>
                  <a:lnTo>
                    <a:pt x="17346" y="74287"/>
                  </a:lnTo>
                  <a:lnTo>
                    <a:pt x="16807" y="77053"/>
                  </a:lnTo>
                  <a:lnTo>
                    <a:pt x="16203" y="79600"/>
                  </a:lnTo>
                  <a:lnTo>
                    <a:pt x="15524" y="82091"/>
                  </a:lnTo>
                  <a:lnTo>
                    <a:pt x="14771" y="84525"/>
                  </a:lnTo>
                  <a:lnTo>
                    <a:pt x="13943" y="86902"/>
                  </a:lnTo>
                  <a:lnTo>
                    <a:pt x="13042" y="89222"/>
                  </a:lnTo>
                  <a:lnTo>
                    <a:pt x="12066" y="91486"/>
                  </a:lnTo>
                  <a:lnTo>
                    <a:pt x="11016" y="93692"/>
                  </a:lnTo>
                  <a:lnTo>
                    <a:pt x="9892" y="95842"/>
                  </a:lnTo>
                  <a:lnTo>
                    <a:pt x="8694" y="97936"/>
                  </a:lnTo>
                  <a:lnTo>
                    <a:pt x="7421" y="99972"/>
                  </a:lnTo>
                  <a:lnTo>
                    <a:pt x="0" y="93860"/>
                  </a:lnTo>
                  <a:lnTo>
                    <a:pt x="1104" y="92245"/>
                  </a:lnTo>
                  <a:lnTo>
                    <a:pt x="2147" y="90543"/>
                  </a:lnTo>
                  <a:lnTo>
                    <a:pt x="3130" y="88753"/>
                  </a:lnTo>
                  <a:lnTo>
                    <a:pt x="4051" y="86875"/>
                  </a:lnTo>
                  <a:lnTo>
                    <a:pt x="4911" y="84911"/>
                  </a:lnTo>
                  <a:lnTo>
                    <a:pt x="5710" y="82859"/>
                  </a:lnTo>
                  <a:lnTo>
                    <a:pt x="6448" y="80720"/>
                  </a:lnTo>
                  <a:lnTo>
                    <a:pt x="7124" y="78493"/>
                  </a:lnTo>
                  <a:lnTo>
                    <a:pt x="7740" y="76180"/>
                  </a:lnTo>
                  <a:lnTo>
                    <a:pt x="8294" y="73779"/>
                  </a:lnTo>
                  <a:lnTo>
                    <a:pt x="8792" y="71150"/>
                  </a:lnTo>
                  <a:lnTo>
                    <a:pt x="9237" y="68156"/>
                  </a:lnTo>
                  <a:lnTo>
                    <a:pt x="9630" y="64794"/>
                  </a:lnTo>
                  <a:lnTo>
                    <a:pt x="9971" y="61066"/>
                  </a:lnTo>
                  <a:lnTo>
                    <a:pt x="10259" y="56971"/>
                  </a:lnTo>
                  <a:lnTo>
                    <a:pt x="10494" y="52509"/>
                  </a:lnTo>
                  <a:lnTo>
                    <a:pt x="10678" y="47681"/>
                  </a:lnTo>
                  <a:lnTo>
                    <a:pt x="10809" y="42486"/>
                  </a:lnTo>
                  <a:lnTo>
                    <a:pt x="10887" y="36924"/>
                  </a:lnTo>
                  <a:lnTo>
                    <a:pt x="10914" y="30995"/>
                  </a:lnTo>
                  <a:lnTo>
                    <a:pt x="10914" y="4802"/>
                  </a:lnTo>
                  <a:lnTo>
                    <a:pt x="18366" y="4439"/>
                  </a:lnTo>
                  <a:lnTo>
                    <a:pt x="25530" y="4051"/>
                  </a:lnTo>
                  <a:lnTo>
                    <a:pt x="32406" y="3636"/>
                  </a:lnTo>
                  <a:lnTo>
                    <a:pt x="38993" y="3195"/>
                  </a:lnTo>
                  <a:lnTo>
                    <a:pt x="45293" y="2728"/>
                  </a:lnTo>
                  <a:lnTo>
                    <a:pt x="51304" y="2235"/>
                  </a:lnTo>
                  <a:lnTo>
                    <a:pt x="57028" y="1715"/>
                  </a:lnTo>
                  <a:lnTo>
                    <a:pt x="62463" y="1169"/>
                  </a:lnTo>
                  <a:lnTo>
                    <a:pt x="67610" y="5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7456876" y="3490919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7456876" y="3507072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7456876" y="3522788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7520177" y="3444644"/>
              <a:ext cx="17899" cy="22264"/>
            </a:xfrm>
            <a:custGeom>
              <a:avLst/>
              <a:pathLst>
                <a:path w="17899" h="22264">
                  <a:moveTo>
                    <a:pt x="7858" y="0"/>
                  </a:moveTo>
                  <a:lnTo>
                    <a:pt x="9058" y="1667"/>
                  </a:lnTo>
                  <a:lnTo>
                    <a:pt x="10215" y="3352"/>
                  </a:lnTo>
                  <a:lnTo>
                    <a:pt x="11328" y="5055"/>
                  </a:lnTo>
                  <a:lnTo>
                    <a:pt x="12398" y="6775"/>
                  </a:lnTo>
                  <a:lnTo>
                    <a:pt x="13424" y="8512"/>
                  </a:lnTo>
                  <a:lnTo>
                    <a:pt x="14406" y="10267"/>
                  </a:lnTo>
                  <a:lnTo>
                    <a:pt x="15345" y="12040"/>
                  </a:lnTo>
                  <a:lnTo>
                    <a:pt x="16240" y="13830"/>
                  </a:lnTo>
                  <a:lnTo>
                    <a:pt x="17091" y="15637"/>
                  </a:lnTo>
                  <a:lnTo>
                    <a:pt x="17899" y="17462"/>
                  </a:lnTo>
                  <a:lnTo>
                    <a:pt x="9604" y="22264"/>
                  </a:lnTo>
                  <a:lnTo>
                    <a:pt x="8879" y="20439"/>
                  </a:lnTo>
                  <a:lnTo>
                    <a:pt x="8102" y="18632"/>
                  </a:lnTo>
                  <a:lnTo>
                    <a:pt x="7273" y="16842"/>
                  </a:lnTo>
                  <a:lnTo>
                    <a:pt x="6391" y="15070"/>
                  </a:lnTo>
                  <a:lnTo>
                    <a:pt x="5457" y="13315"/>
                  </a:lnTo>
                  <a:lnTo>
                    <a:pt x="4470" y="11577"/>
                  </a:lnTo>
                  <a:lnTo>
                    <a:pt x="3431" y="9857"/>
                  </a:lnTo>
                  <a:lnTo>
                    <a:pt x="2339" y="8154"/>
                  </a:lnTo>
                  <a:lnTo>
                    <a:pt x="1196" y="646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7512319" y="3476949"/>
              <a:ext cx="33178" cy="62428"/>
            </a:xfrm>
            <a:custGeom>
              <a:avLst/>
              <a:pathLst>
                <a:path w="33178" h="62428">
                  <a:moveTo>
                    <a:pt x="0" y="0"/>
                  </a:moveTo>
                  <a:lnTo>
                    <a:pt x="20518" y="0"/>
                  </a:lnTo>
                  <a:lnTo>
                    <a:pt x="20518" y="49768"/>
                  </a:lnTo>
                  <a:lnTo>
                    <a:pt x="21216" y="49056"/>
                  </a:lnTo>
                  <a:lnTo>
                    <a:pt x="21915" y="48318"/>
                  </a:lnTo>
                  <a:lnTo>
                    <a:pt x="22613" y="47554"/>
                  </a:lnTo>
                  <a:lnTo>
                    <a:pt x="23312" y="46764"/>
                  </a:lnTo>
                  <a:lnTo>
                    <a:pt x="24010" y="45948"/>
                  </a:lnTo>
                  <a:lnTo>
                    <a:pt x="24709" y="45105"/>
                  </a:lnTo>
                  <a:lnTo>
                    <a:pt x="25407" y="44236"/>
                  </a:lnTo>
                  <a:lnTo>
                    <a:pt x="26106" y="43341"/>
                  </a:lnTo>
                  <a:lnTo>
                    <a:pt x="26804" y="42420"/>
                  </a:lnTo>
                  <a:lnTo>
                    <a:pt x="27503" y="41473"/>
                  </a:lnTo>
                  <a:lnTo>
                    <a:pt x="33178" y="46712"/>
                  </a:lnTo>
                  <a:lnTo>
                    <a:pt x="32091" y="48362"/>
                  </a:lnTo>
                  <a:lnTo>
                    <a:pt x="30926" y="49995"/>
                  </a:lnTo>
                  <a:lnTo>
                    <a:pt x="29681" y="51610"/>
                  </a:lnTo>
                  <a:lnTo>
                    <a:pt x="28359" y="53208"/>
                  </a:lnTo>
                  <a:lnTo>
                    <a:pt x="26957" y="54788"/>
                  </a:lnTo>
                  <a:lnTo>
                    <a:pt x="25477" y="56351"/>
                  </a:lnTo>
                  <a:lnTo>
                    <a:pt x="23919" y="57896"/>
                  </a:lnTo>
                  <a:lnTo>
                    <a:pt x="22282" y="59424"/>
                  </a:lnTo>
                  <a:lnTo>
                    <a:pt x="20566" y="60935"/>
                  </a:lnTo>
                  <a:lnTo>
                    <a:pt x="18772" y="62428"/>
                  </a:lnTo>
                  <a:lnTo>
                    <a:pt x="12660" y="56753"/>
                  </a:lnTo>
                  <a:lnTo>
                    <a:pt x="1266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7542006" y="3450319"/>
              <a:ext cx="71159" cy="90804"/>
            </a:xfrm>
            <a:custGeom>
              <a:avLst/>
              <a:pathLst>
                <a:path w="71159" h="90804">
                  <a:moveTo>
                    <a:pt x="7421" y="0"/>
                  </a:moveTo>
                  <a:lnTo>
                    <a:pt x="68976" y="0"/>
                  </a:lnTo>
                  <a:lnTo>
                    <a:pt x="68976" y="8294"/>
                  </a:lnTo>
                  <a:lnTo>
                    <a:pt x="43656" y="8294"/>
                  </a:lnTo>
                  <a:lnTo>
                    <a:pt x="43656" y="41473"/>
                  </a:lnTo>
                  <a:lnTo>
                    <a:pt x="65484" y="41473"/>
                  </a:lnTo>
                  <a:lnTo>
                    <a:pt x="65484" y="49768"/>
                  </a:lnTo>
                  <a:lnTo>
                    <a:pt x="43656" y="49768"/>
                  </a:lnTo>
                  <a:lnTo>
                    <a:pt x="43656" y="82510"/>
                  </a:lnTo>
                  <a:lnTo>
                    <a:pt x="71159" y="82510"/>
                  </a:lnTo>
                  <a:lnTo>
                    <a:pt x="71159" y="90804"/>
                  </a:lnTo>
                  <a:lnTo>
                    <a:pt x="0" y="90804"/>
                  </a:lnTo>
                  <a:lnTo>
                    <a:pt x="0" y="82510"/>
                  </a:lnTo>
                  <a:lnTo>
                    <a:pt x="10477" y="82510"/>
                  </a:lnTo>
                  <a:lnTo>
                    <a:pt x="10477" y="27940"/>
                  </a:lnTo>
                  <a:lnTo>
                    <a:pt x="19208" y="27940"/>
                  </a:lnTo>
                  <a:lnTo>
                    <a:pt x="19208" y="82510"/>
                  </a:lnTo>
                  <a:lnTo>
                    <a:pt x="34925" y="82510"/>
                  </a:lnTo>
                  <a:lnTo>
                    <a:pt x="34925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7177858" y="3607876"/>
              <a:ext cx="52387" cy="79781"/>
            </a:xfrm>
            <a:custGeom>
              <a:avLst/>
              <a:pathLst>
                <a:path w="52387" h="79781">
                  <a:moveTo>
                    <a:pt x="0" y="0"/>
                  </a:moveTo>
                  <a:lnTo>
                    <a:pt x="21773" y="0"/>
                  </a:lnTo>
                  <a:lnTo>
                    <a:pt x="23153" y="10"/>
                  </a:lnTo>
                  <a:lnTo>
                    <a:pt x="24499" y="43"/>
                  </a:lnTo>
                  <a:lnTo>
                    <a:pt x="25812" y="98"/>
                  </a:lnTo>
                  <a:lnTo>
                    <a:pt x="27090" y="174"/>
                  </a:lnTo>
                  <a:lnTo>
                    <a:pt x="28335" y="272"/>
                  </a:lnTo>
                  <a:lnTo>
                    <a:pt x="29546" y="392"/>
                  </a:lnTo>
                  <a:lnTo>
                    <a:pt x="30723" y="534"/>
                  </a:lnTo>
                  <a:lnTo>
                    <a:pt x="31866" y="698"/>
                  </a:lnTo>
                  <a:lnTo>
                    <a:pt x="32976" y="884"/>
                  </a:lnTo>
                  <a:lnTo>
                    <a:pt x="34051" y="1091"/>
                  </a:lnTo>
                  <a:lnTo>
                    <a:pt x="35103" y="1312"/>
                  </a:lnTo>
                  <a:lnTo>
                    <a:pt x="36118" y="1560"/>
                  </a:lnTo>
                  <a:lnTo>
                    <a:pt x="37098" y="1836"/>
                  </a:lnTo>
                  <a:lnTo>
                    <a:pt x="38042" y="2139"/>
                  </a:lnTo>
                  <a:lnTo>
                    <a:pt x="38949" y="2469"/>
                  </a:lnTo>
                  <a:lnTo>
                    <a:pt x="39821" y="2826"/>
                  </a:lnTo>
                  <a:lnTo>
                    <a:pt x="40656" y="3211"/>
                  </a:lnTo>
                  <a:lnTo>
                    <a:pt x="41455" y="3623"/>
                  </a:lnTo>
                  <a:lnTo>
                    <a:pt x="42219" y="4062"/>
                  </a:lnTo>
                  <a:lnTo>
                    <a:pt x="42946" y="4529"/>
                  </a:lnTo>
                  <a:lnTo>
                    <a:pt x="43649" y="5013"/>
                  </a:lnTo>
                  <a:lnTo>
                    <a:pt x="44315" y="5529"/>
                  </a:lnTo>
                  <a:lnTo>
                    <a:pt x="44945" y="6074"/>
                  </a:lnTo>
                  <a:lnTo>
                    <a:pt x="45540" y="6651"/>
                  </a:lnTo>
                  <a:lnTo>
                    <a:pt x="46098" y="7257"/>
                  </a:lnTo>
                  <a:lnTo>
                    <a:pt x="46620" y="7895"/>
                  </a:lnTo>
                  <a:lnTo>
                    <a:pt x="47106" y="8563"/>
                  </a:lnTo>
                  <a:lnTo>
                    <a:pt x="47556" y="9261"/>
                  </a:lnTo>
                  <a:lnTo>
                    <a:pt x="47971" y="9990"/>
                  </a:lnTo>
                  <a:lnTo>
                    <a:pt x="48349" y="10750"/>
                  </a:lnTo>
                  <a:lnTo>
                    <a:pt x="48691" y="11532"/>
                  </a:lnTo>
                  <a:lnTo>
                    <a:pt x="48997" y="12350"/>
                  </a:lnTo>
                  <a:lnTo>
                    <a:pt x="49267" y="13204"/>
                  </a:lnTo>
                  <a:lnTo>
                    <a:pt x="49501" y="14094"/>
                  </a:lnTo>
                  <a:lnTo>
                    <a:pt x="49699" y="15020"/>
                  </a:lnTo>
                  <a:lnTo>
                    <a:pt x="49861" y="15982"/>
                  </a:lnTo>
                  <a:lnTo>
                    <a:pt x="49988" y="16980"/>
                  </a:lnTo>
                  <a:lnTo>
                    <a:pt x="50078" y="18014"/>
                  </a:lnTo>
                  <a:lnTo>
                    <a:pt x="50132" y="19084"/>
                  </a:lnTo>
                  <a:lnTo>
                    <a:pt x="50150" y="20191"/>
                  </a:lnTo>
                  <a:lnTo>
                    <a:pt x="50139" y="20863"/>
                  </a:lnTo>
                  <a:lnTo>
                    <a:pt x="50106" y="21526"/>
                  </a:lnTo>
                  <a:lnTo>
                    <a:pt x="50051" y="22181"/>
                  </a:lnTo>
                  <a:lnTo>
                    <a:pt x="49975" y="22827"/>
                  </a:lnTo>
                  <a:lnTo>
                    <a:pt x="49877" y="23465"/>
                  </a:lnTo>
                  <a:lnTo>
                    <a:pt x="49757" y="24093"/>
                  </a:lnTo>
                  <a:lnTo>
                    <a:pt x="49615" y="24713"/>
                  </a:lnTo>
                  <a:lnTo>
                    <a:pt x="49451" y="25324"/>
                  </a:lnTo>
                  <a:lnTo>
                    <a:pt x="49266" y="25927"/>
                  </a:lnTo>
                  <a:lnTo>
                    <a:pt x="49058" y="26521"/>
                  </a:lnTo>
                  <a:lnTo>
                    <a:pt x="48841" y="27103"/>
                  </a:lnTo>
                  <a:lnTo>
                    <a:pt x="48604" y="27671"/>
                  </a:lnTo>
                  <a:lnTo>
                    <a:pt x="48348" y="28225"/>
                  </a:lnTo>
                  <a:lnTo>
                    <a:pt x="48072" y="28765"/>
                  </a:lnTo>
                  <a:lnTo>
                    <a:pt x="47776" y="29290"/>
                  </a:lnTo>
                  <a:lnTo>
                    <a:pt x="47460" y="29801"/>
                  </a:lnTo>
                  <a:lnTo>
                    <a:pt x="47125" y="30299"/>
                  </a:lnTo>
                  <a:lnTo>
                    <a:pt x="46771" y="30782"/>
                  </a:lnTo>
                  <a:lnTo>
                    <a:pt x="46396" y="31250"/>
                  </a:lnTo>
                  <a:lnTo>
                    <a:pt x="46002" y="31705"/>
                  </a:lnTo>
                  <a:lnTo>
                    <a:pt x="45589" y="32145"/>
                  </a:lnTo>
                  <a:lnTo>
                    <a:pt x="45155" y="32571"/>
                  </a:lnTo>
                  <a:lnTo>
                    <a:pt x="44702" y="32983"/>
                  </a:lnTo>
                  <a:lnTo>
                    <a:pt x="44230" y="33381"/>
                  </a:lnTo>
                  <a:lnTo>
                    <a:pt x="43738" y="33765"/>
                  </a:lnTo>
                  <a:lnTo>
                    <a:pt x="43226" y="34134"/>
                  </a:lnTo>
                  <a:lnTo>
                    <a:pt x="42694" y="34490"/>
                  </a:lnTo>
                  <a:lnTo>
                    <a:pt x="42143" y="34831"/>
                  </a:lnTo>
                  <a:lnTo>
                    <a:pt x="41572" y="35158"/>
                  </a:lnTo>
                  <a:lnTo>
                    <a:pt x="40982" y="35470"/>
                  </a:lnTo>
                  <a:lnTo>
                    <a:pt x="40384" y="35755"/>
                  </a:lnTo>
                  <a:lnTo>
                    <a:pt x="39770" y="36020"/>
                  </a:lnTo>
                  <a:lnTo>
                    <a:pt x="39140" y="36266"/>
                  </a:lnTo>
                  <a:lnTo>
                    <a:pt x="38493" y="36492"/>
                  </a:lnTo>
                  <a:lnTo>
                    <a:pt x="37830" y="36698"/>
                  </a:lnTo>
                  <a:lnTo>
                    <a:pt x="37151" y="36885"/>
                  </a:lnTo>
                  <a:lnTo>
                    <a:pt x="36455" y="37052"/>
                  </a:lnTo>
                  <a:lnTo>
                    <a:pt x="35743" y="37199"/>
                  </a:lnTo>
                  <a:lnTo>
                    <a:pt x="35015" y="37327"/>
                  </a:lnTo>
                  <a:lnTo>
                    <a:pt x="34270" y="37435"/>
                  </a:lnTo>
                  <a:lnTo>
                    <a:pt x="34270" y="37980"/>
                  </a:lnTo>
                  <a:lnTo>
                    <a:pt x="35018" y="38117"/>
                  </a:lnTo>
                  <a:lnTo>
                    <a:pt x="35756" y="38266"/>
                  </a:lnTo>
                  <a:lnTo>
                    <a:pt x="36485" y="38427"/>
                  </a:lnTo>
                  <a:lnTo>
                    <a:pt x="37203" y="38600"/>
                  </a:lnTo>
                  <a:lnTo>
                    <a:pt x="37912" y="38785"/>
                  </a:lnTo>
                  <a:lnTo>
                    <a:pt x="38611" y="38982"/>
                  </a:lnTo>
                  <a:lnTo>
                    <a:pt x="39300" y="39191"/>
                  </a:lnTo>
                  <a:lnTo>
                    <a:pt x="39980" y="39412"/>
                  </a:lnTo>
                  <a:lnTo>
                    <a:pt x="40649" y="39645"/>
                  </a:lnTo>
                  <a:lnTo>
                    <a:pt x="41309" y="39890"/>
                  </a:lnTo>
                  <a:lnTo>
                    <a:pt x="41966" y="40140"/>
                  </a:lnTo>
                  <a:lnTo>
                    <a:pt x="42606" y="40410"/>
                  </a:lnTo>
                  <a:lnTo>
                    <a:pt x="43228" y="40699"/>
                  </a:lnTo>
                  <a:lnTo>
                    <a:pt x="43833" y="41008"/>
                  </a:lnTo>
                  <a:lnTo>
                    <a:pt x="44420" y="41337"/>
                  </a:lnTo>
                  <a:lnTo>
                    <a:pt x="44989" y="41685"/>
                  </a:lnTo>
                  <a:lnTo>
                    <a:pt x="45542" y="42052"/>
                  </a:lnTo>
                  <a:lnTo>
                    <a:pt x="46076" y="42440"/>
                  </a:lnTo>
                  <a:lnTo>
                    <a:pt x="46594" y="42847"/>
                  </a:lnTo>
                  <a:lnTo>
                    <a:pt x="47094" y="43274"/>
                  </a:lnTo>
                  <a:lnTo>
                    <a:pt x="47574" y="43711"/>
                  </a:lnTo>
                  <a:lnTo>
                    <a:pt x="48034" y="44171"/>
                  </a:lnTo>
                  <a:lnTo>
                    <a:pt x="48474" y="44654"/>
                  </a:lnTo>
                  <a:lnTo>
                    <a:pt x="48892" y="45160"/>
                  </a:lnTo>
                  <a:lnTo>
                    <a:pt x="49290" y="45688"/>
                  </a:lnTo>
                  <a:lnTo>
                    <a:pt x="49667" y="46240"/>
                  </a:lnTo>
                  <a:lnTo>
                    <a:pt x="50024" y="46815"/>
                  </a:lnTo>
                  <a:lnTo>
                    <a:pt x="50359" y="47412"/>
                  </a:lnTo>
                  <a:lnTo>
                    <a:pt x="50674" y="48033"/>
                  </a:lnTo>
                  <a:lnTo>
                    <a:pt x="50968" y="48676"/>
                  </a:lnTo>
                  <a:lnTo>
                    <a:pt x="51238" y="49345"/>
                  </a:lnTo>
                  <a:lnTo>
                    <a:pt x="51479" y="50043"/>
                  </a:lnTo>
                  <a:lnTo>
                    <a:pt x="51692" y="50768"/>
                  </a:lnTo>
                  <a:lnTo>
                    <a:pt x="51876" y="51523"/>
                  </a:lnTo>
                  <a:lnTo>
                    <a:pt x="52032" y="52305"/>
                  </a:lnTo>
                  <a:lnTo>
                    <a:pt x="52160" y="53116"/>
                  </a:lnTo>
                  <a:lnTo>
                    <a:pt x="52259" y="53955"/>
                  </a:lnTo>
                  <a:lnTo>
                    <a:pt x="52330" y="54823"/>
                  </a:lnTo>
                  <a:lnTo>
                    <a:pt x="52373" y="55719"/>
                  </a:lnTo>
                  <a:lnTo>
                    <a:pt x="52387" y="56643"/>
                  </a:lnTo>
                  <a:lnTo>
                    <a:pt x="52369" y="57723"/>
                  </a:lnTo>
                  <a:lnTo>
                    <a:pt x="52315" y="58780"/>
                  </a:lnTo>
                  <a:lnTo>
                    <a:pt x="52225" y="59815"/>
                  </a:lnTo>
                  <a:lnTo>
                    <a:pt x="52099" y="60826"/>
                  </a:lnTo>
                  <a:lnTo>
                    <a:pt x="51937" y="61814"/>
                  </a:lnTo>
                  <a:lnTo>
                    <a:pt x="51739" y="62779"/>
                  </a:lnTo>
                  <a:lnTo>
                    <a:pt x="51505" y="63722"/>
                  </a:lnTo>
                  <a:lnTo>
                    <a:pt x="51234" y="64641"/>
                  </a:lnTo>
                  <a:lnTo>
                    <a:pt x="50928" y="65538"/>
                  </a:lnTo>
                  <a:lnTo>
                    <a:pt x="50586" y="66412"/>
                  </a:lnTo>
                  <a:lnTo>
                    <a:pt x="50221" y="67250"/>
                  </a:lnTo>
                  <a:lnTo>
                    <a:pt x="49822" y="68064"/>
                  </a:lnTo>
                  <a:lnTo>
                    <a:pt x="49391" y="68853"/>
                  </a:lnTo>
                  <a:lnTo>
                    <a:pt x="48927" y="69616"/>
                  </a:lnTo>
                  <a:lnTo>
                    <a:pt x="48431" y="70354"/>
                  </a:lnTo>
                  <a:lnTo>
                    <a:pt x="47901" y="71068"/>
                  </a:lnTo>
                  <a:lnTo>
                    <a:pt x="47339" y="71756"/>
                  </a:lnTo>
                  <a:lnTo>
                    <a:pt x="46744" y="72419"/>
                  </a:lnTo>
                  <a:lnTo>
                    <a:pt x="46117" y="73057"/>
                  </a:lnTo>
                  <a:lnTo>
                    <a:pt x="45457" y="73669"/>
                  </a:lnTo>
                  <a:lnTo>
                    <a:pt x="44776" y="74245"/>
                  </a:lnTo>
                  <a:lnTo>
                    <a:pt x="44066" y="74794"/>
                  </a:lnTo>
                  <a:lnTo>
                    <a:pt x="43327" y="75315"/>
                  </a:lnTo>
                  <a:lnTo>
                    <a:pt x="42558" y="75809"/>
                  </a:lnTo>
                  <a:lnTo>
                    <a:pt x="41759" y="76275"/>
                  </a:lnTo>
                  <a:lnTo>
                    <a:pt x="40932" y="76714"/>
                  </a:lnTo>
                  <a:lnTo>
                    <a:pt x="40074" y="77126"/>
                  </a:lnTo>
                  <a:lnTo>
                    <a:pt x="39188" y="77511"/>
                  </a:lnTo>
                  <a:lnTo>
                    <a:pt x="38271" y="77869"/>
                  </a:lnTo>
                  <a:lnTo>
                    <a:pt x="37326" y="78199"/>
                  </a:lnTo>
                  <a:lnTo>
                    <a:pt x="36353" y="78499"/>
                  </a:lnTo>
                  <a:lnTo>
                    <a:pt x="35355" y="78768"/>
                  </a:lnTo>
                  <a:lnTo>
                    <a:pt x="34331" y="79006"/>
                  </a:lnTo>
                  <a:lnTo>
                    <a:pt x="33283" y="79212"/>
                  </a:lnTo>
                  <a:lnTo>
                    <a:pt x="32210" y="79386"/>
                  </a:lnTo>
                  <a:lnTo>
                    <a:pt x="31111" y="79528"/>
                  </a:lnTo>
                  <a:lnTo>
                    <a:pt x="29988" y="79639"/>
                  </a:lnTo>
                  <a:lnTo>
                    <a:pt x="28839" y="79718"/>
                  </a:lnTo>
                  <a:lnTo>
                    <a:pt x="27665" y="79765"/>
                  </a:lnTo>
                  <a:lnTo>
                    <a:pt x="26466" y="79781"/>
                  </a:lnTo>
                  <a:lnTo>
                    <a:pt x="0" y="797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7188008" y="3616553"/>
              <a:ext cx="29631" cy="25156"/>
            </a:xfrm>
            <a:custGeom>
              <a:avLst/>
              <a:pathLst>
                <a:path w="29631" h="25156">
                  <a:moveTo>
                    <a:pt x="0" y="25156"/>
                  </a:moveTo>
                  <a:lnTo>
                    <a:pt x="13315" y="25156"/>
                  </a:lnTo>
                  <a:lnTo>
                    <a:pt x="14217" y="25148"/>
                  </a:lnTo>
                  <a:lnTo>
                    <a:pt x="15089" y="25124"/>
                  </a:lnTo>
                  <a:lnTo>
                    <a:pt x="15932" y="25083"/>
                  </a:lnTo>
                  <a:lnTo>
                    <a:pt x="16746" y="25025"/>
                  </a:lnTo>
                  <a:lnTo>
                    <a:pt x="17530" y="24952"/>
                  </a:lnTo>
                  <a:lnTo>
                    <a:pt x="18285" y="24862"/>
                  </a:lnTo>
                  <a:lnTo>
                    <a:pt x="19010" y="24755"/>
                  </a:lnTo>
                  <a:lnTo>
                    <a:pt x="19706" y="24633"/>
                  </a:lnTo>
                  <a:lnTo>
                    <a:pt x="20372" y="24493"/>
                  </a:lnTo>
                  <a:lnTo>
                    <a:pt x="21009" y="24338"/>
                  </a:lnTo>
                  <a:lnTo>
                    <a:pt x="21619" y="24167"/>
                  </a:lnTo>
                  <a:lnTo>
                    <a:pt x="22205" y="23980"/>
                  </a:lnTo>
                  <a:lnTo>
                    <a:pt x="22767" y="23778"/>
                  </a:lnTo>
                  <a:lnTo>
                    <a:pt x="23305" y="23561"/>
                  </a:lnTo>
                  <a:lnTo>
                    <a:pt x="23819" y="23328"/>
                  </a:lnTo>
                  <a:lnTo>
                    <a:pt x="24309" y="23081"/>
                  </a:lnTo>
                  <a:lnTo>
                    <a:pt x="24776" y="22818"/>
                  </a:lnTo>
                  <a:lnTo>
                    <a:pt x="25218" y="22539"/>
                  </a:lnTo>
                  <a:lnTo>
                    <a:pt x="25636" y="22246"/>
                  </a:lnTo>
                  <a:lnTo>
                    <a:pt x="26030" y="21937"/>
                  </a:lnTo>
                  <a:lnTo>
                    <a:pt x="26401" y="21602"/>
                  </a:lnTo>
                  <a:lnTo>
                    <a:pt x="26750" y="21251"/>
                  </a:lnTo>
                  <a:lnTo>
                    <a:pt x="27077" y="20886"/>
                  </a:lnTo>
                  <a:lnTo>
                    <a:pt x="27383" y="20505"/>
                  </a:lnTo>
                  <a:lnTo>
                    <a:pt x="27667" y="20109"/>
                  </a:lnTo>
                  <a:lnTo>
                    <a:pt x="27929" y="19697"/>
                  </a:lnTo>
                  <a:lnTo>
                    <a:pt x="28169" y="19270"/>
                  </a:lnTo>
                  <a:lnTo>
                    <a:pt x="28387" y="18828"/>
                  </a:lnTo>
                  <a:lnTo>
                    <a:pt x="28583" y="18371"/>
                  </a:lnTo>
                  <a:lnTo>
                    <a:pt x="28758" y="17899"/>
                  </a:lnTo>
                  <a:lnTo>
                    <a:pt x="28924" y="17400"/>
                  </a:lnTo>
                  <a:lnTo>
                    <a:pt x="29072" y="16886"/>
                  </a:lnTo>
                  <a:lnTo>
                    <a:pt x="29203" y="16356"/>
                  </a:lnTo>
                  <a:lnTo>
                    <a:pt x="29317" y="15812"/>
                  </a:lnTo>
                  <a:lnTo>
                    <a:pt x="29413" y="15252"/>
                  </a:lnTo>
                  <a:lnTo>
                    <a:pt x="29491" y="14677"/>
                  </a:lnTo>
                  <a:lnTo>
                    <a:pt x="29553" y="14086"/>
                  </a:lnTo>
                  <a:lnTo>
                    <a:pt x="29596" y="13481"/>
                  </a:lnTo>
                  <a:lnTo>
                    <a:pt x="29622" y="12860"/>
                  </a:lnTo>
                  <a:lnTo>
                    <a:pt x="29631" y="12223"/>
                  </a:lnTo>
                  <a:lnTo>
                    <a:pt x="29589" y="10951"/>
                  </a:lnTo>
                  <a:lnTo>
                    <a:pt x="29463" y="9752"/>
                  </a:lnTo>
                  <a:lnTo>
                    <a:pt x="29253" y="8628"/>
                  </a:lnTo>
                  <a:lnTo>
                    <a:pt x="28959" y="7578"/>
                  </a:lnTo>
                  <a:lnTo>
                    <a:pt x="28581" y="6603"/>
                  </a:lnTo>
                  <a:lnTo>
                    <a:pt x="28118" y="5701"/>
                  </a:lnTo>
                  <a:lnTo>
                    <a:pt x="27572" y="4874"/>
                  </a:lnTo>
                  <a:lnTo>
                    <a:pt x="26942" y="4121"/>
                  </a:lnTo>
                  <a:lnTo>
                    <a:pt x="26228" y="3442"/>
                  </a:lnTo>
                  <a:lnTo>
                    <a:pt x="25429" y="2837"/>
                  </a:lnTo>
                  <a:lnTo>
                    <a:pt x="24540" y="2298"/>
                  </a:lnTo>
                  <a:lnTo>
                    <a:pt x="23554" y="1816"/>
                  </a:lnTo>
                  <a:lnTo>
                    <a:pt x="22471" y="1390"/>
                  </a:lnTo>
                  <a:lnTo>
                    <a:pt x="21291" y="1021"/>
                  </a:lnTo>
                  <a:lnTo>
                    <a:pt x="20013" y="709"/>
                  </a:lnTo>
                  <a:lnTo>
                    <a:pt x="18639" y="454"/>
                  </a:lnTo>
                  <a:lnTo>
                    <a:pt x="17167" y="255"/>
                  </a:lnTo>
                  <a:lnTo>
                    <a:pt x="15598" y="113"/>
                  </a:lnTo>
                  <a:lnTo>
                    <a:pt x="13932" y="28"/>
                  </a:lnTo>
                  <a:lnTo>
                    <a:pt x="12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7188008" y="3650223"/>
              <a:ext cx="31541" cy="28813"/>
            </a:xfrm>
            <a:custGeom>
              <a:avLst/>
              <a:pathLst>
                <a:path w="31541" h="28813">
                  <a:moveTo>
                    <a:pt x="0" y="0"/>
                  </a:moveTo>
                  <a:lnTo>
                    <a:pt x="0" y="28813"/>
                  </a:lnTo>
                  <a:lnTo>
                    <a:pt x="14515" y="28813"/>
                  </a:lnTo>
                  <a:lnTo>
                    <a:pt x="15460" y="28802"/>
                  </a:lnTo>
                  <a:lnTo>
                    <a:pt x="16373" y="28769"/>
                  </a:lnTo>
                  <a:lnTo>
                    <a:pt x="17254" y="28714"/>
                  </a:lnTo>
                  <a:lnTo>
                    <a:pt x="18104" y="28638"/>
                  </a:lnTo>
                  <a:lnTo>
                    <a:pt x="18922" y="28540"/>
                  </a:lnTo>
                  <a:lnTo>
                    <a:pt x="19708" y="28420"/>
                  </a:lnTo>
                  <a:lnTo>
                    <a:pt x="20463" y="28278"/>
                  </a:lnTo>
                  <a:lnTo>
                    <a:pt x="21186" y="28114"/>
                  </a:lnTo>
                  <a:lnTo>
                    <a:pt x="21877" y="27929"/>
                  </a:lnTo>
                  <a:lnTo>
                    <a:pt x="22537" y="27721"/>
                  </a:lnTo>
                  <a:lnTo>
                    <a:pt x="23179" y="27494"/>
                  </a:lnTo>
                  <a:lnTo>
                    <a:pt x="23794" y="27250"/>
                  </a:lnTo>
                  <a:lnTo>
                    <a:pt x="24384" y="26988"/>
                  </a:lnTo>
                  <a:lnTo>
                    <a:pt x="24947" y="26708"/>
                  </a:lnTo>
                  <a:lnTo>
                    <a:pt x="25484" y="26412"/>
                  </a:lnTo>
                  <a:lnTo>
                    <a:pt x="25995" y="26097"/>
                  </a:lnTo>
                  <a:lnTo>
                    <a:pt x="26479" y="25765"/>
                  </a:lnTo>
                  <a:lnTo>
                    <a:pt x="26938" y="25416"/>
                  </a:lnTo>
                  <a:lnTo>
                    <a:pt x="27370" y="25049"/>
                  </a:lnTo>
                  <a:lnTo>
                    <a:pt x="27776" y="24665"/>
                  </a:lnTo>
                  <a:lnTo>
                    <a:pt x="28168" y="24265"/>
                  </a:lnTo>
                  <a:lnTo>
                    <a:pt x="28538" y="23849"/>
                  </a:lnTo>
                  <a:lnTo>
                    <a:pt x="28884" y="23418"/>
                  </a:lnTo>
                  <a:lnTo>
                    <a:pt x="29208" y="22971"/>
                  </a:lnTo>
                  <a:lnTo>
                    <a:pt x="29508" y="22510"/>
                  </a:lnTo>
                  <a:lnTo>
                    <a:pt x="29786" y="22033"/>
                  </a:lnTo>
                  <a:lnTo>
                    <a:pt x="30041" y="21541"/>
                  </a:lnTo>
                  <a:lnTo>
                    <a:pt x="30273" y="21033"/>
                  </a:lnTo>
                  <a:lnTo>
                    <a:pt x="30482" y="20510"/>
                  </a:lnTo>
                  <a:lnTo>
                    <a:pt x="30668" y="19972"/>
                  </a:lnTo>
                  <a:lnTo>
                    <a:pt x="30834" y="19410"/>
                  </a:lnTo>
                  <a:lnTo>
                    <a:pt x="30982" y="18837"/>
                  </a:lnTo>
                  <a:lnTo>
                    <a:pt x="31113" y="18253"/>
                  </a:lnTo>
                  <a:lnTo>
                    <a:pt x="31227" y="17658"/>
                  </a:lnTo>
                  <a:lnTo>
                    <a:pt x="31323" y="17053"/>
                  </a:lnTo>
                  <a:lnTo>
                    <a:pt x="31401" y="16436"/>
                  </a:lnTo>
                  <a:lnTo>
                    <a:pt x="31463" y="15809"/>
                  </a:lnTo>
                  <a:lnTo>
                    <a:pt x="31506" y="15170"/>
                  </a:lnTo>
                  <a:lnTo>
                    <a:pt x="31532" y="14521"/>
                  </a:lnTo>
                  <a:lnTo>
                    <a:pt x="31541" y="13860"/>
                  </a:lnTo>
                  <a:lnTo>
                    <a:pt x="31532" y="13254"/>
                  </a:lnTo>
                  <a:lnTo>
                    <a:pt x="31504" y="12658"/>
                  </a:lnTo>
                  <a:lnTo>
                    <a:pt x="31458" y="12071"/>
                  </a:lnTo>
                  <a:lnTo>
                    <a:pt x="31393" y="11494"/>
                  </a:lnTo>
                  <a:lnTo>
                    <a:pt x="31309" y="10927"/>
                  </a:lnTo>
                  <a:lnTo>
                    <a:pt x="31207" y="10370"/>
                  </a:lnTo>
                  <a:lnTo>
                    <a:pt x="31087" y="9823"/>
                  </a:lnTo>
                  <a:lnTo>
                    <a:pt x="30947" y="9285"/>
                  </a:lnTo>
                  <a:lnTo>
                    <a:pt x="30790" y="8757"/>
                  </a:lnTo>
                  <a:lnTo>
                    <a:pt x="30613" y="8240"/>
                  </a:lnTo>
                  <a:lnTo>
                    <a:pt x="30427" y="7734"/>
                  </a:lnTo>
                  <a:lnTo>
                    <a:pt x="30216" y="7244"/>
                  </a:lnTo>
                  <a:lnTo>
                    <a:pt x="29982" y="6769"/>
                  </a:lnTo>
                  <a:lnTo>
                    <a:pt x="29723" y="6310"/>
                  </a:lnTo>
                  <a:lnTo>
                    <a:pt x="29440" y="5866"/>
                  </a:lnTo>
                  <a:lnTo>
                    <a:pt x="29133" y="5437"/>
                  </a:lnTo>
                  <a:lnTo>
                    <a:pt x="28803" y="5023"/>
                  </a:lnTo>
                  <a:lnTo>
                    <a:pt x="28448" y="4625"/>
                  </a:lnTo>
                  <a:lnTo>
                    <a:pt x="28069" y="4242"/>
                  </a:lnTo>
                  <a:lnTo>
                    <a:pt x="27667" y="3874"/>
                  </a:lnTo>
                  <a:lnTo>
                    <a:pt x="27249" y="3512"/>
                  </a:lnTo>
                  <a:lnTo>
                    <a:pt x="26804" y="3167"/>
                  </a:lnTo>
                  <a:lnTo>
                    <a:pt x="26332" y="2839"/>
                  </a:lnTo>
                  <a:lnTo>
                    <a:pt x="25833" y="2529"/>
                  </a:lnTo>
                  <a:lnTo>
                    <a:pt x="25306" y="2237"/>
                  </a:lnTo>
                  <a:lnTo>
                    <a:pt x="24753" y="1962"/>
                  </a:lnTo>
                  <a:lnTo>
                    <a:pt x="24171" y="1704"/>
                  </a:lnTo>
                  <a:lnTo>
                    <a:pt x="23563" y="1464"/>
                  </a:lnTo>
                  <a:lnTo>
                    <a:pt x="22927" y="1242"/>
                  </a:lnTo>
                  <a:lnTo>
                    <a:pt x="22264" y="1036"/>
                  </a:lnTo>
                  <a:lnTo>
                    <a:pt x="21571" y="839"/>
                  </a:lnTo>
                  <a:lnTo>
                    <a:pt x="20845" y="663"/>
                  </a:lnTo>
                  <a:lnTo>
                    <a:pt x="20087" y="508"/>
                  </a:lnTo>
                  <a:lnTo>
                    <a:pt x="19296" y="373"/>
                  </a:lnTo>
                  <a:lnTo>
                    <a:pt x="18472" y="259"/>
                  </a:lnTo>
                  <a:lnTo>
                    <a:pt x="17615" y="165"/>
                  </a:lnTo>
                  <a:lnTo>
                    <a:pt x="16725" y="93"/>
                  </a:lnTo>
                  <a:lnTo>
                    <a:pt x="15803" y="41"/>
                  </a:lnTo>
                  <a:lnTo>
                    <a:pt x="14848" y="1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7244434" y="3674015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7299331" y="3600345"/>
              <a:ext cx="98226" cy="96916"/>
            </a:xfrm>
            <a:custGeom>
              <a:avLst/>
              <a:pathLst>
                <a:path w="98226" h="96916">
                  <a:moveTo>
                    <a:pt x="98226" y="0"/>
                  </a:moveTo>
                  <a:lnTo>
                    <a:pt x="98226" y="7421"/>
                  </a:lnTo>
                  <a:lnTo>
                    <a:pt x="62428" y="7421"/>
                  </a:lnTo>
                  <a:lnTo>
                    <a:pt x="59809" y="13970"/>
                  </a:lnTo>
                  <a:lnTo>
                    <a:pt x="90804" y="13970"/>
                  </a:lnTo>
                  <a:lnTo>
                    <a:pt x="90804" y="44529"/>
                  </a:lnTo>
                  <a:lnTo>
                    <a:pt x="65047" y="44529"/>
                  </a:lnTo>
                  <a:lnTo>
                    <a:pt x="65047" y="55443"/>
                  </a:lnTo>
                  <a:lnTo>
                    <a:pt x="65025" y="56543"/>
                  </a:lnTo>
                  <a:lnTo>
                    <a:pt x="64960" y="57573"/>
                  </a:lnTo>
                  <a:lnTo>
                    <a:pt x="64851" y="58534"/>
                  </a:lnTo>
                  <a:lnTo>
                    <a:pt x="64698" y="59424"/>
                  </a:lnTo>
                  <a:lnTo>
                    <a:pt x="64502" y="60245"/>
                  </a:lnTo>
                  <a:lnTo>
                    <a:pt x="64262" y="60996"/>
                  </a:lnTo>
                  <a:lnTo>
                    <a:pt x="63978" y="61677"/>
                  </a:lnTo>
                  <a:lnTo>
                    <a:pt x="63650" y="62288"/>
                  </a:lnTo>
                  <a:lnTo>
                    <a:pt x="63279" y="62830"/>
                  </a:lnTo>
                  <a:lnTo>
                    <a:pt x="62864" y="63301"/>
                  </a:lnTo>
                  <a:lnTo>
                    <a:pt x="62393" y="63716"/>
                  </a:lnTo>
                  <a:lnTo>
                    <a:pt x="61852" y="64087"/>
                  </a:lnTo>
                  <a:lnTo>
                    <a:pt x="61240" y="64414"/>
                  </a:lnTo>
                  <a:lnTo>
                    <a:pt x="60559" y="64698"/>
                  </a:lnTo>
                  <a:lnTo>
                    <a:pt x="59809" y="64938"/>
                  </a:lnTo>
                  <a:lnTo>
                    <a:pt x="58988" y="65135"/>
                  </a:lnTo>
                  <a:lnTo>
                    <a:pt x="58097" y="65287"/>
                  </a:lnTo>
                  <a:lnTo>
                    <a:pt x="57137" y="65397"/>
                  </a:lnTo>
                  <a:lnTo>
                    <a:pt x="56107" y="65462"/>
                  </a:lnTo>
                  <a:lnTo>
                    <a:pt x="55006" y="65484"/>
                  </a:lnTo>
                  <a:lnTo>
                    <a:pt x="54221" y="65475"/>
                  </a:lnTo>
                  <a:lnTo>
                    <a:pt x="53435" y="65449"/>
                  </a:lnTo>
                  <a:lnTo>
                    <a:pt x="52649" y="65405"/>
                  </a:lnTo>
                  <a:lnTo>
                    <a:pt x="51863" y="65344"/>
                  </a:lnTo>
                  <a:lnTo>
                    <a:pt x="51077" y="65266"/>
                  </a:lnTo>
                  <a:lnTo>
                    <a:pt x="50292" y="65170"/>
                  </a:lnTo>
                  <a:lnTo>
                    <a:pt x="49506" y="65056"/>
                  </a:lnTo>
                  <a:lnTo>
                    <a:pt x="48720" y="64925"/>
                  </a:lnTo>
                  <a:lnTo>
                    <a:pt x="47934" y="64777"/>
                  </a:lnTo>
                  <a:lnTo>
                    <a:pt x="47148" y="64611"/>
                  </a:lnTo>
                  <a:lnTo>
                    <a:pt x="45839" y="56753"/>
                  </a:lnTo>
                  <a:lnTo>
                    <a:pt x="46716" y="56919"/>
                  </a:lnTo>
                  <a:lnTo>
                    <a:pt x="47602" y="57067"/>
                  </a:lnTo>
                  <a:lnTo>
                    <a:pt x="48497" y="57198"/>
                  </a:lnTo>
                  <a:lnTo>
                    <a:pt x="49401" y="57311"/>
                  </a:lnTo>
                  <a:lnTo>
                    <a:pt x="50313" y="57407"/>
                  </a:lnTo>
                  <a:lnTo>
                    <a:pt x="51234" y="57486"/>
                  </a:lnTo>
                  <a:lnTo>
                    <a:pt x="52164" y="57547"/>
                  </a:lnTo>
                  <a:lnTo>
                    <a:pt x="53103" y="57591"/>
                  </a:lnTo>
                  <a:lnTo>
                    <a:pt x="54050" y="57617"/>
                  </a:lnTo>
                  <a:lnTo>
                    <a:pt x="55006" y="57626"/>
                  </a:lnTo>
                  <a:lnTo>
                    <a:pt x="55338" y="57586"/>
                  </a:lnTo>
                  <a:lnTo>
                    <a:pt x="55635" y="57469"/>
                  </a:lnTo>
                  <a:lnTo>
                    <a:pt x="55897" y="57272"/>
                  </a:lnTo>
                  <a:lnTo>
                    <a:pt x="56124" y="56997"/>
                  </a:lnTo>
                  <a:lnTo>
                    <a:pt x="56316" y="56643"/>
                  </a:lnTo>
                  <a:lnTo>
                    <a:pt x="56473" y="56211"/>
                  </a:lnTo>
                  <a:lnTo>
                    <a:pt x="56595" y="55701"/>
                  </a:lnTo>
                  <a:lnTo>
                    <a:pt x="56683" y="55111"/>
                  </a:lnTo>
                  <a:lnTo>
                    <a:pt x="56735" y="54443"/>
                  </a:lnTo>
                  <a:lnTo>
                    <a:pt x="56753" y="53697"/>
                  </a:lnTo>
                  <a:lnTo>
                    <a:pt x="56753" y="44529"/>
                  </a:lnTo>
                  <a:lnTo>
                    <a:pt x="27939" y="44529"/>
                  </a:lnTo>
                  <a:lnTo>
                    <a:pt x="27939" y="13970"/>
                  </a:lnTo>
                  <a:lnTo>
                    <a:pt x="50641" y="13970"/>
                  </a:lnTo>
                  <a:lnTo>
                    <a:pt x="53260" y="7421"/>
                  </a:lnTo>
                  <a:lnTo>
                    <a:pt x="19208" y="7421"/>
                  </a:lnTo>
                  <a:lnTo>
                    <a:pt x="19208" y="43656"/>
                  </a:lnTo>
                  <a:lnTo>
                    <a:pt x="19095" y="49689"/>
                  </a:lnTo>
                  <a:lnTo>
                    <a:pt x="18754" y="55565"/>
                  </a:lnTo>
                  <a:lnTo>
                    <a:pt x="18187" y="61284"/>
                  </a:lnTo>
                  <a:lnTo>
                    <a:pt x="17392" y="66846"/>
                  </a:lnTo>
                  <a:lnTo>
                    <a:pt x="16371" y="72251"/>
                  </a:lnTo>
                  <a:lnTo>
                    <a:pt x="15122" y="77498"/>
                  </a:lnTo>
                  <a:lnTo>
                    <a:pt x="13646" y="82588"/>
                  </a:lnTo>
                  <a:lnTo>
                    <a:pt x="11944" y="87522"/>
                  </a:lnTo>
                  <a:lnTo>
                    <a:pt x="10014" y="92298"/>
                  </a:lnTo>
                  <a:lnTo>
                    <a:pt x="7858" y="96916"/>
                  </a:lnTo>
                  <a:lnTo>
                    <a:pt x="0" y="92114"/>
                  </a:lnTo>
                  <a:lnTo>
                    <a:pt x="1185" y="89436"/>
                  </a:lnTo>
                  <a:lnTo>
                    <a:pt x="2296" y="86814"/>
                  </a:lnTo>
                  <a:lnTo>
                    <a:pt x="3333" y="84250"/>
                  </a:lnTo>
                  <a:lnTo>
                    <a:pt x="4295" y="81741"/>
                  </a:lnTo>
                  <a:lnTo>
                    <a:pt x="5184" y="79290"/>
                  </a:lnTo>
                  <a:lnTo>
                    <a:pt x="5998" y="76896"/>
                  </a:lnTo>
                  <a:lnTo>
                    <a:pt x="6738" y="74558"/>
                  </a:lnTo>
                  <a:lnTo>
                    <a:pt x="7404" y="72277"/>
                  </a:lnTo>
                  <a:lnTo>
                    <a:pt x="7995" y="70053"/>
                  </a:lnTo>
                  <a:lnTo>
                    <a:pt x="8512" y="67885"/>
                  </a:lnTo>
                  <a:lnTo>
                    <a:pt x="8969" y="65696"/>
                  </a:lnTo>
                  <a:lnTo>
                    <a:pt x="9377" y="63406"/>
                  </a:lnTo>
                  <a:lnTo>
                    <a:pt x="9737" y="61016"/>
                  </a:lnTo>
                  <a:lnTo>
                    <a:pt x="10049" y="58525"/>
                  </a:lnTo>
                  <a:lnTo>
                    <a:pt x="10313" y="55934"/>
                  </a:lnTo>
                  <a:lnTo>
                    <a:pt x="10529" y="53243"/>
                  </a:lnTo>
                  <a:lnTo>
                    <a:pt x="10697" y="50451"/>
                  </a:lnTo>
                  <a:lnTo>
                    <a:pt x="10818" y="47559"/>
                  </a:lnTo>
                  <a:lnTo>
                    <a:pt x="10890" y="44566"/>
                  </a:lnTo>
                  <a:lnTo>
                    <a:pt x="10914" y="41473"/>
                  </a:lnTo>
                  <a:lnTo>
                    <a:pt x="109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7335129" y="3621300"/>
              <a:ext cx="47148" cy="4802"/>
            </a:xfrm>
            <a:custGeom>
              <a:avLst/>
              <a:pathLst>
                <a:path w="47148" h="4802">
                  <a:moveTo>
                    <a:pt x="0" y="4802"/>
                  </a:moveTo>
                  <a:lnTo>
                    <a:pt x="47148" y="4802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7335129" y="3632651"/>
              <a:ext cx="47148" cy="5238"/>
            </a:xfrm>
            <a:custGeom>
              <a:avLst/>
              <a:pathLst>
                <a:path w="47148" h="5238">
                  <a:moveTo>
                    <a:pt x="0" y="5238"/>
                  </a:moveTo>
                  <a:lnTo>
                    <a:pt x="47148" y="5238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7319413" y="3647494"/>
              <a:ext cx="24447" cy="18772"/>
            </a:xfrm>
            <a:custGeom>
              <a:avLst/>
              <a:pathLst>
                <a:path w="24447" h="18772">
                  <a:moveTo>
                    <a:pt x="18772" y="0"/>
                  </a:moveTo>
                  <a:lnTo>
                    <a:pt x="24447" y="4365"/>
                  </a:lnTo>
                  <a:lnTo>
                    <a:pt x="22923" y="6081"/>
                  </a:lnTo>
                  <a:lnTo>
                    <a:pt x="21321" y="7735"/>
                  </a:lnTo>
                  <a:lnTo>
                    <a:pt x="19640" y="9329"/>
                  </a:lnTo>
                  <a:lnTo>
                    <a:pt x="17881" y="10861"/>
                  </a:lnTo>
                  <a:lnTo>
                    <a:pt x="16043" y="12332"/>
                  </a:lnTo>
                  <a:lnTo>
                    <a:pt x="14127" y="13742"/>
                  </a:lnTo>
                  <a:lnTo>
                    <a:pt x="12132" y="15091"/>
                  </a:lnTo>
                  <a:lnTo>
                    <a:pt x="10058" y="16379"/>
                  </a:lnTo>
                  <a:lnTo>
                    <a:pt x="7906" y="17606"/>
                  </a:lnTo>
                  <a:lnTo>
                    <a:pt x="5675" y="18772"/>
                  </a:lnTo>
                  <a:lnTo>
                    <a:pt x="0" y="11350"/>
                  </a:lnTo>
                  <a:lnTo>
                    <a:pt x="2073" y="10451"/>
                  </a:lnTo>
                  <a:lnTo>
                    <a:pt x="4103" y="9499"/>
                  </a:lnTo>
                  <a:lnTo>
                    <a:pt x="6090" y="8495"/>
                  </a:lnTo>
                  <a:lnTo>
                    <a:pt x="8032" y="7439"/>
                  </a:lnTo>
                  <a:lnTo>
                    <a:pt x="9931" y="6330"/>
                  </a:lnTo>
                  <a:lnTo>
                    <a:pt x="11787" y="5168"/>
                  </a:lnTo>
                  <a:lnTo>
                    <a:pt x="13598" y="3955"/>
                  </a:lnTo>
                  <a:lnTo>
                    <a:pt x="15367" y="2689"/>
                  </a:lnTo>
                  <a:lnTo>
                    <a:pt x="17091" y="13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7370928" y="3647931"/>
              <a:ext cx="25757" cy="18772"/>
            </a:xfrm>
            <a:custGeom>
              <a:avLst/>
              <a:pathLst>
                <a:path w="25757" h="18772">
                  <a:moveTo>
                    <a:pt x="4802" y="0"/>
                  </a:moveTo>
                  <a:lnTo>
                    <a:pt x="6897" y="737"/>
                  </a:lnTo>
                  <a:lnTo>
                    <a:pt x="8993" y="1554"/>
                  </a:lnTo>
                  <a:lnTo>
                    <a:pt x="11088" y="2449"/>
                  </a:lnTo>
                  <a:lnTo>
                    <a:pt x="13184" y="3422"/>
                  </a:lnTo>
                  <a:lnTo>
                    <a:pt x="15279" y="4474"/>
                  </a:lnTo>
                  <a:lnTo>
                    <a:pt x="17375" y="5605"/>
                  </a:lnTo>
                  <a:lnTo>
                    <a:pt x="19470" y="6814"/>
                  </a:lnTo>
                  <a:lnTo>
                    <a:pt x="21566" y="8102"/>
                  </a:lnTo>
                  <a:lnTo>
                    <a:pt x="23661" y="9469"/>
                  </a:lnTo>
                  <a:lnTo>
                    <a:pt x="25757" y="10914"/>
                  </a:lnTo>
                  <a:lnTo>
                    <a:pt x="21391" y="18772"/>
                  </a:lnTo>
                  <a:lnTo>
                    <a:pt x="19213" y="17152"/>
                  </a:lnTo>
                  <a:lnTo>
                    <a:pt x="17043" y="15611"/>
                  </a:lnTo>
                  <a:lnTo>
                    <a:pt x="14882" y="14148"/>
                  </a:lnTo>
                  <a:lnTo>
                    <a:pt x="12730" y="12765"/>
                  </a:lnTo>
                  <a:lnTo>
                    <a:pt x="10586" y="11459"/>
                  </a:lnTo>
                  <a:lnTo>
                    <a:pt x="8451" y="10233"/>
                  </a:lnTo>
                  <a:lnTo>
                    <a:pt x="6325" y="9084"/>
                  </a:lnTo>
                  <a:lnTo>
                    <a:pt x="4208" y="8015"/>
                  </a:lnTo>
                  <a:lnTo>
                    <a:pt x="2099" y="702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7381842" y="3668886"/>
              <a:ext cx="20081" cy="24884"/>
            </a:xfrm>
            <a:custGeom>
              <a:avLst/>
              <a:pathLst>
                <a:path w="20081" h="24884">
                  <a:moveTo>
                    <a:pt x="7421" y="0"/>
                  </a:moveTo>
                  <a:lnTo>
                    <a:pt x="8884" y="1855"/>
                  </a:lnTo>
                  <a:lnTo>
                    <a:pt x="10302" y="3754"/>
                  </a:lnTo>
                  <a:lnTo>
                    <a:pt x="11678" y="5697"/>
                  </a:lnTo>
                  <a:lnTo>
                    <a:pt x="13009" y="7683"/>
                  </a:lnTo>
                  <a:lnTo>
                    <a:pt x="14297" y="9713"/>
                  </a:lnTo>
                  <a:lnTo>
                    <a:pt x="15541" y="11787"/>
                  </a:lnTo>
                  <a:lnTo>
                    <a:pt x="16742" y="13904"/>
                  </a:lnTo>
                  <a:lnTo>
                    <a:pt x="17899" y="16065"/>
                  </a:lnTo>
                  <a:lnTo>
                    <a:pt x="19012" y="18270"/>
                  </a:lnTo>
                  <a:lnTo>
                    <a:pt x="20081" y="20518"/>
                  </a:lnTo>
                  <a:lnTo>
                    <a:pt x="11350" y="24884"/>
                  </a:lnTo>
                  <a:lnTo>
                    <a:pt x="10451" y="22705"/>
                  </a:lnTo>
                  <a:lnTo>
                    <a:pt x="9499" y="20535"/>
                  </a:lnTo>
                  <a:lnTo>
                    <a:pt x="8495" y="18374"/>
                  </a:lnTo>
                  <a:lnTo>
                    <a:pt x="7439" y="16222"/>
                  </a:lnTo>
                  <a:lnTo>
                    <a:pt x="6330" y="14079"/>
                  </a:lnTo>
                  <a:lnTo>
                    <a:pt x="5168" y="11944"/>
                  </a:lnTo>
                  <a:lnTo>
                    <a:pt x="3955" y="9818"/>
                  </a:lnTo>
                  <a:lnTo>
                    <a:pt x="2689" y="7700"/>
                  </a:lnTo>
                  <a:lnTo>
                    <a:pt x="1370" y="559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7351282" y="3669759"/>
              <a:ext cx="16589" cy="14843"/>
            </a:xfrm>
            <a:custGeom>
              <a:avLst/>
              <a:pathLst>
                <a:path w="16589" h="14843">
                  <a:moveTo>
                    <a:pt x="4802" y="0"/>
                  </a:moveTo>
                  <a:lnTo>
                    <a:pt x="6098" y="715"/>
                  </a:lnTo>
                  <a:lnTo>
                    <a:pt x="7369" y="1466"/>
                  </a:lnTo>
                  <a:lnTo>
                    <a:pt x="8613" y="2252"/>
                  </a:lnTo>
                  <a:lnTo>
                    <a:pt x="9831" y="3073"/>
                  </a:lnTo>
                  <a:lnTo>
                    <a:pt x="11023" y="3929"/>
                  </a:lnTo>
                  <a:lnTo>
                    <a:pt x="12188" y="4819"/>
                  </a:lnTo>
                  <a:lnTo>
                    <a:pt x="13328" y="5745"/>
                  </a:lnTo>
                  <a:lnTo>
                    <a:pt x="14441" y="6705"/>
                  </a:lnTo>
                  <a:lnTo>
                    <a:pt x="15528" y="7700"/>
                  </a:lnTo>
                  <a:lnTo>
                    <a:pt x="16589" y="8731"/>
                  </a:lnTo>
                  <a:lnTo>
                    <a:pt x="11350" y="14843"/>
                  </a:lnTo>
                  <a:lnTo>
                    <a:pt x="10294" y="13725"/>
                  </a:lnTo>
                  <a:lnTo>
                    <a:pt x="9220" y="12642"/>
                  </a:lnTo>
                  <a:lnTo>
                    <a:pt x="8128" y="11595"/>
                  </a:lnTo>
                  <a:lnTo>
                    <a:pt x="7019" y="10582"/>
                  </a:lnTo>
                  <a:lnTo>
                    <a:pt x="5893" y="9604"/>
                  </a:lnTo>
                  <a:lnTo>
                    <a:pt x="4749" y="8661"/>
                  </a:lnTo>
                  <a:lnTo>
                    <a:pt x="3588" y="7753"/>
                  </a:lnTo>
                  <a:lnTo>
                    <a:pt x="2409" y="6880"/>
                  </a:lnTo>
                  <a:lnTo>
                    <a:pt x="1213" y="6042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7337312" y="3670195"/>
              <a:ext cx="45839" cy="25757"/>
            </a:xfrm>
            <a:custGeom>
              <a:avLst/>
              <a:pathLst>
                <a:path w="45839" h="25757">
                  <a:moveTo>
                    <a:pt x="0" y="0"/>
                  </a:moveTo>
                  <a:lnTo>
                    <a:pt x="7858" y="0"/>
                  </a:lnTo>
                  <a:lnTo>
                    <a:pt x="7858" y="14843"/>
                  </a:lnTo>
                  <a:lnTo>
                    <a:pt x="7877" y="15100"/>
                  </a:lnTo>
                  <a:lnTo>
                    <a:pt x="7936" y="15349"/>
                  </a:lnTo>
                  <a:lnTo>
                    <a:pt x="8034" y="15589"/>
                  </a:lnTo>
                  <a:lnTo>
                    <a:pt x="8172" y="15821"/>
                  </a:lnTo>
                  <a:lnTo>
                    <a:pt x="8349" y="16043"/>
                  </a:lnTo>
                  <a:lnTo>
                    <a:pt x="8565" y="16257"/>
                  </a:lnTo>
                  <a:lnTo>
                    <a:pt x="8820" y="16462"/>
                  </a:lnTo>
                  <a:lnTo>
                    <a:pt x="9115" y="16659"/>
                  </a:lnTo>
                  <a:lnTo>
                    <a:pt x="9449" y="16846"/>
                  </a:lnTo>
                  <a:lnTo>
                    <a:pt x="9822" y="17025"/>
                  </a:lnTo>
                  <a:lnTo>
                    <a:pt x="10283" y="17191"/>
                  </a:lnTo>
                  <a:lnTo>
                    <a:pt x="10879" y="17340"/>
                  </a:lnTo>
                  <a:lnTo>
                    <a:pt x="11610" y="17471"/>
                  </a:lnTo>
                  <a:lnTo>
                    <a:pt x="12476" y="17584"/>
                  </a:lnTo>
                  <a:lnTo>
                    <a:pt x="13478" y="17680"/>
                  </a:lnTo>
                  <a:lnTo>
                    <a:pt x="14616" y="17759"/>
                  </a:lnTo>
                  <a:lnTo>
                    <a:pt x="15888" y="17820"/>
                  </a:lnTo>
                  <a:lnTo>
                    <a:pt x="17296" y="17864"/>
                  </a:lnTo>
                  <a:lnTo>
                    <a:pt x="18839" y="17890"/>
                  </a:lnTo>
                  <a:lnTo>
                    <a:pt x="20518" y="17899"/>
                  </a:lnTo>
                  <a:lnTo>
                    <a:pt x="22860" y="17881"/>
                  </a:lnTo>
                  <a:lnTo>
                    <a:pt x="24997" y="17829"/>
                  </a:lnTo>
                  <a:lnTo>
                    <a:pt x="26929" y="17741"/>
                  </a:lnTo>
                  <a:lnTo>
                    <a:pt x="28655" y="17619"/>
                  </a:lnTo>
                  <a:lnTo>
                    <a:pt x="30177" y="17462"/>
                  </a:lnTo>
                  <a:lnTo>
                    <a:pt x="31493" y="17270"/>
                  </a:lnTo>
                  <a:lnTo>
                    <a:pt x="32604" y="17043"/>
                  </a:lnTo>
                  <a:lnTo>
                    <a:pt x="33510" y="16781"/>
                  </a:lnTo>
                  <a:lnTo>
                    <a:pt x="34211" y="16484"/>
                  </a:lnTo>
                  <a:lnTo>
                    <a:pt x="34706" y="16152"/>
                  </a:lnTo>
                  <a:lnTo>
                    <a:pt x="35084" y="15738"/>
                  </a:lnTo>
                  <a:lnTo>
                    <a:pt x="35431" y="15192"/>
                  </a:lnTo>
                  <a:lnTo>
                    <a:pt x="35747" y="14515"/>
                  </a:lnTo>
                  <a:lnTo>
                    <a:pt x="36033" y="13708"/>
                  </a:lnTo>
                  <a:lnTo>
                    <a:pt x="36289" y="12769"/>
                  </a:lnTo>
                  <a:lnTo>
                    <a:pt x="36514" y="11699"/>
                  </a:lnTo>
                  <a:lnTo>
                    <a:pt x="36708" y="10499"/>
                  </a:lnTo>
                  <a:lnTo>
                    <a:pt x="36872" y="9167"/>
                  </a:lnTo>
                  <a:lnTo>
                    <a:pt x="37005" y="7705"/>
                  </a:lnTo>
                  <a:lnTo>
                    <a:pt x="37107" y="6111"/>
                  </a:lnTo>
                  <a:lnTo>
                    <a:pt x="45839" y="8731"/>
                  </a:lnTo>
                  <a:lnTo>
                    <a:pt x="45638" y="10835"/>
                  </a:lnTo>
                  <a:lnTo>
                    <a:pt x="45385" y="12782"/>
                  </a:lnTo>
                  <a:lnTo>
                    <a:pt x="45079" y="14572"/>
                  </a:lnTo>
                  <a:lnTo>
                    <a:pt x="44721" y="16205"/>
                  </a:lnTo>
                  <a:lnTo>
                    <a:pt x="44311" y="17680"/>
                  </a:lnTo>
                  <a:lnTo>
                    <a:pt x="43848" y="18999"/>
                  </a:lnTo>
                  <a:lnTo>
                    <a:pt x="43333" y="20160"/>
                  </a:lnTo>
                  <a:lnTo>
                    <a:pt x="42765" y="21164"/>
                  </a:lnTo>
                  <a:lnTo>
                    <a:pt x="42145" y="22011"/>
                  </a:lnTo>
                  <a:lnTo>
                    <a:pt x="41473" y="22701"/>
                  </a:lnTo>
                  <a:lnTo>
                    <a:pt x="40635" y="23281"/>
                  </a:lnTo>
                  <a:lnTo>
                    <a:pt x="39517" y="23801"/>
                  </a:lnTo>
                  <a:lnTo>
                    <a:pt x="38120" y="24259"/>
                  </a:lnTo>
                  <a:lnTo>
                    <a:pt x="36444" y="24657"/>
                  </a:lnTo>
                  <a:lnTo>
                    <a:pt x="34488" y="24993"/>
                  </a:lnTo>
                  <a:lnTo>
                    <a:pt x="32253" y="25268"/>
                  </a:lnTo>
                  <a:lnTo>
                    <a:pt x="29738" y="25482"/>
                  </a:lnTo>
                  <a:lnTo>
                    <a:pt x="26944" y="25634"/>
                  </a:lnTo>
                  <a:lnTo>
                    <a:pt x="23871" y="25726"/>
                  </a:lnTo>
                  <a:lnTo>
                    <a:pt x="20518" y="25757"/>
                  </a:lnTo>
                  <a:lnTo>
                    <a:pt x="17912" y="25737"/>
                  </a:lnTo>
                  <a:lnTo>
                    <a:pt x="15506" y="25678"/>
                  </a:lnTo>
                  <a:lnTo>
                    <a:pt x="13302" y="25580"/>
                  </a:lnTo>
                  <a:lnTo>
                    <a:pt x="11298" y="25442"/>
                  </a:lnTo>
                  <a:lnTo>
                    <a:pt x="9495" y="25266"/>
                  </a:lnTo>
                  <a:lnTo>
                    <a:pt x="7893" y="25049"/>
                  </a:lnTo>
                  <a:lnTo>
                    <a:pt x="6491" y="24794"/>
                  </a:lnTo>
                  <a:lnTo>
                    <a:pt x="5291" y="24499"/>
                  </a:lnTo>
                  <a:lnTo>
                    <a:pt x="4291" y="24165"/>
                  </a:lnTo>
                  <a:lnTo>
                    <a:pt x="3492" y="23792"/>
                  </a:lnTo>
                  <a:lnTo>
                    <a:pt x="2828" y="23375"/>
                  </a:lnTo>
                  <a:lnTo>
                    <a:pt x="2235" y="22910"/>
                  </a:lnTo>
                  <a:lnTo>
                    <a:pt x="1711" y="22397"/>
                  </a:lnTo>
                  <a:lnTo>
                    <a:pt x="1257" y="21836"/>
                  </a:lnTo>
                  <a:lnTo>
                    <a:pt x="873" y="21227"/>
                  </a:lnTo>
                  <a:lnTo>
                    <a:pt x="558" y="20570"/>
                  </a:lnTo>
                  <a:lnTo>
                    <a:pt x="314" y="19865"/>
                  </a:lnTo>
                  <a:lnTo>
                    <a:pt x="139" y="19112"/>
                  </a:lnTo>
                  <a:lnTo>
                    <a:pt x="34" y="18311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7314174" y="3671069"/>
              <a:ext cx="19645" cy="23574"/>
            </a:xfrm>
            <a:custGeom>
              <a:avLst/>
              <a:pathLst>
                <a:path w="19645" h="23574">
                  <a:moveTo>
                    <a:pt x="12660" y="0"/>
                  </a:moveTo>
                  <a:lnTo>
                    <a:pt x="19645" y="4802"/>
                  </a:lnTo>
                  <a:lnTo>
                    <a:pt x="18737" y="6718"/>
                  </a:lnTo>
                  <a:lnTo>
                    <a:pt x="17759" y="8626"/>
                  </a:lnTo>
                  <a:lnTo>
                    <a:pt x="16711" y="10525"/>
                  </a:lnTo>
                  <a:lnTo>
                    <a:pt x="15594" y="12415"/>
                  </a:lnTo>
                  <a:lnTo>
                    <a:pt x="14406" y="14297"/>
                  </a:lnTo>
                  <a:lnTo>
                    <a:pt x="13149" y="16170"/>
                  </a:lnTo>
                  <a:lnTo>
                    <a:pt x="11822" y="18034"/>
                  </a:lnTo>
                  <a:lnTo>
                    <a:pt x="10425" y="19889"/>
                  </a:lnTo>
                  <a:lnTo>
                    <a:pt x="8958" y="21736"/>
                  </a:lnTo>
                  <a:lnTo>
                    <a:pt x="7421" y="23574"/>
                  </a:lnTo>
                  <a:lnTo>
                    <a:pt x="0" y="18335"/>
                  </a:lnTo>
                  <a:lnTo>
                    <a:pt x="1541" y="16580"/>
                  </a:lnTo>
                  <a:lnTo>
                    <a:pt x="3021" y="14808"/>
                  </a:lnTo>
                  <a:lnTo>
                    <a:pt x="4439" y="13018"/>
                  </a:lnTo>
                  <a:lnTo>
                    <a:pt x="5797" y="11210"/>
                  </a:lnTo>
                  <a:lnTo>
                    <a:pt x="7094" y="9386"/>
                  </a:lnTo>
                  <a:lnTo>
                    <a:pt x="8329" y="7543"/>
                  </a:lnTo>
                  <a:lnTo>
                    <a:pt x="9503" y="5684"/>
                  </a:lnTo>
                  <a:lnTo>
                    <a:pt x="10617" y="3806"/>
                  </a:lnTo>
                  <a:lnTo>
                    <a:pt x="11669" y="19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7414147" y="3595980"/>
              <a:ext cx="98226" cy="33615"/>
            </a:xfrm>
            <a:custGeom>
              <a:avLst/>
              <a:pathLst>
                <a:path w="98226" h="33615">
                  <a:moveTo>
                    <a:pt x="50204" y="0"/>
                  </a:moveTo>
                  <a:lnTo>
                    <a:pt x="50881" y="790"/>
                  </a:lnTo>
                  <a:lnTo>
                    <a:pt x="51514" y="1589"/>
                  </a:lnTo>
                  <a:lnTo>
                    <a:pt x="52103" y="2396"/>
                  </a:lnTo>
                  <a:lnTo>
                    <a:pt x="52649" y="3213"/>
                  </a:lnTo>
                  <a:lnTo>
                    <a:pt x="53151" y="4038"/>
                  </a:lnTo>
                  <a:lnTo>
                    <a:pt x="53609" y="4872"/>
                  </a:lnTo>
                  <a:lnTo>
                    <a:pt x="54024" y="5714"/>
                  </a:lnTo>
                  <a:lnTo>
                    <a:pt x="54395" y="6565"/>
                  </a:lnTo>
                  <a:lnTo>
                    <a:pt x="54723" y="7425"/>
                  </a:lnTo>
                  <a:lnTo>
                    <a:pt x="55006" y="8294"/>
                  </a:lnTo>
                  <a:lnTo>
                    <a:pt x="91241" y="8294"/>
                  </a:lnTo>
                  <a:lnTo>
                    <a:pt x="91241" y="15716"/>
                  </a:lnTo>
                  <a:lnTo>
                    <a:pt x="76834" y="15716"/>
                  </a:lnTo>
                  <a:lnTo>
                    <a:pt x="76463" y="16528"/>
                  </a:lnTo>
                  <a:lnTo>
                    <a:pt x="76049" y="17392"/>
                  </a:lnTo>
                  <a:lnTo>
                    <a:pt x="75590" y="18309"/>
                  </a:lnTo>
                  <a:lnTo>
                    <a:pt x="75088" y="19278"/>
                  </a:lnTo>
                  <a:lnTo>
                    <a:pt x="74543" y="20300"/>
                  </a:lnTo>
                  <a:lnTo>
                    <a:pt x="73953" y="21374"/>
                  </a:lnTo>
                  <a:lnTo>
                    <a:pt x="73320" y="22500"/>
                  </a:lnTo>
                  <a:lnTo>
                    <a:pt x="72644" y="23679"/>
                  </a:lnTo>
                  <a:lnTo>
                    <a:pt x="71923" y="24910"/>
                  </a:lnTo>
                  <a:lnTo>
                    <a:pt x="71159" y="26193"/>
                  </a:lnTo>
                  <a:lnTo>
                    <a:pt x="98226" y="26193"/>
                  </a:lnTo>
                  <a:lnTo>
                    <a:pt x="98226" y="33615"/>
                  </a:lnTo>
                  <a:lnTo>
                    <a:pt x="0" y="33615"/>
                  </a:lnTo>
                  <a:lnTo>
                    <a:pt x="0" y="26193"/>
                  </a:lnTo>
                  <a:lnTo>
                    <a:pt x="25757" y="26193"/>
                  </a:lnTo>
                  <a:lnTo>
                    <a:pt x="25307" y="25146"/>
                  </a:lnTo>
                  <a:lnTo>
                    <a:pt x="24831" y="24098"/>
                  </a:lnTo>
                  <a:lnTo>
                    <a:pt x="24329" y="23050"/>
                  </a:lnTo>
                  <a:lnTo>
                    <a:pt x="23801" y="22002"/>
                  </a:lnTo>
                  <a:lnTo>
                    <a:pt x="23246" y="20955"/>
                  </a:lnTo>
                  <a:lnTo>
                    <a:pt x="22666" y="19907"/>
                  </a:lnTo>
                  <a:lnTo>
                    <a:pt x="22059" y="18859"/>
                  </a:lnTo>
                  <a:lnTo>
                    <a:pt x="21426" y="17811"/>
                  </a:lnTo>
                  <a:lnTo>
                    <a:pt x="20767" y="16764"/>
                  </a:lnTo>
                  <a:lnTo>
                    <a:pt x="20081" y="15716"/>
                  </a:lnTo>
                  <a:lnTo>
                    <a:pt x="6111" y="15716"/>
                  </a:lnTo>
                  <a:lnTo>
                    <a:pt x="6111" y="8294"/>
                  </a:lnTo>
                  <a:lnTo>
                    <a:pt x="44092" y="8294"/>
                  </a:lnTo>
                  <a:lnTo>
                    <a:pt x="43826" y="7687"/>
                  </a:lnTo>
                  <a:lnTo>
                    <a:pt x="43551" y="7089"/>
                  </a:lnTo>
                  <a:lnTo>
                    <a:pt x="43267" y="6500"/>
                  </a:lnTo>
                  <a:lnTo>
                    <a:pt x="42975" y="5919"/>
                  </a:lnTo>
                  <a:lnTo>
                    <a:pt x="42673" y="5347"/>
                  </a:lnTo>
                  <a:lnTo>
                    <a:pt x="42364" y="4784"/>
                  </a:lnTo>
                  <a:lnTo>
                    <a:pt x="42045" y="4230"/>
                  </a:lnTo>
                  <a:lnTo>
                    <a:pt x="41717" y="3684"/>
                  </a:lnTo>
                  <a:lnTo>
                    <a:pt x="41381" y="3147"/>
                  </a:lnTo>
                  <a:lnTo>
                    <a:pt x="41036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7444707" y="3611696"/>
              <a:ext cx="35798" cy="10477"/>
            </a:xfrm>
            <a:custGeom>
              <a:avLst/>
              <a:pathLst>
                <a:path w="35798" h="10477">
                  <a:moveTo>
                    <a:pt x="4802" y="10477"/>
                  </a:moveTo>
                  <a:lnTo>
                    <a:pt x="30559" y="10477"/>
                  </a:lnTo>
                  <a:lnTo>
                    <a:pt x="31161" y="9508"/>
                  </a:lnTo>
                  <a:lnTo>
                    <a:pt x="31746" y="8521"/>
                  </a:lnTo>
                  <a:lnTo>
                    <a:pt x="32314" y="7517"/>
                  </a:lnTo>
                  <a:lnTo>
                    <a:pt x="32864" y="6496"/>
                  </a:lnTo>
                  <a:lnTo>
                    <a:pt x="33397" y="5457"/>
                  </a:lnTo>
                  <a:lnTo>
                    <a:pt x="33912" y="4400"/>
                  </a:lnTo>
                  <a:lnTo>
                    <a:pt x="34409" y="3326"/>
                  </a:lnTo>
                  <a:lnTo>
                    <a:pt x="34890" y="2235"/>
                  </a:lnTo>
                  <a:lnTo>
                    <a:pt x="35352" y="1126"/>
                  </a:lnTo>
                  <a:lnTo>
                    <a:pt x="35798" y="0"/>
                  </a:lnTo>
                  <a:lnTo>
                    <a:pt x="0" y="0"/>
                  </a:lnTo>
                  <a:lnTo>
                    <a:pt x="598" y="1047"/>
                  </a:lnTo>
                  <a:lnTo>
                    <a:pt x="1169" y="2095"/>
                  </a:lnTo>
                  <a:lnTo>
                    <a:pt x="1715" y="3143"/>
                  </a:lnTo>
                  <a:lnTo>
                    <a:pt x="2235" y="4191"/>
                  </a:lnTo>
                  <a:lnTo>
                    <a:pt x="2728" y="5238"/>
                  </a:lnTo>
                  <a:lnTo>
                    <a:pt x="3195" y="6286"/>
                  </a:lnTo>
                  <a:lnTo>
                    <a:pt x="3636" y="7334"/>
                  </a:lnTo>
                  <a:lnTo>
                    <a:pt x="4051" y="8381"/>
                  </a:lnTo>
                  <a:lnTo>
                    <a:pt x="4439" y="94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7425498" y="3635270"/>
              <a:ext cx="73779" cy="32742"/>
            </a:xfrm>
            <a:custGeom>
              <a:avLst/>
              <a:pathLst>
                <a:path w="73779" h="32742">
                  <a:moveTo>
                    <a:pt x="0" y="0"/>
                  </a:moveTo>
                  <a:lnTo>
                    <a:pt x="73779" y="0"/>
                  </a:lnTo>
                  <a:lnTo>
                    <a:pt x="73779" y="32742"/>
                  </a:lnTo>
                  <a:lnTo>
                    <a:pt x="0" y="327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7434229" y="3642692"/>
              <a:ext cx="56316" cy="6111"/>
            </a:xfrm>
            <a:custGeom>
              <a:avLst/>
              <a:pathLst>
                <a:path w="56316" h="6111">
                  <a:moveTo>
                    <a:pt x="0" y="6111"/>
                  </a:moveTo>
                  <a:lnTo>
                    <a:pt x="56316" y="6111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7434229" y="3654479"/>
              <a:ext cx="56316" cy="6548"/>
            </a:xfrm>
            <a:custGeom>
              <a:avLst/>
              <a:pathLst>
                <a:path w="56316" h="6548">
                  <a:moveTo>
                    <a:pt x="0" y="6548"/>
                  </a:moveTo>
                  <a:lnTo>
                    <a:pt x="56316" y="6548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7494038" y="3670632"/>
              <a:ext cx="19645" cy="24447"/>
            </a:xfrm>
            <a:custGeom>
              <a:avLst/>
              <a:pathLst>
                <a:path w="19645" h="24447">
                  <a:moveTo>
                    <a:pt x="7858" y="0"/>
                  </a:moveTo>
                  <a:lnTo>
                    <a:pt x="9233" y="1855"/>
                  </a:lnTo>
                  <a:lnTo>
                    <a:pt x="10564" y="3754"/>
                  </a:lnTo>
                  <a:lnTo>
                    <a:pt x="11852" y="5697"/>
                  </a:lnTo>
                  <a:lnTo>
                    <a:pt x="13096" y="7683"/>
                  </a:lnTo>
                  <a:lnTo>
                    <a:pt x="14297" y="9713"/>
                  </a:lnTo>
                  <a:lnTo>
                    <a:pt x="15454" y="11787"/>
                  </a:lnTo>
                  <a:lnTo>
                    <a:pt x="16567" y="13904"/>
                  </a:lnTo>
                  <a:lnTo>
                    <a:pt x="17637" y="16065"/>
                  </a:lnTo>
                  <a:lnTo>
                    <a:pt x="18663" y="18270"/>
                  </a:lnTo>
                  <a:lnTo>
                    <a:pt x="19645" y="20518"/>
                  </a:lnTo>
                  <a:lnTo>
                    <a:pt x="10914" y="24447"/>
                  </a:lnTo>
                  <a:lnTo>
                    <a:pt x="10019" y="22116"/>
                  </a:lnTo>
                  <a:lnTo>
                    <a:pt x="9080" y="19837"/>
                  </a:lnTo>
                  <a:lnTo>
                    <a:pt x="8098" y="17610"/>
                  </a:lnTo>
                  <a:lnTo>
                    <a:pt x="7072" y="15436"/>
                  </a:lnTo>
                  <a:lnTo>
                    <a:pt x="6002" y="13315"/>
                  </a:lnTo>
                  <a:lnTo>
                    <a:pt x="4889" y="11245"/>
                  </a:lnTo>
                  <a:lnTo>
                    <a:pt x="3732" y="9228"/>
                  </a:lnTo>
                  <a:lnTo>
                    <a:pt x="2532" y="7264"/>
                  </a:lnTo>
                  <a:lnTo>
                    <a:pt x="1287" y="535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7456494" y="3670632"/>
              <a:ext cx="13096" cy="13533"/>
            </a:xfrm>
            <a:custGeom>
              <a:avLst/>
              <a:pathLst>
                <a:path w="13096" h="13533">
                  <a:moveTo>
                    <a:pt x="8294" y="0"/>
                  </a:moveTo>
                  <a:lnTo>
                    <a:pt x="8892" y="1052"/>
                  </a:lnTo>
                  <a:lnTo>
                    <a:pt x="9464" y="2112"/>
                  </a:lnTo>
                  <a:lnTo>
                    <a:pt x="10010" y="3182"/>
                  </a:lnTo>
                  <a:lnTo>
                    <a:pt x="10529" y="4260"/>
                  </a:lnTo>
                  <a:lnTo>
                    <a:pt x="11023" y="5347"/>
                  </a:lnTo>
                  <a:lnTo>
                    <a:pt x="11490" y="6443"/>
                  </a:lnTo>
                  <a:lnTo>
                    <a:pt x="11931" y="7548"/>
                  </a:lnTo>
                  <a:lnTo>
                    <a:pt x="12345" y="8661"/>
                  </a:lnTo>
                  <a:lnTo>
                    <a:pt x="12734" y="9783"/>
                  </a:lnTo>
                  <a:lnTo>
                    <a:pt x="13096" y="10914"/>
                  </a:lnTo>
                  <a:lnTo>
                    <a:pt x="5238" y="13533"/>
                  </a:lnTo>
                  <a:lnTo>
                    <a:pt x="4872" y="12324"/>
                  </a:lnTo>
                  <a:lnTo>
                    <a:pt x="4470" y="11141"/>
                  </a:lnTo>
                  <a:lnTo>
                    <a:pt x="4033" y="9984"/>
                  </a:lnTo>
                  <a:lnTo>
                    <a:pt x="3562" y="8853"/>
                  </a:lnTo>
                  <a:lnTo>
                    <a:pt x="3055" y="7748"/>
                  </a:lnTo>
                  <a:lnTo>
                    <a:pt x="2514" y="6670"/>
                  </a:lnTo>
                  <a:lnTo>
                    <a:pt x="1938" y="5618"/>
                  </a:lnTo>
                  <a:lnTo>
                    <a:pt x="1327" y="4592"/>
                  </a:lnTo>
                  <a:lnTo>
                    <a:pt x="681" y="359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7412838" y="3671505"/>
              <a:ext cx="20081" cy="24010"/>
            </a:xfrm>
            <a:custGeom>
              <a:avLst/>
              <a:pathLst>
                <a:path w="20081" h="24010">
                  <a:moveTo>
                    <a:pt x="13096" y="0"/>
                  </a:moveTo>
                  <a:lnTo>
                    <a:pt x="20081" y="3929"/>
                  </a:lnTo>
                  <a:lnTo>
                    <a:pt x="18767" y="6408"/>
                  </a:lnTo>
                  <a:lnTo>
                    <a:pt x="17445" y="8783"/>
                  </a:lnTo>
                  <a:lnTo>
                    <a:pt x="16113" y="11053"/>
                  </a:lnTo>
                  <a:lnTo>
                    <a:pt x="14773" y="13219"/>
                  </a:lnTo>
                  <a:lnTo>
                    <a:pt x="13424" y="15279"/>
                  </a:lnTo>
                  <a:lnTo>
                    <a:pt x="12066" y="17235"/>
                  </a:lnTo>
                  <a:lnTo>
                    <a:pt x="10700" y="19086"/>
                  </a:lnTo>
                  <a:lnTo>
                    <a:pt x="9324" y="20832"/>
                  </a:lnTo>
                  <a:lnTo>
                    <a:pt x="7941" y="22474"/>
                  </a:lnTo>
                  <a:lnTo>
                    <a:pt x="6548" y="24010"/>
                  </a:lnTo>
                  <a:lnTo>
                    <a:pt x="0" y="17899"/>
                  </a:lnTo>
                  <a:lnTo>
                    <a:pt x="1545" y="16227"/>
                  </a:lnTo>
                  <a:lnTo>
                    <a:pt x="3038" y="14528"/>
                  </a:lnTo>
                  <a:lnTo>
                    <a:pt x="4479" y="12804"/>
                  </a:lnTo>
                  <a:lnTo>
                    <a:pt x="5867" y="11053"/>
                  </a:lnTo>
                  <a:lnTo>
                    <a:pt x="7203" y="9276"/>
                  </a:lnTo>
                  <a:lnTo>
                    <a:pt x="8486" y="7473"/>
                  </a:lnTo>
                  <a:lnTo>
                    <a:pt x="9717" y="5644"/>
                  </a:lnTo>
                  <a:lnTo>
                    <a:pt x="10896" y="3789"/>
                  </a:lnTo>
                  <a:lnTo>
                    <a:pt x="12022" y="1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g826"/>
            <p:cNvSpPr/>
            <p:nvPr/>
          </p:nvSpPr>
          <p:spPr>
            <a:xfrm>
              <a:off x="7437285" y="3672815"/>
              <a:ext cx="56316" cy="23574"/>
            </a:xfrm>
            <a:custGeom>
              <a:avLst/>
              <a:pathLst>
                <a:path w="56316" h="23574">
                  <a:moveTo>
                    <a:pt x="0" y="0"/>
                  </a:moveTo>
                  <a:lnTo>
                    <a:pt x="8731" y="0"/>
                  </a:lnTo>
                  <a:lnTo>
                    <a:pt x="8731" y="10914"/>
                  </a:lnTo>
                  <a:lnTo>
                    <a:pt x="8750" y="11420"/>
                  </a:lnTo>
                  <a:lnTo>
                    <a:pt x="8809" y="11891"/>
                  </a:lnTo>
                  <a:lnTo>
                    <a:pt x="8908" y="12328"/>
                  </a:lnTo>
                  <a:lnTo>
                    <a:pt x="9045" y="12730"/>
                  </a:lnTo>
                  <a:lnTo>
                    <a:pt x="9222" y="13096"/>
                  </a:lnTo>
                  <a:lnTo>
                    <a:pt x="9438" y="13428"/>
                  </a:lnTo>
                  <a:lnTo>
                    <a:pt x="9693" y="13725"/>
                  </a:lnTo>
                  <a:lnTo>
                    <a:pt x="9988" y="13987"/>
                  </a:lnTo>
                  <a:lnTo>
                    <a:pt x="10322" y="14214"/>
                  </a:lnTo>
                  <a:lnTo>
                    <a:pt x="10695" y="14406"/>
                  </a:lnTo>
                  <a:lnTo>
                    <a:pt x="11182" y="14572"/>
                  </a:lnTo>
                  <a:lnTo>
                    <a:pt x="11857" y="14720"/>
                  </a:lnTo>
                  <a:lnTo>
                    <a:pt x="12719" y="14851"/>
                  </a:lnTo>
                  <a:lnTo>
                    <a:pt x="13769" y="14965"/>
                  </a:lnTo>
                  <a:lnTo>
                    <a:pt x="15006" y="15061"/>
                  </a:lnTo>
                  <a:lnTo>
                    <a:pt x="16432" y="15139"/>
                  </a:lnTo>
                  <a:lnTo>
                    <a:pt x="18045" y="15201"/>
                  </a:lnTo>
                  <a:lnTo>
                    <a:pt x="19846" y="15244"/>
                  </a:lnTo>
                  <a:lnTo>
                    <a:pt x="21834" y="15270"/>
                  </a:lnTo>
                  <a:lnTo>
                    <a:pt x="24010" y="15279"/>
                  </a:lnTo>
                  <a:lnTo>
                    <a:pt x="26006" y="15275"/>
                  </a:lnTo>
                  <a:lnTo>
                    <a:pt x="27800" y="15262"/>
                  </a:lnTo>
                  <a:lnTo>
                    <a:pt x="29393" y="15240"/>
                  </a:lnTo>
                  <a:lnTo>
                    <a:pt x="30786" y="15209"/>
                  </a:lnTo>
                  <a:lnTo>
                    <a:pt x="31978" y="15170"/>
                  </a:lnTo>
                  <a:lnTo>
                    <a:pt x="32969" y="15122"/>
                  </a:lnTo>
                  <a:lnTo>
                    <a:pt x="33759" y="15065"/>
                  </a:lnTo>
                  <a:lnTo>
                    <a:pt x="34348" y="15000"/>
                  </a:lnTo>
                  <a:lnTo>
                    <a:pt x="34737" y="14926"/>
                  </a:lnTo>
                  <a:lnTo>
                    <a:pt x="34925" y="14843"/>
                  </a:lnTo>
                  <a:lnTo>
                    <a:pt x="36758" y="14755"/>
                  </a:lnTo>
                  <a:lnTo>
                    <a:pt x="38417" y="14668"/>
                  </a:lnTo>
                  <a:lnTo>
                    <a:pt x="39901" y="14581"/>
                  </a:lnTo>
                  <a:lnTo>
                    <a:pt x="41211" y="14493"/>
                  </a:lnTo>
                  <a:lnTo>
                    <a:pt x="42346" y="14406"/>
                  </a:lnTo>
                  <a:lnTo>
                    <a:pt x="43307" y="14319"/>
                  </a:lnTo>
                  <a:lnTo>
                    <a:pt x="44092" y="14231"/>
                  </a:lnTo>
                  <a:lnTo>
                    <a:pt x="44703" y="14144"/>
                  </a:lnTo>
                  <a:lnTo>
                    <a:pt x="45140" y="14057"/>
                  </a:lnTo>
                  <a:lnTo>
                    <a:pt x="45402" y="13969"/>
                  </a:lnTo>
                  <a:lnTo>
                    <a:pt x="45660" y="13563"/>
                  </a:lnTo>
                  <a:lnTo>
                    <a:pt x="45908" y="13044"/>
                  </a:lnTo>
                  <a:lnTo>
                    <a:pt x="46149" y="12411"/>
                  </a:lnTo>
                  <a:lnTo>
                    <a:pt x="46380" y="11664"/>
                  </a:lnTo>
                  <a:lnTo>
                    <a:pt x="46603" y="10804"/>
                  </a:lnTo>
                  <a:lnTo>
                    <a:pt x="46816" y="9831"/>
                  </a:lnTo>
                  <a:lnTo>
                    <a:pt x="47022" y="8744"/>
                  </a:lnTo>
                  <a:lnTo>
                    <a:pt x="47218" y="7543"/>
                  </a:lnTo>
                  <a:lnTo>
                    <a:pt x="47406" y="6229"/>
                  </a:lnTo>
                  <a:lnTo>
                    <a:pt x="47585" y="4802"/>
                  </a:lnTo>
                  <a:lnTo>
                    <a:pt x="56316" y="9604"/>
                  </a:lnTo>
                  <a:lnTo>
                    <a:pt x="56032" y="11455"/>
                  </a:lnTo>
                  <a:lnTo>
                    <a:pt x="55705" y="13166"/>
                  </a:lnTo>
                  <a:lnTo>
                    <a:pt x="55334" y="14738"/>
                  </a:lnTo>
                  <a:lnTo>
                    <a:pt x="54919" y="16170"/>
                  </a:lnTo>
                  <a:lnTo>
                    <a:pt x="54461" y="17462"/>
                  </a:lnTo>
                  <a:lnTo>
                    <a:pt x="53959" y="18615"/>
                  </a:lnTo>
                  <a:lnTo>
                    <a:pt x="53413" y="19627"/>
                  </a:lnTo>
                  <a:lnTo>
                    <a:pt x="52824" y="20500"/>
                  </a:lnTo>
                  <a:lnTo>
                    <a:pt x="52191" y="21234"/>
                  </a:lnTo>
                  <a:lnTo>
                    <a:pt x="51514" y="21828"/>
                  </a:lnTo>
                  <a:lnTo>
                    <a:pt x="50846" y="22159"/>
                  </a:lnTo>
                  <a:lnTo>
                    <a:pt x="49715" y="22456"/>
                  </a:lnTo>
                  <a:lnTo>
                    <a:pt x="48122" y="22718"/>
                  </a:lnTo>
                  <a:lnTo>
                    <a:pt x="46066" y="22945"/>
                  </a:lnTo>
                  <a:lnTo>
                    <a:pt x="43547" y="23137"/>
                  </a:lnTo>
                  <a:lnTo>
                    <a:pt x="40565" y="23294"/>
                  </a:lnTo>
                  <a:lnTo>
                    <a:pt x="37120" y="23417"/>
                  </a:lnTo>
                  <a:lnTo>
                    <a:pt x="33213" y="23504"/>
                  </a:lnTo>
                  <a:lnTo>
                    <a:pt x="28843" y="23556"/>
                  </a:lnTo>
                  <a:lnTo>
                    <a:pt x="24010" y="23574"/>
                  </a:lnTo>
                  <a:lnTo>
                    <a:pt x="20579" y="23554"/>
                  </a:lnTo>
                  <a:lnTo>
                    <a:pt x="17445" y="23495"/>
                  </a:lnTo>
                  <a:lnTo>
                    <a:pt x="14607" y="23397"/>
                  </a:lnTo>
                  <a:lnTo>
                    <a:pt x="12066" y="23260"/>
                  </a:lnTo>
                  <a:lnTo>
                    <a:pt x="9822" y="23083"/>
                  </a:lnTo>
                  <a:lnTo>
                    <a:pt x="7875" y="22867"/>
                  </a:lnTo>
                  <a:lnTo>
                    <a:pt x="6225" y="22611"/>
                  </a:lnTo>
                  <a:lnTo>
                    <a:pt x="4872" y="22317"/>
                  </a:lnTo>
                  <a:lnTo>
                    <a:pt x="3815" y="21983"/>
                  </a:lnTo>
                  <a:lnTo>
                    <a:pt x="3055" y="21609"/>
                  </a:lnTo>
                  <a:lnTo>
                    <a:pt x="2475" y="21175"/>
                  </a:lnTo>
                  <a:lnTo>
                    <a:pt x="1955" y="20658"/>
                  </a:lnTo>
                  <a:lnTo>
                    <a:pt x="1497" y="20057"/>
                  </a:lnTo>
                  <a:lnTo>
                    <a:pt x="1100" y="19374"/>
                  </a:lnTo>
                  <a:lnTo>
                    <a:pt x="763" y="18608"/>
                  </a:lnTo>
                  <a:lnTo>
                    <a:pt x="488" y="17759"/>
                  </a:lnTo>
                  <a:lnTo>
                    <a:pt x="275" y="16827"/>
                  </a:lnTo>
                  <a:lnTo>
                    <a:pt x="122" y="15812"/>
                  </a:lnTo>
                  <a:lnTo>
                    <a:pt x="30" y="14714"/>
                  </a:lnTo>
                  <a:lnTo>
                    <a:pt x="0" y="135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7537258" y="3671069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7635048" y="3597290"/>
              <a:ext cx="30559" cy="100409"/>
            </a:xfrm>
            <a:custGeom>
              <a:avLst/>
              <a:pathLst>
                <a:path w="30559" h="100409">
                  <a:moveTo>
                    <a:pt x="21828" y="0"/>
                  </a:moveTo>
                  <a:lnTo>
                    <a:pt x="30559" y="2619"/>
                  </a:lnTo>
                  <a:lnTo>
                    <a:pt x="29760" y="5059"/>
                  </a:lnTo>
                  <a:lnTo>
                    <a:pt x="28935" y="7491"/>
                  </a:lnTo>
                  <a:lnTo>
                    <a:pt x="28084" y="9914"/>
                  </a:lnTo>
                  <a:lnTo>
                    <a:pt x="27206" y="12328"/>
                  </a:lnTo>
                  <a:lnTo>
                    <a:pt x="26302" y="14733"/>
                  </a:lnTo>
                  <a:lnTo>
                    <a:pt x="25373" y="17130"/>
                  </a:lnTo>
                  <a:lnTo>
                    <a:pt x="24416" y="19518"/>
                  </a:lnTo>
                  <a:lnTo>
                    <a:pt x="23434" y="21897"/>
                  </a:lnTo>
                  <a:lnTo>
                    <a:pt x="22426" y="24268"/>
                  </a:lnTo>
                  <a:lnTo>
                    <a:pt x="21391" y="26630"/>
                  </a:lnTo>
                  <a:lnTo>
                    <a:pt x="21391" y="100409"/>
                  </a:lnTo>
                  <a:lnTo>
                    <a:pt x="12660" y="100409"/>
                  </a:lnTo>
                  <a:lnTo>
                    <a:pt x="12660" y="43219"/>
                  </a:lnTo>
                  <a:lnTo>
                    <a:pt x="11870" y="44433"/>
                  </a:lnTo>
                  <a:lnTo>
                    <a:pt x="11071" y="45629"/>
                  </a:lnTo>
                  <a:lnTo>
                    <a:pt x="10263" y="46808"/>
                  </a:lnTo>
                  <a:lnTo>
                    <a:pt x="9447" y="47969"/>
                  </a:lnTo>
                  <a:lnTo>
                    <a:pt x="8622" y="49113"/>
                  </a:lnTo>
                  <a:lnTo>
                    <a:pt x="7788" y="50239"/>
                  </a:lnTo>
                  <a:lnTo>
                    <a:pt x="6945" y="51348"/>
                  </a:lnTo>
                  <a:lnTo>
                    <a:pt x="6094" y="52439"/>
                  </a:lnTo>
                  <a:lnTo>
                    <a:pt x="5234" y="53513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890" y="41451"/>
                  </a:lnTo>
                  <a:lnTo>
                    <a:pt x="5622" y="37020"/>
                  </a:lnTo>
                  <a:lnTo>
                    <a:pt x="8198" y="32545"/>
                  </a:lnTo>
                  <a:lnTo>
                    <a:pt x="10617" y="28027"/>
                  </a:lnTo>
                  <a:lnTo>
                    <a:pt x="12878" y="23465"/>
                  </a:lnTo>
                  <a:lnTo>
                    <a:pt x="14982" y="18859"/>
                  </a:lnTo>
                  <a:lnTo>
                    <a:pt x="16929" y="14210"/>
                  </a:lnTo>
                  <a:lnTo>
                    <a:pt x="18719" y="9517"/>
                  </a:lnTo>
                  <a:lnTo>
                    <a:pt x="20352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7672592" y="3602092"/>
              <a:ext cx="55879" cy="68103"/>
            </a:xfrm>
            <a:custGeom>
              <a:avLst/>
              <a:pathLst>
                <a:path w="55879" h="68103">
                  <a:moveTo>
                    <a:pt x="0" y="0"/>
                  </a:moveTo>
                  <a:lnTo>
                    <a:pt x="55879" y="0"/>
                  </a:lnTo>
                  <a:lnTo>
                    <a:pt x="55879" y="68103"/>
                  </a:lnTo>
                  <a:lnTo>
                    <a:pt x="0" y="681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7681324" y="3610386"/>
              <a:ext cx="38417" cy="21828"/>
            </a:xfrm>
            <a:custGeom>
              <a:avLst/>
              <a:pathLst>
                <a:path w="38417" h="21828">
                  <a:moveTo>
                    <a:pt x="0" y="21828"/>
                  </a:moveTo>
                  <a:lnTo>
                    <a:pt x="38417" y="21828"/>
                  </a:lnTo>
                  <a:lnTo>
                    <a:pt x="384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7681324" y="3640509"/>
              <a:ext cx="38417" cy="21391"/>
            </a:xfrm>
            <a:custGeom>
              <a:avLst/>
              <a:pathLst>
                <a:path w="38417" h="21391">
                  <a:moveTo>
                    <a:pt x="0" y="21391"/>
                  </a:moveTo>
                  <a:lnTo>
                    <a:pt x="38417" y="21391"/>
                  </a:lnTo>
                  <a:lnTo>
                    <a:pt x="384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7662115" y="3684165"/>
              <a:ext cx="76398" cy="8294"/>
            </a:xfrm>
            <a:custGeom>
              <a:avLst/>
              <a:pathLst>
                <a:path w="76398" h="8294">
                  <a:moveTo>
                    <a:pt x="0" y="0"/>
                  </a:moveTo>
                  <a:lnTo>
                    <a:pt x="76398" y="0"/>
                  </a:lnTo>
                  <a:lnTo>
                    <a:pt x="76398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7749864" y="3599036"/>
              <a:ext cx="96916" cy="46275"/>
            </a:xfrm>
            <a:custGeom>
              <a:avLst/>
              <a:pathLst>
                <a:path w="96916" h="46275">
                  <a:moveTo>
                    <a:pt x="4802" y="0"/>
                  </a:moveTo>
                  <a:lnTo>
                    <a:pt x="92114" y="0"/>
                  </a:lnTo>
                  <a:lnTo>
                    <a:pt x="92114" y="7421"/>
                  </a:lnTo>
                  <a:lnTo>
                    <a:pt x="52824" y="7421"/>
                  </a:lnTo>
                  <a:lnTo>
                    <a:pt x="52824" y="13970"/>
                  </a:lnTo>
                  <a:lnTo>
                    <a:pt x="96916" y="13970"/>
                  </a:lnTo>
                  <a:lnTo>
                    <a:pt x="96916" y="35361"/>
                  </a:lnTo>
                  <a:lnTo>
                    <a:pt x="88185" y="35361"/>
                  </a:lnTo>
                  <a:lnTo>
                    <a:pt x="88185" y="21391"/>
                  </a:lnTo>
                  <a:lnTo>
                    <a:pt x="52824" y="21391"/>
                  </a:lnTo>
                  <a:lnTo>
                    <a:pt x="52824" y="46275"/>
                  </a:lnTo>
                  <a:lnTo>
                    <a:pt x="44092" y="46275"/>
                  </a:lnTo>
                  <a:lnTo>
                    <a:pt x="44092" y="21391"/>
                  </a:lnTo>
                  <a:lnTo>
                    <a:pt x="8731" y="21391"/>
                  </a:lnTo>
                  <a:lnTo>
                    <a:pt x="8731" y="34925"/>
                  </a:lnTo>
                  <a:lnTo>
                    <a:pt x="0" y="34925"/>
                  </a:lnTo>
                  <a:lnTo>
                    <a:pt x="0" y="13970"/>
                  </a:lnTo>
                  <a:lnTo>
                    <a:pt x="44092" y="13970"/>
                  </a:lnTo>
                  <a:lnTo>
                    <a:pt x="44092" y="7421"/>
                  </a:lnTo>
                  <a:lnTo>
                    <a:pt x="4802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7762961" y="3625666"/>
              <a:ext cx="26630" cy="6985"/>
            </a:xfrm>
            <a:custGeom>
              <a:avLst/>
              <a:pathLst>
                <a:path w="26630" h="6985">
                  <a:moveTo>
                    <a:pt x="0" y="0"/>
                  </a:moveTo>
                  <a:lnTo>
                    <a:pt x="26630" y="0"/>
                  </a:lnTo>
                  <a:lnTo>
                    <a:pt x="26630" y="6985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7807054" y="3625666"/>
              <a:ext cx="26630" cy="6985"/>
            </a:xfrm>
            <a:custGeom>
              <a:avLst/>
              <a:pathLst>
                <a:path w="26630" h="6985">
                  <a:moveTo>
                    <a:pt x="0" y="0"/>
                  </a:moveTo>
                  <a:lnTo>
                    <a:pt x="26630" y="0"/>
                  </a:lnTo>
                  <a:lnTo>
                    <a:pt x="26630" y="6985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7762524" y="3637890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7806617" y="3637890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7752047" y="3650114"/>
              <a:ext cx="92551" cy="48021"/>
            </a:xfrm>
            <a:custGeom>
              <a:avLst/>
              <a:pathLst>
                <a:path w="92551" h="48021">
                  <a:moveTo>
                    <a:pt x="0" y="0"/>
                  </a:moveTo>
                  <a:lnTo>
                    <a:pt x="92551" y="0"/>
                  </a:lnTo>
                  <a:lnTo>
                    <a:pt x="92551" y="7421"/>
                  </a:lnTo>
                  <a:lnTo>
                    <a:pt x="47148" y="7421"/>
                  </a:lnTo>
                  <a:lnTo>
                    <a:pt x="44529" y="14843"/>
                  </a:lnTo>
                  <a:lnTo>
                    <a:pt x="88622" y="14843"/>
                  </a:lnTo>
                  <a:lnTo>
                    <a:pt x="88622" y="38854"/>
                  </a:lnTo>
                  <a:lnTo>
                    <a:pt x="88593" y="39707"/>
                  </a:lnTo>
                  <a:lnTo>
                    <a:pt x="88508" y="40521"/>
                  </a:lnTo>
                  <a:lnTo>
                    <a:pt x="88366" y="41296"/>
                  </a:lnTo>
                  <a:lnTo>
                    <a:pt x="88168" y="42032"/>
                  </a:lnTo>
                  <a:lnTo>
                    <a:pt x="87912" y="42728"/>
                  </a:lnTo>
                  <a:lnTo>
                    <a:pt x="87600" y="43385"/>
                  </a:lnTo>
                  <a:lnTo>
                    <a:pt x="87231" y="44003"/>
                  </a:lnTo>
                  <a:lnTo>
                    <a:pt x="86806" y="44581"/>
                  </a:lnTo>
                  <a:lnTo>
                    <a:pt x="86323" y="45120"/>
                  </a:lnTo>
                  <a:lnTo>
                    <a:pt x="85784" y="45620"/>
                  </a:lnTo>
                  <a:lnTo>
                    <a:pt x="85188" y="46076"/>
                  </a:lnTo>
                  <a:lnTo>
                    <a:pt x="84535" y="46485"/>
                  </a:lnTo>
                  <a:lnTo>
                    <a:pt x="83826" y="46845"/>
                  </a:lnTo>
                  <a:lnTo>
                    <a:pt x="83060" y="47157"/>
                  </a:lnTo>
                  <a:lnTo>
                    <a:pt x="82237" y="47421"/>
                  </a:lnTo>
                  <a:lnTo>
                    <a:pt x="81357" y="47637"/>
                  </a:lnTo>
                  <a:lnTo>
                    <a:pt x="80421" y="47805"/>
                  </a:lnTo>
                  <a:lnTo>
                    <a:pt x="79428" y="47925"/>
                  </a:lnTo>
                  <a:lnTo>
                    <a:pt x="78378" y="47997"/>
                  </a:lnTo>
                  <a:lnTo>
                    <a:pt x="77271" y="48021"/>
                  </a:lnTo>
                  <a:lnTo>
                    <a:pt x="76734" y="48017"/>
                  </a:lnTo>
                  <a:lnTo>
                    <a:pt x="76171" y="48004"/>
                  </a:lnTo>
                  <a:lnTo>
                    <a:pt x="75582" y="47982"/>
                  </a:lnTo>
                  <a:lnTo>
                    <a:pt x="74966" y="47952"/>
                  </a:lnTo>
                  <a:lnTo>
                    <a:pt x="74324" y="47912"/>
                  </a:lnTo>
                  <a:lnTo>
                    <a:pt x="73656" y="47864"/>
                  </a:lnTo>
                  <a:lnTo>
                    <a:pt x="72962" y="47807"/>
                  </a:lnTo>
                  <a:lnTo>
                    <a:pt x="72242" y="47742"/>
                  </a:lnTo>
                  <a:lnTo>
                    <a:pt x="71495" y="47668"/>
                  </a:lnTo>
                  <a:lnTo>
                    <a:pt x="70723" y="47585"/>
                  </a:lnTo>
                  <a:lnTo>
                    <a:pt x="68976" y="40163"/>
                  </a:lnTo>
                  <a:lnTo>
                    <a:pt x="69662" y="40246"/>
                  </a:lnTo>
                  <a:lnTo>
                    <a:pt x="70321" y="40320"/>
                  </a:lnTo>
                  <a:lnTo>
                    <a:pt x="70954" y="40386"/>
                  </a:lnTo>
                  <a:lnTo>
                    <a:pt x="71561" y="40443"/>
                  </a:lnTo>
                  <a:lnTo>
                    <a:pt x="72141" y="40491"/>
                  </a:lnTo>
                  <a:lnTo>
                    <a:pt x="72696" y="40530"/>
                  </a:lnTo>
                  <a:lnTo>
                    <a:pt x="73224" y="40561"/>
                  </a:lnTo>
                  <a:lnTo>
                    <a:pt x="73726" y="40582"/>
                  </a:lnTo>
                  <a:lnTo>
                    <a:pt x="74202" y="40595"/>
                  </a:lnTo>
                  <a:lnTo>
                    <a:pt x="74652" y="40600"/>
                  </a:lnTo>
                  <a:lnTo>
                    <a:pt x="75405" y="40593"/>
                  </a:lnTo>
                  <a:lnTo>
                    <a:pt x="76092" y="40574"/>
                  </a:lnTo>
                  <a:lnTo>
                    <a:pt x="76714" y="40541"/>
                  </a:lnTo>
                  <a:lnTo>
                    <a:pt x="77271" y="40495"/>
                  </a:lnTo>
                  <a:lnTo>
                    <a:pt x="77762" y="40436"/>
                  </a:lnTo>
                  <a:lnTo>
                    <a:pt x="78188" y="40364"/>
                  </a:lnTo>
                  <a:lnTo>
                    <a:pt x="78548" y="40279"/>
                  </a:lnTo>
                  <a:lnTo>
                    <a:pt x="78843" y="40181"/>
                  </a:lnTo>
                  <a:lnTo>
                    <a:pt x="79072" y="40069"/>
                  </a:lnTo>
                  <a:lnTo>
                    <a:pt x="79236" y="39945"/>
                  </a:lnTo>
                  <a:lnTo>
                    <a:pt x="79360" y="39794"/>
                  </a:lnTo>
                  <a:lnTo>
                    <a:pt x="79471" y="39604"/>
                  </a:lnTo>
                  <a:lnTo>
                    <a:pt x="79570" y="39375"/>
                  </a:lnTo>
                  <a:lnTo>
                    <a:pt x="79655" y="39107"/>
                  </a:lnTo>
                  <a:lnTo>
                    <a:pt x="79727" y="38799"/>
                  </a:lnTo>
                  <a:lnTo>
                    <a:pt x="79786" y="38452"/>
                  </a:lnTo>
                  <a:lnTo>
                    <a:pt x="79832" y="38066"/>
                  </a:lnTo>
                  <a:lnTo>
                    <a:pt x="79864" y="37640"/>
                  </a:lnTo>
                  <a:lnTo>
                    <a:pt x="79884" y="37175"/>
                  </a:lnTo>
                  <a:lnTo>
                    <a:pt x="79890" y="36671"/>
                  </a:lnTo>
                  <a:lnTo>
                    <a:pt x="79890" y="21828"/>
                  </a:lnTo>
                  <a:lnTo>
                    <a:pt x="63301" y="21828"/>
                  </a:lnTo>
                  <a:lnTo>
                    <a:pt x="63301" y="44965"/>
                  </a:lnTo>
                  <a:lnTo>
                    <a:pt x="54570" y="44965"/>
                  </a:lnTo>
                  <a:lnTo>
                    <a:pt x="54570" y="21828"/>
                  </a:lnTo>
                  <a:lnTo>
                    <a:pt x="37980" y="21828"/>
                  </a:lnTo>
                  <a:lnTo>
                    <a:pt x="37980" y="44965"/>
                  </a:lnTo>
                  <a:lnTo>
                    <a:pt x="29249" y="44965"/>
                  </a:lnTo>
                  <a:lnTo>
                    <a:pt x="29249" y="21828"/>
                  </a:lnTo>
                  <a:lnTo>
                    <a:pt x="13096" y="21828"/>
                  </a:lnTo>
                  <a:lnTo>
                    <a:pt x="13096" y="47148"/>
                  </a:lnTo>
                  <a:lnTo>
                    <a:pt x="4365" y="47148"/>
                  </a:lnTo>
                  <a:lnTo>
                    <a:pt x="4365" y="14843"/>
                  </a:lnTo>
                  <a:lnTo>
                    <a:pt x="36234" y="14843"/>
                  </a:lnTo>
                  <a:lnTo>
                    <a:pt x="38417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7859004" y="3647494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09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90" y="43219"/>
                  </a:lnTo>
                  <a:lnTo>
                    <a:pt x="90804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10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7889564" y="3662774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5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2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7862934" y="3600345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7901788" y="3608640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g843"/>
            <p:cNvSpPr/>
            <p:nvPr/>
          </p:nvSpPr>
          <p:spPr>
            <a:xfrm>
              <a:off x="7876904" y="3624793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g844"/>
            <p:cNvSpPr/>
            <p:nvPr/>
          </p:nvSpPr>
          <p:spPr>
            <a:xfrm>
              <a:off x="7901788" y="3624793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g845"/>
            <p:cNvSpPr/>
            <p:nvPr/>
          </p:nvSpPr>
          <p:spPr>
            <a:xfrm>
              <a:off x="7927108" y="3624793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g846"/>
            <p:cNvSpPr/>
            <p:nvPr/>
          </p:nvSpPr>
          <p:spPr>
            <a:xfrm>
              <a:off x="7972511" y="3596853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4" y="1746"/>
                  </a:lnTo>
                  <a:lnTo>
                    <a:pt x="48541" y="2794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g847"/>
            <p:cNvSpPr/>
            <p:nvPr/>
          </p:nvSpPr>
          <p:spPr>
            <a:xfrm>
              <a:off x="8003507" y="3638763"/>
              <a:ext cx="48895" cy="10477"/>
            </a:xfrm>
            <a:custGeom>
              <a:avLst/>
              <a:pathLst>
                <a:path w="48895" h="10477">
                  <a:moveTo>
                    <a:pt x="0" y="10477"/>
                  </a:moveTo>
                  <a:lnTo>
                    <a:pt x="48895" y="1047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g848"/>
            <p:cNvSpPr/>
            <p:nvPr/>
          </p:nvSpPr>
          <p:spPr>
            <a:xfrm>
              <a:off x="8003507" y="3657099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9"/>
            <p:cNvSpPr/>
            <p:nvPr/>
          </p:nvSpPr>
          <p:spPr>
            <a:xfrm>
              <a:off x="8083398" y="3597290"/>
              <a:ext cx="25757" cy="32305"/>
            </a:xfrm>
            <a:custGeom>
              <a:avLst/>
              <a:pathLst>
                <a:path w="25757" h="32305">
                  <a:moveTo>
                    <a:pt x="18335" y="0"/>
                  </a:moveTo>
                  <a:lnTo>
                    <a:pt x="25757" y="3929"/>
                  </a:lnTo>
                  <a:lnTo>
                    <a:pt x="24137" y="7356"/>
                  </a:lnTo>
                  <a:lnTo>
                    <a:pt x="22421" y="10652"/>
                  </a:lnTo>
                  <a:lnTo>
                    <a:pt x="20610" y="13817"/>
                  </a:lnTo>
                  <a:lnTo>
                    <a:pt x="18702" y="16851"/>
                  </a:lnTo>
                  <a:lnTo>
                    <a:pt x="16698" y="19754"/>
                  </a:lnTo>
                  <a:lnTo>
                    <a:pt x="14598" y="22526"/>
                  </a:lnTo>
                  <a:lnTo>
                    <a:pt x="12402" y="25167"/>
                  </a:lnTo>
                  <a:lnTo>
                    <a:pt x="10110" y="27678"/>
                  </a:lnTo>
                  <a:lnTo>
                    <a:pt x="7722" y="30057"/>
                  </a:lnTo>
                  <a:lnTo>
                    <a:pt x="5238" y="32305"/>
                  </a:lnTo>
                  <a:lnTo>
                    <a:pt x="0" y="25320"/>
                  </a:lnTo>
                  <a:lnTo>
                    <a:pt x="2383" y="23024"/>
                  </a:lnTo>
                  <a:lnTo>
                    <a:pt x="4645" y="20675"/>
                  </a:lnTo>
                  <a:lnTo>
                    <a:pt x="6784" y="18274"/>
                  </a:lnTo>
                  <a:lnTo>
                    <a:pt x="8801" y="15821"/>
                  </a:lnTo>
                  <a:lnTo>
                    <a:pt x="10695" y="13315"/>
                  </a:lnTo>
                  <a:lnTo>
                    <a:pt x="12468" y="10756"/>
                  </a:lnTo>
                  <a:lnTo>
                    <a:pt x="14118" y="8146"/>
                  </a:lnTo>
                  <a:lnTo>
                    <a:pt x="15646" y="5483"/>
                  </a:lnTo>
                  <a:lnTo>
                    <a:pt x="17052" y="2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8082088" y="3621737"/>
              <a:ext cx="29249" cy="75961"/>
            </a:xfrm>
            <a:custGeom>
              <a:avLst/>
              <a:pathLst>
                <a:path w="29249" h="75961">
                  <a:moveTo>
                    <a:pt x="21828" y="0"/>
                  </a:moveTo>
                  <a:lnTo>
                    <a:pt x="29249" y="3929"/>
                  </a:lnTo>
                  <a:lnTo>
                    <a:pt x="28533" y="5675"/>
                  </a:lnTo>
                  <a:lnTo>
                    <a:pt x="27782" y="7421"/>
                  </a:lnTo>
                  <a:lnTo>
                    <a:pt x="26997" y="9167"/>
                  </a:lnTo>
                  <a:lnTo>
                    <a:pt x="26176" y="10914"/>
                  </a:lnTo>
                  <a:lnTo>
                    <a:pt x="25320" y="12660"/>
                  </a:lnTo>
                  <a:lnTo>
                    <a:pt x="24430" y="14406"/>
                  </a:lnTo>
                  <a:lnTo>
                    <a:pt x="23504" y="16152"/>
                  </a:lnTo>
                  <a:lnTo>
                    <a:pt x="22544" y="17899"/>
                  </a:lnTo>
                  <a:lnTo>
                    <a:pt x="21548" y="19645"/>
                  </a:lnTo>
                  <a:lnTo>
                    <a:pt x="20518" y="21391"/>
                  </a:lnTo>
                  <a:lnTo>
                    <a:pt x="20518" y="75961"/>
                  </a:lnTo>
                  <a:lnTo>
                    <a:pt x="12223" y="75961"/>
                  </a:lnTo>
                  <a:lnTo>
                    <a:pt x="12223" y="33178"/>
                  </a:lnTo>
                  <a:lnTo>
                    <a:pt x="11446" y="34121"/>
                  </a:lnTo>
                  <a:lnTo>
                    <a:pt x="10687" y="35029"/>
                  </a:lnTo>
                  <a:lnTo>
                    <a:pt x="9944" y="35902"/>
                  </a:lnTo>
                  <a:lnTo>
                    <a:pt x="9220" y="36741"/>
                  </a:lnTo>
                  <a:lnTo>
                    <a:pt x="8512" y="37544"/>
                  </a:lnTo>
                  <a:lnTo>
                    <a:pt x="7823" y="38312"/>
                  </a:lnTo>
                  <a:lnTo>
                    <a:pt x="7150" y="39046"/>
                  </a:lnTo>
                  <a:lnTo>
                    <a:pt x="6496" y="39744"/>
                  </a:lnTo>
                  <a:lnTo>
                    <a:pt x="5858" y="40408"/>
                  </a:lnTo>
                  <a:lnTo>
                    <a:pt x="5238" y="41036"/>
                  </a:lnTo>
                  <a:lnTo>
                    <a:pt x="0" y="33615"/>
                  </a:lnTo>
                  <a:lnTo>
                    <a:pt x="2890" y="30450"/>
                  </a:lnTo>
                  <a:lnTo>
                    <a:pt x="5622" y="27241"/>
                  </a:lnTo>
                  <a:lnTo>
                    <a:pt x="8198" y="23989"/>
                  </a:lnTo>
                  <a:lnTo>
                    <a:pt x="10617" y="20693"/>
                  </a:lnTo>
                  <a:lnTo>
                    <a:pt x="12878" y="17353"/>
                  </a:lnTo>
                  <a:lnTo>
                    <a:pt x="14982" y="13970"/>
                  </a:lnTo>
                  <a:lnTo>
                    <a:pt x="16929" y="10542"/>
                  </a:lnTo>
                  <a:lnTo>
                    <a:pt x="18719" y="7072"/>
                  </a:lnTo>
                  <a:lnTo>
                    <a:pt x="20352" y="35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8106099" y="3598163"/>
              <a:ext cx="77708" cy="99972"/>
            </a:xfrm>
            <a:custGeom>
              <a:avLst/>
              <a:pathLst>
                <a:path w="77708" h="99972">
                  <a:moveTo>
                    <a:pt x="72469" y="0"/>
                  </a:moveTo>
                  <a:lnTo>
                    <a:pt x="76834" y="7421"/>
                  </a:lnTo>
                  <a:lnTo>
                    <a:pt x="71862" y="8015"/>
                  </a:lnTo>
                  <a:lnTo>
                    <a:pt x="66724" y="8574"/>
                  </a:lnTo>
                  <a:lnTo>
                    <a:pt x="61419" y="9097"/>
                  </a:lnTo>
                  <a:lnTo>
                    <a:pt x="55949" y="9586"/>
                  </a:lnTo>
                  <a:lnTo>
                    <a:pt x="50313" y="10040"/>
                  </a:lnTo>
                  <a:lnTo>
                    <a:pt x="44511" y="10460"/>
                  </a:lnTo>
                  <a:lnTo>
                    <a:pt x="38544" y="10844"/>
                  </a:lnTo>
                  <a:lnTo>
                    <a:pt x="32410" y="11193"/>
                  </a:lnTo>
                  <a:lnTo>
                    <a:pt x="26110" y="11507"/>
                  </a:lnTo>
                  <a:lnTo>
                    <a:pt x="19645" y="11787"/>
                  </a:lnTo>
                  <a:lnTo>
                    <a:pt x="19645" y="21391"/>
                  </a:lnTo>
                  <a:lnTo>
                    <a:pt x="46275" y="21391"/>
                  </a:lnTo>
                  <a:lnTo>
                    <a:pt x="48021" y="13533"/>
                  </a:lnTo>
                  <a:lnTo>
                    <a:pt x="56316" y="15279"/>
                  </a:lnTo>
                  <a:lnTo>
                    <a:pt x="56224" y="15890"/>
                  </a:lnTo>
                  <a:lnTo>
                    <a:pt x="56124" y="16502"/>
                  </a:lnTo>
                  <a:lnTo>
                    <a:pt x="56015" y="17113"/>
                  </a:lnTo>
                  <a:lnTo>
                    <a:pt x="55897" y="17724"/>
                  </a:lnTo>
                  <a:lnTo>
                    <a:pt x="55770" y="18335"/>
                  </a:lnTo>
                  <a:lnTo>
                    <a:pt x="55635" y="18946"/>
                  </a:lnTo>
                  <a:lnTo>
                    <a:pt x="55491" y="19558"/>
                  </a:lnTo>
                  <a:lnTo>
                    <a:pt x="55338" y="20169"/>
                  </a:lnTo>
                  <a:lnTo>
                    <a:pt x="55177" y="20780"/>
                  </a:lnTo>
                  <a:lnTo>
                    <a:pt x="55006" y="21391"/>
                  </a:lnTo>
                  <a:lnTo>
                    <a:pt x="77708" y="21391"/>
                  </a:lnTo>
                  <a:lnTo>
                    <a:pt x="77708" y="28813"/>
                  </a:lnTo>
                  <a:lnTo>
                    <a:pt x="52824" y="28813"/>
                  </a:lnTo>
                  <a:lnTo>
                    <a:pt x="52557" y="29769"/>
                  </a:lnTo>
                  <a:lnTo>
                    <a:pt x="52282" y="30716"/>
                  </a:lnTo>
                  <a:lnTo>
                    <a:pt x="51998" y="31655"/>
                  </a:lnTo>
                  <a:lnTo>
                    <a:pt x="51706" y="32585"/>
                  </a:lnTo>
                  <a:lnTo>
                    <a:pt x="51405" y="33506"/>
                  </a:lnTo>
                  <a:lnTo>
                    <a:pt x="51095" y="34418"/>
                  </a:lnTo>
                  <a:lnTo>
                    <a:pt x="50776" y="35322"/>
                  </a:lnTo>
                  <a:lnTo>
                    <a:pt x="50449" y="36217"/>
                  </a:lnTo>
                  <a:lnTo>
                    <a:pt x="50113" y="37103"/>
                  </a:lnTo>
                  <a:lnTo>
                    <a:pt x="49768" y="37980"/>
                  </a:lnTo>
                  <a:lnTo>
                    <a:pt x="73342" y="37980"/>
                  </a:lnTo>
                  <a:lnTo>
                    <a:pt x="73342" y="99536"/>
                  </a:lnTo>
                  <a:lnTo>
                    <a:pt x="64611" y="99536"/>
                  </a:lnTo>
                  <a:lnTo>
                    <a:pt x="64611" y="93860"/>
                  </a:lnTo>
                  <a:lnTo>
                    <a:pt x="33615" y="93860"/>
                  </a:lnTo>
                  <a:lnTo>
                    <a:pt x="33615" y="99536"/>
                  </a:lnTo>
                  <a:lnTo>
                    <a:pt x="25757" y="99536"/>
                  </a:lnTo>
                  <a:lnTo>
                    <a:pt x="25757" y="37980"/>
                  </a:lnTo>
                  <a:lnTo>
                    <a:pt x="41036" y="37980"/>
                  </a:lnTo>
                  <a:lnTo>
                    <a:pt x="41381" y="37103"/>
                  </a:lnTo>
                  <a:lnTo>
                    <a:pt x="41717" y="36217"/>
                  </a:lnTo>
                  <a:lnTo>
                    <a:pt x="42045" y="35322"/>
                  </a:lnTo>
                  <a:lnTo>
                    <a:pt x="42364" y="34418"/>
                  </a:lnTo>
                  <a:lnTo>
                    <a:pt x="42673" y="33506"/>
                  </a:lnTo>
                  <a:lnTo>
                    <a:pt x="42975" y="32585"/>
                  </a:lnTo>
                  <a:lnTo>
                    <a:pt x="43267" y="31655"/>
                  </a:lnTo>
                  <a:lnTo>
                    <a:pt x="43551" y="30716"/>
                  </a:lnTo>
                  <a:lnTo>
                    <a:pt x="43826" y="29769"/>
                  </a:lnTo>
                  <a:lnTo>
                    <a:pt x="44092" y="28813"/>
                  </a:lnTo>
                  <a:lnTo>
                    <a:pt x="19645" y="28813"/>
                  </a:lnTo>
                  <a:lnTo>
                    <a:pt x="19645" y="32305"/>
                  </a:lnTo>
                  <a:lnTo>
                    <a:pt x="19616" y="38489"/>
                  </a:lnTo>
                  <a:lnTo>
                    <a:pt x="19531" y="44293"/>
                  </a:lnTo>
                  <a:lnTo>
                    <a:pt x="19389" y="49717"/>
                  </a:lnTo>
                  <a:lnTo>
                    <a:pt x="19191" y="54762"/>
                  </a:lnTo>
                  <a:lnTo>
                    <a:pt x="18935" y="59427"/>
                  </a:lnTo>
                  <a:lnTo>
                    <a:pt x="18623" y="63711"/>
                  </a:lnTo>
                  <a:lnTo>
                    <a:pt x="18254" y="67616"/>
                  </a:lnTo>
                  <a:lnTo>
                    <a:pt x="17829" y="71142"/>
                  </a:lnTo>
                  <a:lnTo>
                    <a:pt x="17346" y="74287"/>
                  </a:lnTo>
                  <a:lnTo>
                    <a:pt x="16807" y="77053"/>
                  </a:lnTo>
                  <a:lnTo>
                    <a:pt x="16203" y="79600"/>
                  </a:lnTo>
                  <a:lnTo>
                    <a:pt x="15524" y="82091"/>
                  </a:lnTo>
                  <a:lnTo>
                    <a:pt x="14771" y="84525"/>
                  </a:lnTo>
                  <a:lnTo>
                    <a:pt x="13943" y="86902"/>
                  </a:lnTo>
                  <a:lnTo>
                    <a:pt x="13042" y="89222"/>
                  </a:lnTo>
                  <a:lnTo>
                    <a:pt x="12066" y="91486"/>
                  </a:lnTo>
                  <a:lnTo>
                    <a:pt x="11016" y="93692"/>
                  </a:lnTo>
                  <a:lnTo>
                    <a:pt x="9892" y="95842"/>
                  </a:lnTo>
                  <a:lnTo>
                    <a:pt x="8694" y="97936"/>
                  </a:lnTo>
                  <a:lnTo>
                    <a:pt x="7421" y="99972"/>
                  </a:lnTo>
                  <a:lnTo>
                    <a:pt x="0" y="93860"/>
                  </a:lnTo>
                  <a:lnTo>
                    <a:pt x="1104" y="92245"/>
                  </a:lnTo>
                  <a:lnTo>
                    <a:pt x="2147" y="90543"/>
                  </a:lnTo>
                  <a:lnTo>
                    <a:pt x="3130" y="88753"/>
                  </a:lnTo>
                  <a:lnTo>
                    <a:pt x="4051" y="86875"/>
                  </a:lnTo>
                  <a:lnTo>
                    <a:pt x="4911" y="84911"/>
                  </a:lnTo>
                  <a:lnTo>
                    <a:pt x="5710" y="82859"/>
                  </a:lnTo>
                  <a:lnTo>
                    <a:pt x="6448" y="80720"/>
                  </a:lnTo>
                  <a:lnTo>
                    <a:pt x="7124" y="78493"/>
                  </a:lnTo>
                  <a:lnTo>
                    <a:pt x="7740" y="76180"/>
                  </a:lnTo>
                  <a:lnTo>
                    <a:pt x="8294" y="73779"/>
                  </a:lnTo>
                  <a:lnTo>
                    <a:pt x="8792" y="71150"/>
                  </a:lnTo>
                  <a:lnTo>
                    <a:pt x="9237" y="68156"/>
                  </a:lnTo>
                  <a:lnTo>
                    <a:pt x="9630" y="64794"/>
                  </a:lnTo>
                  <a:lnTo>
                    <a:pt x="9971" y="61066"/>
                  </a:lnTo>
                  <a:lnTo>
                    <a:pt x="10259" y="56971"/>
                  </a:lnTo>
                  <a:lnTo>
                    <a:pt x="10494" y="52509"/>
                  </a:lnTo>
                  <a:lnTo>
                    <a:pt x="10678" y="47681"/>
                  </a:lnTo>
                  <a:lnTo>
                    <a:pt x="10809" y="42486"/>
                  </a:lnTo>
                  <a:lnTo>
                    <a:pt x="10887" y="36924"/>
                  </a:lnTo>
                  <a:lnTo>
                    <a:pt x="10914" y="30995"/>
                  </a:lnTo>
                  <a:lnTo>
                    <a:pt x="10914" y="4802"/>
                  </a:lnTo>
                  <a:lnTo>
                    <a:pt x="18366" y="4439"/>
                  </a:lnTo>
                  <a:lnTo>
                    <a:pt x="25530" y="4051"/>
                  </a:lnTo>
                  <a:lnTo>
                    <a:pt x="32406" y="3636"/>
                  </a:lnTo>
                  <a:lnTo>
                    <a:pt x="38993" y="3195"/>
                  </a:lnTo>
                  <a:lnTo>
                    <a:pt x="45293" y="2728"/>
                  </a:lnTo>
                  <a:lnTo>
                    <a:pt x="51304" y="2235"/>
                  </a:lnTo>
                  <a:lnTo>
                    <a:pt x="57028" y="1715"/>
                  </a:lnTo>
                  <a:lnTo>
                    <a:pt x="62463" y="1169"/>
                  </a:lnTo>
                  <a:lnTo>
                    <a:pt x="67610" y="5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g852"/>
            <p:cNvSpPr/>
            <p:nvPr/>
          </p:nvSpPr>
          <p:spPr>
            <a:xfrm>
              <a:off x="8139714" y="3643565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8139714" y="3659718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g854"/>
            <p:cNvSpPr/>
            <p:nvPr/>
          </p:nvSpPr>
          <p:spPr>
            <a:xfrm>
              <a:off x="8139714" y="3675434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8203016" y="3597290"/>
              <a:ext cx="17899" cy="22264"/>
            </a:xfrm>
            <a:custGeom>
              <a:avLst/>
              <a:pathLst>
                <a:path w="17899" h="22264">
                  <a:moveTo>
                    <a:pt x="7858" y="0"/>
                  </a:moveTo>
                  <a:lnTo>
                    <a:pt x="9058" y="1667"/>
                  </a:lnTo>
                  <a:lnTo>
                    <a:pt x="10215" y="3352"/>
                  </a:lnTo>
                  <a:lnTo>
                    <a:pt x="11328" y="5055"/>
                  </a:lnTo>
                  <a:lnTo>
                    <a:pt x="12398" y="6775"/>
                  </a:lnTo>
                  <a:lnTo>
                    <a:pt x="13424" y="8512"/>
                  </a:lnTo>
                  <a:lnTo>
                    <a:pt x="14406" y="10267"/>
                  </a:lnTo>
                  <a:lnTo>
                    <a:pt x="15345" y="12040"/>
                  </a:lnTo>
                  <a:lnTo>
                    <a:pt x="16240" y="13830"/>
                  </a:lnTo>
                  <a:lnTo>
                    <a:pt x="17091" y="15637"/>
                  </a:lnTo>
                  <a:lnTo>
                    <a:pt x="17899" y="17462"/>
                  </a:lnTo>
                  <a:lnTo>
                    <a:pt x="9604" y="22264"/>
                  </a:lnTo>
                  <a:lnTo>
                    <a:pt x="8879" y="20439"/>
                  </a:lnTo>
                  <a:lnTo>
                    <a:pt x="8102" y="18632"/>
                  </a:lnTo>
                  <a:lnTo>
                    <a:pt x="7273" y="16842"/>
                  </a:lnTo>
                  <a:lnTo>
                    <a:pt x="6391" y="15070"/>
                  </a:lnTo>
                  <a:lnTo>
                    <a:pt x="5457" y="13315"/>
                  </a:lnTo>
                  <a:lnTo>
                    <a:pt x="4470" y="11577"/>
                  </a:lnTo>
                  <a:lnTo>
                    <a:pt x="3431" y="9857"/>
                  </a:lnTo>
                  <a:lnTo>
                    <a:pt x="2339" y="8154"/>
                  </a:lnTo>
                  <a:lnTo>
                    <a:pt x="1196" y="646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8195158" y="3629595"/>
              <a:ext cx="33178" cy="62428"/>
            </a:xfrm>
            <a:custGeom>
              <a:avLst/>
              <a:pathLst>
                <a:path w="33178" h="62428">
                  <a:moveTo>
                    <a:pt x="0" y="0"/>
                  </a:moveTo>
                  <a:lnTo>
                    <a:pt x="20518" y="0"/>
                  </a:lnTo>
                  <a:lnTo>
                    <a:pt x="20518" y="49768"/>
                  </a:lnTo>
                  <a:lnTo>
                    <a:pt x="21216" y="49056"/>
                  </a:lnTo>
                  <a:lnTo>
                    <a:pt x="21915" y="48318"/>
                  </a:lnTo>
                  <a:lnTo>
                    <a:pt x="22613" y="47554"/>
                  </a:lnTo>
                  <a:lnTo>
                    <a:pt x="23312" y="46764"/>
                  </a:lnTo>
                  <a:lnTo>
                    <a:pt x="24010" y="45948"/>
                  </a:lnTo>
                  <a:lnTo>
                    <a:pt x="24709" y="45105"/>
                  </a:lnTo>
                  <a:lnTo>
                    <a:pt x="25407" y="44236"/>
                  </a:lnTo>
                  <a:lnTo>
                    <a:pt x="26106" y="43341"/>
                  </a:lnTo>
                  <a:lnTo>
                    <a:pt x="26804" y="42420"/>
                  </a:lnTo>
                  <a:lnTo>
                    <a:pt x="27503" y="41473"/>
                  </a:lnTo>
                  <a:lnTo>
                    <a:pt x="33178" y="46712"/>
                  </a:lnTo>
                  <a:lnTo>
                    <a:pt x="32091" y="48362"/>
                  </a:lnTo>
                  <a:lnTo>
                    <a:pt x="30926" y="49995"/>
                  </a:lnTo>
                  <a:lnTo>
                    <a:pt x="29681" y="51610"/>
                  </a:lnTo>
                  <a:lnTo>
                    <a:pt x="28359" y="53208"/>
                  </a:lnTo>
                  <a:lnTo>
                    <a:pt x="26957" y="54788"/>
                  </a:lnTo>
                  <a:lnTo>
                    <a:pt x="25477" y="56351"/>
                  </a:lnTo>
                  <a:lnTo>
                    <a:pt x="23919" y="57896"/>
                  </a:lnTo>
                  <a:lnTo>
                    <a:pt x="22282" y="59424"/>
                  </a:lnTo>
                  <a:lnTo>
                    <a:pt x="20566" y="60935"/>
                  </a:lnTo>
                  <a:lnTo>
                    <a:pt x="18772" y="62428"/>
                  </a:lnTo>
                  <a:lnTo>
                    <a:pt x="12660" y="56753"/>
                  </a:lnTo>
                  <a:lnTo>
                    <a:pt x="1266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g857"/>
            <p:cNvSpPr/>
            <p:nvPr/>
          </p:nvSpPr>
          <p:spPr>
            <a:xfrm>
              <a:off x="8224844" y="3602965"/>
              <a:ext cx="71159" cy="90804"/>
            </a:xfrm>
            <a:custGeom>
              <a:avLst/>
              <a:pathLst>
                <a:path w="71159" h="90804">
                  <a:moveTo>
                    <a:pt x="7421" y="0"/>
                  </a:moveTo>
                  <a:lnTo>
                    <a:pt x="68976" y="0"/>
                  </a:lnTo>
                  <a:lnTo>
                    <a:pt x="68976" y="8294"/>
                  </a:lnTo>
                  <a:lnTo>
                    <a:pt x="43656" y="8294"/>
                  </a:lnTo>
                  <a:lnTo>
                    <a:pt x="43656" y="41473"/>
                  </a:lnTo>
                  <a:lnTo>
                    <a:pt x="65484" y="41473"/>
                  </a:lnTo>
                  <a:lnTo>
                    <a:pt x="65484" y="49768"/>
                  </a:lnTo>
                  <a:lnTo>
                    <a:pt x="43656" y="49768"/>
                  </a:lnTo>
                  <a:lnTo>
                    <a:pt x="43656" y="82510"/>
                  </a:lnTo>
                  <a:lnTo>
                    <a:pt x="71159" y="82510"/>
                  </a:lnTo>
                  <a:lnTo>
                    <a:pt x="71159" y="90804"/>
                  </a:lnTo>
                  <a:lnTo>
                    <a:pt x="0" y="90804"/>
                  </a:lnTo>
                  <a:lnTo>
                    <a:pt x="0" y="82510"/>
                  </a:lnTo>
                  <a:lnTo>
                    <a:pt x="10477" y="82510"/>
                  </a:lnTo>
                  <a:lnTo>
                    <a:pt x="10477" y="27939"/>
                  </a:lnTo>
                  <a:lnTo>
                    <a:pt x="19208" y="27939"/>
                  </a:lnTo>
                  <a:lnTo>
                    <a:pt x="19208" y="82510"/>
                  </a:lnTo>
                  <a:lnTo>
                    <a:pt x="34925" y="82510"/>
                  </a:lnTo>
                  <a:lnTo>
                    <a:pt x="34925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g858"/>
            <p:cNvSpPr/>
            <p:nvPr/>
          </p:nvSpPr>
          <p:spPr>
            <a:xfrm>
              <a:off x="8308664" y="3597290"/>
              <a:ext cx="97790" cy="100845"/>
            </a:xfrm>
            <a:custGeom>
              <a:avLst/>
              <a:pathLst>
                <a:path w="97790" h="100845">
                  <a:moveTo>
                    <a:pt x="436" y="14406"/>
                  </a:moveTo>
                  <a:lnTo>
                    <a:pt x="43656" y="14406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4406"/>
                  </a:lnTo>
                  <a:lnTo>
                    <a:pt x="96480" y="14406"/>
                  </a:lnTo>
                  <a:lnTo>
                    <a:pt x="96480" y="22701"/>
                  </a:lnTo>
                  <a:lnTo>
                    <a:pt x="52387" y="22701"/>
                  </a:lnTo>
                  <a:lnTo>
                    <a:pt x="52387" y="39727"/>
                  </a:lnTo>
                  <a:lnTo>
                    <a:pt x="86439" y="39727"/>
                  </a:lnTo>
                  <a:lnTo>
                    <a:pt x="86439" y="47148"/>
                  </a:lnTo>
                  <a:lnTo>
                    <a:pt x="84601" y="51252"/>
                  </a:lnTo>
                  <a:lnTo>
                    <a:pt x="82580" y="55181"/>
                  </a:lnTo>
                  <a:lnTo>
                    <a:pt x="80375" y="58935"/>
                  </a:lnTo>
                  <a:lnTo>
                    <a:pt x="77987" y="62515"/>
                  </a:lnTo>
                  <a:lnTo>
                    <a:pt x="75416" y="65920"/>
                  </a:lnTo>
                  <a:lnTo>
                    <a:pt x="72661" y="69151"/>
                  </a:lnTo>
                  <a:lnTo>
                    <a:pt x="69723" y="72207"/>
                  </a:lnTo>
                  <a:lnTo>
                    <a:pt x="66601" y="75088"/>
                  </a:lnTo>
                  <a:lnTo>
                    <a:pt x="63297" y="77795"/>
                  </a:lnTo>
                  <a:lnTo>
                    <a:pt x="59809" y="80327"/>
                  </a:lnTo>
                  <a:lnTo>
                    <a:pt x="63017" y="81693"/>
                  </a:lnTo>
                  <a:lnTo>
                    <a:pt x="66357" y="82999"/>
                  </a:lnTo>
                  <a:lnTo>
                    <a:pt x="69828" y="84243"/>
                  </a:lnTo>
                  <a:lnTo>
                    <a:pt x="73429" y="85426"/>
                  </a:lnTo>
                  <a:lnTo>
                    <a:pt x="77162" y="86548"/>
                  </a:lnTo>
                  <a:lnTo>
                    <a:pt x="81026" y="87609"/>
                  </a:lnTo>
                  <a:lnTo>
                    <a:pt x="85020" y="88609"/>
                  </a:lnTo>
                  <a:lnTo>
                    <a:pt x="89146" y="89547"/>
                  </a:lnTo>
                  <a:lnTo>
                    <a:pt x="93402" y="90425"/>
                  </a:lnTo>
                  <a:lnTo>
                    <a:pt x="97790" y="91241"/>
                  </a:lnTo>
                  <a:lnTo>
                    <a:pt x="94297" y="100845"/>
                  </a:lnTo>
                  <a:lnTo>
                    <a:pt x="89298" y="99990"/>
                  </a:lnTo>
                  <a:lnTo>
                    <a:pt x="84431" y="98994"/>
                  </a:lnTo>
                  <a:lnTo>
                    <a:pt x="79694" y="97859"/>
                  </a:lnTo>
                  <a:lnTo>
                    <a:pt x="75088" y="96585"/>
                  </a:lnTo>
                  <a:lnTo>
                    <a:pt x="70613" y="95170"/>
                  </a:lnTo>
                  <a:lnTo>
                    <a:pt x="66270" y="93616"/>
                  </a:lnTo>
                  <a:lnTo>
                    <a:pt x="62057" y="91922"/>
                  </a:lnTo>
                  <a:lnTo>
                    <a:pt x="57975" y="90089"/>
                  </a:lnTo>
                  <a:lnTo>
                    <a:pt x="54024" y="88115"/>
                  </a:lnTo>
                  <a:lnTo>
                    <a:pt x="50204" y="86002"/>
                  </a:lnTo>
                  <a:lnTo>
                    <a:pt x="46031" y="88111"/>
                  </a:lnTo>
                  <a:lnTo>
                    <a:pt x="41717" y="90071"/>
                  </a:lnTo>
                  <a:lnTo>
                    <a:pt x="37264" y="91883"/>
                  </a:lnTo>
                  <a:lnTo>
                    <a:pt x="32672" y="93546"/>
                  </a:lnTo>
                  <a:lnTo>
                    <a:pt x="27940" y="95061"/>
                  </a:lnTo>
                  <a:lnTo>
                    <a:pt x="23067" y="96427"/>
                  </a:lnTo>
                  <a:lnTo>
                    <a:pt x="18056" y="97645"/>
                  </a:lnTo>
                  <a:lnTo>
                    <a:pt x="12904" y="98715"/>
                  </a:lnTo>
                  <a:lnTo>
                    <a:pt x="7613" y="99636"/>
                  </a:lnTo>
                  <a:lnTo>
                    <a:pt x="2182" y="100409"/>
                  </a:lnTo>
                  <a:lnTo>
                    <a:pt x="0" y="92551"/>
                  </a:lnTo>
                  <a:lnTo>
                    <a:pt x="5059" y="91961"/>
                  </a:lnTo>
                  <a:lnTo>
                    <a:pt x="9936" y="91241"/>
                  </a:lnTo>
                  <a:lnTo>
                    <a:pt x="14629" y="90390"/>
                  </a:lnTo>
                  <a:lnTo>
                    <a:pt x="19138" y="89408"/>
                  </a:lnTo>
                  <a:lnTo>
                    <a:pt x="23465" y="88294"/>
                  </a:lnTo>
                  <a:lnTo>
                    <a:pt x="27608" y="87050"/>
                  </a:lnTo>
                  <a:lnTo>
                    <a:pt x="31567" y="85675"/>
                  </a:lnTo>
                  <a:lnTo>
                    <a:pt x="35344" y="84169"/>
                  </a:lnTo>
                  <a:lnTo>
                    <a:pt x="38937" y="82532"/>
                  </a:lnTo>
                  <a:lnTo>
                    <a:pt x="42346" y="80764"/>
                  </a:lnTo>
                  <a:lnTo>
                    <a:pt x="39255" y="78393"/>
                  </a:lnTo>
                  <a:lnTo>
                    <a:pt x="36269" y="75822"/>
                  </a:lnTo>
                  <a:lnTo>
                    <a:pt x="33388" y="73050"/>
                  </a:lnTo>
                  <a:lnTo>
                    <a:pt x="30611" y="70077"/>
                  </a:lnTo>
                  <a:lnTo>
                    <a:pt x="27940" y="66903"/>
                  </a:lnTo>
                  <a:lnTo>
                    <a:pt x="25373" y="63528"/>
                  </a:lnTo>
                  <a:lnTo>
                    <a:pt x="22910" y="59953"/>
                  </a:lnTo>
                  <a:lnTo>
                    <a:pt x="20553" y="56176"/>
                  </a:lnTo>
                  <a:lnTo>
                    <a:pt x="18300" y="52199"/>
                  </a:lnTo>
                  <a:lnTo>
                    <a:pt x="16152" y="48021"/>
                  </a:lnTo>
                  <a:lnTo>
                    <a:pt x="9167" y="48021"/>
                  </a:lnTo>
                  <a:lnTo>
                    <a:pt x="9167" y="39727"/>
                  </a:lnTo>
                  <a:lnTo>
                    <a:pt x="43656" y="39727"/>
                  </a:lnTo>
                  <a:lnTo>
                    <a:pt x="43656" y="22701"/>
                  </a:lnTo>
                  <a:lnTo>
                    <a:pt x="436" y="2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8333984" y="3645311"/>
              <a:ext cx="51077" cy="27939"/>
            </a:xfrm>
            <a:custGeom>
              <a:avLst/>
              <a:pathLst>
                <a:path w="51077" h="27939">
                  <a:moveTo>
                    <a:pt x="0" y="0"/>
                  </a:moveTo>
                  <a:lnTo>
                    <a:pt x="2300" y="3815"/>
                  </a:lnTo>
                  <a:lnTo>
                    <a:pt x="4662" y="7404"/>
                  </a:lnTo>
                  <a:lnTo>
                    <a:pt x="7085" y="10765"/>
                  </a:lnTo>
                  <a:lnTo>
                    <a:pt x="9569" y="13900"/>
                  </a:lnTo>
                  <a:lnTo>
                    <a:pt x="12114" y="16807"/>
                  </a:lnTo>
                  <a:lnTo>
                    <a:pt x="14720" y="19488"/>
                  </a:lnTo>
                  <a:lnTo>
                    <a:pt x="17388" y="21941"/>
                  </a:lnTo>
                  <a:lnTo>
                    <a:pt x="20116" y="24168"/>
                  </a:lnTo>
                  <a:lnTo>
                    <a:pt x="22906" y="26167"/>
                  </a:lnTo>
                  <a:lnTo>
                    <a:pt x="25757" y="27939"/>
                  </a:lnTo>
                  <a:lnTo>
                    <a:pt x="29075" y="25696"/>
                  </a:lnTo>
                  <a:lnTo>
                    <a:pt x="32218" y="23329"/>
                  </a:lnTo>
                  <a:lnTo>
                    <a:pt x="35186" y="20841"/>
                  </a:lnTo>
                  <a:lnTo>
                    <a:pt x="37980" y="18230"/>
                  </a:lnTo>
                  <a:lnTo>
                    <a:pt x="40600" y="15497"/>
                  </a:lnTo>
                  <a:lnTo>
                    <a:pt x="43045" y="12642"/>
                  </a:lnTo>
                  <a:lnTo>
                    <a:pt x="45315" y="9665"/>
                  </a:lnTo>
                  <a:lnTo>
                    <a:pt x="47410" y="6565"/>
                  </a:lnTo>
                  <a:lnTo>
                    <a:pt x="49331" y="3344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g860"/>
            <p:cNvSpPr/>
            <p:nvPr/>
          </p:nvSpPr>
          <p:spPr>
            <a:xfrm>
              <a:off x="7287490" y="3717990"/>
              <a:ext cx="41473" cy="100409"/>
            </a:xfrm>
            <a:custGeom>
              <a:avLst/>
              <a:pathLst>
                <a:path w="41473" h="100409">
                  <a:moveTo>
                    <a:pt x="1309" y="18335"/>
                  </a:moveTo>
                  <a:lnTo>
                    <a:pt x="17462" y="18335"/>
                  </a:lnTo>
                  <a:lnTo>
                    <a:pt x="17462" y="0"/>
                  </a:lnTo>
                  <a:lnTo>
                    <a:pt x="26193" y="0"/>
                  </a:lnTo>
                  <a:lnTo>
                    <a:pt x="26193" y="18335"/>
                  </a:lnTo>
                  <a:lnTo>
                    <a:pt x="39727" y="18335"/>
                  </a:lnTo>
                  <a:lnTo>
                    <a:pt x="39727" y="26630"/>
                  </a:lnTo>
                  <a:lnTo>
                    <a:pt x="26193" y="26630"/>
                  </a:lnTo>
                  <a:lnTo>
                    <a:pt x="26193" y="49331"/>
                  </a:lnTo>
                  <a:lnTo>
                    <a:pt x="39727" y="43656"/>
                  </a:lnTo>
                  <a:lnTo>
                    <a:pt x="41473" y="51514"/>
                  </a:lnTo>
                  <a:lnTo>
                    <a:pt x="26193" y="58499"/>
                  </a:lnTo>
                  <a:lnTo>
                    <a:pt x="26193" y="88622"/>
                  </a:lnTo>
                  <a:lnTo>
                    <a:pt x="26171" y="89892"/>
                  </a:lnTo>
                  <a:lnTo>
                    <a:pt x="26106" y="91084"/>
                  </a:lnTo>
                  <a:lnTo>
                    <a:pt x="25997" y="92197"/>
                  </a:lnTo>
                  <a:lnTo>
                    <a:pt x="25844" y="93232"/>
                  </a:lnTo>
                  <a:lnTo>
                    <a:pt x="25648" y="94188"/>
                  </a:lnTo>
                  <a:lnTo>
                    <a:pt x="25407" y="95065"/>
                  </a:lnTo>
                  <a:lnTo>
                    <a:pt x="25124" y="95864"/>
                  </a:lnTo>
                  <a:lnTo>
                    <a:pt x="24796" y="96585"/>
                  </a:lnTo>
                  <a:lnTo>
                    <a:pt x="24425" y="97226"/>
                  </a:lnTo>
                  <a:lnTo>
                    <a:pt x="24010" y="97789"/>
                  </a:lnTo>
                  <a:lnTo>
                    <a:pt x="23543" y="98287"/>
                  </a:lnTo>
                  <a:lnTo>
                    <a:pt x="23015" y="98732"/>
                  </a:lnTo>
                  <a:lnTo>
                    <a:pt x="22426" y="99125"/>
                  </a:lnTo>
                  <a:lnTo>
                    <a:pt x="21775" y="99466"/>
                  </a:lnTo>
                  <a:lnTo>
                    <a:pt x="21064" y="99754"/>
                  </a:lnTo>
                  <a:lnTo>
                    <a:pt x="20291" y="99990"/>
                  </a:lnTo>
                  <a:lnTo>
                    <a:pt x="19457" y="100173"/>
                  </a:lnTo>
                  <a:lnTo>
                    <a:pt x="18562" y="100304"/>
                  </a:lnTo>
                  <a:lnTo>
                    <a:pt x="17606" y="100383"/>
                  </a:lnTo>
                  <a:lnTo>
                    <a:pt x="16589" y="100409"/>
                  </a:lnTo>
                  <a:lnTo>
                    <a:pt x="15201" y="100396"/>
                  </a:lnTo>
                  <a:lnTo>
                    <a:pt x="13830" y="100356"/>
                  </a:lnTo>
                  <a:lnTo>
                    <a:pt x="12476" y="100291"/>
                  </a:lnTo>
                  <a:lnTo>
                    <a:pt x="11141" y="100199"/>
                  </a:lnTo>
                  <a:lnTo>
                    <a:pt x="9822" y="100081"/>
                  </a:lnTo>
                  <a:lnTo>
                    <a:pt x="8521" y="99937"/>
                  </a:lnTo>
                  <a:lnTo>
                    <a:pt x="7238" y="99767"/>
                  </a:lnTo>
                  <a:lnTo>
                    <a:pt x="5972" y="99571"/>
                  </a:lnTo>
                  <a:lnTo>
                    <a:pt x="4723" y="99348"/>
                  </a:lnTo>
                  <a:lnTo>
                    <a:pt x="3492" y="99099"/>
                  </a:lnTo>
                  <a:lnTo>
                    <a:pt x="1746" y="89931"/>
                  </a:lnTo>
                  <a:lnTo>
                    <a:pt x="3060" y="90263"/>
                  </a:lnTo>
                  <a:lnTo>
                    <a:pt x="4383" y="90560"/>
                  </a:lnTo>
                  <a:lnTo>
                    <a:pt x="5714" y="90822"/>
                  </a:lnTo>
                  <a:lnTo>
                    <a:pt x="7054" y="91049"/>
                  </a:lnTo>
                  <a:lnTo>
                    <a:pt x="8403" y="91241"/>
                  </a:lnTo>
                  <a:lnTo>
                    <a:pt x="9761" y="91398"/>
                  </a:lnTo>
                  <a:lnTo>
                    <a:pt x="11127" y="91520"/>
                  </a:lnTo>
                  <a:lnTo>
                    <a:pt x="12503" y="91608"/>
                  </a:lnTo>
                  <a:lnTo>
                    <a:pt x="13887" y="91660"/>
                  </a:lnTo>
                  <a:lnTo>
                    <a:pt x="15279" y="91678"/>
                  </a:lnTo>
                  <a:lnTo>
                    <a:pt x="15694" y="91625"/>
                  </a:lnTo>
                  <a:lnTo>
                    <a:pt x="16065" y="91468"/>
                  </a:lnTo>
                  <a:lnTo>
                    <a:pt x="16392" y="91206"/>
                  </a:lnTo>
                  <a:lnTo>
                    <a:pt x="16676" y="90839"/>
                  </a:lnTo>
                  <a:lnTo>
                    <a:pt x="16916" y="90368"/>
                  </a:lnTo>
                  <a:lnTo>
                    <a:pt x="17113" y="89792"/>
                  </a:lnTo>
                  <a:lnTo>
                    <a:pt x="17266" y="89111"/>
                  </a:lnTo>
                  <a:lnTo>
                    <a:pt x="17375" y="88325"/>
                  </a:lnTo>
                  <a:lnTo>
                    <a:pt x="17440" y="87434"/>
                  </a:lnTo>
                  <a:lnTo>
                    <a:pt x="17462" y="86439"/>
                  </a:lnTo>
                  <a:lnTo>
                    <a:pt x="17462" y="61991"/>
                  </a:lnTo>
                  <a:lnTo>
                    <a:pt x="3055" y="67230"/>
                  </a:lnTo>
                  <a:lnTo>
                    <a:pt x="0" y="58062"/>
                  </a:lnTo>
                  <a:lnTo>
                    <a:pt x="1824" y="57534"/>
                  </a:lnTo>
                  <a:lnTo>
                    <a:pt x="3632" y="56997"/>
                  </a:lnTo>
                  <a:lnTo>
                    <a:pt x="5422" y="56451"/>
                  </a:lnTo>
                  <a:lnTo>
                    <a:pt x="7194" y="55897"/>
                  </a:lnTo>
                  <a:lnTo>
                    <a:pt x="8949" y="55334"/>
                  </a:lnTo>
                  <a:lnTo>
                    <a:pt x="10687" y="54762"/>
                  </a:lnTo>
                  <a:lnTo>
                    <a:pt x="12407" y="54181"/>
                  </a:lnTo>
                  <a:lnTo>
                    <a:pt x="14109" y="53592"/>
                  </a:lnTo>
                  <a:lnTo>
                    <a:pt x="15794" y="52994"/>
                  </a:lnTo>
                  <a:lnTo>
                    <a:pt x="17462" y="52387"/>
                  </a:lnTo>
                  <a:lnTo>
                    <a:pt x="17462" y="26630"/>
                  </a:lnTo>
                  <a:lnTo>
                    <a:pt x="1309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g861"/>
            <p:cNvSpPr/>
            <p:nvPr/>
          </p:nvSpPr>
          <p:spPr>
            <a:xfrm>
              <a:off x="7330709" y="3717554"/>
              <a:ext cx="58062" cy="42346"/>
            </a:xfrm>
            <a:custGeom>
              <a:avLst/>
              <a:pathLst>
                <a:path w="58062" h="42346">
                  <a:moveTo>
                    <a:pt x="4802" y="13096"/>
                  </a:moveTo>
                  <a:lnTo>
                    <a:pt x="25320" y="13096"/>
                  </a:lnTo>
                  <a:lnTo>
                    <a:pt x="25320" y="0"/>
                  </a:lnTo>
                  <a:lnTo>
                    <a:pt x="34051" y="0"/>
                  </a:lnTo>
                  <a:lnTo>
                    <a:pt x="34051" y="13096"/>
                  </a:lnTo>
                  <a:lnTo>
                    <a:pt x="54570" y="13096"/>
                  </a:lnTo>
                  <a:lnTo>
                    <a:pt x="54570" y="20955"/>
                  </a:lnTo>
                  <a:lnTo>
                    <a:pt x="34051" y="20955"/>
                  </a:lnTo>
                  <a:lnTo>
                    <a:pt x="34051" y="34051"/>
                  </a:lnTo>
                  <a:lnTo>
                    <a:pt x="58062" y="34051"/>
                  </a:lnTo>
                  <a:lnTo>
                    <a:pt x="58062" y="42346"/>
                  </a:lnTo>
                  <a:lnTo>
                    <a:pt x="0" y="42346"/>
                  </a:lnTo>
                  <a:lnTo>
                    <a:pt x="0" y="34051"/>
                  </a:lnTo>
                  <a:lnTo>
                    <a:pt x="25320" y="34051"/>
                  </a:lnTo>
                  <a:lnTo>
                    <a:pt x="25320" y="20955"/>
                  </a:lnTo>
                  <a:lnTo>
                    <a:pt x="4802" y="209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7331146" y="3762956"/>
              <a:ext cx="58062" cy="55443"/>
            </a:xfrm>
            <a:custGeom>
              <a:avLst/>
              <a:pathLst>
                <a:path w="58062" h="55443">
                  <a:moveTo>
                    <a:pt x="0" y="9604"/>
                  </a:moveTo>
                  <a:lnTo>
                    <a:pt x="38854" y="9604"/>
                  </a:lnTo>
                  <a:lnTo>
                    <a:pt x="38854" y="0"/>
                  </a:lnTo>
                  <a:lnTo>
                    <a:pt x="47585" y="0"/>
                  </a:lnTo>
                  <a:lnTo>
                    <a:pt x="47585" y="9604"/>
                  </a:lnTo>
                  <a:lnTo>
                    <a:pt x="58062" y="9604"/>
                  </a:lnTo>
                  <a:lnTo>
                    <a:pt x="58062" y="17899"/>
                  </a:lnTo>
                  <a:lnTo>
                    <a:pt x="47585" y="17899"/>
                  </a:lnTo>
                  <a:lnTo>
                    <a:pt x="47585" y="44092"/>
                  </a:lnTo>
                  <a:lnTo>
                    <a:pt x="47561" y="45280"/>
                  </a:lnTo>
                  <a:lnTo>
                    <a:pt x="47489" y="46397"/>
                  </a:lnTo>
                  <a:lnTo>
                    <a:pt x="47369" y="47445"/>
                  </a:lnTo>
                  <a:lnTo>
                    <a:pt x="47201" y="48423"/>
                  </a:lnTo>
                  <a:lnTo>
                    <a:pt x="46985" y="49331"/>
                  </a:lnTo>
                  <a:lnTo>
                    <a:pt x="46720" y="50169"/>
                  </a:lnTo>
                  <a:lnTo>
                    <a:pt x="46408" y="50938"/>
                  </a:lnTo>
                  <a:lnTo>
                    <a:pt x="46048" y="51636"/>
                  </a:lnTo>
                  <a:lnTo>
                    <a:pt x="45640" y="52265"/>
                  </a:lnTo>
                  <a:lnTo>
                    <a:pt x="45184" y="52824"/>
                  </a:lnTo>
                  <a:lnTo>
                    <a:pt x="44653" y="53321"/>
                  </a:lnTo>
                  <a:lnTo>
                    <a:pt x="44022" y="53767"/>
                  </a:lnTo>
                  <a:lnTo>
                    <a:pt x="43291" y="54159"/>
                  </a:lnTo>
                  <a:lnTo>
                    <a:pt x="42460" y="54500"/>
                  </a:lnTo>
                  <a:lnTo>
                    <a:pt x="41528" y="54788"/>
                  </a:lnTo>
                  <a:lnTo>
                    <a:pt x="40495" y="55024"/>
                  </a:lnTo>
                  <a:lnTo>
                    <a:pt x="39362" y="55207"/>
                  </a:lnTo>
                  <a:lnTo>
                    <a:pt x="38129" y="55338"/>
                  </a:lnTo>
                  <a:lnTo>
                    <a:pt x="36795" y="55417"/>
                  </a:lnTo>
                  <a:lnTo>
                    <a:pt x="35361" y="55443"/>
                  </a:lnTo>
                  <a:lnTo>
                    <a:pt x="34152" y="55430"/>
                  </a:lnTo>
                  <a:lnTo>
                    <a:pt x="32969" y="55391"/>
                  </a:lnTo>
                  <a:lnTo>
                    <a:pt x="31812" y="55325"/>
                  </a:lnTo>
                  <a:lnTo>
                    <a:pt x="30681" y="55233"/>
                  </a:lnTo>
                  <a:lnTo>
                    <a:pt x="29577" y="55116"/>
                  </a:lnTo>
                  <a:lnTo>
                    <a:pt x="28498" y="54971"/>
                  </a:lnTo>
                  <a:lnTo>
                    <a:pt x="27446" y="54801"/>
                  </a:lnTo>
                  <a:lnTo>
                    <a:pt x="26420" y="54605"/>
                  </a:lnTo>
                  <a:lnTo>
                    <a:pt x="25421" y="54382"/>
                  </a:lnTo>
                  <a:lnTo>
                    <a:pt x="24447" y="54133"/>
                  </a:lnTo>
                  <a:lnTo>
                    <a:pt x="22701" y="44965"/>
                  </a:lnTo>
                  <a:lnTo>
                    <a:pt x="23927" y="45297"/>
                  </a:lnTo>
                  <a:lnTo>
                    <a:pt x="25163" y="45594"/>
                  </a:lnTo>
                  <a:lnTo>
                    <a:pt x="26407" y="45856"/>
                  </a:lnTo>
                  <a:lnTo>
                    <a:pt x="27660" y="46083"/>
                  </a:lnTo>
                  <a:lnTo>
                    <a:pt x="28922" y="46275"/>
                  </a:lnTo>
                  <a:lnTo>
                    <a:pt x="30192" y="46432"/>
                  </a:lnTo>
                  <a:lnTo>
                    <a:pt x="31471" y="46555"/>
                  </a:lnTo>
                  <a:lnTo>
                    <a:pt x="32759" y="46642"/>
                  </a:lnTo>
                  <a:lnTo>
                    <a:pt x="34056" y="46694"/>
                  </a:lnTo>
                  <a:lnTo>
                    <a:pt x="35361" y="46712"/>
                  </a:lnTo>
                  <a:lnTo>
                    <a:pt x="36025" y="46668"/>
                  </a:lnTo>
                  <a:lnTo>
                    <a:pt x="36618" y="46537"/>
                  </a:lnTo>
                  <a:lnTo>
                    <a:pt x="37142" y="46319"/>
                  </a:lnTo>
                  <a:lnTo>
                    <a:pt x="37596" y="46013"/>
                  </a:lnTo>
                  <a:lnTo>
                    <a:pt x="37980" y="45620"/>
                  </a:lnTo>
                  <a:lnTo>
                    <a:pt x="38295" y="45140"/>
                  </a:lnTo>
                  <a:lnTo>
                    <a:pt x="38539" y="44573"/>
                  </a:lnTo>
                  <a:lnTo>
                    <a:pt x="38714" y="43918"/>
                  </a:lnTo>
                  <a:lnTo>
                    <a:pt x="38819" y="43176"/>
                  </a:lnTo>
                  <a:lnTo>
                    <a:pt x="38854" y="42346"/>
                  </a:lnTo>
                  <a:lnTo>
                    <a:pt x="38854" y="17899"/>
                  </a:lnTo>
                  <a:lnTo>
                    <a:pt x="0" y="178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g863"/>
            <p:cNvSpPr/>
            <p:nvPr/>
          </p:nvSpPr>
          <p:spPr>
            <a:xfrm>
              <a:off x="7336385" y="3785221"/>
              <a:ext cx="17462" cy="19208"/>
            </a:xfrm>
            <a:custGeom>
              <a:avLst/>
              <a:pathLst>
                <a:path w="17462" h="19208">
                  <a:moveTo>
                    <a:pt x="7858" y="0"/>
                  </a:moveTo>
                  <a:lnTo>
                    <a:pt x="8975" y="1410"/>
                  </a:lnTo>
                  <a:lnTo>
                    <a:pt x="10058" y="2846"/>
                  </a:lnTo>
                  <a:lnTo>
                    <a:pt x="11106" y="4308"/>
                  </a:lnTo>
                  <a:lnTo>
                    <a:pt x="12118" y="5797"/>
                  </a:lnTo>
                  <a:lnTo>
                    <a:pt x="13096" y="7312"/>
                  </a:lnTo>
                  <a:lnTo>
                    <a:pt x="14039" y="8853"/>
                  </a:lnTo>
                  <a:lnTo>
                    <a:pt x="14947" y="10420"/>
                  </a:lnTo>
                  <a:lnTo>
                    <a:pt x="15821" y="12014"/>
                  </a:lnTo>
                  <a:lnTo>
                    <a:pt x="16659" y="13633"/>
                  </a:lnTo>
                  <a:lnTo>
                    <a:pt x="17462" y="15279"/>
                  </a:lnTo>
                  <a:lnTo>
                    <a:pt x="9167" y="19208"/>
                  </a:lnTo>
                  <a:lnTo>
                    <a:pt x="8447" y="17479"/>
                  </a:lnTo>
                  <a:lnTo>
                    <a:pt x="7683" y="15786"/>
                  </a:lnTo>
                  <a:lnTo>
                    <a:pt x="6875" y="14127"/>
                  </a:lnTo>
                  <a:lnTo>
                    <a:pt x="6024" y="12503"/>
                  </a:lnTo>
                  <a:lnTo>
                    <a:pt x="5129" y="10914"/>
                  </a:lnTo>
                  <a:lnTo>
                    <a:pt x="4191" y="9359"/>
                  </a:lnTo>
                  <a:lnTo>
                    <a:pt x="3208" y="7840"/>
                  </a:lnTo>
                  <a:lnTo>
                    <a:pt x="2182" y="6356"/>
                  </a:lnTo>
                  <a:lnTo>
                    <a:pt x="1113" y="490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g864"/>
            <p:cNvSpPr/>
            <p:nvPr/>
          </p:nvSpPr>
          <p:spPr>
            <a:xfrm>
              <a:off x="7173820" y="3880077"/>
              <a:ext cx="57353" cy="82019"/>
            </a:xfrm>
            <a:custGeom>
              <a:avLst/>
              <a:pathLst>
                <a:path w="57353" h="82019">
                  <a:moveTo>
                    <a:pt x="36452" y="8949"/>
                  </a:moveTo>
                  <a:lnTo>
                    <a:pt x="35296" y="8971"/>
                  </a:lnTo>
                  <a:lnTo>
                    <a:pt x="34161" y="9039"/>
                  </a:lnTo>
                  <a:lnTo>
                    <a:pt x="33047" y="9150"/>
                  </a:lnTo>
                  <a:lnTo>
                    <a:pt x="31956" y="9307"/>
                  </a:lnTo>
                  <a:lnTo>
                    <a:pt x="30886" y="9508"/>
                  </a:lnTo>
                  <a:lnTo>
                    <a:pt x="29839" y="9754"/>
                  </a:lnTo>
                  <a:lnTo>
                    <a:pt x="28813" y="10045"/>
                  </a:lnTo>
                  <a:lnTo>
                    <a:pt x="27809" y="10381"/>
                  </a:lnTo>
                  <a:lnTo>
                    <a:pt x="26826" y="10761"/>
                  </a:lnTo>
                  <a:lnTo>
                    <a:pt x="25866" y="11186"/>
                  </a:lnTo>
                  <a:lnTo>
                    <a:pt x="24930" y="11643"/>
                  </a:lnTo>
                  <a:lnTo>
                    <a:pt x="24021" y="12138"/>
                  </a:lnTo>
                  <a:lnTo>
                    <a:pt x="23140" y="12673"/>
                  </a:lnTo>
                  <a:lnTo>
                    <a:pt x="22286" y="13247"/>
                  </a:lnTo>
                  <a:lnTo>
                    <a:pt x="21459" y="13860"/>
                  </a:lnTo>
                  <a:lnTo>
                    <a:pt x="20660" y="14513"/>
                  </a:lnTo>
                  <a:lnTo>
                    <a:pt x="19888" y="15205"/>
                  </a:lnTo>
                  <a:lnTo>
                    <a:pt x="19143" y="15936"/>
                  </a:lnTo>
                  <a:lnTo>
                    <a:pt x="18425" y="16707"/>
                  </a:lnTo>
                  <a:lnTo>
                    <a:pt x="17735" y="17517"/>
                  </a:lnTo>
                  <a:lnTo>
                    <a:pt x="17084" y="18364"/>
                  </a:lnTo>
                  <a:lnTo>
                    <a:pt x="16462" y="19248"/>
                  </a:lnTo>
                  <a:lnTo>
                    <a:pt x="15870" y="20167"/>
                  </a:lnTo>
                  <a:lnTo>
                    <a:pt x="15308" y="21123"/>
                  </a:lnTo>
                  <a:lnTo>
                    <a:pt x="14774" y="22114"/>
                  </a:lnTo>
                  <a:lnTo>
                    <a:pt x="14271" y="23142"/>
                  </a:lnTo>
                  <a:lnTo>
                    <a:pt x="13797" y="24205"/>
                  </a:lnTo>
                  <a:lnTo>
                    <a:pt x="13352" y="25305"/>
                  </a:lnTo>
                  <a:lnTo>
                    <a:pt x="12936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6" y="42558"/>
                  </a:lnTo>
                  <a:lnTo>
                    <a:pt x="10813" y="44046"/>
                  </a:lnTo>
                  <a:lnTo>
                    <a:pt x="10892" y="45501"/>
                  </a:lnTo>
                  <a:lnTo>
                    <a:pt x="11003" y="46921"/>
                  </a:lnTo>
                  <a:lnTo>
                    <a:pt x="11145" y="48308"/>
                  </a:lnTo>
                  <a:lnTo>
                    <a:pt x="11320" y="49661"/>
                  </a:lnTo>
                  <a:lnTo>
                    <a:pt x="11525" y="50980"/>
                  </a:lnTo>
                  <a:lnTo>
                    <a:pt x="11763" y="52265"/>
                  </a:lnTo>
                  <a:lnTo>
                    <a:pt x="12032" y="53516"/>
                  </a:lnTo>
                  <a:lnTo>
                    <a:pt x="12332" y="54734"/>
                  </a:lnTo>
                  <a:lnTo>
                    <a:pt x="12676" y="55905"/>
                  </a:lnTo>
                  <a:lnTo>
                    <a:pt x="13051" y="57039"/>
                  </a:lnTo>
                  <a:lnTo>
                    <a:pt x="13457" y="58135"/>
                  </a:lnTo>
                  <a:lnTo>
                    <a:pt x="13895" y="59195"/>
                  </a:lnTo>
                  <a:lnTo>
                    <a:pt x="14365" y="60218"/>
                  </a:lnTo>
                  <a:lnTo>
                    <a:pt x="14867" y="61203"/>
                  </a:lnTo>
                  <a:lnTo>
                    <a:pt x="15400" y="62152"/>
                  </a:lnTo>
                  <a:lnTo>
                    <a:pt x="15965" y="63063"/>
                  </a:lnTo>
                  <a:lnTo>
                    <a:pt x="16561" y="63937"/>
                  </a:lnTo>
                  <a:lnTo>
                    <a:pt x="17189" y="64774"/>
                  </a:lnTo>
                  <a:lnTo>
                    <a:pt x="17849" y="65573"/>
                  </a:lnTo>
                  <a:lnTo>
                    <a:pt x="18540" y="66333"/>
                  </a:lnTo>
                  <a:lnTo>
                    <a:pt x="19263" y="67053"/>
                  </a:lnTo>
                  <a:lnTo>
                    <a:pt x="20018" y="67734"/>
                  </a:lnTo>
                  <a:lnTo>
                    <a:pt x="20804" y="68376"/>
                  </a:lnTo>
                  <a:lnTo>
                    <a:pt x="21622" y="68979"/>
                  </a:lnTo>
                  <a:lnTo>
                    <a:pt x="22472" y="69542"/>
                  </a:lnTo>
                  <a:lnTo>
                    <a:pt x="23353" y="70066"/>
                  </a:lnTo>
                  <a:lnTo>
                    <a:pt x="24266" y="70550"/>
                  </a:lnTo>
                  <a:lnTo>
                    <a:pt x="25211" y="70995"/>
                  </a:lnTo>
                  <a:lnTo>
                    <a:pt x="26188" y="71400"/>
                  </a:lnTo>
                  <a:lnTo>
                    <a:pt x="27197" y="71762"/>
                  </a:lnTo>
                  <a:lnTo>
                    <a:pt x="28240" y="72081"/>
                  </a:lnTo>
                  <a:lnTo>
                    <a:pt x="29315" y="72358"/>
                  </a:lnTo>
                  <a:lnTo>
                    <a:pt x="30422" y="72592"/>
                  </a:lnTo>
                  <a:lnTo>
                    <a:pt x="31563" y="72783"/>
                  </a:lnTo>
                  <a:lnTo>
                    <a:pt x="32736" y="72932"/>
                  </a:lnTo>
                  <a:lnTo>
                    <a:pt x="33942" y="73039"/>
                  </a:lnTo>
                  <a:lnTo>
                    <a:pt x="35181" y="73102"/>
                  </a:lnTo>
                  <a:lnTo>
                    <a:pt x="36452" y="73124"/>
                  </a:lnTo>
                  <a:lnTo>
                    <a:pt x="37419" y="73114"/>
                  </a:lnTo>
                  <a:lnTo>
                    <a:pt x="38376" y="73087"/>
                  </a:lnTo>
                  <a:lnTo>
                    <a:pt x="39322" y="73040"/>
                  </a:lnTo>
                  <a:lnTo>
                    <a:pt x="40259" y="72975"/>
                  </a:lnTo>
                  <a:lnTo>
                    <a:pt x="41186" y="72892"/>
                  </a:lnTo>
                  <a:lnTo>
                    <a:pt x="42104" y="72790"/>
                  </a:lnTo>
                  <a:lnTo>
                    <a:pt x="43011" y="72669"/>
                  </a:lnTo>
                  <a:lnTo>
                    <a:pt x="43909" y="72530"/>
                  </a:lnTo>
                  <a:lnTo>
                    <a:pt x="44797" y="72372"/>
                  </a:lnTo>
                  <a:lnTo>
                    <a:pt x="45675" y="72196"/>
                  </a:lnTo>
                  <a:lnTo>
                    <a:pt x="46547" y="71997"/>
                  </a:lnTo>
                  <a:lnTo>
                    <a:pt x="47417" y="71792"/>
                  </a:lnTo>
                  <a:lnTo>
                    <a:pt x="48284" y="71582"/>
                  </a:lnTo>
                  <a:lnTo>
                    <a:pt x="49150" y="71367"/>
                  </a:lnTo>
                  <a:lnTo>
                    <a:pt x="50013" y="71146"/>
                  </a:lnTo>
                  <a:lnTo>
                    <a:pt x="50874" y="70919"/>
                  </a:lnTo>
                  <a:lnTo>
                    <a:pt x="51733" y="70687"/>
                  </a:lnTo>
                  <a:lnTo>
                    <a:pt x="52590" y="70450"/>
                  </a:lnTo>
                  <a:lnTo>
                    <a:pt x="53445" y="70207"/>
                  </a:lnTo>
                  <a:lnTo>
                    <a:pt x="54297" y="69959"/>
                  </a:lnTo>
                  <a:lnTo>
                    <a:pt x="54297" y="78799"/>
                  </a:lnTo>
                  <a:lnTo>
                    <a:pt x="53871" y="78961"/>
                  </a:lnTo>
                  <a:lnTo>
                    <a:pt x="53446" y="79120"/>
                  </a:lnTo>
                  <a:lnTo>
                    <a:pt x="53020" y="79275"/>
                  </a:lnTo>
                  <a:lnTo>
                    <a:pt x="52594" y="79428"/>
                  </a:lnTo>
                  <a:lnTo>
                    <a:pt x="52169" y="79577"/>
                  </a:lnTo>
                  <a:lnTo>
                    <a:pt x="51743" y="79722"/>
                  </a:lnTo>
                  <a:lnTo>
                    <a:pt x="51317" y="79865"/>
                  </a:lnTo>
                  <a:lnTo>
                    <a:pt x="50892" y="80004"/>
                  </a:lnTo>
                  <a:lnTo>
                    <a:pt x="50466" y="80140"/>
                  </a:lnTo>
                  <a:lnTo>
                    <a:pt x="50040" y="80272"/>
                  </a:lnTo>
                  <a:lnTo>
                    <a:pt x="49613" y="80390"/>
                  </a:lnTo>
                  <a:lnTo>
                    <a:pt x="49180" y="80504"/>
                  </a:lnTo>
                  <a:lnTo>
                    <a:pt x="48744" y="80613"/>
                  </a:lnTo>
                  <a:lnTo>
                    <a:pt x="48303" y="80718"/>
                  </a:lnTo>
                  <a:lnTo>
                    <a:pt x="47858" y="80818"/>
                  </a:lnTo>
                  <a:lnTo>
                    <a:pt x="47408" y="80914"/>
                  </a:lnTo>
                  <a:lnTo>
                    <a:pt x="46954" y="81006"/>
                  </a:lnTo>
                  <a:lnTo>
                    <a:pt x="46496" y="81093"/>
                  </a:lnTo>
                  <a:lnTo>
                    <a:pt x="46033" y="81176"/>
                  </a:lnTo>
                  <a:lnTo>
                    <a:pt x="45566" y="81255"/>
                  </a:lnTo>
                  <a:lnTo>
                    <a:pt x="45104" y="81329"/>
                  </a:lnTo>
                  <a:lnTo>
                    <a:pt x="44634" y="81399"/>
                  </a:lnTo>
                  <a:lnTo>
                    <a:pt x="44156" y="81464"/>
                  </a:lnTo>
                  <a:lnTo>
                    <a:pt x="43671" y="81525"/>
                  </a:lnTo>
                  <a:lnTo>
                    <a:pt x="43178" y="81582"/>
                  </a:lnTo>
                  <a:lnTo>
                    <a:pt x="42678" y="81635"/>
                  </a:lnTo>
                  <a:lnTo>
                    <a:pt x="42170" y="81683"/>
                  </a:lnTo>
                  <a:lnTo>
                    <a:pt x="41654" y="81726"/>
                  </a:lnTo>
                  <a:lnTo>
                    <a:pt x="41131" y="81765"/>
                  </a:lnTo>
                  <a:lnTo>
                    <a:pt x="40600" y="81800"/>
                  </a:lnTo>
                  <a:lnTo>
                    <a:pt x="40070" y="81842"/>
                  </a:lnTo>
                  <a:lnTo>
                    <a:pt x="39528" y="81879"/>
                  </a:lnTo>
                  <a:lnTo>
                    <a:pt x="38974" y="81912"/>
                  </a:lnTo>
                  <a:lnTo>
                    <a:pt x="38408" y="81940"/>
                  </a:lnTo>
                  <a:lnTo>
                    <a:pt x="37830" y="81964"/>
                  </a:lnTo>
                  <a:lnTo>
                    <a:pt x="37240" y="81984"/>
                  </a:lnTo>
                  <a:lnTo>
                    <a:pt x="36639" y="81999"/>
                  </a:lnTo>
                  <a:lnTo>
                    <a:pt x="36025" y="82010"/>
                  </a:lnTo>
                  <a:lnTo>
                    <a:pt x="35399" y="82016"/>
                  </a:lnTo>
                  <a:lnTo>
                    <a:pt x="34761" y="82019"/>
                  </a:lnTo>
                  <a:lnTo>
                    <a:pt x="32995" y="81989"/>
                  </a:lnTo>
                  <a:lnTo>
                    <a:pt x="31277" y="81901"/>
                  </a:lnTo>
                  <a:lnTo>
                    <a:pt x="29607" y="81753"/>
                  </a:lnTo>
                  <a:lnTo>
                    <a:pt x="27985" y="81547"/>
                  </a:lnTo>
                  <a:lnTo>
                    <a:pt x="26412" y="81282"/>
                  </a:lnTo>
                  <a:lnTo>
                    <a:pt x="24886" y="80958"/>
                  </a:lnTo>
                  <a:lnTo>
                    <a:pt x="23408" y="80575"/>
                  </a:lnTo>
                  <a:lnTo>
                    <a:pt x="21978" y="80133"/>
                  </a:lnTo>
                  <a:lnTo>
                    <a:pt x="20597" y="79632"/>
                  </a:lnTo>
                  <a:lnTo>
                    <a:pt x="19263" y="79072"/>
                  </a:lnTo>
                  <a:lnTo>
                    <a:pt x="17976" y="78458"/>
                  </a:lnTo>
                  <a:lnTo>
                    <a:pt x="16733" y="77795"/>
                  </a:lnTo>
                  <a:lnTo>
                    <a:pt x="15535" y="77083"/>
                  </a:lnTo>
                  <a:lnTo>
                    <a:pt x="14382" y="76322"/>
                  </a:lnTo>
                  <a:lnTo>
                    <a:pt x="13274" y="75511"/>
                  </a:lnTo>
                  <a:lnTo>
                    <a:pt x="12210" y="74652"/>
                  </a:lnTo>
                  <a:lnTo>
                    <a:pt x="11191" y="73743"/>
                  </a:lnTo>
                  <a:lnTo>
                    <a:pt x="10217" y="72785"/>
                  </a:lnTo>
                  <a:lnTo>
                    <a:pt x="9288" y="71779"/>
                  </a:lnTo>
                  <a:lnTo>
                    <a:pt x="8403" y="70723"/>
                  </a:lnTo>
                  <a:lnTo>
                    <a:pt x="7574" y="69620"/>
                  </a:lnTo>
                  <a:lnTo>
                    <a:pt x="6788" y="68474"/>
                  </a:lnTo>
                  <a:lnTo>
                    <a:pt x="6046" y="67285"/>
                  </a:lnTo>
                  <a:lnTo>
                    <a:pt x="5347" y="66051"/>
                  </a:lnTo>
                  <a:lnTo>
                    <a:pt x="4693" y="64774"/>
                  </a:lnTo>
                  <a:lnTo>
                    <a:pt x="4081" y="63454"/>
                  </a:lnTo>
                  <a:lnTo>
                    <a:pt x="3514" y="62090"/>
                  </a:lnTo>
                  <a:lnTo>
                    <a:pt x="2990" y="60682"/>
                  </a:lnTo>
                  <a:lnTo>
                    <a:pt x="2510" y="59230"/>
                  </a:lnTo>
                  <a:lnTo>
                    <a:pt x="2073" y="57735"/>
                  </a:lnTo>
                  <a:lnTo>
                    <a:pt x="1679" y="56201"/>
                  </a:lnTo>
                  <a:lnTo>
                    <a:pt x="1327" y="54635"/>
                  </a:lnTo>
                  <a:lnTo>
                    <a:pt x="1016" y="53036"/>
                  </a:lnTo>
                  <a:lnTo>
                    <a:pt x="746" y="51405"/>
                  </a:lnTo>
                  <a:lnTo>
                    <a:pt x="518" y="49740"/>
                  </a:lnTo>
                  <a:lnTo>
                    <a:pt x="331" y="48043"/>
                  </a:lnTo>
                  <a:lnTo>
                    <a:pt x="186" y="46313"/>
                  </a:lnTo>
                  <a:lnTo>
                    <a:pt x="82" y="44551"/>
                  </a:lnTo>
                  <a:lnTo>
                    <a:pt x="20" y="42755"/>
                  </a:lnTo>
                  <a:lnTo>
                    <a:pt x="0" y="40927"/>
                  </a:lnTo>
                  <a:lnTo>
                    <a:pt x="23" y="39131"/>
                  </a:lnTo>
                  <a:lnTo>
                    <a:pt x="93" y="37365"/>
                  </a:lnTo>
                  <a:lnTo>
                    <a:pt x="211" y="35630"/>
                  </a:lnTo>
                  <a:lnTo>
                    <a:pt x="375" y="33925"/>
                  </a:lnTo>
                  <a:lnTo>
                    <a:pt x="586" y="32251"/>
                  </a:lnTo>
                  <a:lnTo>
                    <a:pt x="844" y="30607"/>
                  </a:lnTo>
                  <a:lnTo>
                    <a:pt x="1149" y="28994"/>
                  </a:lnTo>
                  <a:lnTo>
                    <a:pt x="1501" y="27411"/>
                  </a:lnTo>
                  <a:lnTo>
                    <a:pt x="1900" y="25859"/>
                  </a:lnTo>
                  <a:lnTo>
                    <a:pt x="2346" y="24338"/>
                  </a:lnTo>
                  <a:lnTo>
                    <a:pt x="2848" y="22853"/>
                  </a:lnTo>
                  <a:lnTo>
                    <a:pt x="3394" y="21411"/>
                  </a:lnTo>
                  <a:lnTo>
                    <a:pt x="3983" y="20011"/>
                  </a:lnTo>
                  <a:lnTo>
                    <a:pt x="4616" y="18654"/>
                  </a:lnTo>
                  <a:lnTo>
                    <a:pt x="5293" y="17339"/>
                  </a:lnTo>
                  <a:lnTo>
                    <a:pt x="6013" y="16067"/>
                  </a:lnTo>
                  <a:lnTo>
                    <a:pt x="6777" y="14838"/>
                  </a:lnTo>
                  <a:lnTo>
                    <a:pt x="7585" y="13651"/>
                  </a:lnTo>
                  <a:lnTo>
                    <a:pt x="8436" y="12506"/>
                  </a:lnTo>
                  <a:lnTo>
                    <a:pt x="9331" y="11405"/>
                  </a:lnTo>
                  <a:lnTo>
                    <a:pt x="10281" y="10348"/>
                  </a:lnTo>
                  <a:lnTo>
                    <a:pt x="11274" y="9340"/>
                  </a:lnTo>
                  <a:lnTo>
                    <a:pt x="12311" y="8379"/>
                  </a:lnTo>
                  <a:lnTo>
                    <a:pt x="13391" y="7467"/>
                  </a:lnTo>
                  <a:lnTo>
                    <a:pt x="14515" y="6603"/>
                  </a:lnTo>
                  <a:lnTo>
                    <a:pt x="15683" y="5786"/>
                  </a:lnTo>
                  <a:lnTo>
                    <a:pt x="16894" y="5018"/>
                  </a:lnTo>
                  <a:lnTo>
                    <a:pt x="18150" y="4297"/>
                  </a:lnTo>
                  <a:lnTo>
                    <a:pt x="19448" y="3625"/>
                  </a:lnTo>
                  <a:lnTo>
                    <a:pt x="20791" y="3001"/>
                  </a:lnTo>
                  <a:lnTo>
                    <a:pt x="22175" y="2431"/>
                  </a:lnTo>
                  <a:lnTo>
                    <a:pt x="23600" y="1920"/>
                  </a:lnTo>
                  <a:lnTo>
                    <a:pt x="25065" y="1470"/>
                  </a:lnTo>
                  <a:lnTo>
                    <a:pt x="26571" y="1080"/>
                  </a:lnTo>
                  <a:lnTo>
                    <a:pt x="28117" y="750"/>
                  </a:lnTo>
                  <a:lnTo>
                    <a:pt x="29703" y="480"/>
                  </a:lnTo>
                  <a:lnTo>
                    <a:pt x="31330" y="270"/>
                  </a:lnTo>
                  <a:lnTo>
                    <a:pt x="32997" y="120"/>
                  </a:lnTo>
                  <a:lnTo>
                    <a:pt x="34705" y="30"/>
                  </a:lnTo>
                  <a:lnTo>
                    <a:pt x="36452" y="0"/>
                  </a:lnTo>
                  <a:lnTo>
                    <a:pt x="37626" y="12"/>
                  </a:lnTo>
                  <a:lnTo>
                    <a:pt x="38788" y="48"/>
                  </a:lnTo>
                  <a:lnTo>
                    <a:pt x="39940" y="108"/>
                  </a:lnTo>
                  <a:lnTo>
                    <a:pt x="41080" y="192"/>
                  </a:lnTo>
                  <a:lnTo>
                    <a:pt x="42210" y="300"/>
                  </a:lnTo>
                  <a:lnTo>
                    <a:pt x="43328" y="432"/>
                  </a:lnTo>
                  <a:lnTo>
                    <a:pt x="44436" y="588"/>
                  </a:lnTo>
                  <a:lnTo>
                    <a:pt x="45533" y="768"/>
                  </a:lnTo>
                  <a:lnTo>
                    <a:pt x="46619" y="972"/>
                  </a:lnTo>
                  <a:lnTo>
                    <a:pt x="47694" y="1200"/>
                  </a:lnTo>
                  <a:lnTo>
                    <a:pt x="48753" y="1451"/>
                  </a:lnTo>
                  <a:lnTo>
                    <a:pt x="49792" y="1724"/>
                  </a:lnTo>
                  <a:lnTo>
                    <a:pt x="50809" y="2019"/>
                  </a:lnTo>
                  <a:lnTo>
                    <a:pt x="51806" y="2335"/>
                  </a:lnTo>
                  <a:lnTo>
                    <a:pt x="52783" y="2673"/>
                  </a:lnTo>
                  <a:lnTo>
                    <a:pt x="53738" y="3034"/>
                  </a:lnTo>
                  <a:lnTo>
                    <a:pt x="54673" y="3416"/>
                  </a:lnTo>
                  <a:lnTo>
                    <a:pt x="55587" y="3819"/>
                  </a:lnTo>
                  <a:lnTo>
                    <a:pt x="56480" y="4245"/>
                  </a:lnTo>
                  <a:lnTo>
                    <a:pt x="57353" y="4693"/>
                  </a:lnTo>
                  <a:lnTo>
                    <a:pt x="53096" y="13206"/>
                  </a:lnTo>
                  <a:lnTo>
                    <a:pt x="52403" y="12861"/>
                  </a:lnTo>
                  <a:lnTo>
                    <a:pt x="51697" y="12527"/>
                  </a:lnTo>
                  <a:lnTo>
                    <a:pt x="50980" y="12202"/>
                  </a:lnTo>
                  <a:lnTo>
                    <a:pt x="50250" y="11887"/>
                  </a:lnTo>
                  <a:lnTo>
                    <a:pt x="49508" y="11582"/>
                  </a:lnTo>
                  <a:lnTo>
                    <a:pt x="48755" y="11287"/>
                  </a:lnTo>
                  <a:lnTo>
                    <a:pt x="47989" y="11001"/>
                  </a:lnTo>
                  <a:lnTo>
                    <a:pt x="47212" y="10726"/>
                  </a:lnTo>
                  <a:lnTo>
                    <a:pt x="46422" y="10460"/>
                  </a:lnTo>
                  <a:lnTo>
                    <a:pt x="45620" y="10204"/>
                  </a:lnTo>
                  <a:lnTo>
                    <a:pt x="44802" y="9966"/>
                  </a:lnTo>
                  <a:lnTo>
                    <a:pt x="43961" y="9752"/>
                  </a:lnTo>
                  <a:lnTo>
                    <a:pt x="43099" y="9564"/>
                  </a:lnTo>
                  <a:lnTo>
                    <a:pt x="42215" y="9401"/>
                  </a:lnTo>
                  <a:lnTo>
                    <a:pt x="41309" y="9263"/>
                  </a:lnTo>
                  <a:lnTo>
                    <a:pt x="40382" y="9150"/>
                  </a:lnTo>
                  <a:lnTo>
                    <a:pt x="39432" y="9062"/>
                  </a:lnTo>
                  <a:lnTo>
                    <a:pt x="38461" y="8999"/>
                  </a:lnTo>
                  <a:lnTo>
                    <a:pt x="37467" y="8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g865"/>
            <p:cNvSpPr/>
            <p:nvPr/>
          </p:nvSpPr>
          <p:spPr>
            <a:xfrm>
              <a:off x="7242415" y="3947362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g866"/>
            <p:cNvSpPr/>
            <p:nvPr/>
          </p:nvSpPr>
          <p:spPr>
            <a:xfrm>
              <a:off x="7297312" y="3873692"/>
              <a:ext cx="98226" cy="96916"/>
            </a:xfrm>
            <a:custGeom>
              <a:avLst/>
              <a:pathLst>
                <a:path w="98226" h="96916">
                  <a:moveTo>
                    <a:pt x="98226" y="0"/>
                  </a:moveTo>
                  <a:lnTo>
                    <a:pt x="98226" y="7421"/>
                  </a:lnTo>
                  <a:lnTo>
                    <a:pt x="62428" y="7421"/>
                  </a:lnTo>
                  <a:lnTo>
                    <a:pt x="59809" y="13970"/>
                  </a:lnTo>
                  <a:lnTo>
                    <a:pt x="90804" y="13970"/>
                  </a:lnTo>
                  <a:lnTo>
                    <a:pt x="90804" y="44529"/>
                  </a:lnTo>
                  <a:lnTo>
                    <a:pt x="65047" y="44529"/>
                  </a:lnTo>
                  <a:lnTo>
                    <a:pt x="65047" y="55443"/>
                  </a:lnTo>
                  <a:lnTo>
                    <a:pt x="65025" y="56543"/>
                  </a:lnTo>
                  <a:lnTo>
                    <a:pt x="64960" y="57573"/>
                  </a:lnTo>
                  <a:lnTo>
                    <a:pt x="64851" y="58534"/>
                  </a:lnTo>
                  <a:lnTo>
                    <a:pt x="64698" y="59424"/>
                  </a:lnTo>
                  <a:lnTo>
                    <a:pt x="64502" y="60245"/>
                  </a:lnTo>
                  <a:lnTo>
                    <a:pt x="64262" y="60996"/>
                  </a:lnTo>
                  <a:lnTo>
                    <a:pt x="63978" y="61677"/>
                  </a:lnTo>
                  <a:lnTo>
                    <a:pt x="63650" y="62288"/>
                  </a:lnTo>
                  <a:lnTo>
                    <a:pt x="63279" y="62830"/>
                  </a:lnTo>
                  <a:lnTo>
                    <a:pt x="62864" y="63301"/>
                  </a:lnTo>
                  <a:lnTo>
                    <a:pt x="62393" y="63716"/>
                  </a:lnTo>
                  <a:lnTo>
                    <a:pt x="61852" y="64087"/>
                  </a:lnTo>
                  <a:lnTo>
                    <a:pt x="61240" y="64414"/>
                  </a:lnTo>
                  <a:lnTo>
                    <a:pt x="60559" y="64698"/>
                  </a:lnTo>
                  <a:lnTo>
                    <a:pt x="59809" y="64938"/>
                  </a:lnTo>
                  <a:lnTo>
                    <a:pt x="58988" y="65135"/>
                  </a:lnTo>
                  <a:lnTo>
                    <a:pt x="58097" y="65287"/>
                  </a:lnTo>
                  <a:lnTo>
                    <a:pt x="57137" y="65397"/>
                  </a:lnTo>
                  <a:lnTo>
                    <a:pt x="56107" y="65462"/>
                  </a:lnTo>
                  <a:lnTo>
                    <a:pt x="55006" y="65484"/>
                  </a:lnTo>
                  <a:lnTo>
                    <a:pt x="54221" y="65475"/>
                  </a:lnTo>
                  <a:lnTo>
                    <a:pt x="53435" y="65449"/>
                  </a:lnTo>
                  <a:lnTo>
                    <a:pt x="52649" y="65405"/>
                  </a:lnTo>
                  <a:lnTo>
                    <a:pt x="51863" y="65344"/>
                  </a:lnTo>
                  <a:lnTo>
                    <a:pt x="51077" y="65266"/>
                  </a:lnTo>
                  <a:lnTo>
                    <a:pt x="50292" y="65170"/>
                  </a:lnTo>
                  <a:lnTo>
                    <a:pt x="49506" y="65056"/>
                  </a:lnTo>
                  <a:lnTo>
                    <a:pt x="48720" y="64925"/>
                  </a:lnTo>
                  <a:lnTo>
                    <a:pt x="47934" y="64777"/>
                  </a:lnTo>
                  <a:lnTo>
                    <a:pt x="47148" y="64611"/>
                  </a:lnTo>
                  <a:lnTo>
                    <a:pt x="45839" y="56753"/>
                  </a:lnTo>
                  <a:lnTo>
                    <a:pt x="46716" y="56919"/>
                  </a:lnTo>
                  <a:lnTo>
                    <a:pt x="47602" y="57067"/>
                  </a:lnTo>
                  <a:lnTo>
                    <a:pt x="48497" y="57198"/>
                  </a:lnTo>
                  <a:lnTo>
                    <a:pt x="49401" y="57311"/>
                  </a:lnTo>
                  <a:lnTo>
                    <a:pt x="50313" y="57407"/>
                  </a:lnTo>
                  <a:lnTo>
                    <a:pt x="51234" y="57486"/>
                  </a:lnTo>
                  <a:lnTo>
                    <a:pt x="52164" y="57547"/>
                  </a:lnTo>
                  <a:lnTo>
                    <a:pt x="53103" y="57591"/>
                  </a:lnTo>
                  <a:lnTo>
                    <a:pt x="54050" y="57617"/>
                  </a:lnTo>
                  <a:lnTo>
                    <a:pt x="55006" y="57626"/>
                  </a:lnTo>
                  <a:lnTo>
                    <a:pt x="55338" y="57586"/>
                  </a:lnTo>
                  <a:lnTo>
                    <a:pt x="55635" y="57469"/>
                  </a:lnTo>
                  <a:lnTo>
                    <a:pt x="55897" y="57272"/>
                  </a:lnTo>
                  <a:lnTo>
                    <a:pt x="56124" y="56997"/>
                  </a:lnTo>
                  <a:lnTo>
                    <a:pt x="56316" y="56643"/>
                  </a:lnTo>
                  <a:lnTo>
                    <a:pt x="56473" y="56211"/>
                  </a:lnTo>
                  <a:lnTo>
                    <a:pt x="56595" y="55701"/>
                  </a:lnTo>
                  <a:lnTo>
                    <a:pt x="56683" y="55111"/>
                  </a:lnTo>
                  <a:lnTo>
                    <a:pt x="56735" y="54443"/>
                  </a:lnTo>
                  <a:lnTo>
                    <a:pt x="56753" y="53697"/>
                  </a:lnTo>
                  <a:lnTo>
                    <a:pt x="56753" y="44529"/>
                  </a:lnTo>
                  <a:lnTo>
                    <a:pt x="27939" y="44529"/>
                  </a:lnTo>
                  <a:lnTo>
                    <a:pt x="27939" y="13970"/>
                  </a:lnTo>
                  <a:lnTo>
                    <a:pt x="50641" y="13970"/>
                  </a:lnTo>
                  <a:lnTo>
                    <a:pt x="53260" y="7421"/>
                  </a:lnTo>
                  <a:lnTo>
                    <a:pt x="19208" y="7421"/>
                  </a:lnTo>
                  <a:lnTo>
                    <a:pt x="19208" y="43656"/>
                  </a:lnTo>
                  <a:lnTo>
                    <a:pt x="19095" y="49689"/>
                  </a:lnTo>
                  <a:lnTo>
                    <a:pt x="18754" y="55565"/>
                  </a:lnTo>
                  <a:lnTo>
                    <a:pt x="18187" y="61284"/>
                  </a:lnTo>
                  <a:lnTo>
                    <a:pt x="17392" y="66846"/>
                  </a:lnTo>
                  <a:lnTo>
                    <a:pt x="16371" y="72251"/>
                  </a:lnTo>
                  <a:lnTo>
                    <a:pt x="15122" y="77498"/>
                  </a:lnTo>
                  <a:lnTo>
                    <a:pt x="13646" y="82588"/>
                  </a:lnTo>
                  <a:lnTo>
                    <a:pt x="11944" y="87522"/>
                  </a:lnTo>
                  <a:lnTo>
                    <a:pt x="10014" y="92298"/>
                  </a:lnTo>
                  <a:lnTo>
                    <a:pt x="7858" y="96916"/>
                  </a:lnTo>
                  <a:lnTo>
                    <a:pt x="0" y="92114"/>
                  </a:lnTo>
                  <a:lnTo>
                    <a:pt x="1185" y="89436"/>
                  </a:lnTo>
                  <a:lnTo>
                    <a:pt x="2296" y="86814"/>
                  </a:lnTo>
                  <a:lnTo>
                    <a:pt x="3333" y="84250"/>
                  </a:lnTo>
                  <a:lnTo>
                    <a:pt x="4295" y="81741"/>
                  </a:lnTo>
                  <a:lnTo>
                    <a:pt x="5184" y="79290"/>
                  </a:lnTo>
                  <a:lnTo>
                    <a:pt x="5998" y="76896"/>
                  </a:lnTo>
                  <a:lnTo>
                    <a:pt x="6738" y="74558"/>
                  </a:lnTo>
                  <a:lnTo>
                    <a:pt x="7404" y="72277"/>
                  </a:lnTo>
                  <a:lnTo>
                    <a:pt x="7995" y="70053"/>
                  </a:lnTo>
                  <a:lnTo>
                    <a:pt x="8512" y="67885"/>
                  </a:lnTo>
                  <a:lnTo>
                    <a:pt x="8969" y="65696"/>
                  </a:lnTo>
                  <a:lnTo>
                    <a:pt x="9377" y="63406"/>
                  </a:lnTo>
                  <a:lnTo>
                    <a:pt x="9737" y="61016"/>
                  </a:lnTo>
                  <a:lnTo>
                    <a:pt x="10049" y="58525"/>
                  </a:lnTo>
                  <a:lnTo>
                    <a:pt x="10313" y="55934"/>
                  </a:lnTo>
                  <a:lnTo>
                    <a:pt x="10529" y="53243"/>
                  </a:lnTo>
                  <a:lnTo>
                    <a:pt x="10697" y="50451"/>
                  </a:lnTo>
                  <a:lnTo>
                    <a:pt x="10818" y="47559"/>
                  </a:lnTo>
                  <a:lnTo>
                    <a:pt x="10890" y="44566"/>
                  </a:lnTo>
                  <a:lnTo>
                    <a:pt x="10914" y="41473"/>
                  </a:lnTo>
                  <a:lnTo>
                    <a:pt x="109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g867"/>
            <p:cNvSpPr/>
            <p:nvPr/>
          </p:nvSpPr>
          <p:spPr>
            <a:xfrm>
              <a:off x="7333110" y="3894647"/>
              <a:ext cx="47148" cy="4802"/>
            </a:xfrm>
            <a:custGeom>
              <a:avLst/>
              <a:pathLst>
                <a:path w="47148" h="4802">
                  <a:moveTo>
                    <a:pt x="0" y="4802"/>
                  </a:moveTo>
                  <a:lnTo>
                    <a:pt x="47148" y="4802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g868"/>
            <p:cNvSpPr/>
            <p:nvPr/>
          </p:nvSpPr>
          <p:spPr>
            <a:xfrm>
              <a:off x="7333110" y="3905998"/>
              <a:ext cx="47148" cy="5238"/>
            </a:xfrm>
            <a:custGeom>
              <a:avLst/>
              <a:pathLst>
                <a:path w="47148" h="5238">
                  <a:moveTo>
                    <a:pt x="0" y="5238"/>
                  </a:moveTo>
                  <a:lnTo>
                    <a:pt x="47148" y="5238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g869"/>
            <p:cNvSpPr/>
            <p:nvPr/>
          </p:nvSpPr>
          <p:spPr>
            <a:xfrm>
              <a:off x="7317394" y="3920841"/>
              <a:ext cx="24447" cy="18772"/>
            </a:xfrm>
            <a:custGeom>
              <a:avLst/>
              <a:pathLst>
                <a:path w="24447" h="18772">
                  <a:moveTo>
                    <a:pt x="18772" y="0"/>
                  </a:moveTo>
                  <a:lnTo>
                    <a:pt x="24447" y="4365"/>
                  </a:lnTo>
                  <a:lnTo>
                    <a:pt x="22923" y="6081"/>
                  </a:lnTo>
                  <a:lnTo>
                    <a:pt x="21321" y="7735"/>
                  </a:lnTo>
                  <a:lnTo>
                    <a:pt x="19640" y="9329"/>
                  </a:lnTo>
                  <a:lnTo>
                    <a:pt x="17881" y="10861"/>
                  </a:lnTo>
                  <a:lnTo>
                    <a:pt x="16043" y="12332"/>
                  </a:lnTo>
                  <a:lnTo>
                    <a:pt x="14127" y="13742"/>
                  </a:lnTo>
                  <a:lnTo>
                    <a:pt x="12132" y="15091"/>
                  </a:lnTo>
                  <a:lnTo>
                    <a:pt x="10058" y="16379"/>
                  </a:lnTo>
                  <a:lnTo>
                    <a:pt x="7906" y="17606"/>
                  </a:lnTo>
                  <a:lnTo>
                    <a:pt x="5675" y="18772"/>
                  </a:lnTo>
                  <a:lnTo>
                    <a:pt x="0" y="11350"/>
                  </a:lnTo>
                  <a:lnTo>
                    <a:pt x="2073" y="10451"/>
                  </a:lnTo>
                  <a:lnTo>
                    <a:pt x="4103" y="9499"/>
                  </a:lnTo>
                  <a:lnTo>
                    <a:pt x="6090" y="8495"/>
                  </a:lnTo>
                  <a:lnTo>
                    <a:pt x="8032" y="7439"/>
                  </a:lnTo>
                  <a:lnTo>
                    <a:pt x="9931" y="6330"/>
                  </a:lnTo>
                  <a:lnTo>
                    <a:pt x="11787" y="5168"/>
                  </a:lnTo>
                  <a:lnTo>
                    <a:pt x="13598" y="3955"/>
                  </a:lnTo>
                  <a:lnTo>
                    <a:pt x="15367" y="2689"/>
                  </a:lnTo>
                  <a:lnTo>
                    <a:pt x="17091" y="13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g870"/>
            <p:cNvSpPr/>
            <p:nvPr/>
          </p:nvSpPr>
          <p:spPr>
            <a:xfrm>
              <a:off x="7368909" y="3921277"/>
              <a:ext cx="25757" cy="18772"/>
            </a:xfrm>
            <a:custGeom>
              <a:avLst/>
              <a:pathLst>
                <a:path w="25757" h="18772">
                  <a:moveTo>
                    <a:pt x="4802" y="0"/>
                  </a:moveTo>
                  <a:lnTo>
                    <a:pt x="6897" y="737"/>
                  </a:lnTo>
                  <a:lnTo>
                    <a:pt x="8993" y="1554"/>
                  </a:lnTo>
                  <a:lnTo>
                    <a:pt x="11088" y="2449"/>
                  </a:lnTo>
                  <a:lnTo>
                    <a:pt x="13184" y="3422"/>
                  </a:lnTo>
                  <a:lnTo>
                    <a:pt x="15279" y="4474"/>
                  </a:lnTo>
                  <a:lnTo>
                    <a:pt x="17375" y="5605"/>
                  </a:lnTo>
                  <a:lnTo>
                    <a:pt x="19470" y="6814"/>
                  </a:lnTo>
                  <a:lnTo>
                    <a:pt x="21566" y="8102"/>
                  </a:lnTo>
                  <a:lnTo>
                    <a:pt x="23661" y="9469"/>
                  </a:lnTo>
                  <a:lnTo>
                    <a:pt x="25757" y="10914"/>
                  </a:lnTo>
                  <a:lnTo>
                    <a:pt x="21391" y="18772"/>
                  </a:lnTo>
                  <a:lnTo>
                    <a:pt x="19213" y="17152"/>
                  </a:lnTo>
                  <a:lnTo>
                    <a:pt x="17043" y="15611"/>
                  </a:lnTo>
                  <a:lnTo>
                    <a:pt x="14882" y="14148"/>
                  </a:lnTo>
                  <a:lnTo>
                    <a:pt x="12730" y="12765"/>
                  </a:lnTo>
                  <a:lnTo>
                    <a:pt x="10586" y="11459"/>
                  </a:lnTo>
                  <a:lnTo>
                    <a:pt x="8451" y="10233"/>
                  </a:lnTo>
                  <a:lnTo>
                    <a:pt x="6325" y="9084"/>
                  </a:lnTo>
                  <a:lnTo>
                    <a:pt x="4208" y="8015"/>
                  </a:lnTo>
                  <a:lnTo>
                    <a:pt x="2099" y="702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g871"/>
            <p:cNvSpPr/>
            <p:nvPr/>
          </p:nvSpPr>
          <p:spPr>
            <a:xfrm>
              <a:off x="7379823" y="3942232"/>
              <a:ext cx="20081" cy="24884"/>
            </a:xfrm>
            <a:custGeom>
              <a:avLst/>
              <a:pathLst>
                <a:path w="20081" h="24884">
                  <a:moveTo>
                    <a:pt x="7421" y="0"/>
                  </a:moveTo>
                  <a:lnTo>
                    <a:pt x="8884" y="1855"/>
                  </a:lnTo>
                  <a:lnTo>
                    <a:pt x="10302" y="3754"/>
                  </a:lnTo>
                  <a:lnTo>
                    <a:pt x="11678" y="5697"/>
                  </a:lnTo>
                  <a:lnTo>
                    <a:pt x="13009" y="7683"/>
                  </a:lnTo>
                  <a:lnTo>
                    <a:pt x="14297" y="9713"/>
                  </a:lnTo>
                  <a:lnTo>
                    <a:pt x="15541" y="11787"/>
                  </a:lnTo>
                  <a:lnTo>
                    <a:pt x="16742" y="13904"/>
                  </a:lnTo>
                  <a:lnTo>
                    <a:pt x="17899" y="16065"/>
                  </a:lnTo>
                  <a:lnTo>
                    <a:pt x="19012" y="18270"/>
                  </a:lnTo>
                  <a:lnTo>
                    <a:pt x="20081" y="20518"/>
                  </a:lnTo>
                  <a:lnTo>
                    <a:pt x="11350" y="24884"/>
                  </a:lnTo>
                  <a:lnTo>
                    <a:pt x="10451" y="22705"/>
                  </a:lnTo>
                  <a:lnTo>
                    <a:pt x="9499" y="20535"/>
                  </a:lnTo>
                  <a:lnTo>
                    <a:pt x="8495" y="18374"/>
                  </a:lnTo>
                  <a:lnTo>
                    <a:pt x="7439" y="16222"/>
                  </a:lnTo>
                  <a:lnTo>
                    <a:pt x="6330" y="14079"/>
                  </a:lnTo>
                  <a:lnTo>
                    <a:pt x="5168" y="11944"/>
                  </a:lnTo>
                  <a:lnTo>
                    <a:pt x="3955" y="9818"/>
                  </a:lnTo>
                  <a:lnTo>
                    <a:pt x="2689" y="7700"/>
                  </a:lnTo>
                  <a:lnTo>
                    <a:pt x="1370" y="559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g872"/>
            <p:cNvSpPr/>
            <p:nvPr/>
          </p:nvSpPr>
          <p:spPr>
            <a:xfrm>
              <a:off x="7349263" y="3943106"/>
              <a:ext cx="16589" cy="14843"/>
            </a:xfrm>
            <a:custGeom>
              <a:avLst/>
              <a:pathLst>
                <a:path w="16589" h="14843">
                  <a:moveTo>
                    <a:pt x="4802" y="0"/>
                  </a:moveTo>
                  <a:lnTo>
                    <a:pt x="6098" y="715"/>
                  </a:lnTo>
                  <a:lnTo>
                    <a:pt x="7369" y="1466"/>
                  </a:lnTo>
                  <a:lnTo>
                    <a:pt x="8613" y="2252"/>
                  </a:lnTo>
                  <a:lnTo>
                    <a:pt x="9831" y="3073"/>
                  </a:lnTo>
                  <a:lnTo>
                    <a:pt x="11023" y="3929"/>
                  </a:lnTo>
                  <a:lnTo>
                    <a:pt x="12188" y="4819"/>
                  </a:lnTo>
                  <a:lnTo>
                    <a:pt x="13328" y="5745"/>
                  </a:lnTo>
                  <a:lnTo>
                    <a:pt x="14441" y="6705"/>
                  </a:lnTo>
                  <a:lnTo>
                    <a:pt x="15528" y="7700"/>
                  </a:lnTo>
                  <a:lnTo>
                    <a:pt x="16589" y="8731"/>
                  </a:lnTo>
                  <a:lnTo>
                    <a:pt x="11350" y="14843"/>
                  </a:lnTo>
                  <a:lnTo>
                    <a:pt x="10294" y="13725"/>
                  </a:lnTo>
                  <a:lnTo>
                    <a:pt x="9220" y="12642"/>
                  </a:lnTo>
                  <a:lnTo>
                    <a:pt x="8128" y="11595"/>
                  </a:lnTo>
                  <a:lnTo>
                    <a:pt x="7019" y="10582"/>
                  </a:lnTo>
                  <a:lnTo>
                    <a:pt x="5893" y="9604"/>
                  </a:lnTo>
                  <a:lnTo>
                    <a:pt x="4749" y="8661"/>
                  </a:lnTo>
                  <a:lnTo>
                    <a:pt x="3588" y="7753"/>
                  </a:lnTo>
                  <a:lnTo>
                    <a:pt x="2409" y="6880"/>
                  </a:lnTo>
                  <a:lnTo>
                    <a:pt x="1213" y="6042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g873"/>
            <p:cNvSpPr/>
            <p:nvPr/>
          </p:nvSpPr>
          <p:spPr>
            <a:xfrm>
              <a:off x="7335293" y="3943542"/>
              <a:ext cx="45839" cy="25757"/>
            </a:xfrm>
            <a:custGeom>
              <a:avLst/>
              <a:pathLst>
                <a:path w="45839" h="25757">
                  <a:moveTo>
                    <a:pt x="0" y="0"/>
                  </a:moveTo>
                  <a:lnTo>
                    <a:pt x="7858" y="0"/>
                  </a:lnTo>
                  <a:lnTo>
                    <a:pt x="7858" y="14843"/>
                  </a:lnTo>
                  <a:lnTo>
                    <a:pt x="7877" y="15100"/>
                  </a:lnTo>
                  <a:lnTo>
                    <a:pt x="7936" y="15349"/>
                  </a:lnTo>
                  <a:lnTo>
                    <a:pt x="8034" y="15589"/>
                  </a:lnTo>
                  <a:lnTo>
                    <a:pt x="8172" y="15821"/>
                  </a:lnTo>
                  <a:lnTo>
                    <a:pt x="8349" y="16043"/>
                  </a:lnTo>
                  <a:lnTo>
                    <a:pt x="8565" y="16257"/>
                  </a:lnTo>
                  <a:lnTo>
                    <a:pt x="8820" y="16462"/>
                  </a:lnTo>
                  <a:lnTo>
                    <a:pt x="9115" y="16659"/>
                  </a:lnTo>
                  <a:lnTo>
                    <a:pt x="9449" y="16846"/>
                  </a:lnTo>
                  <a:lnTo>
                    <a:pt x="9822" y="17025"/>
                  </a:lnTo>
                  <a:lnTo>
                    <a:pt x="10283" y="17191"/>
                  </a:lnTo>
                  <a:lnTo>
                    <a:pt x="10879" y="17340"/>
                  </a:lnTo>
                  <a:lnTo>
                    <a:pt x="11610" y="17471"/>
                  </a:lnTo>
                  <a:lnTo>
                    <a:pt x="12476" y="17584"/>
                  </a:lnTo>
                  <a:lnTo>
                    <a:pt x="13478" y="17680"/>
                  </a:lnTo>
                  <a:lnTo>
                    <a:pt x="14616" y="17759"/>
                  </a:lnTo>
                  <a:lnTo>
                    <a:pt x="15888" y="17820"/>
                  </a:lnTo>
                  <a:lnTo>
                    <a:pt x="17296" y="17864"/>
                  </a:lnTo>
                  <a:lnTo>
                    <a:pt x="18839" y="17890"/>
                  </a:lnTo>
                  <a:lnTo>
                    <a:pt x="20518" y="17899"/>
                  </a:lnTo>
                  <a:lnTo>
                    <a:pt x="22860" y="17881"/>
                  </a:lnTo>
                  <a:lnTo>
                    <a:pt x="24997" y="17829"/>
                  </a:lnTo>
                  <a:lnTo>
                    <a:pt x="26929" y="17741"/>
                  </a:lnTo>
                  <a:lnTo>
                    <a:pt x="28655" y="17619"/>
                  </a:lnTo>
                  <a:lnTo>
                    <a:pt x="30177" y="17462"/>
                  </a:lnTo>
                  <a:lnTo>
                    <a:pt x="31493" y="17270"/>
                  </a:lnTo>
                  <a:lnTo>
                    <a:pt x="32604" y="17043"/>
                  </a:lnTo>
                  <a:lnTo>
                    <a:pt x="33510" y="16781"/>
                  </a:lnTo>
                  <a:lnTo>
                    <a:pt x="34211" y="16484"/>
                  </a:lnTo>
                  <a:lnTo>
                    <a:pt x="34706" y="16152"/>
                  </a:lnTo>
                  <a:lnTo>
                    <a:pt x="35084" y="15738"/>
                  </a:lnTo>
                  <a:lnTo>
                    <a:pt x="35431" y="15192"/>
                  </a:lnTo>
                  <a:lnTo>
                    <a:pt x="35747" y="14515"/>
                  </a:lnTo>
                  <a:lnTo>
                    <a:pt x="36033" y="13708"/>
                  </a:lnTo>
                  <a:lnTo>
                    <a:pt x="36289" y="12769"/>
                  </a:lnTo>
                  <a:lnTo>
                    <a:pt x="36514" y="11699"/>
                  </a:lnTo>
                  <a:lnTo>
                    <a:pt x="36708" y="10499"/>
                  </a:lnTo>
                  <a:lnTo>
                    <a:pt x="36872" y="9167"/>
                  </a:lnTo>
                  <a:lnTo>
                    <a:pt x="37005" y="7705"/>
                  </a:lnTo>
                  <a:lnTo>
                    <a:pt x="37107" y="6111"/>
                  </a:lnTo>
                  <a:lnTo>
                    <a:pt x="45839" y="8731"/>
                  </a:lnTo>
                  <a:lnTo>
                    <a:pt x="45638" y="10835"/>
                  </a:lnTo>
                  <a:lnTo>
                    <a:pt x="45385" y="12782"/>
                  </a:lnTo>
                  <a:lnTo>
                    <a:pt x="45079" y="14572"/>
                  </a:lnTo>
                  <a:lnTo>
                    <a:pt x="44721" y="16205"/>
                  </a:lnTo>
                  <a:lnTo>
                    <a:pt x="44311" y="17680"/>
                  </a:lnTo>
                  <a:lnTo>
                    <a:pt x="43848" y="18999"/>
                  </a:lnTo>
                  <a:lnTo>
                    <a:pt x="43333" y="20160"/>
                  </a:lnTo>
                  <a:lnTo>
                    <a:pt x="42765" y="21164"/>
                  </a:lnTo>
                  <a:lnTo>
                    <a:pt x="42145" y="22011"/>
                  </a:lnTo>
                  <a:lnTo>
                    <a:pt x="41473" y="22701"/>
                  </a:lnTo>
                  <a:lnTo>
                    <a:pt x="40635" y="23281"/>
                  </a:lnTo>
                  <a:lnTo>
                    <a:pt x="39517" y="23801"/>
                  </a:lnTo>
                  <a:lnTo>
                    <a:pt x="38120" y="24259"/>
                  </a:lnTo>
                  <a:lnTo>
                    <a:pt x="36444" y="24657"/>
                  </a:lnTo>
                  <a:lnTo>
                    <a:pt x="34488" y="24993"/>
                  </a:lnTo>
                  <a:lnTo>
                    <a:pt x="32253" y="25268"/>
                  </a:lnTo>
                  <a:lnTo>
                    <a:pt x="29738" y="25482"/>
                  </a:lnTo>
                  <a:lnTo>
                    <a:pt x="26944" y="25634"/>
                  </a:lnTo>
                  <a:lnTo>
                    <a:pt x="23871" y="25726"/>
                  </a:lnTo>
                  <a:lnTo>
                    <a:pt x="20518" y="25757"/>
                  </a:lnTo>
                  <a:lnTo>
                    <a:pt x="17912" y="25737"/>
                  </a:lnTo>
                  <a:lnTo>
                    <a:pt x="15506" y="25678"/>
                  </a:lnTo>
                  <a:lnTo>
                    <a:pt x="13302" y="25580"/>
                  </a:lnTo>
                  <a:lnTo>
                    <a:pt x="11298" y="25442"/>
                  </a:lnTo>
                  <a:lnTo>
                    <a:pt x="9495" y="25266"/>
                  </a:lnTo>
                  <a:lnTo>
                    <a:pt x="7893" y="25049"/>
                  </a:lnTo>
                  <a:lnTo>
                    <a:pt x="6491" y="24794"/>
                  </a:lnTo>
                  <a:lnTo>
                    <a:pt x="5291" y="24499"/>
                  </a:lnTo>
                  <a:lnTo>
                    <a:pt x="4291" y="24165"/>
                  </a:lnTo>
                  <a:lnTo>
                    <a:pt x="3492" y="23792"/>
                  </a:lnTo>
                  <a:lnTo>
                    <a:pt x="2828" y="23375"/>
                  </a:lnTo>
                  <a:lnTo>
                    <a:pt x="2235" y="22910"/>
                  </a:lnTo>
                  <a:lnTo>
                    <a:pt x="1711" y="22397"/>
                  </a:lnTo>
                  <a:lnTo>
                    <a:pt x="1257" y="21836"/>
                  </a:lnTo>
                  <a:lnTo>
                    <a:pt x="873" y="21227"/>
                  </a:lnTo>
                  <a:lnTo>
                    <a:pt x="558" y="20570"/>
                  </a:lnTo>
                  <a:lnTo>
                    <a:pt x="314" y="19865"/>
                  </a:lnTo>
                  <a:lnTo>
                    <a:pt x="139" y="19112"/>
                  </a:lnTo>
                  <a:lnTo>
                    <a:pt x="34" y="18311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g874"/>
            <p:cNvSpPr/>
            <p:nvPr/>
          </p:nvSpPr>
          <p:spPr>
            <a:xfrm>
              <a:off x="7312155" y="3944415"/>
              <a:ext cx="19645" cy="23574"/>
            </a:xfrm>
            <a:custGeom>
              <a:avLst/>
              <a:pathLst>
                <a:path w="19645" h="23574">
                  <a:moveTo>
                    <a:pt x="12660" y="0"/>
                  </a:moveTo>
                  <a:lnTo>
                    <a:pt x="19645" y="4802"/>
                  </a:lnTo>
                  <a:lnTo>
                    <a:pt x="18737" y="6718"/>
                  </a:lnTo>
                  <a:lnTo>
                    <a:pt x="17759" y="8626"/>
                  </a:lnTo>
                  <a:lnTo>
                    <a:pt x="16711" y="10525"/>
                  </a:lnTo>
                  <a:lnTo>
                    <a:pt x="15594" y="12415"/>
                  </a:lnTo>
                  <a:lnTo>
                    <a:pt x="14406" y="14297"/>
                  </a:lnTo>
                  <a:lnTo>
                    <a:pt x="13149" y="16170"/>
                  </a:lnTo>
                  <a:lnTo>
                    <a:pt x="11822" y="18034"/>
                  </a:lnTo>
                  <a:lnTo>
                    <a:pt x="10425" y="19889"/>
                  </a:lnTo>
                  <a:lnTo>
                    <a:pt x="8958" y="21736"/>
                  </a:lnTo>
                  <a:lnTo>
                    <a:pt x="7421" y="23574"/>
                  </a:lnTo>
                  <a:lnTo>
                    <a:pt x="0" y="18335"/>
                  </a:lnTo>
                  <a:lnTo>
                    <a:pt x="1541" y="16580"/>
                  </a:lnTo>
                  <a:lnTo>
                    <a:pt x="3021" y="14808"/>
                  </a:lnTo>
                  <a:lnTo>
                    <a:pt x="4439" y="13018"/>
                  </a:lnTo>
                  <a:lnTo>
                    <a:pt x="5797" y="11210"/>
                  </a:lnTo>
                  <a:lnTo>
                    <a:pt x="7094" y="9386"/>
                  </a:lnTo>
                  <a:lnTo>
                    <a:pt x="8329" y="7543"/>
                  </a:lnTo>
                  <a:lnTo>
                    <a:pt x="9503" y="5684"/>
                  </a:lnTo>
                  <a:lnTo>
                    <a:pt x="10617" y="3806"/>
                  </a:lnTo>
                  <a:lnTo>
                    <a:pt x="11669" y="19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g875"/>
            <p:cNvSpPr/>
            <p:nvPr/>
          </p:nvSpPr>
          <p:spPr>
            <a:xfrm>
              <a:off x="7412128" y="3869326"/>
              <a:ext cx="98226" cy="33615"/>
            </a:xfrm>
            <a:custGeom>
              <a:avLst/>
              <a:pathLst>
                <a:path w="98226" h="33615">
                  <a:moveTo>
                    <a:pt x="50204" y="0"/>
                  </a:moveTo>
                  <a:lnTo>
                    <a:pt x="50881" y="790"/>
                  </a:lnTo>
                  <a:lnTo>
                    <a:pt x="51514" y="1589"/>
                  </a:lnTo>
                  <a:lnTo>
                    <a:pt x="52103" y="2396"/>
                  </a:lnTo>
                  <a:lnTo>
                    <a:pt x="52649" y="3213"/>
                  </a:lnTo>
                  <a:lnTo>
                    <a:pt x="53151" y="4038"/>
                  </a:lnTo>
                  <a:lnTo>
                    <a:pt x="53609" y="4872"/>
                  </a:lnTo>
                  <a:lnTo>
                    <a:pt x="54024" y="5714"/>
                  </a:lnTo>
                  <a:lnTo>
                    <a:pt x="54395" y="6565"/>
                  </a:lnTo>
                  <a:lnTo>
                    <a:pt x="54723" y="7425"/>
                  </a:lnTo>
                  <a:lnTo>
                    <a:pt x="55006" y="8294"/>
                  </a:lnTo>
                  <a:lnTo>
                    <a:pt x="91241" y="8294"/>
                  </a:lnTo>
                  <a:lnTo>
                    <a:pt x="91241" y="15716"/>
                  </a:lnTo>
                  <a:lnTo>
                    <a:pt x="76835" y="15716"/>
                  </a:lnTo>
                  <a:lnTo>
                    <a:pt x="76463" y="16528"/>
                  </a:lnTo>
                  <a:lnTo>
                    <a:pt x="76049" y="17392"/>
                  </a:lnTo>
                  <a:lnTo>
                    <a:pt x="75590" y="18309"/>
                  </a:lnTo>
                  <a:lnTo>
                    <a:pt x="75088" y="19278"/>
                  </a:lnTo>
                  <a:lnTo>
                    <a:pt x="74543" y="20300"/>
                  </a:lnTo>
                  <a:lnTo>
                    <a:pt x="73953" y="21374"/>
                  </a:lnTo>
                  <a:lnTo>
                    <a:pt x="73320" y="22500"/>
                  </a:lnTo>
                  <a:lnTo>
                    <a:pt x="72644" y="23679"/>
                  </a:lnTo>
                  <a:lnTo>
                    <a:pt x="71923" y="24910"/>
                  </a:lnTo>
                  <a:lnTo>
                    <a:pt x="71159" y="26193"/>
                  </a:lnTo>
                  <a:lnTo>
                    <a:pt x="98226" y="26193"/>
                  </a:lnTo>
                  <a:lnTo>
                    <a:pt x="98226" y="33615"/>
                  </a:lnTo>
                  <a:lnTo>
                    <a:pt x="0" y="33615"/>
                  </a:lnTo>
                  <a:lnTo>
                    <a:pt x="0" y="26193"/>
                  </a:lnTo>
                  <a:lnTo>
                    <a:pt x="25757" y="26193"/>
                  </a:lnTo>
                  <a:lnTo>
                    <a:pt x="25307" y="25146"/>
                  </a:lnTo>
                  <a:lnTo>
                    <a:pt x="24831" y="24098"/>
                  </a:lnTo>
                  <a:lnTo>
                    <a:pt x="24329" y="23050"/>
                  </a:lnTo>
                  <a:lnTo>
                    <a:pt x="23801" y="22002"/>
                  </a:lnTo>
                  <a:lnTo>
                    <a:pt x="23246" y="20955"/>
                  </a:lnTo>
                  <a:lnTo>
                    <a:pt x="22666" y="19907"/>
                  </a:lnTo>
                  <a:lnTo>
                    <a:pt x="22059" y="18859"/>
                  </a:lnTo>
                  <a:lnTo>
                    <a:pt x="21426" y="17811"/>
                  </a:lnTo>
                  <a:lnTo>
                    <a:pt x="20767" y="16764"/>
                  </a:lnTo>
                  <a:lnTo>
                    <a:pt x="20081" y="15716"/>
                  </a:lnTo>
                  <a:lnTo>
                    <a:pt x="6111" y="15716"/>
                  </a:lnTo>
                  <a:lnTo>
                    <a:pt x="6111" y="8294"/>
                  </a:lnTo>
                  <a:lnTo>
                    <a:pt x="44092" y="8294"/>
                  </a:lnTo>
                  <a:lnTo>
                    <a:pt x="43826" y="7687"/>
                  </a:lnTo>
                  <a:lnTo>
                    <a:pt x="43551" y="7089"/>
                  </a:lnTo>
                  <a:lnTo>
                    <a:pt x="43267" y="6500"/>
                  </a:lnTo>
                  <a:lnTo>
                    <a:pt x="42975" y="5919"/>
                  </a:lnTo>
                  <a:lnTo>
                    <a:pt x="42673" y="5347"/>
                  </a:lnTo>
                  <a:lnTo>
                    <a:pt x="42364" y="4784"/>
                  </a:lnTo>
                  <a:lnTo>
                    <a:pt x="42045" y="4230"/>
                  </a:lnTo>
                  <a:lnTo>
                    <a:pt x="41717" y="3684"/>
                  </a:lnTo>
                  <a:lnTo>
                    <a:pt x="41381" y="3147"/>
                  </a:lnTo>
                  <a:lnTo>
                    <a:pt x="41036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g876"/>
            <p:cNvSpPr/>
            <p:nvPr/>
          </p:nvSpPr>
          <p:spPr>
            <a:xfrm>
              <a:off x="7442688" y="3885043"/>
              <a:ext cx="35798" cy="10477"/>
            </a:xfrm>
            <a:custGeom>
              <a:avLst/>
              <a:pathLst>
                <a:path w="35798" h="10477">
                  <a:moveTo>
                    <a:pt x="4802" y="10477"/>
                  </a:moveTo>
                  <a:lnTo>
                    <a:pt x="30559" y="10477"/>
                  </a:lnTo>
                  <a:lnTo>
                    <a:pt x="31161" y="9508"/>
                  </a:lnTo>
                  <a:lnTo>
                    <a:pt x="31746" y="8521"/>
                  </a:lnTo>
                  <a:lnTo>
                    <a:pt x="32314" y="7517"/>
                  </a:lnTo>
                  <a:lnTo>
                    <a:pt x="32864" y="6496"/>
                  </a:lnTo>
                  <a:lnTo>
                    <a:pt x="33397" y="5457"/>
                  </a:lnTo>
                  <a:lnTo>
                    <a:pt x="33912" y="4400"/>
                  </a:lnTo>
                  <a:lnTo>
                    <a:pt x="34409" y="3326"/>
                  </a:lnTo>
                  <a:lnTo>
                    <a:pt x="34890" y="2235"/>
                  </a:lnTo>
                  <a:lnTo>
                    <a:pt x="35352" y="1126"/>
                  </a:lnTo>
                  <a:lnTo>
                    <a:pt x="35798" y="0"/>
                  </a:lnTo>
                  <a:lnTo>
                    <a:pt x="0" y="0"/>
                  </a:lnTo>
                  <a:lnTo>
                    <a:pt x="598" y="1047"/>
                  </a:lnTo>
                  <a:lnTo>
                    <a:pt x="1169" y="2095"/>
                  </a:lnTo>
                  <a:lnTo>
                    <a:pt x="1715" y="3143"/>
                  </a:lnTo>
                  <a:lnTo>
                    <a:pt x="2235" y="4190"/>
                  </a:lnTo>
                  <a:lnTo>
                    <a:pt x="2728" y="5238"/>
                  </a:lnTo>
                  <a:lnTo>
                    <a:pt x="3195" y="6286"/>
                  </a:lnTo>
                  <a:lnTo>
                    <a:pt x="3636" y="7334"/>
                  </a:lnTo>
                  <a:lnTo>
                    <a:pt x="4051" y="8382"/>
                  </a:lnTo>
                  <a:lnTo>
                    <a:pt x="4439" y="94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g877"/>
            <p:cNvSpPr/>
            <p:nvPr/>
          </p:nvSpPr>
          <p:spPr>
            <a:xfrm>
              <a:off x="7423479" y="3908617"/>
              <a:ext cx="73779" cy="32742"/>
            </a:xfrm>
            <a:custGeom>
              <a:avLst/>
              <a:pathLst>
                <a:path w="73779" h="32742">
                  <a:moveTo>
                    <a:pt x="0" y="0"/>
                  </a:moveTo>
                  <a:lnTo>
                    <a:pt x="73779" y="0"/>
                  </a:lnTo>
                  <a:lnTo>
                    <a:pt x="73779" y="32742"/>
                  </a:lnTo>
                  <a:lnTo>
                    <a:pt x="0" y="327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g878"/>
            <p:cNvSpPr/>
            <p:nvPr/>
          </p:nvSpPr>
          <p:spPr>
            <a:xfrm>
              <a:off x="7432210" y="3916039"/>
              <a:ext cx="56316" cy="6111"/>
            </a:xfrm>
            <a:custGeom>
              <a:avLst/>
              <a:pathLst>
                <a:path w="56316" h="6111">
                  <a:moveTo>
                    <a:pt x="0" y="6111"/>
                  </a:moveTo>
                  <a:lnTo>
                    <a:pt x="56316" y="6111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g879"/>
            <p:cNvSpPr/>
            <p:nvPr/>
          </p:nvSpPr>
          <p:spPr>
            <a:xfrm>
              <a:off x="7432210" y="3927826"/>
              <a:ext cx="56316" cy="6548"/>
            </a:xfrm>
            <a:custGeom>
              <a:avLst/>
              <a:pathLst>
                <a:path w="56316" h="6548">
                  <a:moveTo>
                    <a:pt x="0" y="6548"/>
                  </a:moveTo>
                  <a:lnTo>
                    <a:pt x="56316" y="6548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g880"/>
            <p:cNvSpPr/>
            <p:nvPr/>
          </p:nvSpPr>
          <p:spPr>
            <a:xfrm>
              <a:off x="7492019" y="3943979"/>
              <a:ext cx="19645" cy="24447"/>
            </a:xfrm>
            <a:custGeom>
              <a:avLst/>
              <a:pathLst>
                <a:path w="19645" h="24447">
                  <a:moveTo>
                    <a:pt x="7858" y="0"/>
                  </a:moveTo>
                  <a:lnTo>
                    <a:pt x="9233" y="1855"/>
                  </a:lnTo>
                  <a:lnTo>
                    <a:pt x="10564" y="3754"/>
                  </a:lnTo>
                  <a:lnTo>
                    <a:pt x="11852" y="5697"/>
                  </a:lnTo>
                  <a:lnTo>
                    <a:pt x="13096" y="7683"/>
                  </a:lnTo>
                  <a:lnTo>
                    <a:pt x="14297" y="9713"/>
                  </a:lnTo>
                  <a:lnTo>
                    <a:pt x="15454" y="11787"/>
                  </a:lnTo>
                  <a:lnTo>
                    <a:pt x="16567" y="13904"/>
                  </a:lnTo>
                  <a:lnTo>
                    <a:pt x="17637" y="16065"/>
                  </a:lnTo>
                  <a:lnTo>
                    <a:pt x="18663" y="18270"/>
                  </a:lnTo>
                  <a:lnTo>
                    <a:pt x="19645" y="20518"/>
                  </a:lnTo>
                  <a:lnTo>
                    <a:pt x="10914" y="24447"/>
                  </a:lnTo>
                  <a:lnTo>
                    <a:pt x="10019" y="22116"/>
                  </a:lnTo>
                  <a:lnTo>
                    <a:pt x="9080" y="19837"/>
                  </a:lnTo>
                  <a:lnTo>
                    <a:pt x="8098" y="17610"/>
                  </a:lnTo>
                  <a:lnTo>
                    <a:pt x="7072" y="15436"/>
                  </a:lnTo>
                  <a:lnTo>
                    <a:pt x="6002" y="13315"/>
                  </a:lnTo>
                  <a:lnTo>
                    <a:pt x="4889" y="11245"/>
                  </a:lnTo>
                  <a:lnTo>
                    <a:pt x="3732" y="9228"/>
                  </a:lnTo>
                  <a:lnTo>
                    <a:pt x="2532" y="7264"/>
                  </a:lnTo>
                  <a:lnTo>
                    <a:pt x="1287" y="535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g881"/>
            <p:cNvSpPr/>
            <p:nvPr/>
          </p:nvSpPr>
          <p:spPr>
            <a:xfrm>
              <a:off x="7454475" y="3943979"/>
              <a:ext cx="13096" cy="13533"/>
            </a:xfrm>
            <a:custGeom>
              <a:avLst/>
              <a:pathLst>
                <a:path w="13096" h="13533">
                  <a:moveTo>
                    <a:pt x="8294" y="0"/>
                  </a:moveTo>
                  <a:lnTo>
                    <a:pt x="8892" y="1052"/>
                  </a:lnTo>
                  <a:lnTo>
                    <a:pt x="9464" y="2112"/>
                  </a:lnTo>
                  <a:lnTo>
                    <a:pt x="10010" y="3182"/>
                  </a:lnTo>
                  <a:lnTo>
                    <a:pt x="10529" y="4260"/>
                  </a:lnTo>
                  <a:lnTo>
                    <a:pt x="11023" y="5347"/>
                  </a:lnTo>
                  <a:lnTo>
                    <a:pt x="11490" y="6443"/>
                  </a:lnTo>
                  <a:lnTo>
                    <a:pt x="11931" y="7548"/>
                  </a:lnTo>
                  <a:lnTo>
                    <a:pt x="12345" y="8661"/>
                  </a:lnTo>
                  <a:lnTo>
                    <a:pt x="12734" y="9783"/>
                  </a:lnTo>
                  <a:lnTo>
                    <a:pt x="13096" y="10914"/>
                  </a:lnTo>
                  <a:lnTo>
                    <a:pt x="5238" y="13533"/>
                  </a:lnTo>
                  <a:lnTo>
                    <a:pt x="4872" y="12324"/>
                  </a:lnTo>
                  <a:lnTo>
                    <a:pt x="4470" y="11141"/>
                  </a:lnTo>
                  <a:lnTo>
                    <a:pt x="4033" y="9984"/>
                  </a:lnTo>
                  <a:lnTo>
                    <a:pt x="3562" y="8853"/>
                  </a:lnTo>
                  <a:lnTo>
                    <a:pt x="3055" y="7748"/>
                  </a:lnTo>
                  <a:lnTo>
                    <a:pt x="2514" y="6670"/>
                  </a:lnTo>
                  <a:lnTo>
                    <a:pt x="1938" y="5618"/>
                  </a:lnTo>
                  <a:lnTo>
                    <a:pt x="1327" y="4592"/>
                  </a:lnTo>
                  <a:lnTo>
                    <a:pt x="681" y="359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g882"/>
            <p:cNvSpPr/>
            <p:nvPr/>
          </p:nvSpPr>
          <p:spPr>
            <a:xfrm>
              <a:off x="7410819" y="3944852"/>
              <a:ext cx="20081" cy="24010"/>
            </a:xfrm>
            <a:custGeom>
              <a:avLst/>
              <a:pathLst>
                <a:path w="20081" h="24010">
                  <a:moveTo>
                    <a:pt x="13096" y="0"/>
                  </a:moveTo>
                  <a:lnTo>
                    <a:pt x="20081" y="3929"/>
                  </a:lnTo>
                  <a:lnTo>
                    <a:pt x="18767" y="6408"/>
                  </a:lnTo>
                  <a:lnTo>
                    <a:pt x="17445" y="8783"/>
                  </a:lnTo>
                  <a:lnTo>
                    <a:pt x="16113" y="11053"/>
                  </a:lnTo>
                  <a:lnTo>
                    <a:pt x="14773" y="13219"/>
                  </a:lnTo>
                  <a:lnTo>
                    <a:pt x="13424" y="15279"/>
                  </a:lnTo>
                  <a:lnTo>
                    <a:pt x="12066" y="17235"/>
                  </a:lnTo>
                  <a:lnTo>
                    <a:pt x="10700" y="19086"/>
                  </a:lnTo>
                  <a:lnTo>
                    <a:pt x="9324" y="20832"/>
                  </a:lnTo>
                  <a:lnTo>
                    <a:pt x="7941" y="22474"/>
                  </a:lnTo>
                  <a:lnTo>
                    <a:pt x="6548" y="24010"/>
                  </a:lnTo>
                  <a:lnTo>
                    <a:pt x="0" y="17899"/>
                  </a:lnTo>
                  <a:lnTo>
                    <a:pt x="1545" y="16227"/>
                  </a:lnTo>
                  <a:lnTo>
                    <a:pt x="3038" y="14528"/>
                  </a:lnTo>
                  <a:lnTo>
                    <a:pt x="4479" y="12804"/>
                  </a:lnTo>
                  <a:lnTo>
                    <a:pt x="5867" y="11053"/>
                  </a:lnTo>
                  <a:lnTo>
                    <a:pt x="7203" y="9276"/>
                  </a:lnTo>
                  <a:lnTo>
                    <a:pt x="8486" y="7473"/>
                  </a:lnTo>
                  <a:lnTo>
                    <a:pt x="9717" y="5644"/>
                  </a:lnTo>
                  <a:lnTo>
                    <a:pt x="10896" y="3789"/>
                  </a:lnTo>
                  <a:lnTo>
                    <a:pt x="12022" y="1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7435266" y="3946161"/>
              <a:ext cx="56316" cy="23574"/>
            </a:xfrm>
            <a:custGeom>
              <a:avLst/>
              <a:pathLst>
                <a:path w="56316" h="23574">
                  <a:moveTo>
                    <a:pt x="0" y="0"/>
                  </a:moveTo>
                  <a:lnTo>
                    <a:pt x="8731" y="0"/>
                  </a:lnTo>
                  <a:lnTo>
                    <a:pt x="8731" y="10914"/>
                  </a:lnTo>
                  <a:lnTo>
                    <a:pt x="8750" y="11420"/>
                  </a:lnTo>
                  <a:lnTo>
                    <a:pt x="8809" y="11891"/>
                  </a:lnTo>
                  <a:lnTo>
                    <a:pt x="8908" y="12328"/>
                  </a:lnTo>
                  <a:lnTo>
                    <a:pt x="9045" y="12730"/>
                  </a:lnTo>
                  <a:lnTo>
                    <a:pt x="9222" y="13096"/>
                  </a:lnTo>
                  <a:lnTo>
                    <a:pt x="9438" y="13428"/>
                  </a:lnTo>
                  <a:lnTo>
                    <a:pt x="9693" y="13725"/>
                  </a:lnTo>
                  <a:lnTo>
                    <a:pt x="9988" y="13987"/>
                  </a:lnTo>
                  <a:lnTo>
                    <a:pt x="10322" y="14214"/>
                  </a:lnTo>
                  <a:lnTo>
                    <a:pt x="10695" y="14406"/>
                  </a:lnTo>
                  <a:lnTo>
                    <a:pt x="11182" y="14572"/>
                  </a:lnTo>
                  <a:lnTo>
                    <a:pt x="11857" y="14720"/>
                  </a:lnTo>
                  <a:lnTo>
                    <a:pt x="12719" y="14851"/>
                  </a:lnTo>
                  <a:lnTo>
                    <a:pt x="13769" y="14965"/>
                  </a:lnTo>
                  <a:lnTo>
                    <a:pt x="15006" y="15061"/>
                  </a:lnTo>
                  <a:lnTo>
                    <a:pt x="16432" y="15139"/>
                  </a:lnTo>
                  <a:lnTo>
                    <a:pt x="18045" y="15201"/>
                  </a:lnTo>
                  <a:lnTo>
                    <a:pt x="19846" y="15244"/>
                  </a:lnTo>
                  <a:lnTo>
                    <a:pt x="21834" y="15270"/>
                  </a:lnTo>
                  <a:lnTo>
                    <a:pt x="24010" y="15279"/>
                  </a:lnTo>
                  <a:lnTo>
                    <a:pt x="26006" y="15275"/>
                  </a:lnTo>
                  <a:lnTo>
                    <a:pt x="27800" y="15262"/>
                  </a:lnTo>
                  <a:lnTo>
                    <a:pt x="29393" y="15240"/>
                  </a:lnTo>
                  <a:lnTo>
                    <a:pt x="30786" y="15209"/>
                  </a:lnTo>
                  <a:lnTo>
                    <a:pt x="31978" y="15170"/>
                  </a:lnTo>
                  <a:lnTo>
                    <a:pt x="32969" y="15122"/>
                  </a:lnTo>
                  <a:lnTo>
                    <a:pt x="33759" y="15065"/>
                  </a:lnTo>
                  <a:lnTo>
                    <a:pt x="34348" y="15000"/>
                  </a:lnTo>
                  <a:lnTo>
                    <a:pt x="34737" y="14926"/>
                  </a:lnTo>
                  <a:lnTo>
                    <a:pt x="34925" y="14843"/>
                  </a:lnTo>
                  <a:lnTo>
                    <a:pt x="36758" y="14755"/>
                  </a:lnTo>
                  <a:lnTo>
                    <a:pt x="38417" y="14668"/>
                  </a:lnTo>
                  <a:lnTo>
                    <a:pt x="39901" y="14581"/>
                  </a:lnTo>
                  <a:lnTo>
                    <a:pt x="41211" y="14493"/>
                  </a:lnTo>
                  <a:lnTo>
                    <a:pt x="42346" y="14406"/>
                  </a:lnTo>
                  <a:lnTo>
                    <a:pt x="43307" y="14319"/>
                  </a:lnTo>
                  <a:lnTo>
                    <a:pt x="44092" y="14231"/>
                  </a:lnTo>
                  <a:lnTo>
                    <a:pt x="44703" y="14144"/>
                  </a:lnTo>
                  <a:lnTo>
                    <a:pt x="45140" y="14057"/>
                  </a:lnTo>
                  <a:lnTo>
                    <a:pt x="45402" y="13969"/>
                  </a:lnTo>
                  <a:lnTo>
                    <a:pt x="45660" y="13563"/>
                  </a:lnTo>
                  <a:lnTo>
                    <a:pt x="45908" y="13044"/>
                  </a:lnTo>
                  <a:lnTo>
                    <a:pt x="46149" y="12411"/>
                  </a:lnTo>
                  <a:lnTo>
                    <a:pt x="46380" y="11664"/>
                  </a:lnTo>
                  <a:lnTo>
                    <a:pt x="46603" y="10804"/>
                  </a:lnTo>
                  <a:lnTo>
                    <a:pt x="46816" y="9831"/>
                  </a:lnTo>
                  <a:lnTo>
                    <a:pt x="47022" y="8744"/>
                  </a:lnTo>
                  <a:lnTo>
                    <a:pt x="47218" y="7543"/>
                  </a:lnTo>
                  <a:lnTo>
                    <a:pt x="47406" y="6229"/>
                  </a:lnTo>
                  <a:lnTo>
                    <a:pt x="47585" y="4802"/>
                  </a:lnTo>
                  <a:lnTo>
                    <a:pt x="56316" y="9604"/>
                  </a:lnTo>
                  <a:lnTo>
                    <a:pt x="56032" y="11455"/>
                  </a:lnTo>
                  <a:lnTo>
                    <a:pt x="55705" y="13166"/>
                  </a:lnTo>
                  <a:lnTo>
                    <a:pt x="55334" y="14738"/>
                  </a:lnTo>
                  <a:lnTo>
                    <a:pt x="54919" y="16170"/>
                  </a:lnTo>
                  <a:lnTo>
                    <a:pt x="54461" y="17462"/>
                  </a:lnTo>
                  <a:lnTo>
                    <a:pt x="53959" y="18615"/>
                  </a:lnTo>
                  <a:lnTo>
                    <a:pt x="53413" y="19627"/>
                  </a:lnTo>
                  <a:lnTo>
                    <a:pt x="52824" y="20500"/>
                  </a:lnTo>
                  <a:lnTo>
                    <a:pt x="52191" y="21234"/>
                  </a:lnTo>
                  <a:lnTo>
                    <a:pt x="51514" y="21828"/>
                  </a:lnTo>
                  <a:lnTo>
                    <a:pt x="50846" y="22159"/>
                  </a:lnTo>
                  <a:lnTo>
                    <a:pt x="49715" y="22456"/>
                  </a:lnTo>
                  <a:lnTo>
                    <a:pt x="48122" y="22718"/>
                  </a:lnTo>
                  <a:lnTo>
                    <a:pt x="46066" y="22945"/>
                  </a:lnTo>
                  <a:lnTo>
                    <a:pt x="43547" y="23137"/>
                  </a:lnTo>
                  <a:lnTo>
                    <a:pt x="40565" y="23294"/>
                  </a:lnTo>
                  <a:lnTo>
                    <a:pt x="37120" y="23417"/>
                  </a:lnTo>
                  <a:lnTo>
                    <a:pt x="33213" y="23504"/>
                  </a:lnTo>
                  <a:lnTo>
                    <a:pt x="28843" y="23556"/>
                  </a:lnTo>
                  <a:lnTo>
                    <a:pt x="24010" y="23574"/>
                  </a:lnTo>
                  <a:lnTo>
                    <a:pt x="20579" y="23554"/>
                  </a:lnTo>
                  <a:lnTo>
                    <a:pt x="17445" y="23495"/>
                  </a:lnTo>
                  <a:lnTo>
                    <a:pt x="14607" y="23397"/>
                  </a:lnTo>
                  <a:lnTo>
                    <a:pt x="12066" y="23260"/>
                  </a:lnTo>
                  <a:lnTo>
                    <a:pt x="9822" y="23083"/>
                  </a:lnTo>
                  <a:lnTo>
                    <a:pt x="7875" y="22867"/>
                  </a:lnTo>
                  <a:lnTo>
                    <a:pt x="6225" y="22611"/>
                  </a:lnTo>
                  <a:lnTo>
                    <a:pt x="4872" y="22317"/>
                  </a:lnTo>
                  <a:lnTo>
                    <a:pt x="3815" y="21983"/>
                  </a:lnTo>
                  <a:lnTo>
                    <a:pt x="3055" y="21609"/>
                  </a:lnTo>
                  <a:lnTo>
                    <a:pt x="2475" y="21175"/>
                  </a:lnTo>
                  <a:lnTo>
                    <a:pt x="1955" y="20658"/>
                  </a:lnTo>
                  <a:lnTo>
                    <a:pt x="1497" y="20057"/>
                  </a:lnTo>
                  <a:lnTo>
                    <a:pt x="1100" y="19374"/>
                  </a:lnTo>
                  <a:lnTo>
                    <a:pt x="763" y="18608"/>
                  </a:lnTo>
                  <a:lnTo>
                    <a:pt x="488" y="17759"/>
                  </a:lnTo>
                  <a:lnTo>
                    <a:pt x="275" y="16827"/>
                  </a:lnTo>
                  <a:lnTo>
                    <a:pt x="122" y="15812"/>
                  </a:lnTo>
                  <a:lnTo>
                    <a:pt x="30" y="14714"/>
                  </a:lnTo>
                  <a:lnTo>
                    <a:pt x="0" y="135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g884"/>
            <p:cNvSpPr/>
            <p:nvPr/>
          </p:nvSpPr>
          <p:spPr>
            <a:xfrm>
              <a:off x="7535239" y="3944415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g885"/>
            <p:cNvSpPr/>
            <p:nvPr/>
          </p:nvSpPr>
          <p:spPr>
            <a:xfrm>
              <a:off x="7648745" y="3876748"/>
              <a:ext cx="71596" cy="52824"/>
            </a:xfrm>
            <a:custGeom>
              <a:avLst/>
              <a:pathLst>
                <a:path w="71596" h="52824">
                  <a:moveTo>
                    <a:pt x="0" y="0"/>
                  </a:moveTo>
                  <a:lnTo>
                    <a:pt x="71596" y="0"/>
                  </a:lnTo>
                  <a:lnTo>
                    <a:pt x="71596" y="52824"/>
                  </a:lnTo>
                  <a:lnTo>
                    <a:pt x="0" y="528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g886"/>
            <p:cNvSpPr/>
            <p:nvPr/>
          </p:nvSpPr>
          <p:spPr>
            <a:xfrm>
              <a:off x="7657476" y="3885043"/>
              <a:ext cx="54133" cy="36234"/>
            </a:xfrm>
            <a:custGeom>
              <a:avLst/>
              <a:pathLst>
                <a:path w="54133" h="36234">
                  <a:moveTo>
                    <a:pt x="0" y="36234"/>
                  </a:moveTo>
                  <a:lnTo>
                    <a:pt x="54133" y="36234"/>
                  </a:lnTo>
                  <a:lnTo>
                    <a:pt x="541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g887"/>
            <p:cNvSpPr/>
            <p:nvPr/>
          </p:nvSpPr>
          <p:spPr>
            <a:xfrm>
              <a:off x="7693274" y="3936121"/>
              <a:ext cx="39727" cy="34488"/>
            </a:xfrm>
            <a:custGeom>
              <a:avLst/>
              <a:pathLst>
                <a:path w="39727" h="34488">
                  <a:moveTo>
                    <a:pt x="6984" y="0"/>
                  </a:moveTo>
                  <a:lnTo>
                    <a:pt x="10691" y="2549"/>
                  </a:lnTo>
                  <a:lnTo>
                    <a:pt x="14301" y="5133"/>
                  </a:lnTo>
                  <a:lnTo>
                    <a:pt x="17816" y="7753"/>
                  </a:lnTo>
                  <a:lnTo>
                    <a:pt x="21234" y="10407"/>
                  </a:lnTo>
                  <a:lnTo>
                    <a:pt x="24556" y="13096"/>
                  </a:lnTo>
                  <a:lnTo>
                    <a:pt x="27782" y="15821"/>
                  </a:lnTo>
                  <a:lnTo>
                    <a:pt x="30912" y="18580"/>
                  </a:lnTo>
                  <a:lnTo>
                    <a:pt x="33947" y="21374"/>
                  </a:lnTo>
                  <a:lnTo>
                    <a:pt x="36885" y="24203"/>
                  </a:lnTo>
                  <a:lnTo>
                    <a:pt x="39727" y="27066"/>
                  </a:lnTo>
                  <a:lnTo>
                    <a:pt x="32305" y="34488"/>
                  </a:lnTo>
                  <a:lnTo>
                    <a:pt x="29546" y="31288"/>
                  </a:lnTo>
                  <a:lnTo>
                    <a:pt x="26682" y="28149"/>
                  </a:lnTo>
                  <a:lnTo>
                    <a:pt x="23714" y="25071"/>
                  </a:lnTo>
                  <a:lnTo>
                    <a:pt x="20640" y="22055"/>
                  </a:lnTo>
                  <a:lnTo>
                    <a:pt x="17462" y="19099"/>
                  </a:lnTo>
                  <a:lnTo>
                    <a:pt x="14179" y="16205"/>
                  </a:lnTo>
                  <a:lnTo>
                    <a:pt x="10791" y="13371"/>
                  </a:lnTo>
                  <a:lnTo>
                    <a:pt x="7299" y="10599"/>
                  </a:lnTo>
                  <a:lnTo>
                    <a:pt x="3702" y="7888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g888"/>
            <p:cNvSpPr/>
            <p:nvPr/>
          </p:nvSpPr>
          <p:spPr>
            <a:xfrm>
              <a:off x="7635212" y="3936121"/>
              <a:ext cx="39727" cy="34925"/>
            </a:xfrm>
            <a:custGeom>
              <a:avLst/>
              <a:pathLst>
                <a:path w="39727" h="34925">
                  <a:moveTo>
                    <a:pt x="32305" y="0"/>
                  </a:moveTo>
                  <a:lnTo>
                    <a:pt x="39727" y="5238"/>
                  </a:lnTo>
                  <a:lnTo>
                    <a:pt x="36876" y="8914"/>
                  </a:lnTo>
                  <a:lnTo>
                    <a:pt x="33912" y="12433"/>
                  </a:lnTo>
                  <a:lnTo>
                    <a:pt x="30834" y="15794"/>
                  </a:lnTo>
                  <a:lnTo>
                    <a:pt x="27643" y="18999"/>
                  </a:lnTo>
                  <a:lnTo>
                    <a:pt x="24338" y="22046"/>
                  </a:lnTo>
                  <a:lnTo>
                    <a:pt x="20920" y="24936"/>
                  </a:lnTo>
                  <a:lnTo>
                    <a:pt x="17388" y="27669"/>
                  </a:lnTo>
                  <a:lnTo>
                    <a:pt x="13742" y="30245"/>
                  </a:lnTo>
                  <a:lnTo>
                    <a:pt x="9984" y="32663"/>
                  </a:lnTo>
                  <a:lnTo>
                    <a:pt x="6111" y="34925"/>
                  </a:lnTo>
                  <a:lnTo>
                    <a:pt x="0" y="27939"/>
                  </a:lnTo>
                  <a:lnTo>
                    <a:pt x="4094" y="25381"/>
                  </a:lnTo>
                  <a:lnTo>
                    <a:pt x="7997" y="22771"/>
                  </a:lnTo>
                  <a:lnTo>
                    <a:pt x="11708" y="20108"/>
                  </a:lnTo>
                  <a:lnTo>
                    <a:pt x="15227" y="17392"/>
                  </a:lnTo>
                  <a:lnTo>
                    <a:pt x="18553" y="14624"/>
                  </a:lnTo>
                  <a:lnTo>
                    <a:pt x="21688" y="11804"/>
                  </a:lnTo>
                  <a:lnTo>
                    <a:pt x="24630" y="8932"/>
                  </a:lnTo>
                  <a:lnTo>
                    <a:pt x="27381" y="6007"/>
                  </a:lnTo>
                  <a:lnTo>
                    <a:pt x="29939" y="30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g889"/>
            <p:cNvSpPr/>
            <p:nvPr/>
          </p:nvSpPr>
          <p:spPr>
            <a:xfrm>
              <a:off x="7745225" y="3920841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09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90" y="43219"/>
                  </a:lnTo>
                  <a:lnTo>
                    <a:pt x="90804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10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g890"/>
            <p:cNvSpPr/>
            <p:nvPr/>
          </p:nvSpPr>
          <p:spPr>
            <a:xfrm>
              <a:off x="7775785" y="3936121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5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2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g891"/>
            <p:cNvSpPr/>
            <p:nvPr/>
          </p:nvSpPr>
          <p:spPr>
            <a:xfrm>
              <a:off x="7749154" y="3873692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g892"/>
            <p:cNvSpPr/>
            <p:nvPr/>
          </p:nvSpPr>
          <p:spPr>
            <a:xfrm>
              <a:off x="7788009" y="3881987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g893"/>
            <p:cNvSpPr/>
            <p:nvPr/>
          </p:nvSpPr>
          <p:spPr>
            <a:xfrm>
              <a:off x="7763124" y="3898140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g894"/>
            <p:cNvSpPr/>
            <p:nvPr/>
          </p:nvSpPr>
          <p:spPr>
            <a:xfrm>
              <a:off x="7788009" y="3898140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g895"/>
            <p:cNvSpPr/>
            <p:nvPr/>
          </p:nvSpPr>
          <p:spPr>
            <a:xfrm>
              <a:off x="7813329" y="3898140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g896"/>
            <p:cNvSpPr/>
            <p:nvPr/>
          </p:nvSpPr>
          <p:spPr>
            <a:xfrm>
              <a:off x="7866590" y="3870636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g897"/>
            <p:cNvSpPr/>
            <p:nvPr/>
          </p:nvSpPr>
          <p:spPr>
            <a:xfrm>
              <a:off x="7857859" y="3902942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g898"/>
            <p:cNvSpPr/>
            <p:nvPr/>
          </p:nvSpPr>
          <p:spPr>
            <a:xfrm>
              <a:off x="7891910" y="3870200"/>
              <a:ext cx="65920" cy="76835"/>
            </a:xfrm>
            <a:custGeom>
              <a:avLst/>
              <a:pathLst>
                <a:path w="65920" h="76835">
                  <a:moveTo>
                    <a:pt x="14843" y="43219"/>
                  </a:moveTo>
                  <a:lnTo>
                    <a:pt x="17427" y="43036"/>
                  </a:lnTo>
                  <a:lnTo>
                    <a:pt x="19942" y="42835"/>
                  </a:lnTo>
                  <a:lnTo>
                    <a:pt x="22386" y="42617"/>
                  </a:lnTo>
                  <a:lnTo>
                    <a:pt x="24761" y="42381"/>
                  </a:lnTo>
                  <a:lnTo>
                    <a:pt x="27066" y="42128"/>
                  </a:lnTo>
                  <a:lnTo>
                    <a:pt x="29302" y="41857"/>
                  </a:lnTo>
                  <a:lnTo>
                    <a:pt x="31467" y="41569"/>
                  </a:lnTo>
                  <a:lnTo>
                    <a:pt x="33562" y="41263"/>
                  </a:lnTo>
                  <a:lnTo>
                    <a:pt x="35588" y="40940"/>
                  </a:lnTo>
                  <a:lnTo>
                    <a:pt x="37544" y="40600"/>
                  </a:lnTo>
                  <a:lnTo>
                    <a:pt x="38321" y="39452"/>
                  </a:lnTo>
                  <a:lnTo>
                    <a:pt x="39081" y="38277"/>
                  </a:lnTo>
                  <a:lnTo>
                    <a:pt x="39823" y="37077"/>
                  </a:lnTo>
                  <a:lnTo>
                    <a:pt x="40547" y="35850"/>
                  </a:lnTo>
                  <a:lnTo>
                    <a:pt x="41255" y="34597"/>
                  </a:lnTo>
                  <a:lnTo>
                    <a:pt x="41944" y="33318"/>
                  </a:lnTo>
                  <a:lnTo>
                    <a:pt x="42617" y="32013"/>
                  </a:lnTo>
                  <a:lnTo>
                    <a:pt x="43272" y="30681"/>
                  </a:lnTo>
                  <a:lnTo>
                    <a:pt x="43909" y="29323"/>
                  </a:lnTo>
                  <a:lnTo>
                    <a:pt x="44529" y="27940"/>
                  </a:lnTo>
                  <a:lnTo>
                    <a:pt x="53260" y="31432"/>
                  </a:lnTo>
                  <a:lnTo>
                    <a:pt x="50025" y="37701"/>
                  </a:lnTo>
                  <a:lnTo>
                    <a:pt x="46432" y="43586"/>
                  </a:lnTo>
                  <a:lnTo>
                    <a:pt x="42481" y="49087"/>
                  </a:lnTo>
                  <a:lnTo>
                    <a:pt x="38173" y="54203"/>
                  </a:lnTo>
                  <a:lnTo>
                    <a:pt x="33506" y="58935"/>
                  </a:lnTo>
                  <a:lnTo>
                    <a:pt x="28481" y="63284"/>
                  </a:lnTo>
                  <a:lnTo>
                    <a:pt x="23098" y="67248"/>
                  </a:lnTo>
                  <a:lnTo>
                    <a:pt x="17357" y="70827"/>
                  </a:lnTo>
                  <a:lnTo>
                    <a:pt x="11258" y="74023"/>
                  </a:lnTo>
                  <a:lnTo>
                    <a:pt x="4802" y="76835"/>
                  </a:lnTo>
                  <a:lnTo>
                    <a:pt x="0" y="69850"/>
                  </a:lnTo>
                  <a:lnTo>
                    <a:pt x="4012" y="68060"/>
                  </a:lnTo>
                  <a:lnTo>
                    <a:pt x="7840" y="66182"/>
                  </a:lnTo>
                  <a:lnTo>
                    <a:pt x="11485" y="64218"/>
                  </a:lnTo>
                  <a:lnTo>
                    <a:pt x="14947" y="62166"/>
                  </a:lnTo>
                  <a:lnTo>
                    <a:pt x="18226" y="60027"/>
                  </a:lnTo>
                  <a:lnTo>
                    <a:pt x="21321" y="57800"/>
                  </a:lnTo>
                  <a:lnTo>
                    <a:pt x="24233" y="55487"/>
                  </a:lnTo>
                  <a:lnTo>
                    <a:pt x="26962" y="53086"/>
                  </a:lnTo>
                  <a:lnTo>
                    <a:pt x="29507" y="50597"/>
                  </a:lnTo>
                  <a:lnTo>
                    <a:pt x="31869" y="48021"/>
                  </a:lnTo>
                  <a:lnTo>
                    <a:pt x="29245" y="48445"/>
                  </a:lnTo>
                  <a:lnTo>
                    <a:pt x="26612" y="48842"/>
                  </a:lnTo>
                  <a:lnTo>
                    <a:pt x="23971" y="49213"/>
                  </a:lnTo>
                  <a:lnTo>
                    <a:pt x="21321" y="49558"/>
                  </a:lnTo>
                  <a:lnTo>
                    <a:pt x="18663" y="49877"/>
                  </a:lnTo>
                  <a:lnTo>
                    <a:pt x="15995" y="50169"/>
                  </a:lnTo>
                  <a:lnTo>
                    <a:pt x="13319" y="50436"/>
                  </a:lnTo>
                  <a:lnTo>
                    <a:pt x="10634" y="50676"/>
                  </a:lnTo>
                  <a:lnTo>
                    <a:pt x="7941" y="50890"/>
                  </a:lnTo>
                  <a:lnTo>
                    <a:pt x="5238" y="51077"/>
                  </a:lnTo>
                  <a:lnTo>
                    <a:pt x="3492" y="43656"/>
                  </a:lnTo>
                  <a:lnTo>
                    <a:pt x="5387" y="41958"/>
                  </a:lnTo>
                  <a:lnTo>
                    <a:pt x="7229" y="40181"/>
                  </a:lnTo>
                  <a:lnTo>
                    <a:pt x="9019" y="38325"/>
                  </a:lnTo>
                  <a:lnTo>
                    <a:pt x="10756" y="36391"/>
                  </a:lnTo>
                  <a:lnTo>
                    <a:pt x="12442" y="34379"/>
                  </a:lnTo>
                  <a:lnTo>
                    <a:pt x="14074" y="32288"/>
                  </a:lnTo>
                  <a:lnTo>
                    <a:pt x="15655" y="30118"/>
                  </a:lnTo>
                  <a:lnTo>
                    <a:pt x="17183" y="27870"/>
                  </a:lnTo>
                  <a:lnTo>
                    <a:pt x="18658" y="25543"/>
                  </a:lnTo>
                  <a:lnTo>
                    <a:pt x="20081" y="23137"/>
                  </a:lnTo>
                  <a:lnTo>
                    <a:pt x="1746" y="23137"/>
                  </a:lnTo>
                  <a:lnTo>
                    <a:pt x="1746" y="14843"/>
                  </a:lnTo>
                  <a:lnTo>
                    <a:pt x="29686" y="14843"/>
                  </a:lnTo>
                  <a:lnTo>
                    <a:pt x="29236" y="13625"/>
                  </a:lnTo>
                  <a:lnTo>
                    <a:pt x="28760" y="12415"/>
                  </a:lnTo>
                  <a:lnTo>
                    <a:pt x="28258" y="11215"/>
                  </a:lnTo>
                  <a:lnTo>
                    <a:pt x="27730" y="10023"/>
                  </a:lnTo>
                  <a:lnTo>
                    <a:pt x="27176" y="8840"/>
                  </a:lnTo>
                  <a:lnTo>
                    <a:pt x="26595" y="7666"/>
                  </a:lnTo>
                  <a:lnTo>
                    <a:pt x="25988" y="6500"/>
                  </a:lnTo>
                  <a:lnTo>
                    <a:pt x="25355" y="5343"/>
                  </a:lnTo>
                  <a:lnTo>
                    <a:pt x="24696" y="4195"/>
                  </a:lnTo>
                  <a:lnTo>
                    <a:pt x="24010" y="3055"/>
                  </a:lnTo>
                  <a:lnTo>
                    <a:pt x="33178" y="0"/>
                  </a:lnTo>
                  <a:lnTo>
                    <a:pt x="33951" y="1405"/>
                  </a:lnTo>
                  <a:lnTo>
                    <a:pt x="34697" y="2828"/>
                  </a:lnTo>
                  <a:lnTo>
                    <a:pt x="35418" y="4269"/>
                  </a:lnTo>
                  <a:lnTo>
                    <a:pt x="36112" y="5727"/>
                  </a:lnTo>
                  <a:lnTo>
                    <a:pt x="36780" y="7203"/>
                  </a:lnTo>
                  <a:lnTo>
                    <a:pt x="37422" y="8696"/>
                  </a:lnTo>
                  <a:lnTo>
                    <a:pt x="38037" y="10206"/>
                  </a:lnTo>
                  <a:lnTo>
                    <a:pt x="38627" y="11734"/>
                  </a:lnTo>
                  <a:lnTo>
                    <a:pt x="39190" y="13280"/>
                  </a:lnTo>
                  <a:lnTo>
                    <a:pt x="39727" y="14843"/>
                  </a:lnTo>
                  <a:lnTo>
                    <a:pt x="65920" y="14843"/>
                  </a:lnTo>
                  <a:lnTo>
                    <a:pt x="65920" y="23137"/>
                  </a:lnTo>
                  <a:lnTo>
                    <a:pt x="30122" y="23137"/>
                  </a:lnTo>
                  <a:lnTo>
                    <a:pt x="28791" y="25460"/>
                  </a:lnTo>
                  <a:lnTo>
                    <a:pt x="27416" y="27712"/>
                  </a:lnTo>
                  <a:lnTo>
                    <a:pt x="25997" y="29895"/>
                  </a:lnTo>
                  <a:lnTo>
                    <a:pt x="24534" y="32008"/>
                  </a:lnTo>
                  <a:lnTo>
                    <a:pt x="23028" y="34051"/>
                  </a:lnTo>
                  <a:lnTo>
                    <a:pt x="21478" y="36025"/>
                  </a:lnTo>
                  <a:lnTo>
                    <a:pt x="19885" y="37928"/>
                  </a:lnTo>
                  <a:lnTo>
                    <a:pt x="18248" y="39762"/>
                  </a:lnTo>
                  <a:lnTo>
                    <a:pt x="16567" y="415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g899"/>
            <p:cNvSpPr/>
            <p:nvPr/>
          </p:nvSpPr>
          <p:spPr>
            <a:xfrm>
              <a:off x="7891037" y="3916039"/>
              <a:ext cx="67230" cy="55006"/>
            </a:xfrm>
            <a:custGeom>
              <a:avLst/>
              <a:pathLst>
                <a:path w="67230" h="55006">
                  <a:moveTo>
                    <a:pt x="56316" y="0"/>
                  </a:moveTo>
                  <a:lnTo>
                    <a:pt x="65047" y="3055"/>
                  </a:lnTo>
                  <a:lnTo>
                    <a:pt x="63449" y="5980"/>
                  </a:lnTo>
                  <a:lnTo>
                    <a:pt x="61799" y="8818"/>
                  </a:lnTo>
                  <a:lnTo>
                    <a:pt x="60097" y="11568"/>
                  </a:lnTo>
                  <a:lnTo>
                    <a:pt x="58342" y="14231"/>
                  </a:lnTo>
                  <a:lnTo>
                    <a:pt x="56534" y="16807"/>
                  </a:lnTo>
                  <a:lnTo>
                    <a:pt x="54675" y="19296"/>
                  </a:lnTo>
                  <a:lnTo>
                    <a:pt x="52762" y="21697"/>
                  </a:lnTo>
                  <a:lnTo>
                    <a:pt x="50798" y="24010"/>
                  </a:lnTo>
                  <a:lnTo>
                    <a:pt x="48781" y="26237"/>
                  </a:lnTo>
                  <a:lnTo>
                    <a:pt x="46712" y="28376"/>
                  </a:lnTo>
                  <a:lnTo>
                    <a:pt x="48881" y="30052"/>
                  </a:lnTo>
                  <a:lnTo>
                    <a:pt x="51025" y="31764"/>
                  </a:lnTo>
                  <a:lnTo>
                    <a:pt x="53142" y="33510"/>
                  </a:lnTo>
                  <a:lnTo>
                    <a:pt x="55233" y="35291"/>
                  </a:lnTo>
                  <a:lnTo>
                    <a:pt x="57298" y="37107"/>
                  </a:lnTo>
                  <a:lnTo>
                    <a:pt x="59337" y="38958"/>
                  </a:lnTo>
                  <a:lnTo>
                    <a:pt x="61350" y="40844"/>
                  </a:lnTo>
                  <a:lnTo>
                    <a:pt x="63336" y="42765"/>
                  </a:lnTo>
                  <a:lnTo>
                    <a:pt x="65296" y="44721"/>
                  </a:lnTo>
                  <a:lnTo>
                    <a:pt x="67230" y="46712"/>
                  </a:lnTo>
                  <a:lnTo>
                    <a:pt x="61118" y="53697"/>
                  </a:lnTo>
                  <a:lnTo>
                    <a:pt x="59097" y="51540"/>
                  </a:lnTo>
                  <a:lnTo>
                    <a:pt x="57049" y="49436"/>
                  </a:lnTo>
                  <a:lnTo>
                    <a:pt x="54976" y="47384"/>
                  </a:lnTo>
                  <a:lnTo>
                    <a:pt x="52876" y="45385"/>
                  </a:lnTo>
                  <a:lnTo>
                    <a:pt x="50750" y="43437"/>
                  </a:lnTo>
                  <a:lnTo>
                    <a:pt x="48598" y="41543"/>
                  </a:lnTo>
                  <a:lnTo>
                    <a:pt x="46419" y="39700"/>
                  </a:lnTo>
                  <a:lnTo>
                    <a:pt x="44215" y="37911"/>
                  </a:lnTo>
                  <a:lnTo>
                    <a:pt x="41984" y="36173"/>
                  </a:lnTo>
                  <a:lnTo>
                    <a:pt x="39727" y="34488"/>
                  </a:lnTo>
                  <a:lnTo>
                    <a:pt x="36697" y="36893"/>
                  </a:lnTo>
                  <a:lnTo>
                    <a:pt x="33545" y="39220"/>
                  </a:lnTo>
                  <a:lnTo>
                    <a:pt x="30271" y="41469"/>
                  </a:lnTo>
                  <a:lnTo>
                    <a:pt x="26874" y="43638"/>
                  </a:lnTo>
                  <a:lnTo>
                    <a:pt x="23356" y="45729"/>
                  </a:lnTo>
                  <a:lnTo>
                    <a:pt x="19715" y="47742"/>
                  </a:lnTo>
                  <a:lnTo>
                    <a:pt x="15951" y="49676"/>
                  </a:lnTo>
                  <a:lnTo>
                    <a:pt x="12066" y="51531"/>
                  </a:lnTo>
                  <a:lnTo>
                    <a:pt x="8058" y="53308"/>
                  </a:lnTo>
                  <a:lnTo>
                    <a:pt x="3929" y="55006"/>
                  </a:lnTo>
                  <a:lnTo>
                    <a:pt x="0" y="47585"/>
                  </a:lnTo>
                  <a:lnTo>
                    <a:pt x="7714" y="44280"/>
                  </a:lnTo>
                  <a:lnTo>
                    <a:pt x="14965" y="40652"/>
                  </a:lnTo>
                  <a:lnTo>
                    <a:pt x="21753" y="36701"/>
                  </a:lnTo>
                  <a:lnTo>
                    <a:pt x="28079" y="32427"/>
                  </a:lnTo>
                  <a:lnTo>
                    <a:pt x="33942" y="27830"/>
                  </a:lnTo>
                  <a:lnTo>
                    <a:pt x="39343" y="22910"/>
                  </a:lnTo>
                  <a:lnTo>
                    <a:pt x="44280" y="17667"/>
                  </a:lnTo>
                  <a:lnTo>
                    <a:pt x="48755" y="12101"/>
                  </a:lnTo>
                  <a:lnTo>
                    <a:pt x="52767" y="62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g900"/>
            <p:cNvSpPr/>
            <p:nvPr/>
          </p:nvSpPr>
          <p:spPr>
            <a:xfrm>
              <a:off x="7969619" y="3869326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4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g901"/>
            <p:cNvSpPr/>
            <p:nvPr/>
          </p:nvSpPr>
          <p:spPr>
            <a:xfrm>
              <a:off x="7985771" y="3890281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g902"/>
            <p:cNvSpPr/>
            <p:nvPr/>
          </p:nvSpPr>
          <p:spPr>
            <a:xfrm>
              <a:off x="7994503" y="3909054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g903"/>
            <p:cNvSpPr/>
            <p:nvPr/>
          </p:nvSpPr>
          <p:spPr>
            <a:xfrm>
              <a:off x="7994503" y="3924770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g904"/>
            <p:cNvSpPr/>
            <p:nvPr/>
          </p:nvSpPr>
          <p:spPr>
            <a:xfrm>
              <a:off x="8007599" y="3940486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g905"/>
            <p:cNvSpPr/>
            <p:nvPr/>
          </p:nvSpPr>
          <p:spPr>
            <a:xfrm>
              <a:off x="8094475" y="3875002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pg906"/>
            <p:cNvSpPr/>
            <p:nvPr/>
          </p:nvSpPr>
          <p:spPr>
            <a:xfrm>
              <a:off x="8103207" y="3883296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g907"/>
            <p:cNvSpPr/>
            <p:nvPr/>
          </p:nvSpPr>
          <p:spPr>
            <a:xfrm>
              <a:off x="8085308" y="3921714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pg908"/>
            <p:cNvSpPr/>
            <p:nvPr/>
          </p:nvSpPr>
          <p:spPr>
            <a:xfrm>
              <a:off x="8093602" y="3929572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g909"/>
            <p:cNvSpPr/>
            <p:nvPr/>
          </p:nvSpPr>
          <p:spPr>
            <a:xfrm>
              <a:off x="8136385" y="3921714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g910"/>
            <p:cNvSpPr/>
            <p:nvPr/>
          </p:nvSpPr>
          <p:spPr>
            <a:xfrm>
              <a:off x="8144680" y="3929572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g911"/>
            <p:cNvSpPr/>
            <p:nvPr/>
          </p:nvSpPr>
          <p:spPr>
            <a:xfrm>
              <a:off x="8233302" y="3871946"/>
              <a:ext cx="59809" cy="99099"/>
            </a:xfrm>
            <a:custGeom>
              <a:avLst/>
              <a:pathLst>
                <a:path w="59809" h="99099">
                  <a:moveTo>
                    <a:pt x="51950" y="0"/>
                  </a:moveTo>
                  <a:lnTo>
                    <a:pt x="57189" y="7421"/>
                  </a:lnTo>
                  <a:lnTo>
                    <a:pt x="53994" y="8425"/>
                  </a:lnTo>
                  <a:lnTo>
                    <a:pt x="50693" y="9342"/>
                  </a:lnTo>
                  <a:lnTo>
                    <a:pt x="47288" y="10171"/>
                  </a:lnTo>
                  <a:lnTo>
                    <a:pt x="43778" y="10914"/>
                  </a:lnTo>
                  <a:lnTo>
                    <a:pt x="40163" y="11568"/>
                  </a:lnTo>
                  <a:lnTo>
                    <a:pt x="36444" y="12136"/>
                  </a:lnTo>
                  <a:lnTo>
                    <a:pt x="32619" y="12616"/>
                  </a:lnTo>
                  <a:lnTo>
                    <a:pt x="28690" y="13009"/>
                  </a:lnTo>
                  <a:lnTo>
                    <a:pt x="24657" y="13315"/>
                  </a:lnTo>
                  <a:lnTo>
                    <a:pt x="20518" y="13533"/>
                  </a:lnTo>
                  <a:lnTo>
                    <a:pt x="20518" y="32742"/>
                  </a:lnTo>
                  <a:lnTo>
                    <a:pt x="59809" y="32742"/>
                  </a:lnTo>
                  <a:lnTo>
                    <a:pt x="59809" y="40600"/>
                  </a:lnTo>
                  <a:lnTo>
                    <a:pt x="45402" y="40600"/>
                  </a:lnTo>
                  <a:lnTo>
                    <a:pt x="45402" y="99099"/>
                  </a:lnTo>
                  <a:lnTo>
                    <a:pt x="37544" y="99099"/>
                  </a:lnTo>
                  <a:lnTo>
                    <a:pt x="37544" y="40600"/>
                  </a:lnTo>
                  <a:lnTo>
                    <a:pt x="20518" y="40600"/>
                  </a:lnTo>
                  <a:lnTo>
                    <a:pt x="20518" y="48021"/>
                  </a:lnTo>
                  <a:lnTo>
                    <a:pt x="20374" y="53478"/>
                  </a:lnTo>
                  <a:lnTo>
                    <a:pt x="19942" y="58848"/>
                  </a:lnTo>
                  <a:lnTo>
                    <a:pt x="19221" y="64131"/>
                  </a:lnTo>
                  <a:lnTo>
                    <a:pt x="18213" y="69326"/>
                  </a:lnTo>
                  <a:lnTo>
                    <a:pt x="16916" y="74433"/>
                  </a:lnTo>
                  <a:lnTo>
                    <a:pt x="15332" y="79454"/>
                  </a:lnTo>
                  <a:lnTo>
                    <a:pt x="13459" y="84387"/>
                  </a:lnTo>
                  <a:lnTo>
                    <a:pt x="11298" y="89233"/>
                  </a:lnTo>
                  <a:lnTo>
                    <a:pt x="8849" y="93991"/>
                  </a:lnTo>
                  <a:lnTo>
                    <a:pt x="6111" y="98663"/>
                  </a:lnTo>
                  <a:lnTo>
                    <a:pt x="0" y="92987"/>
                  </a:lnTo>
                  <a:lnTo>
                    <a:pt x="1353" y="90481"/>
                  </a:lnTo>
                  <a:lnTo>
                    <a:pt x="2619" y="88028"/>
                  </a:lnTo>
                  <a:lnTo>
                    <a:pt x="3798" y="85627"/>
                  </a:lnTo>
                  <a:lnTo>
                    <a:pt x="4889" y="83278"/>
                  </a:lnTo>
                  <a:lnTo>
                    <a:pt x="5893" y="80982"/>
                  </a:lnTo>
                  <a:lnTo>
                    <a:pt x="6810" y="78738"/>
                  </a:lnTo>
                  <a:lnTo>
                    <a:pt x="7639" y="76546"/>
                  </a:lnTo>
                  <a:lnTo>
                    <a:pt x="8382" y="74407"/>
                  </a:lnTo>
                  <a:lnTo>
                    <a:pt x="9036" y="72320"/>
                  </a:lnTo>
                  <a:lnTo>
                    <a:pt x="9604" y="70286"/>
                  </a:lnTo>
                  <a:lnTo>
                    <a:pt x="10102" y="68256"/>
                  </a:lnTo>
                  <a:lnTo>
                    <a:pt x="10547" y="66182"/>
                  </a:lnTo>
                  <a:lnTo>
                    <a:pt x="10940" y="64065"/>
                  </a:lnTo>
                  <a:lnTo>
                    <a:pt x="11280" y="61904"/>
                  </a:lnTo>
                  <a:lnTo>
                    <a:pt x="11568" y="59699"/>
                  </a:lnTo>
                  <a:lnTo>
                    <a:pt x="11804" y="57451"/>
                  </a:lnTo>
                  <a:lnTo>
                    <a:pt x="11988" y="55159"/>
                  </a:lnTo>
                  <a:lnTo>
                    <a:pt x="12118" y="52824"/>
                  </a:lnTo>
                  <a:lnTo>
                    <a:pt x="12197" y="50444"/>
                  </a:lnTo>
                  <a:lnTo>
                    <a:pt x="12223" y="48021"/>
                  </a:lnTo>
                  <a:lnTo>
                    <a:pt x="12223" y="6548"/>
                  </a:lnTo>
                  <a:lnTo>
                    <a:pt x="16785" y="6325"/>
                  </a:lnTo>
                  <a:lnTo>
                    <a:pt x="21216" y="6007"/>
                  </a:lnTo>
                  <a:lnTo>
                    <a:pt x="25517" y="5592"/>
                  </a:lnTo>
                  <a:lnTo>
                    <a:pt x="29686" y="5081"/>
                  </a:lnTo>
                  <a:lnTo>
                    <a:pt x="33724" y="4474"/>
                  </a:lnTo>
                  <a:lnTo>
                    <a:pt x="37631" y="3771"/>
                  </a:lnTo>
                  <a:lnTo>
                    <a:pt x="41407" y="2972"/>
                  </a:lnTo>
                  <a:lnTo>
                    <a:pt x="45053" y="2078"/>
                  </a:lnTo>
                  <a:lnTo>
                    <a:pt x="48567" y="10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g912"/>
            <p:cNvSpPr/>
            <p:nvPr/>
          </p:nvSpPr>
          <p:spPr>
            <a:xfrm>
              <a:off x="8193139" y="3873256"/>
              <a:ext cx="49331" cy="97789"/>
            </a:xfrm>
            <a:custGeom>
              <a:avLst/>
              <a:pathLst>
                <a:path w="49331" h="97789">
                  <a:moveTo>
                    <a:pt x="44965" y="0"/>
                  </a:moveTo>
                  <a:lnTo>
                    <a:pt x="49331" y="7421"/>
                  </a:lnTo>
                  <a:lnTo>
                    <a:pt x="46406" y="8277"/>
                  </a:lnTo>
                  <a:lnTo>
                    <a:pt x="43394" y="9097"/>
                  </a:lnTo>
                  <a:lnTo>
                    <a:pt x="40294" y="9883"/>
                  </a:lnTo>
                  <a:lnTo>
                    <a:pt x="37107" y="10634"/>
                  </a:lnTo>
                  <a:lnTo>
                    <a:pt x="33833" y="11350"/>
                  </a:lnTo>
                  <a:lnTo>
                    <a:pt x="30472" y="12031"/>
                  </a:lnTo>
                  <a:lnTo>
                    <a:pt x="27023" y="12677"/>
                  </a:lnTo>
                  <a:lnTo>
                    <a:pt x="23487" y="13288"/>
                  </a:lnTo>
                  <a:lnTo>
                    <a:pt x="19863" y="13865"/>
                  </a:lnTo>
                  <a:lnTo>
                    <a:pt x="16152" y="14406"/>
                  </a:lnTo>
                  <a:lnTo>
                    <a:pt x="16152" y="26630"/>
                  </a:lnTo>
                  <a:lnTo>
                    <a:pt x="45402" y="26630"/>
                  </a:lnTo>
                  <a:lnTo>
                    <a:pt x="45402" y="60682"/>
                  </a:lnTo>
                  <a:lnTo>
                    <a:pt x="15279" y="60682"/>
                  </a:lnTo>
                  <a:lnTo>
                    <a:pt x="15122" y="65139"/>
                  </a:lnTo>
                  <a:lnTo>
                    <a:pt x="14825" y="69430"/>
                  </a:lnTo>
                  <a:lnTo>
                    <a:pt x="14389" y="73556"/>
                  </a:lnTo>
                  <a:lnTo>
                    <a:pt x="13812" y="77516"/>
                  </a:lnTo>
                  <a:lnTo>
                    <a:pt x="13096" y="81309"/>
                  </a:lnTo>
                  <a:lnTo>
                    <a:pt x="12241" y="84937"/>
                  </a:lnTo>
                  <a:lnTo>
                    <a:pt x="11245" y="88399"/>
                  </a:lnTo>
                  <a:lnTo>
                    <a:pt x="10110" y="91695"/>
                  </a:lnTo>
                  <a:lnTo>
                    <a:pt x="8836" y="94825"/>
                  </a:lnTo>
                  <a:lnTo>
                    <a:pt x="7421" y="97789"/>
                  </a:lnTo>
                  <a:lnTo>
                    <a:pt x="0" y="91678"/>
                  </a:lnTo>
                  <a:lnTo>
                    <a:pt x="683" y="90235"/>
                  </a:lnTo>
                  <a:lnTo>
                    <a:pt x="1335" y="88700"/>
                  </a:lnTo>
                  <a:lnTo>
                    <a:pt x="1957" y="87074"/>
                  </a:lnTo>
                  <a:lnTo>
                    <a:pt x="2549" y="85356"/>
                  </a:lnTo>
                  <a:lnTo>
                    <a:pt x="3110" y="83547"/>
                  </a:lnTo>
                  <a:lnTo>
                    <a:pt x="3640" y="81645"/>
                  </a:lnTo>
                  <a:lnTo>
                    <a:pt x="4140" y="79653"/>
                  </a:lnTo>
                  <a:lnTo>
                    <a:pt x="4610" y="77568"/>
                  </a:lnTo>
                  <a:lnTo>
                    <a:pt x="5048" y="75392"/>
                  </a:lnTo>
                  <a:lnTo>
                    <a:pt x="5457" y="73124"/>
                  </a:lnTo>
                  <a:lnTo>
                    <a:pt x="5830" y="70629"/>
                  </a:lnTo>
                  <a:lnTo>
                    <a:pt x="6164" y="67771"/>
                  </a:lnTo>
                  <a:lnTo>
                    <a:pt x="6458" y="64552"/>
                  </a:lnTo>
                  <a:lnTo>
                    <a:pt x="6714" y="60970"/>
                  </a:lnTo>
                  <a:lnTo>
                    <a:pt x="6930" y="57025"/>
                  </a:lnTo>
                  <a:lnTo>
                    <a:pt x="7107" y="52719"/>
                  </a:lnTo>
                  <a:lnTo>
                    <a:pt x="7244" y="48050"/>
                  </a:lnTo>
                  <a:lnTo>
                    <a:pt x="7342" y="43018"/>
                  </a:lnTo>
                  <a:lnTo>
                    <a:pt x="7401" y="37625"/>
                  </a:lnTo>
                  <a:lnTo>
                    <a:pt x="7421" y="31869"/>
                  </a:lnTo>
                  <a:lnTo>
                    <a:pt x="7421" y="7421"/>
                  </a:lnTo>
                  <a:lnTo>
                    <a:pt x="11961" y="6954"/>
                  </a:lnTo>
                  <a:lnTo>
                    <a:pt x="16327" y="6426"/>
                  </a:lnTo>
                  <a:lnTo>
                    <a:pt x="20518" y="5836"/>
                  </a:lnTo>
                  <a:lnTo>
                    <a:pt x="24534" y="5186"/>
                  </a:lnTo>
                  <a:lnTo>
                    <a:pt x="28376" y="4474"/>
                  </a:lnTo>
                  <a:lnTo>
                    <a:pt x="32043" y="3702"/>
                  </a:lnTo>
                  <a:lnTo>
                    <a:pt x="35536" y="2868"/>
                  </a:lnTo>
                  <a:lnTo>
                    <a:pt x="38854" y="1973"/>
                  </a:lnTo>
                  <a:lnTo>
                    <a:pt x="41997" y="10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g913"/>
            <p:cNvSpPr/>
            <p:nvPr/>
          </p:nvSpPr>
          <p:spPr>
            <a:xfrm>
              <a:off x="8208855" y="3908181"/>
              <a:ext cx="20955" cy="17462"/>
            </a:xfrm>
            <a:custGeom>
              <a:avLst/>
              <a:pathLst>
                <a:path w="20955" h="17462">
                  <a:moveTo>
                    <a:pt x="0" y="17462"/>
                  </a:moveTo>
                  <a:lnTo>
                    <a:pt x="20955" y="17462"/>
                  </a:lnTo>
                  <a:lnTo>
                    <a:pt x="20955" y="0"/>
                  </a:lnTo>
                  <a:lnTo>
                    <a:pt x="436" y="0"/>
                  </a:lnTo>
                  <a:lnTo>
                    <a:pt x="432" y="1903"/>
                  </a:lnTo>
                  <a:lnTo>
                    <a:pt x="419" y="3771"/>
                  </a:lnTo>
                  <a:lnTo>
                    <a:pt x="397" y="5605"/>
                  </a:lnTo>
                  <a:lnTo>
                    <a:pt x="366" y="7404"/>
                  </a:lnTo>
                  <a:lnTo>
                    <a:pt x="327" y="9167"/>
                  </a:lnTo>
                  <a:lnTo>
                    <a:pt x="279" y="10896"/>
                  </a:lnTo>
                  <a:lnTo>
                    <a:pt x="222" y="12590"/>
                  </a:lnTo>
                  <a:lnTo>
                    <a:pt x="157" y="14249"/>
                  </a:lnTo>
                  <a:lnTo>
                    <a:pt x="82" y="158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g914"/>
            <p:cNvSpPr/>
            <p:nvPr/>
          </p:nvSpPr>
          <p:spPr>
            <a:xfrm>
              <a:off x="8305335" y="3870200"/>
              <a:ext cx="101282" cy="42783"/>
            </a:xfrm>
            <a:custGeom>
              <a:avLst/>
              <a:pathLst>
                <a:path w="101282" h="42783">
                  <a:moveTo>
                    <a:pt x="48458" y="0"/>
                  </a:moveTo>
                  <a:lnTo>
                    <a:pt x="57189" y="2619"/>
                  </a:lnTo>
                  <a:lnTo>
                    <a:pt x="57015" y="2876"/>
                  </a:lnTo>
                  <a:lnTo>
                    <a:pt x="56840" y="3125"/>
                  </a:lnTo>
                  <a:lnTo>
                    <a:pt x="56665" y="3365"/>
                  </a:lnTo>
                  <a:lnTo>
                    <a:pt x="56491" y="3597"/>
                  </a:lnTo>
                  <a:lnTo>
                    <a:pt x="56316" y="3819"/>
                  </a:lnTo>
                  <a:lnTo>
                    <a:pt x="56141" y="4033"/>
                  </a:lnTo>
                  <a:lnTo>
                    <a:pt x="55967" y="4239"/>
                  </a:lnTo>
                  <a:lnTo>
                    <a:pt x="55792" y="4435"/>
                  </a:lnTo>
                  <a:lnTo>
                    <a:pt x="55618" y="4623"/>
                  </a:lnTo>
                  <a:lnTo>
                    <a:pt x="55443" y="4802"/>
                  </a:lnTo>
                  <a:lnTo>
                    <a:pt x="59595" y="8137"/>
                  </a:lnTo>
                  <a:lnTo>
                    <a:pt x="63842" y="11333"/>
                  </a:lnTo>
                  <a:lnTo>
                    <a:pt x="68186" y="14389"/>
                  </a:lnTo>
                  <a:lnTo>
                    <a:pt x="72626" y="17305"/>
                  </a:lnTo>
                  <a:lnTo>
                    <a:pt x="77162" y="20081"/>
                  </a:lnTo>
                  <a:lnTo>
                    <a:pt x="81794" y="22718"/>
                  </a:lnTo>
                  <a:lnTo>
                    <a:pt x="86522" y="25215"/>
                  </a:lnTo>
                  <a:lnTo>
                    <a:pt x="91346" y="27573"/>
                  </a:lnTo>
                  <a:lnTo>
                    <a:pt x="96266" y="29791"/>
                  </a:lnTo>
                  <a:lnTo>
                    <a:pt x="101282" y="31869"/>
                  </a:lnTo>
                  <a:lnTo>
                    <a:pt x="96043" y="40600"/>
                  </a:lnTo>
                  <a:lnTo>
                    <a:pt x="91259" y="38417"/>
                  </a:lnTo>
                  <a:lnTo>
                    <a:pt x="86509" y="36060"/>
                  </a:lnTo>
                  <a:lnTo>
                    <a:pt x="81794" y="33528"/>
                  </a:lnTo>
                  <a:lnTo>
                    <a:pt x="77114" y="30821"/>
                  </a:lnTo>
                  <a:lnTo>
                    <a:pt x="72469" y="27940"/>
                  </a:lnTo>
                  <a:lnTo>
                    <a:pt x="67859" y="24884"/>
                  </a:lnTo>
                  <a:lnTo>
                    <a:pt x="63284" y="21653"/>
                  </a:lnTo>
                  <a:lnTo>
                    <a:pt x="58743" y="18248"/>
                  </a:lnTo>
                  <a:lnTo>
                    <a:pt x="54238" y="14668"/>
                  </a:lnTo>
                  <a:lnTo>
                    <a:pt x="49768" y="10914"/>
                  </a:lnTo>
                  <a:lnTo>
                    <a:pt x="45699" y="14847"/>
                  </a:lnTo>
                  <a:lnTo>
                    <a:pt x="41525" y="18615"/>
                  </a:lnTo>
                  <a:lnTo>
                    <a:pt x="37247" y="22216"/>
                  </a:lnTo>
                  <a:lnTo>
                    <a:pt x="32864" y="25652"/>
                  </a:lnTo>
                  <a:lnTo>
                    <a:pt x="28376" y="28922"/>
                  </a:lnTo>
                  <a:lnTo>
                    <a:pt x="23783" y="32026"/>
                  </a:lnTo>
                  <a:lnTo>
                    <a:pt x="19086" y="34964"/>
                  </a:lnTo>
                  <a:lnTo>
                    <a:pt x="14284" y="37736"/>
                  </a:lnTo>
                  <a:lnTo>
                    <a:pt x="9377" y="40342"/>
                  </a:lnTo>
                  <a:lnTo>
                    <a:pt x="4365" y="42783"/>
                  </a:lnTo>
                  <a:lnTo>
                    <a:pt x="0" y="34488"/>
                  </a:lnTo>
                  <a:lnTo>
                    <a:pt x="6535" y="31157"/>
                  </a:lnTo>
                  <a:lnTo>
                    <a:pt x="12695" y="27800"/>
                  </a:lnTo>
                  <a:lnTo>
                    <a:pt x="18479" y="24416"/>
                  </a:lnTo>
                  <a:lnTo>
                    <a:pt x="23888" y="21007"/>
                  </a:lnTo>
                  <a:lnTo>
                    <a:pt x="28922" y="17571"/>
                  </a:lnTo>
                  <a:lnTo>
                    <a:pt x="33580" y="14109"/>
                  </a:lnTo>
                  <a:lnTo>
                    <a:pt x="37863" y="10621"/>
                  </a:lnTo>
                  <a:lnTo>
                    <a:pt x="41770" y="7107"/>
                  </a:lnTo>
                  <a:lnTo>
                    <a:pt x="45302" y="35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g915"/>
            <p:cNvSpPr/>
            <p:nvPr/>
          </p:nvSpPr>
          <p:spPr>
            <a:xfrm>
              <a:off x="8348555" y="3890281"/>
              <a:ext cx="15279" cy="15716"/>
            </a:xfrm>
            <a:custGeom>
              <a:avLst/>
              <a:pathLst>
                <a:path w="15279" h="15716">
                  <a:moveTo>
                    <a:pt x="7858" y="0"/>
                  </a:moveTo>
                  <a:lnTo>
                    <a:pt x="8796" y="1152"/>
                  </a:lnTo>
                  <a:lnTo>
                    <a:pt x="9691" y="2339"/>
                  </a:lnTo>
                  <a:lnTo>
                    <a:pt x="10542" y="3562"/>
                  </a:lnTo>
                  <a:lnTo>
                    <a:pt x="11350" y="4819"/>
                  </a:lnTo>
                  <a:lnTo>
                    <a:pt x="12114" y="6111"/>
                  </a:lnTo>
                  <a:lnTo>
                    <a:pt x="12834" y="7439"/>
                  </a:lnTo>
                  <a:lnTo>
                    <a:pt x="13511" y="8801"/>
                  </a:lnTo>
                  <a:lnTo>
                    <a:pt x="14144" y="10198"/>
                  </a:lnTo>
                  <a:lnTo>
                    <a:pt x="14733" y="11630"/>
                  </a:lnTo>
                  <a:lnTo>
                    <a:pt x="15279" y="13096"/>
                  </a:lnTo>
                  <a:lnTo>
                    <a:pt x="6984" y="15716"/>
                  </a:lnTo>
                  <a:lnTo>
                    <a:pt x="6522" y="14249"/>
                  </a:lnTo>
                  <a:lnTo>
                    <a:pt x="6007" y="12817"/>
                  </a:lnTo>
                  <a:lnTo>
                    <a:pt x="5439" y="11420"/>
                  </a:lnTo>
                  <a:lnTo>
                    <a:pt x="4819" y="10058"/>
                  </a:lnTo>
                  <a:lnTo>
                    <a:pt x="4147" y="8731"/>
                  </a:lnTo>
                  <a:lnTo>
                    <a:pt x="3422" y="7439"/>
                  </a:lnTo>
                  <a:lnTo>
                    <a:pt x="2645" y="6181"/>
                  </a:lnTo>
                  <a:lnTo>
                    <a:pt x="1816" y="4959"/>
                  </a:lnTo>
                  <a:lnTo>
                    <a:pt x="934" y="3771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g916"/>
            <p:cNvSpPr/>
            <p:nvPr/>
          </p:nvSpPr>
          <p:spPr>
            <a:xfrm>
              <a:off x="8322798" y="3907744"/>
              <a:ext cx="64174" cy="24010"/>
            </a:xfrm>
            <a:custGeom>
              <a:avLst/>
              <a:pathLst>
                <a:path w="64174" h="24010">
                  <a:moveTo>
                    <a:pt x="0" y="0"/>
                  </a:moveTo>
                  <a:lnTo>
                    <a:pt x="64174" y="0"/>
                  </a:lnTo>
                  <a:lnTo>
                    <a:pt x="64174" y="8294"/>
                  </a:lnTo>
                  <a:lnTo>
                    <a:pt x="62747" y="10023"/>
                  </a:lnTo>
                  <a:lnTo>
                    <a:pt x="61258" y="11717"/>
                  </a:lnTo>
                  <a:lnTo>
                    <a:pt x="59708" y="13376"/>
                  </a:lnTo>
                  <a:lnTo>
                    <a:pt x="58097" y="15000"/>
                  </a:lnTo>
                  <a:lnTo>
                    <a:pt x="56425" y="16589"/>
                  </a:lnTo>
                  <a:lnTo>
                    <a:pt x="54692" y="18143"/>
                  </a:lnTo>
                  <a:lnTo>
                    <a:pt x="52898" y="19662"/>
                  </a:lnTo>
                  <a:lnTo>
                    <a:pt x="51042" y="21147"/>
                  </a:lnTo>
                  <a:lnTo>
                    <a:pt x="49126" y="22596"/>
                  </a:lnTo>
                  <a:lnTo>
                    <a:pt x="47148" y="24010"/>
                  </a:lnTo>
                  <a:lnTo>
                    <a:pt x="39727" y="18772"/>
                  </a:lnTo>
                  <a:lnTo>
                    <a:pt x="41102" y="17724"/>
                  </a:lnTo>
                  <a:lnTo>
                    <a:pt x="42433" y="16676"/>
                  </a:lnTo>
                  <a:lnTo>
                    <a:pt x="43721" y="15628"/>
                  </a:lnTo>
                  <a:lnTo>
                    <a:pt x="44965" y="14581"/>
                  </a:lnTo>
                  <a:lnTo>
                    <a:pt x="46166" y="13533"/>
                  </a:lnTo>
                  <a:lnTo>
                    <a:pt x="47323" y="12485"/>
                  </a:lnTo>
                  <a:lnTo>
                    <a:pt x="48436" y="11437"/>
                  </a:lnTo>
                  <a:lnTo>
                    <a:pt x="49506" y="10390"/>
                  </a:lnTo>
                  <a:lnTo>
                    <a:pt x="50532" y="9342"/>
                  </a:lnTo>
                  <a:lnTo>
                    <a:pt x="51514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g917"/>
            <p:cNvSpPr/>
            <p:nvPr/>
          </p:nvSpPr>
          <p:spPr>
            <a:xfrm>
              <a:off x="8317995" y="3932628"/>
              <a:ext cx="76398" cy="38417"/>
            </a:xfrm>
            <a:custGeom>
              <a:avLst/>
              <a:pathLst>
                <a:path w="76398" h="38417">
                  <a:moveTo>
                    <a:pt x="76398" y="0"/>
                  </a:moveTo>
                  <a:lnTo>
                    <a:pt x="76398" y="38417"/>
                  </a:lnTo>
                  <a:lnTo>
                    <a:pt x="67667" y="38417"/>
                  </a:lnTo>
                  <a:lnTo>
                    <a:pt x="67667" y="33178"/>
                  </a:lnTo>
                  <a:lnTo>
                    <a:pt x="8731" y="33178"/>
                  </a:lnTo>
                  <a:lnTo>
                    <a:pt x="8731" y="38417"/>
                  </a:lnTo>
                  <a:lnTo>
                    <a:pt x="0" y="38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g918"/>
            <p:cNvSpPr/>
            <p:nvPr/>
          </p:nvSpPr>
          <p:spPr>
            <a:xfrm>
              <a:off x="8326727" y="3940923"/>
              <a:ext cx="58935" cy="16589"/>
            </a:xfrm>
            <a:custGeom>
              <a:avLst/>
              <a:pathLst>
                <a:path w="58935" h="16589">
                  <a:moveTo>
                    <a:pt x="0" y="16589"/>
                  </a:moveTo>
                  <a:lnTo>
                    <a:pt x="58935" y="16589"/>
                  </a:lnTo>
                  <a:lnTo>
                    <a:pt x="589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g919"/>
            <p:cNvSpPr/>
            <p:nvPr/>
          </p:nvSpPr>
          <p:spPr>
            <a:xfrm>
              <a:off x="7329836" y="3991773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4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pg920"/>
            <p:cNvSpPr/>
            <p:nvPr/>
          </p:nvSpPr>
          <p:spPr>
            <a:xfrm>
              <a:off x="7344243" y="4034993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g921"/>
            <p:cNvSpPr/>
            <p:nvPr/>
          </p:nvSpPr>
          <p:spPr>
            <a:xfrm>
              <a:off x="7292292" y="3991337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40" y="93424"/>
                  </a:lnTo>
                  <a:lnTo>
                    <a:pt x="27940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pg922"/>
            <p:cNvSpPr/>
            <p:nvPr/>
          </p:nvSpPr>
          <p:spPr>
            <a:xfrm>
              <a:off x="7300150" y="4014038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pg923"/>
            <p:cNvSpPr/>
            <p:nvPr/>
          </p:nvSpPr>
          <p:spPr>
            <a:xfrm>
              <a:off x="7300150" y="4047653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pg924"/>
            <p:cNvSpPr/>
            <p:nvPr/>
          </p:nvSpPr>
          <p:spPr>
            <a:xfrm>
              <a:off x="7405798" y="3994829"/>
              <a:ext cx="89931" cy="97789"/>
            </a:xfrm>
            <a:custGeom>
              <a:avLst/>
              <a:pathLst>
                <a:path w="89931" h="97789">
                  <a:moveTo>
                    <a:pt x="89931" y="0"/>
                  </a:moveTo>
                  <a:lnTo>
                    <a:pt x="89931" y="86002"/>
                  </a:lnTo>
                  <a:lnTo>
                    <a:pt x="89901" y="87026"/>
                  </a:lnTo>
                  <a:lnTo>
                    <a:pt x="89809" y="88002"/>
                  </a:lnTo>
                  <a:lnTo>
                    <a:pt x="89656" y="88929"/>
                  </a:lnTo>
                  <a:lnTo>
                    <a:pt x="89442" y="89809"/>
                  </a:lnTo>
                  <a:lnTo>
                    <a:pt x="89167" y="90641"/>
                  </a:lnTo>
                  <a:lnTo>
                    <a:pt x="88831" y="91424"/>
                  </a:lnTo>
                  <a:lnTo>
                    <a:pt x="88434" y="92160"/>
                  </a:lnTo>
                  <a:lnTo>
                    <a:pt x="87976" y="92848"/>
                  </a:lnTo>
                  <a:lnTo>
                    <a:pt x="87456" y="93487"/>
                  </a:lnTo>
                  <a:lnTo>
                    <a:pt x="86875" y="94079"/>
                  </a:lnTo>
                  <a:lnTo>
                    <a:pt x="86234" y="94618"/>
                  </a:lnTo>
                  <a:lnTo>
                    <a:pt x="85531" y="95100"/>
                  </a:lnTo>
                  <a:lnTo>
                    <a:pt x="84767" y="95526"/>
                  </a:lnTo>
                  <a:lnTo>
                    <a:pt x="83942" y="95895"/>
                  </a:lnTo>
                  <a:lnTo>
                    <a:pt x="83056" y="96207"/>
                  </a:lnTo>
                  <a:lnTo>
                    <a:pt x="82108" y="96462"/>
                  </a:lnTo>
                  <a:lnTo>
                    <a:pt x="81100" y="96661"/>
                  </a:lnTo>
                  <a:lnTo>
                    <a:pt x="80030" y="96803"/>
                  </a:lnTo>
                  <a:lnTo>
                    <a:pt x="78899" y="96888"/>
                  </a:lnTo>
                  <a:lnTo>
                    <a:pt x="77708" y="96916"/>
                  </a:lnTo>
                  <a:lnTo>
                    <a:pt x="76642" y="96908"/>
                  </a:lnTo>
                  <a:lnTo>
                    <a:pt x="75542" y="96881"/>
                  </a:lnTo>
                  <a:lnTo>
                    <a:pt x="74407" y="96838"/>
                  </a:lnTo>
                  <a:lnTo>
                    <a:pt x="73237" y="96777"/>
                  </a:lnTo>
                  <a:lnTo>
                    <a:pt x="72032" y="96698"/>
                  </a:lnTo>
                  <a:lnTo>
                    <a:pt x="70792" y="96602"/>
                  </a:lnTo>
                  <a:lnTo>
                    <a:pt x="69518" y="96489"/>
                  </a:lnTo>
                  <a:lnTo>
                    <a:pt x="68208" y="96358"/>
                  </a:lnTo>
                  <a:lnTo>
                    <a:pt x="66863" y="96209"/>
                  </a:lnTo>
                  <a:lnTo>
                    <a:pt x="65484" y="96043"/>
                  </a:lnTo>
                  <a:lnTo>
                    <a:pt x="63738" y="87312"/>
                  </a:lnTo>
                  <a:lnTo>
                    <a:pt x="65528" y="87478"/>
                  </a:lnTo>
                  <a:lnTo>
                    <a:pt x="67230" y="87626"/>
                  </a:lnTo>
                  <a:lnTo>
                    <a:pt x="68845" y="87757"/>
                  </a:lnTo>
                  <a:lnTo>
                    <a:pt x="70373" y="87871"/>
                  </a:lnTo>
                  <a:lnTo>
                    <a:pt x="71814" y="87967"/>
                  </a:lnTo>
                  <a:lnTo>
                    <a:pt x="73167" y="88045"/>
                  </a:lnTo>
                  <a:lnTo>
                    <a:pt x="74433" y="88107"/>
                  </a:lnTo>
                  <a:lnTo>
                    <a:pt x="75612" y="88150"/>
                  </a:lnTo>
                  <a:lnTo>
                    <a:pt x="76704" y="88176"/>
                  </a:lnTo>
                  <a:lnTo>
                    <a:pt x="77708" y="88185"/>
                  </a:lnTo>
                  <a:lnTo>
                    <a:pt x="78371" y="88141"/>
                  </a:lnTo>
                  <a:lnTo>
                    <a:pt x="78965" y="88011"/>
                  </a:lnTo>
                  <a:lnTo>
                    <a:pt x="79489" y="87792"/>
                  </a:lnTo>
                  <a:lnTo>
                    <a:pt x="79943" y="87487"/>
                  </a:lnTo>
                  <a:lnTo>
                    <a:pt x="80327" y="87094"/>
                  </a:lnTo>
                  <a:lnTo>
                    <a:pt x="80641" y="86614"/>
                  </a:lnTo>
                  <a:lnTo>
                    <a:pt x="80886" y="86046"/>
                  </a:lnTo>
                  <a:lnTo>
                    <a:pt x="81060" y="85391"/>
                  </a:lnTo>
                  <a:lnTo>
                    <a:pt x="81165" y="84649"/>
                  </a:lnTo>
                  <a:lnTo>
                    <a:pt x="81200" y="83819"/>
                  </a:lnTo>
                  <a:lnTo>
                    <a:pt x="81200" y="8294"/>
                  </a:lnTo>
                  <a:lnTo>
                    <a:pt x="8731" y="8294"/>
                  </a:lnTo>
                  <a:lnTo>
                    <a:pt x="8731" y="97789"/>
                  </a:lnTo>
                  <a:lnTo>
                    <a:pt x="0" y="97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g925"/>
            <p:cNvSpPr/>
            <p:nvPr/>
          </p:nvSpPr>
          <p:spPr>
            <a:xfrm>
              <a:off x="7422387" y="4015348"/>
              <a:ext cx="57189" cy="8294"/>
            </a:xfrm>
            <a:custGeom>
              <a:avLst/>
              <a:pathLst>
                <a:path w="57189" h="8294">
                  <a:moveTo>
                    <a:pt x="0" y="0"/>
                  </a:moveTo>
                  <a:lnTo>
                    <a:pt x="57189" y="0"/>
                  </a:lnTo>
                  <a:lnTo>
                    <a:pt x="5718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pg926"/>
            <p:cNvSpPr/>
            <p:nvPr/>
          </p:nvSpPr>
          <p:spPr>
            <a:xfrm>
              <a:off x="7428063" y="4035866"/>
              <a:ext cx="45839" cy="34051"/>
            </a:xfrm>
            <a:custGeom>
              <a:avLst/>
              <a:pathLst>
                <a:path w="45839" h="34051">
                  <a:moveTo>
                    <a:pt x="0" y="0"/>
                  </a:moveTo>
                  <a:lnTo>
                    <a:pt x="45839" y="0"/>
                  </a:lnTo>
                  <a:lnTo>
                    <a:pt x="45839" y="34051"/>
                  </a:lnTo>
                  <a:lnTo>
                    <a:pt x="0" y="340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pg927"/>
            <p:cNvSpPr/>
            <p:nvPr/>
          </p:nvSpPr>
          <p:spPr>
            <a:xfrm>
              <a:off x="7436794" y="4044161"/>
              <a:ext cx="28376" cy="17462"/>
            </a:xfrm>
            <a:custGeom>
              <a:avLst/>
              <a:pathLst>
                <a:path w="28376" h="17462">
                  <a:moveTo>
                    <a:pt x="0" y="17462"/>
                  </a:moveTo>
                  <a:lnTo>
                    <a:pt x="28376" y="17462"/>
                  </a:lnTo>
                  <a:lnTo>
                    <a:pt x="28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pg928"/>
            <p:cNvSpPr/>
            <p:nvPr/>
          </p:nvSpPr>
          <p:spPr>
            <a:xfrm>
              <a:off x="7511010" y="4045034"/>
              <a:ext cx="101719" cy="46712"/>
            </a:xfrm>
            <a:custGeom>
              <a:avLst/>
              <a:pathLst>
                <a:path w="101719" h="46712">
                  <a:moveTo>
                    <a:pt x="3055" y="10914"/>
                  </a:moveTo>
                  <a:lnTo>
                    <a:pt x="43656" y="10914"/>
                  </a:lnTo>
                  <a:lnTo>
                    <a:pt x="43909" y="9940"/>
                  </a:lnTo>
                  <a:lnTo>
                    <a:pt x="44145" y="8940"/>
                  </a:lnTo>
                  <a:lnTo>
                    <a:pt x="44363" y="7914"/>
                  </a:lnTo>
                  <a:lnTo>
                    <a:pt x="44564" y="6862"/>
                  </a:lnTo>
                  <a:lnTo>
                    <a:pt x="44747" y="5784"/>
                  </a:lnTo>
                  <a:lnTo>
                    <a:pt x="44913" y="4679"/>
                  </a:lnTo>
                  <a:lnTo>
                    <a:pt x="45061" y="3549"/>
                  </a:lnTo>
                  <a:lnTo>
                    <a:pt x="45192" y="2392"/>
                  </a:lnTo>
                  <a:lnTo>
                    <a:pt x="45306" y="1209"/>
                  </a:lnTo>
                  <a:lnTo>
                    <a:pt x="45402" y="0"/>
                  </a:lnTo>
                  <a:lnTo>
                    <a:pt x="53697" y="873"/>
                  </a:lnTo>
                  <a:lnTo>
                    <a:pt x="53684" y="1916"/>
                  </a:lnTo>
                  <a:lnTo>
                    <a:pt x="53644" y="2951"/>
                  </a:lnTo>
                  <a:lnTo>
                    <a:pt x="53579" y="3977"/>
                  </a:lnTo>
                  <a:lnTo>
                    <a:pt x="53487" y="4994"/>
                  </a:lnTo>
                  <a:lnTo>
                    <a:pt x="53369" y="6002"/>
                  </a:lnTo>
                  <a:lnTo>
                    <a:pt x="53225" y="7002"/>
                  </a:lnTo>
                  <a:lnTo>
                    <a:pt x="53055" y="7993"/>
                  </a:lnTo>
                  <a:lnTo>
                    <a:pt x="52858" y="8975"/>
                  </a:lnTo>
                  <a:lnTo>
                    <a:pt x="52636" y="9949"/>
                  </a:lnTo>
                  <a:lnTo>
                    <a:pt x="52387" y="10914"/>
                  </a:lnTo>
                  <a:lnTo>
                    <a:pt x="99536" y="10914"/>
                  </a:lnTo>
                  <a:lnTo>
                    <a:pt x="99536" y="19208"/>
                  </a:lnTo>
                  <a:lnTo>
                    <a:pt x="58935" y="19208"/>
                  </a:lnTo>
                  <a:lnTo>
                    <a:pt x="61406" y="21749"/>
                  </a:lnTo>
                  <a:lnTo>
                    <a:pt x="64279" y="24133"/>
                  </a:lnTo>
                  <a:lnTo>
                    <a:pt x="67553" y="26359"/>
                  </a:lnTo>
                  <a:lnTo>
                    <a:pt x="71229" y="28428"/>
                  </a:lnTo>
                  <a:lnTo>
                    <a:pt x="75307" y="30341"/>
                  </a:lnTo>
                  <a:lnTo>
                    <a:pt x="79786" y="32096"/>
                  </a:lnTo>
                  <a:lnTo>
                    <a:pt x="84666" y="33693"/>
                  </a:lnTo>
                  <a:lnTo>
                    <a:pt x="89949" y="35134"/>
                  </a:lnTo>
                  <a:lnTo>
                    <a:pt x="95633" y="36418"/>
                  </a:lnTo>
                  <a:lnTo>
                    <a:pt x="101719" y="37544"/>
                  </a:lnTo>
                  <a:lnTo>
                    <a:pt x="96916" y="46712"/>
                  </a:lnTo>
                  <a:lnTo>
                    <a:pt x="90390" y="45188"/>
                  </a:lnTo>
                  <a:lnTo>
                    <a:pt x="84256" y="43411"/>
                  </a:lnTo>
                  <a:lnTo>
                    <a:pt x="78515" y="41381"/>
                  </a:lnTo>
                  <a:lnTo>
                    <a:pt x="73167" y="39098"/>
                  </a:lnTo>
                  <a:lnTo>
                    <a:pt x="68212" y="36562"/>
                  </a:lnTo>
                  <a:lnTo>
                    <a:pt x="63650" y="33772"/>
                  </a:lnTo>
                  <a:lnTo>
                    <a:pt x="59481" y="30729"/>
                  </a:lnTo>
                  <a:lnTo>
                    <a:pt x="55705" y="27433"/>
                  </a:lnTo>
                  <a:lnTo>
                    <a:pt x="52322" y="23884"/>
                  </a:lnTo>
                  <a:lnTo>
                    <a:pt x="49331" y="20081"/>
                  </a:lnTo>
                  <a:lnTo>
                    <a:pt x="48554" y="21815"/>
                  </a:lnTo>
                  <a:lnTo>
                    <a:pt x="47620" y="23521"/>
                  </a:lnTo>
                  <a:lnTo>
                    <a:pt x="46528" y="25202"/>
                  </a:lnTo>
                  <a:lnTo>
                    <a:pt x="45280" y="26857"/>
                  </a:lnTo>
                  <a:lnTo>
                    <a:pt x="43874" y="28485"/>
                  </a:lnTo>
                  <a:lnTo>
                    <a:pt x="42311" y="30087"/>
                  </a:lnTo>
                  <a:lnTo>
                    <a:pt x="40591" y="31663"/>
                  </a:lnTo>
                  <a:lnTo>
                    <a:pt x="38714" y="33213"/>
                  </a:lnTo>
                  <a:lnTo>
                    <a:pt x="36679" y="34737"/>
                  </a:lnTo>
                  <a:lnTo>
                    <a:pt x="34488" y="36234"/>
                  </a:lnTo>
                  <a:lnTo>
                    <a:pt x="32157" y="37675"/>
                  </a:lnTo>
                  <a:lnTo>
                    <a:pt x="29703" y="39028"/>
                  </a:lnTo>
                  <a:lnTo>
                    <a:pt x="27127" y="40294"/>
                  </a:lnTo>
                  <a:lnTo>
                    <a:pt x="24430" y="41473"/>
                  </a:lnTo>
                  <a:lnTo>
                    <a:pt x="21609" y="42564"/>
                  </a:lnTo>
                  <a:lnTo>
                    <a:pt x="18667" y="43568"/>
                  </a:lnTo>
                  <a:lnTo>
                    <a:pt x="15602" y="44485"/>
                  </a:lnTo>
                  <a:lnTo>
                    <a:pt x="12415" y="45315"/>
                  </a:lnTo>
                  <a:lnTo>
                    <a:pt x="9106" y="46057"/>
                  </a:lnTo>
                  <a:lnTo>
                    <a:pt x="5675" y="46712"/>
                  </a:lnTo>
                  <a:lnTo>
                    <a:pt x="0" y="38417"/>
                  </a:lnTo>
                  <a:lnTo>
                    <a:pt x="5426" y="37361"/>
                  </a:lnTo>
                  <a:lnTo>
                    <a:pt x="10529" y="36112"/>
                  </a:lnTo>
                  <a:lnTo>
                    <a:pt x="15310" y="34671"/>
                  </a:lnTo>
                  <a:lnTo>
                    <a:pt x="19767" y="33039"/>
                  </a:lnTo>
                  <a:lnTo>
                    <a:pt x="23901" y="31214"/>
                  </a:lnTo>
                  <a:lnTo>
                    <a:pt x="27712" y="29197"/>
                  </a:lnTo>
                  <a:lnTo>
                    <a:pt x="31201" y="26988"/>
                  </a:lnTo>
                  <a:lnTo>
                    <a:pt x="34366" y="24587"/>
                  </a:lnTo>
                  <a:lnTo>
                    <a:pt x="37208" y="21994"/>
                  </a:lnTo>
                  <a:lnTo>
                    <a:pt x="39727" y="19208"/>
                  </a:lnTo>
                  <a:lnTo>
                    <a:pt x="3055" y="192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g929"/>
            <p:cNvSpPr/>
            <p:nvPr/>
          </p:nvSpPr>
          <p:spPr>
            <a:xfrm>
              <a:off x="7515375" y="3990464"/>
              <a:ext cx="93424" cy="54570"/>
            </a:xfrm>
            <a:custGeom>
              <a:avLst/>
              <a:pathLst>
                <a:path w="93424" h="54570">
                  <a:moveTo>
                    <a:pt x="2182" y="20954"/>
                  </a:moveTo>
                  <a:lnTo>
                    <a:pt x="43656" y="20954"/>
                  </a:lnTo>
                  <a:lnTo>
                    <a:pt x="43656" y="0"/>
                  </a:lnTo>
                  <a:lnTo>
                    <a:pt x="51950" y="0"/>
                  </a:lnTo>
                  <a:lnTo>
                    <a:pt x="51950" y="20954"/>
                  </a:lnTo>
                  <a:lnTo>
                    <a:pt x="93424" y="20954"/>
                  </a:lnTo>
                  <a:lnTo>
                    <a:pt x="93424" y="28813"/>
                  </a:lnTo>
                  <a:lnTo>
                    <a:pt x="51950" y="28813"/>
                  </a:lnTo>
                  <a:lnTo>
                    <a:pt x="51950" y="51077"/>
                  </a:lnTo>
                  <a:lnTo>
                    <a:pt x="43656" y="51077"/>
                  </a:lnTo>
                  <a:lnTo>
                    <a:pt x="43656" y="29686"/>
                  </a:lnTo>
                  <a:lnTo>
                    <a:pt x="40683" y="32764"/>
                  </a:lnTo>
                  <a:lnTo>
                    <a:pt x="37526" y="35710"/>
                  </a:lnTo>
                  <a:lnTo>
                    <a:pt x="34187" y="38526"/>
                  </a:lnTo>
                  <a:lnTo>
                    <a:pt x="30664" y="41211"/>
                  </a:lnTo>
                  <a:lnTo>
                    <a:pt x="26957" y="43765"/>
                  </a:lnTo>
                  <a:lnTo>
                    <a:pt x="23067" y="46188"/>
                  </a:lnTo>
                  <a:lnTo>
                    <a:pt x="18994" y="48480"/>
                  </a:lnTo>
                  <a:lnTo>
                    <a:pt x="14738" y="50641"/>
                  </a:lnTo>
                  <a:lnTo>
                    <a:pt x="10298" y="52671"/>
                  </a:lnTo>
                  <a:lnTo>
                    <a:pt x="5675" y="54570"/>
                  </a:lnTo>
                  <a:lnTo>
                    <a:pt x="0" y="47148"/>
                  </a:lnTo>
                  <a:lnTo>
                    <a:pt x="3955" y="45708"/>
                  </a:lnTo>
                  <a:lnTo>
                    <a:pt x="7788" y="44180"/>
                  </a:lnTo>
                  <a:lnTo>
                    <a:pt x="11499" y="42564"/>
                  </a:lnTo>
                  <a:lnTo>
                    <a:pt x="15087" y="40862"/>
                  </a:lnTo>
                  <a:lnTo>
                    <a:pt x="18553" y="39072"/>
                  </a:lnTo>
                  <a:lnTo>
                    <a:pt x="21897" y="37195"/>
                  </a:lnTo>
                  <a:lnTo>
                    <a:pt x="25119" y="35230"/>
                  </a:lnTo>
                  <a:lnTo>
                    <a:pt x="28219" y="33178"/>
                  </a:lnTo>
                  <a:lnTo>
                    <a:pt x="31196" y="31039"/>
                  </a:lnTo>
                  <a:lnTo>
                    <a:pt x="34051" y="28813"/>
                  </a:lnTo>
                  <a:lnTo>
                    <a:pt x="2182" y="288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g930"/>
            <p:cNvSpPr/>
            <p:nvPr/>
          </p:nvSpPr>
          <p:spPr>
            <a:xfrm>
              <a:off x="7527162" y="3991337"/>
              <a:ext cx="20081" cy="18335"/>
            </a:xfrm>
            <a:custGeom>
              <a:avLst/>
              <a:pathLst>
                <a:path w="20081" h="18335">
                  <a:moveTo>
                    <a:pt x="6548" y="0"/>
                  </a:moveTo>
                  <a:lnTo>
                    <a:pt x="8098" y="1139"/>
                  </a:lnTo>
                  <a:lnTo>
                    <a:pt x="9604" y="2287"/>
                  </a:lnTo>
                  <a:lnTo>
                    <a:pt x="11066" y="3444"/>
                  </a:lnTo>
                  <a:lnTo>
                    <a:pt x="12485" y="4610"/>
                  </a:lnTo>
                  <a:lnTo>
                    <a:pt x="13860" y="5784"/>
                  </a:lnTo>
                  <a:lnTo>
                    <a:pt x="15192" y="6967"/>
                  </a:lnTo>
                  <a:lnTo>
                    <a:pt x="16480" y="8159"/>
                  </a:lnTo>
                  <a:lnTo>
                    <a:pt x="17724" y="9359"/>
                  </a:lnTo>
                  <a:lnTo>
                    <a:pt x="18924" y="10569"/>
                  </a:lnTo>
                  <a:lnTo>
                    <a:pt x="20081" y="11787"/>
                  </a:lnTo>
                  <a:lnTo>
                    <a:pt x="13533" y="18335"/>
                  </a:lnTo>
                  <a:lnTo>
                    <a:pt x="12376" y="16864"/>
                  </a:lnTo>
                  <a:lnTo>
                    <a:pt x="11175" y="15419"/>
                  </a:lnTo>
                  <a:lnTo>
                    <a:pt x="9931" y="14000"/>
                  </a:lnTo>
                  <a:lnTo>
                    <a:pt x="8643" y="12607"/>
                  </a:lnTo>
                  <a:lnTo>
                    <a:pt x="7312" y="11241"/>
                  </a:lnTo>
                  <a:lnTo>
                    <a:pt x="5937" y="9901"/>
                  </a:lnTo>
                  <a:lnTo>
                    <a:pt x="4518" y="8587"/>
                  </a:lnTo>
                  <a:lnTo>
                    <a:pt x="3055" y="7299"/>
                  </a:lnTo>
                  <a:lnTo>
                    <a:pt x="1549" y="603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g931"/>
            <p:cNvSpPr/>
            <p:nvPr/>
          </p:nvSpPr>
          <p:spPr>
            <a:xfrm>
              <a:off x="7576494" y="3991337"/>
              <a:ext cx="19645" cy="18335"/>
            </a:xfrm>
            <a:custGeom>
              <a:avLst/>
              <a:pathLst>
                <a:path w="19645" h="18335">
                  <a:moveTo>
                    <a:pt x="12223" y="0"/>
                  </a:moveTo>
                  <a:lnTo>
                    <a:pt x="19645" y="4365"/>
                  </a:lnTo>
                  <a:lnTo>
                    <a:pt x="18331" y="6076"/>
                  </a:lnTo>
                  <a:lnTo>
                    <a:pt x="17008" y="7718"/>
                  </a:lnTo>
                  <a:lnTo>
                    <a:pt x="15676" y="9290"/>
                  </a:lnTo>
                  <a:lnTo>
                    <a:pt x="14336" y="10791"/>
                  </a:lnTo>
                  <a:lnTo>
                    <a:pt x="12987" y="12223"/>
                  </a:lnTo>
                  <a:lnTo>
                    <a:pt x="11630" y="13585"/>
                  </a:lnTo>
                  <a:lnTo>
                    <a:pt x="10263" y="14878"/>
                  </a:lnTo>
                  <a:lnTo>
                    <a:pt x="8888" y="16100"/>
                  </a:lnTo>
                  <a:lnTo>
                    <a:pt x="7504" y="17252"/>
                  </a:lnTo>
                  <a:lnTo>
                    <a:pt x="6111" y="18335"/>
                  </a:lnTo>
                  <a:lnTo>
                    <a:pt x="0" y="12660"/>
                  </a:lnTo>
                  <a:lnTo>
                    <a:pt x="1458" y="11512"/>
                  </a:lnTo>
                  <a:lnTo>
                    <a:pt x="2863" y="10337"/>
                  </a:lnTo>
                  <a:lnTo>
                    <a:pt x="4217" y="9137"/>
                  </a:lnTo>
                  <a:lnTo>
                    <a:pt x="5518" y="7910"/>
                  </a:lnTo>
                  <a:lnTo>
                    <a:pt x="6766" y="6657"/>
                  </a:lnTo>
                  <a:lnTo>
                    <a:pt x="7962" y="5378"/>
                  </a:lnTo>
                  <a:lnTo>
                    <a:pt x="9106" y="4073"/>
                  </a:lnTo>
                  <a:lnTo>
                    <a:pt x="10198" y="2741"/>
                  </a:lnTo>
                  <a:lnTo>
                    <a:pt x="11237" y="13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g932"/>
            <p:cNvSpPr/>
            <p:nvPr/>
          </p:nvSpPr>
          <p:spPr>
            <a:xfrm>
              <a:off x="7572565" y="4022769"/>
              <a:ext cx="34051" cy="24010"/>
            </a:xfrm>
            <a:custGeom>
              <a:avLst/>
              <a:pathLst>
                <a:path w="34051" h="24010">
                  <a:moveTo>
                    <a:pt x="5238" y="0"/>
                  </a:moveTo>
                  <a:lnTo>
                    <a:pt x="8355" y="1737"/>
                  </a:lnTo>
                  <a:lnTo>
                    <a:pt x="11420" y="3457"/>
                  </a:lnTo>
                  <a:lnTo>
                    <a:pt x="14432" y="5160"/>
                  </a:lnTo>
                  <a:lnTo>
                    <a:pt x="17392" y="6845"/>
                  </a:lnTo>
                  <a:lnTo>
                    <a:pt x="20300" y="8512"/>
                  </a:lnTo>
                  <a:lnTo>
                    <a:pt x="23155" y="10163"/>
                  </a:lnTo>
                  <a:lnTo>
                    <a:pt x="25958" y="11795"/>
                  </a:lnTo>
                  <a:lnTo>
                    <a:pt x="28708" y="13411"/>
                  </a:lnTo>
                  <a:lnTo>
                    <a:pt x="31406" y="15009"/>
                  </a:lnTo>
                  <a:lnTo>
                    <a:pt x="34051" y="16589"/>
                  </a:lnTo>
                  <a:lnTo>
                    <a:pt x="27940" y="24010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g933"/>
            <p:cNvSpPr/>
            <p:nvPr/>
          </p:nvSpPr>
          <p:spPr>
            <a:xfrm>
              <a:off x="7624952" y="3991337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g934"/>
            <p:cNvSpPr/>
            <p:nvPr/>
          </p:nvSpPr>
          <p:spPr>
            <a:xfrm>
              <a:off x="7631501" y="4017094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5" y="74652"/>
                  </a:lnTo>
                  <a:lnTo>
                    <a:pt x="76835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g935"/>
            <p:cNvSpPr/>
            <p:nvPr/>
          </p:nvSpPr>
          <p:spPr>
            <a:xfrm>
              <a:off x="7640232" y="4024952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g936"/>
            <p:cNvSpPr/>
            <p:nvPr/>
          </p:nvSpPr>
          <p:spPr>
            <a:xfrm>
              <a:off x="7644598" y="4028445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g937"/>
            <p:cNvSpPr/>
            <p:nvPr/>
          </p:nvSpPr>
          <p:spPr>
            <a:xfrm>
              <a:off x="7683015" y="4056385"/>
              <a:ext cx="18335" cy="17899"/>
            </a:xfrm>
            <a:custGeom>
              <a:avLst/>
              <a:pathLst>
                <a:path w="18335" h="17899">
                  <a:moveTo>
                    <a:pt x="6984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g938"/>
            <p:cNvSpPr/>
            <p:nvPr/>
          </p:nvSpPr>
          <p:spPr>
            <a:xfrm>
              <a:off x="7733220" y="3990900"/>
              <a:ext cx="43656" cy="100845"/>
            </a:xfrm>
            <a:custGeom>
              <a:avLst/>
              <a:pathLst>
                <a:path w="43656" h="100845">
                  <a:moveTo>
                    <a:pt x="2619" y="29686"/>
                  </a:moveTo>
                  <a:lnTo>
                    <a:pt x="19645" y="29686"/>
                  </a:lnTo>
                  <a:lnTo>
                    <a:pt x="19645" y="15279"/>
                  </a:lnTo>
                  <a:lnTo>
                    <a:pt x="18331" y="15624"/>
                  </a:lnTo>
                  <a:lnTo>
                    <a:pt x="17008" y="15960"/>
                  </a:lnTo>
                  <a:lnTo>
                    <a:pt x="15676" y="16288"/>
                  </a:lnTo>
                  <a:lnTo>
                    <a:pt x="14336" y="16606"/>
                  </a:lnTo>
                  <a:lnTo>
                    <a:pt x="12987" y="16916"/>
                  </a:lnTo>
                  <a:lnTo>
                    <a:pt x="11630" y="17218"/>
                  </a:lnTo>
                  <a:lnTo>
                    <a:pt x="10263" y="17510"/>
                  </a:lnTo>
                  <a:lnTo>
                    <a:pt x="8888" y="17794"/>
                  </a:lnTo>
                  <a:lnTo>
                    <a:pt x="7504" y="18069"/>
                  </a:lnTo>
                  <a:lnTo>
                    <a:pt x="6111" y="18335"/>
                  </a:lnTo>
                  <a:lnTo>
                    <a:pt x="3055" y="10477"/>
                  </a:lnTo>
                  <a:lnTo>
                    <a:pt x="6950" y="9744"/>
                  </a:lnTo>
                  <a:lnTo>
                    <a:pt x="10774" y="8940"/>
                  </a:lnTo>
                  <a:lnTo>
                    <a:pt x="14528" y="8067"/>
                  </a:lnTo>
                  <a:lnTo>
                    <a:pt x="18213" y="7124"/>
                  </a:lnTo>
                  <a:lnTo>
                    <a:pt x="21828" y="6111"/>
                  </a:lnTo>
                  <a:lnTo>
                    <a:pt x="25373" y="5029"/>
                  </a:lnTo>
                  <a:lnTo>
                    <a:pt x="28848" y="3876"/>
                  </a:lnTo>
                  <a:lnTo>
                    <a:pt x="32253" y="2654"/>
                  </a:lnTo>
                  <a:lnTo>
                    <a:pt x="35588" y="1362"/>
                  </a:lnTo>
                  <a:lnTo>
                    <a:pt x="38854" y="0"/>
                  </a:lnTo>
                  <a:lnTo>
                    <a:pt x="42783" y="7421"/>
                  </a:lnTo>
                  <a:lnTo>
                    <a:pt x="27940" y="12660"/>
                  </a:lnTo>
                  <a:lnTo>
                    <a:pt x="27940" y="29686"/>
                  </a:lnTo>
                  <a:lnTo>
                    <a:pt x="43656" y="29686"/>
                  </a:lnTo>
                  <a:lnTo>
                    <a:pt x="43656" y="37544"/>
                  </a:lnTo>
                  <a:lnTo>
                    <a:pt x="27940" y="37544"/>
                  </a:lnTo>
                  <a:lnTo>
                    <a:pt x="27940" y="39727"/>
                  </a:lnTo>
                  <a:lnTo>
                    <a:pt x="29664" y="41560"/>
                  </a:lnTo>
                  <a:lnTo>
                    <a:pt x="31345" y="43394"/>
                  </a:lnTo>
                  <a:lnTo>
                    <a:pt x="32982" y="45227"/>
                  </a:lnTo>
                  <a:lnTo>
                    <a:pt x="34575" y="47061"/>
                  </a:lnTo>
                  <a:lnTo>
                    <a:pt x="36125" y="48895"/>
                  </a:lnTo>
                  <a:lnTo>
                    <a:pt x="37631" y="50728"/>
                  </a:lnTo>
                  <a:lnTo>
                    <a:pt x="39094" y="52562"/>
                  </a:lnTo>
                  <a:lnTo>
                    <a:pt x="40513" y="54395"/>
                  </a:lnTo>
                  <a:lnTo>
                    <a:pt x="41888" y="56229"/>
                  </a:lnTo>
                  <a:lnTo>
                    <a:pt x="43219" y="58062"/>
                  </a:lnTo>
                  <a:lnTo>
                    <a:pt x="37544" y="65920"/>
                  </a:lnTo>
                  <a:lnTo>
                    <a:pt x="36583" y="64279"/>
                  </a:lnTo>
                  <a:lnTo>
                    <a:pt x="35623" y="62672"/>
                  </a:lnTo>
                  <a:lnTo>
                    <a:pt x="34663" y="61101"/>
                  </a:lnTo>
                  <a:lnTo>
                    <a:pt x="33702" y="59564"/>
                  </a:lnTo>
                  <a:lnTo>
                    <a:pt x="32742" y="58062"/>
                  </a:lnTo>
                  <a:lnTo>
                    <a:pt x="31781" y="56595"/>
                  </a:lnTo>
                  <a:lnTo>
                    <a:pt x="30821" y="55164"/>
                  </a:lnTo>
                  <a:lnTo>
                    <a:pt x="29860" y="53767"/>
                  </a:lnTo>
                  <a:lnTo>
                    <a:pt x="28900" y="52404"/>
                  </a:lnTo>
                  <a:lnTo>
                    <a:pt x="27940" y="51077"/>
                  </a:lnTo>
                  <a:lnTo>
                    <a:pt x="27940" y="100845"/>
                  </a:lnTo>
                  <a:lnTo>
                    <a:pt x="19645" y="100845"/>
                  </a:lnTo>
                  <a:lnTo>
                    <a:pt x="19645" y="57189"/>
                  </a:lnTo>
                  <a:lnTo>
                    <a:pt x="18567" y="59787"/>
                  </a:lnTo>
                  <a:lnTo>
                    <a:pt x="17427" y="62341"/>
                  </a:lnTo>
                  <a:lnTo>
                    <a:pt x="16227" y="64851"/>
                  </a:lnTo>
                  <a:lnTo>
                    <a:pt x="14965" y="67317"/>
                  </a:lnTo>
                  <a:lnTo>
                    <a:pt x="13642" y="69740"/>
                  </a:lnTo>
                  <a:lnTo>
                    <a:pt x="12258" y="72120"/>
                  </a:lnTo>
                  <a:lnTo>
                    <a:pt x="10813" y="74455"/>
                  </a:lnTo>
                  <a:lnTo>
                    <a:pt x="9307" y="76747"/>
                  </a:lnTo>
                  <a:lnTo>
                    <a:pt x="7740" y="78995"/>
                  </a:lnTo>
                  <a:lnTo>
                    <a:pt x="6111" y="81200"/>
                  </a:lnTo>
                  <a:lnTo>
                    <a:pt x="0" y="73779"/>
                  </a:lnTo>
                  <a:lnTo>
                    <a:pt x="2383" y="70587"/>
                  </a:lnTo>
                  <a:lnTo>
                    <a:pt x="4645" y="67300"/>
                  </a:lnTo>
                  <a:lnTo>
                    <a:pt x="6784" y="63917"/>
                  </a:lnTo>
                  <a:lnTo>
                    <a:pt x="8801" y="60437"/>
                  </a:lnTo>
                  <a:lnTo>
                    <a:pt x="10695" y="56862"/>
                  </a:lnTo>
                  <a:lnTo>
                    <a:pt x="12468" y="53190"/>
                  </a:lnTo>
                  <a:lnTo>
                    <a:pt x="14118" y="49423"/>
                  </a:lnTo>
                  <a:lnTo>
                    <a:pt x="15646" y="45559"/>
                  </a:lnTo>
                  <a:lnTo>
                    <a:pt x="17052" y="41600"/>
                  </a:lnTo>
                  <a:lnTo>
                    <a:pt x="18335" y="37544"/>
                  </a:lnTo>
                  <a:lnTo>
                    <a:pt x="2619" y="375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g939"/>
            <p:cNvSpPr/>
            <p:nvPr/>
          </p:nvSpPr>
          <p:spPr>
            <a:xfrm>
              <a:off x="7779059" y="3991337"/>
              <a:ext cx="55006" cy="100409"/>
            </a:xfrm>
            <a:custGeom>
              <a:avLst/>
              <a:pathLst>
                <a:path w="55006" h="100409">
                  <a:moveTo>
                    <a:pt x="55006" y="20081"/>
                  </a:moveTo>
                  <a:lnTo>
                    <a:pt x="55006" y="70723"/>
                  </a:lnTo>
                  <a:lnTo>
                    <a:pt x="46275" y="70723"/>
                  </a:lnTo>
                  <a:lnTo>
                    <a:pt x="46275" y="62864"/>
                  </a:lnTo>
                  <a:lnTo>
                    <a:pt x="31869" y="62864"/>
                  </a:lnTo>
                  <a:lnTo>
                    <a:pt x="31869" y="100409"/>
                  </a:lnTo>
                  <a:lnTo>
                    <a:pt x="23137" y="100409"/>
                  </a:lnTo>
                  <a:lnTo>
                    <a:pt x="23137" y="62864"/>
                  </a:lnTo>
                  <a:lnTo>
                    <a:pt x="8731" y="62864"/>
                  </a:lnTo>
                  <a:lnTo>
                    <a:pt x="8731" y="70723"/>
                  </a:lnTo>
                  <a:lnTo>
                    <a:pt x="0" y="70723"/>
                  </a:lnTo>
                  <a:lnTo>
                    <a:pt x="0" y="20081"/>
                  </a:lnTo>
                  <a:lnTo>
                    <a:pt x="23137" y="20081"/>
                  </a:lnTo>
                  <a:lnTo>
                    <a:pt x="23137" y="0"/>
                  </a:lnTo>
                  <a:lnTo>
                    <a:pt x="31869" y="0"/>
                  </a:lnTo>
                  <a:lnTo>
                    <a:pt x="31869" y="20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g940"/>
            <p:cNvSpPr/>
            <p:nvPr/>
          </p:nvSpPr>
          <p:spPr>
            <a:xfrm>
              <a:off x="7787790" y="4019713"/>
              <a:ext cx="14406" cy="26630"/>
            </a:xfrm>
            <a:custGeom>
              <a:avLst/>
              <a:pathLst>
                <a:path w="14406" h="26630">
                  <a:moveTo>
                    <a:pt x="0" y="26630"/>
                  </a:moveTo>
                  <a:lnTo>
                    <a:pt x="14406" y="26630"/>
                  </a:lnTo>
                  <a:lnTo>
                    <a:pt x="144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g941"/>
            <p:cNvSpPr/>
            <p:nvPr/>
          </p:nvSpPr>
          <p:spPr>
            <a:xfrm>
              <a:off x="7810928" y="4019713"/>
              <a:ext cx="14406" cy="26630"/>
            </a:xfrm>
            <a:custGeom>
              <a:avLst/>
              <a:pathLst>
                <a:path w="14406" h="26630">
                  <a:moveTo>
                    <a:pt x="0" y="0"/>
                  </a:moveTo>
                  <a:lnTo>
                    <a:pt x="0" y="26630"/>
                  </a:lnTo>
                  <a:lnTo>
                    <a:pt x="14406" y="26630"/>
                  </a:lnTo>
                  <a:lnTo>
                    <a:pt x="1440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g942"/>
            <p:cNvSpPr/>
            <p:nvPr/>
          </p:nvSpPr>
          <p:spPr>
            <a:xfrm>
              <a:off x="7848472" y="3990900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4" y="1746"/>
                  </a:lnTo>
                  <a:lnTo>
                    <a:pt x="48541" y="2794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6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g943"/>
            <p:cNvSpPr/>
            <p:nvPr/>
          </p:nvSpPr>
          <p:spPr>
            <a:xfrm>
              <a:off x="7879468" y="4032810"/>
              <a:ext cx="48894" cy="10477"/>
            </a:xfrm>
            <a:custGeom>
              <a:avLst/>
              <a:pathLst>
                <a:path w="48894" h="10477">
                  <a:moveTo>
                    <a:pt x="0" y="10477"/>
                  </a:moveTo>
                  <a:lnTo>
                    <a:pt x="48894" y="10477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g944"/>
            <p:cNvSpPr/>
            <p:nvPr/>
          </p:nvSpPr>
          <p:spPr>
            <a:xfrm>
              <a:off x="7879468" y="4051146"/>
              <a:ext cx="48894" cy="10040"/>
            </a:xfrm>
            <a:custGeom>
              <a:avLst/>
              <a:pathLst>
                <a:path w="48894" h="10040">
                  <a:moveTo>
                    <a:pt x="0" y="10040"/>
                  </a:moveTo>
                  <a:lnTo>
                    <a:pt x="48894" y="10040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g945"/>
            <p:cNvSpPr/>
            <p:nvPr/>
          </p:nvSpPr>
          <p:spPr>
            <a:xfrm>
              <a:off x="7956303" y="3991337"/>
              <a:ext cx="45839" cy="100409"/>
            </a:xfrm>
            <a:custGeom>
              <a:avLst/>
              <a:pathLst>
                <a:path w="45839" h="100409">
                  <a:moveTo>
                    <a:pt x="4365" y="20081"/>
                  </a:moveTo>
                  <a:lnTo>
                    <a:pt x="20518" y="20081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49" y="20081"/>
                  </a:lnTo>
                  <a:lnTo>
                    <a:pt x="44529" y="20081"/>
                  </a:lnTo>
                  <a:lnTo>
                    <a:pt x="44529" y="28376"/>
                  </a:lnTo>
                  <a:lnTo>
                    <a:pt x="29249" y="28376"/>
                  </a:lnTo>
                  <a:lnTo>
                    <a:pt x="29249" y="32742"/>
                  </a:lnTo>
                  <a:lnTo>
                    <a:pt x="31144" y="34833"/>
                  </a:lnTo>
                  <a:lnTo>
                    <a:pt x="32986" y="36915"/>
                  </a:lnTo>
                  <a:lnTo>
                    <a:pt x="34776" y="38989"/>
                  </a:lnTo>
                  <a:lnTo>
                    <a:pt x="36514" y="41054"/>
                  </a:lnTo>
                  <a:lnTo>
                    <a:pt x="38199" y="43110"/>
                  </a:lnTo>
                  <a:lnTo>
                    <a:pt x="39831" y="45158"/>
                  </a:lnTo>
                  <a:lnTo>
                    <a:pt x="41412" y="47196"/>
                  </a:lnTo>
                  <a:lnTo>
                    <a:pt x="42940" y="49226"/>
                  </a:lnTo>
                  <a:lnTo>
                    <a:pt x="44415" y="51248"/>
                  </a:lnTo>
                  <a:lnTo>
                    <a:pt x="45839" y="53260"/>
                  </a:lnTo>
                  <a:lnTo>
                    <a:pt x="40163" y="61555"/>
                  </a:lnTo>
                  <a:lnTo>
                    <a:pt x="39033" y="59656"/>
                  </a:lnTo>
                  <a:lnTo>
                    <a:pt x="37911" y="57800"/>
                  </a:lnTo>
                  <a:lnTo>
                    <a:pt x="36797" y="55989"/>
                  </a:lnTo>
                  <a:lnTo>
                    <a:pt x="35693" y="54221"/>
                  </a:lnTo>
                  <a:lnTo>
                    <a:pt x="34597" y="52496"/>
                  </a:lnTo>
                  <a:lnTo>
                    <a:pt x="33510" y="50815"/>
                  </a:lnTo>
                  <a:lnTo>
                    <a:pt x="32432" y="49178"/>
                  </a:lnTo>
                  <a:lnTo>
                    <a:pt x="31362" y="47585"/>
                  </a:lnTo>
                  <a:lnTo>
                    <a:pt x="30301" y="46035"/>
                  </a:lnTo>
                  <a:lnTo>
                    <a:pt x="29249" y="44529"/>
                  </a:lnTo>
                  <a:lnTo>
                    <a:pt x="29249" y="100409"/>
                  </a:lnTo>
                  <a:lnTo>
                    <a:pt x="20518" y="100409"/>
                  </a:lnTo>
                  <a:lnTo>
                    <a:pt x="20518" y="51077"/>
                  </a:lnTo>
                  <a:lnTo>
                    <a:pt x="19431" y="54007"/>
                  </a:lnTo>
                  <a:lnTo>
                    <a:pt x="18265" y="56857"/>
                  </a:lnTo>
                  <a:lnTo>
                    <a:pt x="17021" y="59630"/>
                  </a:lnTo>
                  <a:lnTo>
                    <a:pt x="15698" y="62323"/>
                  </a:lnTo>
                  <a:lnTo>
                    <a:pt x="14297" y="64938"/>
                  </a:lnTo>
                  <a:lnTo>
                    <a:pt x="12817" y="67475"/>
                  </a:lnTo>
                  <a:lnTo>
                    <a:pt x="11258" y="69932"/>
                  </a:lnTo>
                  <a:lnTo>
                    <a:pt x="9621" y="72312"/>
                  </a:lnTo>
                  <a:lnTo>
                    <a:pt x="7906" y="74612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789" y="67077"/>
                  </a:lnTo>
                  <a:lnTo>
                    <a:pt x="5395" y="63301"/>
                  </a:lnTo>
                  <a:lnTo>
                    <a:pt x="7818" y="59394"/>
                  </a:lnTo>
                  <a:lnTo>
                    <a:pt x="10058" y="55356"/>
                  </a:lnTo>
                  <a:lnTo>
                    <a:pt x="12114" y="51186"/>
                  </a:lnTo>
                  <a:lnTo>
                    <a:pt x="13987" y="46886"/>
                  </a:lnTo>
                  <a:lnTo>
                    <a:pt x="15676" y="42455"/>
                  </a:lnTo>
                  <a:lnTo>
                    <a:pt x="17183" y="37893"/>
                  </a:lnTo>
                  <a:lnTo>
                    <a:pt x="18505" y="33200"/>
                  </a:lnTo>
                  <a:lnTo>
                    <a:pt x="19645" y="28376"/>
                  </a:lnTo>
                  <a:lnTo>
                    <a:pt x="4365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g946"/>
            <p:cNvSpPr/>
            <p:nvPr/>
          </p:nvSpPr>
          <p:spPr>
            <a:xfrm>
              <a:off x="8004762" y="3996576"/>
              <a:ext cx="50641" cy="95170"/>
            </a:xfrm>
            <a:custGeom>
              <a:avLst/>
              <a:pathLst>
                <a:path w="50641" h="95170">
                  <a:moveTo>
                    <a:pt x="50641" y="0"/>
                  </a:moveTo>
                  <a:lnTo>
                    <a:pt x="50641" y="95170"/>
                  </a:lnTo>
                  <a:lnTo>
                    <a:pt x="42346" y="95170"/>
                  </a:lnTo>
                  <a:lnTo>
                    <a:pt x="42346" y="85566"/>
                  </a:lnTo>
                  <a:lnTo>
                    <a:pt x="8294" y="85566"/>
                  </a:lnTo>
                  <a:lnTo>
                    <a:pt x="8294" y="95170"/>
                  </a:lnTo>
                  <a:lnTo>
                    <a:pt x="0" y="95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g947"/>
            <p:cNvSpPr/>
            <p:nvPr/>
          </p:nvSpPr>
          <p:spPr>
            <a:xfrm>
              <a:off x="8013056" y="4004434"/>
              <a:ext cx="34051" cy="17899"/>
            </a:xfrm>
            <a:custGeom>
              <a:avLst/>
              <a:pathLst>
                <a:path w="34051" h="17899">
                  <a:moveTo>
                    <a:pt x="0" y="17899"/>
                  </a:moveTo>
                  <a:lnTo>
                    <a:pt x="34051" y="17899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g948"/>
            <p:cNvSpPr/>
            <p:nvPr/>
          </p:nvSpPr>
          <p:spPr>
            <a:xfrm>
              <a:off x="8013056" y="4030191"/>
              <a:ext cx="34051" cy="17899"/>
            </a:xfrm>
            <a:custGeom>
              <a:avLst/>
              <a:pathLst>
                <a:path w="34051" h="17899">
                  <a:moveTo>
                    <a:pt x="0" y="17899"/>
                  </a:moveTo>
                  <a:lnTo>
                    <a:pt x="34051" y="17899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g949"/>
            <p:cNvSpPr/>
            <p:nvPr/>
          </p:nvSpPr>
          <p:spPr>
            <a:xfrm>
              <a:off x="8013056" y="4055948"/>
              <a:ext cx="34051" cy="18335"/>
            </a:xfrm>
            <a:custGeom>
              <a:avLst/>
              <a:pathLst>
                <a:path w="34051" h="18335">
                  <a:moveTo>
                    <a:pt x="0" y="18335"/>
                  </a:moveTo>
                  <a:lnTo>
                    <a:pt x="34051" y="18335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g950"/>
            <p:cNvSpPr/>
            <p:nvPr/>
          </p:nvSpPr>
          <p:spPr>
            <a:xfrm>
              <a:off x="8071992" y="3990900"/>
              <a:ext cx="99972" cy="101282"/>
            </a:xfrm>
            <a:custGeom>
              <a:avLst/>
              <a:pathLst>
                <a:path w="99972" h="101282">
                  <a:moveTo>
                    <a:pt x="50204" y="64611"/>
                  </a:moveTo>
                  <a:lnTo>
                    <a:pt x="48589" y="69535"/>
                  </a:lnTo>
                  <a:lnTo>
                    <a:pt x="46362" y="74180"/>
                  </a:lnTo>
                  <a:lnTo>
                    <a:pt x="43525" y="78546"/>
                  </a:lnTo>
                  <a:lnTo>
                    <a:pt x="40076" y="82632"/>
                  </a:lnTo>
                  <a:lnTo>
                    <a:pt x="36016" y="86439"/>
                  </a:lnTo>
                  <a:lnTo>
                    <a:pt x="31345" y="89966"/>
                  </a:lnTo>
                  <a:lnTo>
                    <a:pt x="26062" y="93214"/>
                  </a:lnTo>
                  <a:lnTo>
                    <a:pt x="20169" y="96183"/>
                  </a:lnTo>
                  <a:lnTo>
                    <a:pt x="13664" y="98872"/>
                  </a:lnTo>
                  <a:lnTo>
                    <a:pt x="6548" y="101282"/>
                  </a:lnTo>
                  <a:lnTo>
                    <a:pt x="0" y="92987"/>
                  </a:lnTo>
                  <a:lnTo>
                    <a:pt x="7098" y="90761"/>
                  </a:lnTo>
                  <a:lnTo>
                    <a:pt x="13550" y="88272"/>
                  </a:lnTo>
                  <a:lnTo>
                    <a:pt x="19357" y="85522"/>
                  </a:lnTo>
                  <a:lnTo>
                    <a:pt x="24517" y="82510"/>
                  </a:lnTo>
                  <a:lnTo>
                    <a:pt x="29031" y="79236"/>
                  </a:lnTo>
                  <a:lnTo>
                    <a:pt x="32899" y="75699"/>
                  </a:lnTo>
                  <a:lnTo>
                    <a:pt x="36121" y="71901"/>
                  </a:lnTo>
                  <a:lnTo>
                    <a:pt x="38696" y="67841"/>
                  </a:lnTo>
                  <a:lnTo>
                    <a:pt x="40626" y="63519"/>
                  </a:lnTo>
                  <a:lnTo>
                    <a:pt x="41909" y="58935"/>
                  </a:lnTo>
                  <a:lnTo>
                    <a:pt x="3929" y="58935"/>
                  </a:lnTo>
                  <a:lnTo>
                    <a:pt x="3929" y="50641"/>
                  </a:lnTo>
                  <a:lnTo>
                    <a:pt x="43219" y="50641"/>
                  </a:lnTo>
                  <a:lnTo>
                    <a:pt x="43219" y="47585"/>
                  </a:lnTo>
                  <a:lnTo>
                    <a:pt x="43302" y="47257"/>
                  </a:lnTo>
                  <a:lnTo>
                    <a:pt x="43376" y="46624"/>
                  </a:lnTo>
                  <a:lnTo>
                    <a:pt x="43442" y="45686"/>
                  </a:lnTo>
                  <a:lnTo>
                    <a:pt x="43499" y="44442"/>
                  </a:lnTo>
                  <a:lnTo>
                    <a:pt x="43547" y="42892"/>
                  </a:lnTo>
                  <a:lnTo>
                    <a:pt x="43586" y="41036"/>
                  </a:lnTo>
                  <a:lnTo>
                    <a:pt x="43616" y="38875"/>
                  </a:lnTo>
                  <a:lnTo>
                    <a:pt x="43638" y="36409"/>
                  </a:lnTo>
                  <a:lnTo>
                    <a:pt x="43651" y="33637"/>
                  </a:lnTo>
                  <a:lnTo>
                    <a:pt x="43656" y="30559"/>
                  </a:lnTo>
                  <a:lnTo>
                    <a:pt x="9167" y="30559"/>
                  </a:lnTo>
                  <a:lnTo>
                    <a:pt x="9167" y="22264"/>
                  </a:lnTo>
                  <a:lnTo>
                    <a:pt x="58062" y="22264"/>
                  </a:lnTo>
                  <a:lnTo>
                    <a:pt x="59424" y="20077"/>
                  </a:lnTo>
                  <a:lnTo>
                    <a:pt x="60717" y="17881"/>
                  </a:lnTo>
                  <a:lnTo>
                    <a:pt x="61939" y="15676"/>
                  </a:lnTo>
                  <a:lnTo>
                    <a:pt x="63092" y="13463"/>
                  </a:lnTo>
                  <a:lnTo>
                    <a:pt x="64174" y="11241"/>
                  </a:lnTo>
                  <a:lnTo>
                    <a:pt x="65187" y="9010"/>
                  </a:lnTo>
                  <a:lnTo>
                    <a:pt x="66130" y="6771"/>
                  </a:lnTo>
                  <a:lnTo>
                    <a:pt x="67003" y="4522"/>
                  </a:lnTo>
                  <a:lnTo>
                    <a:pt x="67806" y="2265"/>
                  </a:lnTo>
                  <a:lnTo>
                    <a:pt x="68540" y="0"/>
                  </a:lnTo>
                  <a:lnTo>
                    <a:pt x="78144" y="3492"/>
                  </a:lnTo>
                  <a:lnTo>
                    <a:pt x="77337" y="5487"/>
                  </a:lnTo>
                  <a:lnTo>
                    <a:pt x="76485" y="7456"/>
                  </a:lnTo>
                  <a:lnTo>
                    <a:pt x="75590" y="9399"/>
                  </a:lnTo>
                  <a:lnTo>
                    <a:pt x="74652" y="11315"/>
                  </a:lnTo>
                  <a:lnTo>
                    <a:pt x="73669" y="13206"/>
                  </a:lnTo>
                  <a:lnTo>
                    <a:pt x="72644" y="15070"/>
                  </a:lnTo>
                  <a:lnTo>
                    <a:pt x="71574" y="16908"/>
                  </a:lnTo>
                  <a:lnTo>
                    <a:pt x="70461" y="18719"/>
                  </a:lnTo>
                  <a:lnTo>
                    <a:pt x="69304" y="20505"/>
                  </a:lnTo>
                  <a:lnTo>
                    <a:pt x="68103" y="22264"/>
                  </a:lnTo>
                  <a:lnTo>
                    <a:pt x="90805" y="22264"/>
                  </a:lnTo>
                  <a:lnTo>
                    <a:pt x="90805" y="30559"/>
                  </a:lnTo>
                  <a:lnTo>
                    <a:pt x="52387" y="30559"/>
                  </a:lnTo>
                  <a:lnTo>
                    <a:pt x="52383" y="34296"/>
                  </a:lnTo>
                  <a:lnTo>
                    <a:pt x="52370" y="37649"/>
                  </a:lnTo>
                  <a:lnTo>
                    <a:pt x="52348" y="40617"/>
                  </a:lnTo>
                  <a:lnTo>
                    <a:pt x="52317" y="43202"/>
                  </a:lnTo>
                  <a:lnTo>
                    <a:pt x="52278" y="45402"/>
                  </a:lnTo>
                  <a:lnTo>
                    <a:pt x="52230" y="47218"/>
                  </a:lnTo>
                  <a:lnTo>
                    <a:pt x="52173" y="48650"/>
                  </a:lnTo>
                  <a:lnTo>
                    <a:pt x="52108" y="49698"/>
                  </a:lnTo>
                  <a:lnTo>
                    <a:pt x="52033" y="50361"/>
                  </a:lnTo>
                  <a:lnTo>
                    <a:pt x="51950" y="50641"/>
                  </a:lnTo>
                  <a:lnTo>
                    <a:pt x="94734" y="50641"/>
                  </a:lnTo>
                  <a:lnTo>
                    <a:pt x="94734" y="58935"/>
                  </a:lnTo>
                  <a:lnTo>
                    <a:pt x="56316" y="58935"/>
                  </a:lnTo>
                  <a:lnTo>
                    <a:pt x="58796" y="63498"/>
                  </a:lnTo>
                  <a:lnTo>
                    <a:pt x="61695" y="67754"/>
                  </a:lnTo>
                  <a:lnTo>
                    <a:pt x="65012" y="71705"/>
                  </a:lnTo>
                  <a:lnTo>
                    <a:pt x="68749" y="75350"/>
                  </a:lnTo>
                  <a:lnTo>
                    <a:pt x="72905" y="78690"/>
                  </a:lnTo>
                  <a:lnTo>
                    <a:pt x="77481" y="81724"/>
                  </a:lnTo>
                  <a:lnTo>
                    <a:pt x="82475" y="84453"/>
                  </a:lnTo>
                  <a:lnTo>
                    <a:pt x="87888" y="86875"/>
                  </a:lnTo>
                  <a:lnTo>
                    <a:pt x="93721" y="88993"/>
                  </a:lnTo>
                  <a:lnTo>
                    <a:pt x="99972" y="90804"/>
                  </a:lnTo>
                  <a:lnTo>
                    <a:pt x="94297" y="101282"/>
                  </a:lnTo>
                  <a:lnTo>
                    <a:pt x="88355" y="99108"/>
                  </a:lnTo>
                  <a:lnTo>
                    <a:pt x="82754" y="96602"/>
                  </a:lnTo>
                  <a:lnTo>
                    <a:pt x="77494" y="93764"/>
                  </a:lnTo>
                  <a:lnTo>
                    <a:pt x="72574" y="90595"/>
                  </a:lnTo>
                  <a:lnTo>
                    <a:pt x="67994" y="87094"/>
                  </a:lnTo>
                  <a:lnTo>
                    <a:pt x="63755" y="83261"/>
                  </a:lnTo>
                  <a:lnTo>
                    <a:pt x="59857" y="79096"/>
                  </a:lnTo>
                  <a:lnTo>
                    <a:pt x="56299" y="74599"/>
                  </a:lnTo>
                  <a:lnTo>
                    <a:pt x="53081" y="697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g951"/>
            <p:cNvSpPr/>
            <p:nvPr/>
          </p:nvSpPr>
          <p:spPr>
            <a:xfrm>
              <a:off x="8092947" y="3991773"/>
              <a:ext cx="16589" cy="19645"/>
            </a:xfrm>
            <a:custGeom>
              <a:avLst/>
              <a:pathLst>
                <a:path w="16589" h="19645">
                  <a:moveTo>
                    <a:pt x="6984" y="0"/>
                  </a:moveTo>
                  <a:lnTo>
                    <a:pt x="8181" y="1488"/>
                  </a:lnTo>
                  <a:lnTo>
                    <a:pt x="9324" y="2986"/>
                  </a:lnTo>
                  <a:lnTo>
                    <a:pt x="10416" y="4492"/>
                  </a:lnTo>
                  <a:lnTo>
                    <a:pt x="11455" y="6007"/>
                  </a:lnTo>
                  <a:lnTo>
                    <a:pt x="12442" y="7530"/>
                  </a:lnTo>
                  <a:lnTo>
                    <a:pt x="13376" y="9063"/>
                  </a:lnTo>
                  <a:lnTo>
                    <a:pt x="14258" y="10604"/>
                  </a:lnTo>
                  <a:lnTo>
                    <a:pt x="15087" y="12153"/>
                  </a:lnTo>
                  <a:lnTo>
                    <a:pt x="15864" y="13712"/>
                  </a:lnTo>
                  <a:lnTo>
                    <a:pt x="16589" y="15279"/>
                  </a:lnTo>
                  <a:lnTo>
                    <a:pt x="9167" y="19645"/>
                  </a:lnTo>
                  <a:lnTo>
                    <a:pt x="8447" y="18078"/>
                  </a:lnTo>
                  <a:lnTo>
                    <a:pt x="7683" y="16519"/>
                  </a:lnTo>
                  <a:lnTo>
                    <a:pt x="6875" y="14969"/>
                  </a:lnTo>
                  <a:lnTo>
                    <a:pt x="6024" y="13428"/>
                  </a:lnTo>
                  <a:lnTo>
                    <a:pt x="5129" y="11896"/>
                  </a:lnTo>
                  <a:lnTo>
                    <a:pt x="4191" y="10372"/>
                  </a:lnTo>
                  <a:lnTo>
                    <a:pt x="3208" y="8857"/>
                  </a:lnTo>
                  <a:lnTo>
                    <a:pt x="2182" y="7351"/>
                  </a:lnTo>
                  <a:lnTo>
                    <a:pt x="1113" y="5854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g952"/>
            <p:cNvSpPr/>
            <p:nvPr/>
          </p:nvSpPr>
          <p:spPr>
            <a:xfrm>
              <a:off x="8181570" y="3998322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g953"/>
            <p:cNvSpPr/>
            <p:nvPr/>
          </p:nvSpPr>
          <p:spPr>
            <a:xfrm>
              <a:off x="8201651" y="4040668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g954"/>
            <p:cNvSpPr/>
            <p:nvPr/>
          </p:nvSpPr>
          <p:spPr>
            <a:xfrm>
              <a:off x="8219987" y="3995703"/>
              <a:ext cx="63738" cy="96043"/>
            </a:xfrm>
            <a:custGeom>
              <a:avLst/>
              <a:pathLst>
                <a:path w="63738" h="96043">
                  <a:moveTo>
                    <a:pt x="6548" y="0"/>
                  </a:moveTo>
                  <a:lnTo>
                    <a:pt x="59809" y="0"/>
                  </a:lnTo>
                  <a:lnTo>
                    <a:pt x="59809" y="8294"/>
                  </a:lnTo>
                  <a:lnTo>
                    <a:pt x="49331" y="8294"/>
                  </a:lnTo>
                  <a:lnTo>
                    <a:pt x="49331" y="41473"/>
                  </a:lnTo>
                  <a:lnTo>
                    <a:pt x="63738" y="41473"/>
                  </a:lnTo>
                  <a:lnTo>
                    <a:pt x="63738" y="49768"/>
                  </a:lnTo>
                  <a:lnTo>
                    <a:pt x="49331" y="49768"/>
                  </a:lnTo>
                  <a:lnTo>
                    <a:pt x="49331" y="96043"/>
                  </a:lnTo>
                  <a:lnTo>
                    <a:pt x="41036" y="96043"/>
                  </a:lnTo>
                  <a:lnTo>
                    <a:pt x="41036" y="49768"/>
                  </a:lnTo>
                  <a:lnTo>
                    <a:pt x="26193" y="49768"/>
                  </a:lnTo>
                  <a:lnTo>
                    <a:pt x="25691" y="55260"/>
                  </a:lnTo>
                  <a:lnTo>
                    <a:pt x="24884" y="60559"/>
                  </a:lnTo>
                  <a:lnTo>
                    <a:pt x="23770" y="65667"/>
                  </a:lnTo>
                  <a:lnTo>
                    <a:pt x="22351" y="70583"/>
                  </a:lnTo>
                  <a:lnTo>
                    <a:pt x="20627" y="75307"/>
                  </a:lnTo>
                  <a:lnTo>
                    <a:pt x="18597" y="79838"/>
                  </a:lnTo>
                  <a:lnTo>
                    <a:pt x="16261" y="84177"/>
                  </a:lnTo>
                  <a:lnTo>
                    <a:pt x="13620" y="88325"/>
                  </a:lnTo>
                  <a:lnTo>
                    <a:pt x="10673" y="92280"/>
                  </a:lnTo>
                  <a:lnTo>
                    <a:pt x="7421" y="96043"/>
                  </a:lnTo>
                  <a:lnTo>
                    <a:pt x="0" y="90368"/>
                  </a:lnTo>
                  <a:lnTo>
                    <a:pt x="3003" y="86976"/>
                  </a:lnTo>
                  <a:lnTo>
                    <a:pt x="5727" y="83435"/>
                  </a:lnTo>
                  <a:lnTo>
                    <a:pt x="8172" y="79746"/>
                  </a:lnTo>
                  <a:lnTo>
                    <a:pt x="10337" y="75909"/>
                  </a:lnTo>
                  <a:lnTo>
                    <a:pt x="12223" y="71923"/>
                  </a:lnTo>
                  <a:lnTo>
                    <a:pt x="13830" y="67789"/>
                  </a:lnTo>
                  <a:lnTo>
                    <a:pt x="15157" y="63506"/>
                  </a:lnTo>
                  <a:lnTo>
                    <a:pt x="16205" y="59075"/>
                  </a:lnTo>
                  <a:lnTo>
                    <a:pt x="16973" y="54496"/>
                  </a:lnTo>
                  <a:lnTo>
                    <a:pt x="17462" y="49768"/>
                  </a:lnTo>
                  <a:lnTo>
                    <a:pt x="3492" y="49768"/>
                  </a:lnTo>
                  <a:lnTo>
                    <a:pt x="3492" y="41473"/>
                  </a:lnTo>
                  <a:lnTo>
                    <a:pt x="17899" y="41473"/>
                  </a:lnTo>
                  <a:lnTo>
                    <a:pt x="17899" y="8294"/>
                  </a:lnTo>
                  <a:lnTo>
                    <a:pt x="6548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g955"/>
            <p:cNvSpPr/>
            <p:nvPr/>
          </p:nvSpPr>
          <p:spPr>
            <a:xfrm>
              <a:off x="8246617" y="4003997"/>
              <a:ext cx="14406" cy="33178"/>
            </a:xfrm>
            <a:custGeom>
              <a:avLst/>
              <a:pathLst>
                <a:path w="14406" h="33178">
                  <a:moveTo>
                    <a:pt x="14406" y="33178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g956"/>
            <p:cNvSpPr/>
            <p:nvPr/>
          </p:nvSpPr>
          <p:spPr>
            <a:xfrm>
              <a:off x="8297259" y="3990027"/>
              <a:ext cx="95607" cy="29686"/>
            </a:xfrm>
            <a:custGeom>
              <a:avLst/>
              <a:pathLst>
                <a:path w="95607" h="29686">
                  <a:moveTo>
                    <a:pt x="49331" y="0"/>
                  </a:moveTo>
                  <a:lnTo>
                    <a:pt x="49929" y="1052"/>
                  </a:lnTo>
                  <a:lnTo>
                    <a:pt x="50501" y="2112"/>
                  </a:lnTo>
                  <a:lnTo>
                    <a:pt x="51047" y="3182"/>
                  </a:lnTo>
                  <a:lnTo>
                    <a:pt x="51566" y="4260"/>
                  </a:lnTo>
                  <a:lnTo>
                    <a:pt x="52060" y="5347"/>
                  </a:lnTo>
                  <a:lnTo>
                    <a:pt x="52527" y="6443"/>
                  </a:lnTo>
                  <a:lnTo>
                    <a:pt x="52968" y="7548"/>
                  </a:lnTo>
                  <a:lnTo>
                    <a:pt x="53382" y="8661"/>
                  </a:lnTo>
                  <a:lnTo>
                    <a:pt x="53771" y="9783"/>
                  </a:lnTo>
                  <a:lnTo>
                    <a:pt x="54133" y="10914"/>
                  </a:lnTo>
                  <a:lnTo>
                    <a:pt x="95607" y="10914"/>
                  </a:lnTo>
                  <a:lnTo>
                    <a:pt x="95607" y="29686"/>
                  </a:lnTo>
                  <a:lnTo>
                    <a:pt x="86875" y="29686"/>
                  </a:lnTo>
                  <a:lnTo>
                    <a:pt x="86875" y="18772"/>
                  </a:lnTo>
                  <a:lnTo>
                    <a:pt x="8731" y="18772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10914"/>
                  </a:lnTo>
                  <a:lnTo>
                    <a:pt x="43656" y="10914"/>
                  </a:lnTo>
                  <a:lnTo>
                    <a:pt x="43385" y="10040"/>
                  </a:lnTo>
                  <a:lnTo>
                    <a:pt x="43097" y="9167"/>
                  </a:lnTo>
                  <a:lnTo>
                    <a:pt x="42791" y="8294"/>
                  </a:lnTo>
                  <a:lnTo>
                    <a:pt x="42468" y="7421"/>
                  </a:lnTo>
                  <a:lnTo>
                    <a:pt x="42128" y="6548"/>
                  </a:lnTo>
                  <a:lnTo>
                    <a:pt x="41770" y="5675"/>
                  </a:lnTo>
                  <a:lnTo>
                    <a:pt x="41394" y="4802"/>
                  </a:lnTo>
                  <a:lnTo>
                    <a:pt x="41001" y="3929"/>
                  </a:lnTo>
                  <a:lnTo>
                    <a:pt x="40591" y="3055"/>
                  </a:lnTo>
                  <a:lnTo>
                    <a:pt x="40163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g957"/>
            <p:cNvSpPr/>
            <p:nvPr/>
          </p:nvSpPr>
          <p:spPr>
            <a:xfrm>
              <a:off x="8353575" y="4011419"/>
              <a:ext cx="36234" cy="24447"/>
            </a:xfrm>
            <a:custGeom>
              <a:avLst/>
              <a:pathLst>
                <a:path w="36234" h="24447">
                  <a:moveTo>
                    <a:pt x="5238" y="0"/>
                  </a:moveTo>
                  <a:lnTo>
                    <a:pt x="8534" y="1510"/>
                  </a:lnTo>
                  <a:lnTo>
                    <a:pt x="11787" y="3073"/>
                  </a:lnTo>
                  <a:lnTo>
                    <a:pt x="14995" y="4688"/>
                  </a:lnTo>
                  <a:lnTo>
                    <a:pt x="18161" y="6356"/>
                  </a:lnTo>
                  <a:lnTo>
                    <a:pt x="21282" y="8076"/>
                  </a:lnTo>
                  <a:lnTo>
                    <a:pt x="24360" y="9848"/>
                  </a:lnTo>
                  <a:lnTo>
                    <a:pt x="27394" y="11673"/>
                  </a:lnTo>
                  <a:lnTo>
                    <a:pt x="30384" y="13550"/>
                  </a:lnTo>
                  <a:lnTo>
                    <a:pt x="33331" y="15480"/>
                  </a:lnTo>
                  <a:lnTo>
                    <a:pt x="36234" y="17462"/>
                  </a:lnTo>
                  <a:lnTo>
                    <a:pt x="30122" y="24447"/>
                  </a:lnTo>
                  <a:lnTo>
                    <a:pt x="27306" y="22303"/>
                  </a:lnTo>
                  <a:lnTo>
                    <a:pt x="24447" y="20239"/>
                  </a:lnTo>
                  <a:lnTo>
                    <a:pt x="21544" y="18252"/>
                  </a:lnTo>
                  <a:lnTo>
                    <a:pt x="18597" y="16344"/>
                  </a:lnTo>
                  <a:lnTo>
                    <a:pt x="15607" y="14515"/>
                  </a:lnTo>
                  <a:lnTo>
                    <a:pt x="12573" y="12765"/>
                  </a:lnTo>
                  <a:lnTo>
                    <a:pt x="9495" y="11093"/>
                  </a:lnTo>
                  <a:lnTo>
                    <a:pt x="6373" y="9499"/>
                  </a:lnTo>
                  <a:lnTo>
                    <a:pt x="3208" y="79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g958"/>
            <p:cNvSpPr/>
            <p:nvPr/>
          </p:nvSpPr>
          <p:spPr>
            <a:xfrm>
              <a:off x="8300751" y="4011419"/>
              <a:ext cx="38417" cy="22264"/>
            </a:xfrm>
            <a:custGeom>
              <a:avLst/>
              <a:pathLst>
                <a:path w="38417" h="22264">
                  <a:moveTo>
                    <a:pt x="32742" y="0"/>
                  </a:moveTo>
                  <a:lnTo>
                    <a:pt x="38417" y="6111"/>
                  </a:lnTo>
                  <a:lnTo>
                    <a:pt x="35405" y="8237"/>
                  </a:lnTo>
                  <a:lnTo>
                    <a:pt x="32305" y="10250"/>
                  </a:lnTo>
                  <a:lnTo>
                    <a:pt x="29118" y="12149"/>
                  </a:lnTo>
                  <a:lnTo>
                    <a:pt x="25844" y="13935"/>
                  </a:lnTo>
                  <a:lnTo>
                    <a:pt x="22482" y="15607"/>
                  </a:lnTo>
                  <a:lnTo>
                    <a:pt x="19034" y="17165"/>
                  </a:lnTo>
                  <a:lnTo>
                    <a:pt x="15497" y="18610"/>
                  </a:lnTo>
                  <a:lnTo>
                    <a:pt x="11874" y="19942"/>
                  </a:lnTo>
                  <a:lnTo>
                    <a:pt x="8163" y="21160"/>
                  </a:lnTo>
                  <a:lnTo>
                    <a:pt x="4365" y="22264"/>
                  </a:lnTo>
                  <a:lnTo>
                    <a:pt x="0" y="15279"/>
                  </a:lnTo>
                  <a:lnTo>
                    <a:pt x="4256" y="13948"/>
                  </a:lnTo>
                  <a:lnTo>
                    <a:pt x="8294" y="12573"/>
                  </a:lnTo>
                  <a:lnTo>
                    <a:pt x="12114" y="11154"/>
                  </a:lnTo>
                  <a:lnTo>
                    <a:pt x="15716" y="9691"/>
                  </a:lnTo>
                  <a:lnTo>
                    <a:pt x="19099" y="8185"/>
                  </a:lnTo>
                  <a:lnTo>
                    <a:pt x="22264" y="6635"/>
                  </a:lnTo>
                  <a:lnTo>
                    <a:pt x="25211" y="5042"/>
                  </a:lnTo>
                  <a:lnTo>
                    <a:pt x="27940" y="3405"/>
                  </a:lnTo>
                  <a:lnTo>
                    <a:pt x="30450" y="17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g959"/>
            <p:cNvSpPr/>
            <p:nvPr/>
          </p:nvSpPr>
          <p:spPr>
            <a:xfrm>
              <a:off x="8295949" y="4027572"/>
              <a:ext cx="100409" cy="64611"/>
            </a:xfrm>
            <a:custGeom>
              <a:avLst/>
              <a:pathLst>
                <a:path w="100409" h="64611">
                  <a:moveTo>
                    <a:pt x="8294" y="16152"/>
                  </a:moveTo>
                  <a:lnTo>
                    <a:pt x="36671" y="16152"/>
                  </a:lnTo>
                  <a:lnTo>
                    <a:pt x="36837" y="14733"/>
                  </a:lnTo>
                  <a:lnTo>
                    <a:pt x="36985" y="13271"/>
                  </a:lnTo>
                  <a:lnTo>
                    <a:pt x="37116" y="11765"/>
                  </a:lnTo>
                  <a:lnTo>
                    <a:pt x="37230" y="10215"/>
                  </a:lnTo>
                  <a:lnTo>
                    <a:pt x="37326" y="8622"/>
                  </a:lnTo>
                  <a:lnTo>
                    <a:pt x="37404" y="6985"/>
                  </a:lnTo>
                  <a:lnTo>
                    <a:pt x="37465" y="5304"/>
                  </a:lnTo>
                  <a:lnTo>
                    <a:pt x="37509" y="3579"/>
                  </a:lnTo>
                  <a:lnTo>
                    <a:pt x="37535" y="1811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66" y="1733"/>
                  </a:lnTo>
                  <a:lnTo>
                    <a:pt x="46240" y="3440"/>
                  </a:lnTo>
                  <a:lnTo>
                    <a:pt x="46197" y="5120"/>
                  </a:lnTo>
                  <a:lnTo>
                    <a:pt x="46135" y="6775"/>
                  </a:lnTo>
                  <a:lnTo>
                    <a:pt x="46057" y="8403"/>
                  </a:lnTo>
                  <a:lnTo>
                    <a:pt x="45961" y="10006"/>
                  </a:lnTo>
                  <a:lnTo>
                    <a:pt x="45847" y="11582"/>
                  </a:lnTo>
                  <a:lnTo>
                    <a:pt x="45716" y="13131"/>
                  </a:lnTo>
                  <a:lnTo>
                    <a:pt x="45568" y="14655"/>
                  </a:lnTo>
                  <a:lnTo>
                    <a:pt x="45402" y="16152"/>
                  </a:lnTo>
                  <a:lnTo>
                    <a:pt x="78144" y="16152"/>
                  </a:lnTo>
                  <a:lnTo>
                    <a:pt x="77729" y="20448"/>
                  </a:lnTo>
                  <a:lnTo>
                    <a:pt x="77358" y="24604"/>
                  </a:lnTo>
                  <a:lnTo>
                    <a:pt x="77031" y="28621"/>
                  </a:lnTo>
                  <a:lnTo>
                    <a:pt x="76747" y="32497"/>
                  </a:lnTo>
                  <a:lnTo>
                    <a:pt x="76507" y="36234"/>
                  </a:lnTo>
                  <a:lnTo>
                    <a:pt x="76311" y="39831"/>
                  </a:lnTo>
                  <a:lnTo>
                    <a:pt x="76158" y="43289"/>
                  </a:lnTo>
                  <a:lnTo>
                    <a:pt x="76049" y="46607"/>
                  </a:lnTo>
                  <a:lnTo>
                    <a:pt x="75983" y="49785"/>
                  </a:lnTo>
                  <a:lnTo>
                    <a:pt x="75961" y="52824"/>
                  </a:lnTo>
                  <a:lnTo>
                    <a:pt x="76018" y="53238"/>
                  </a:lnTo>
                  <a:lnTo>
                    <a:pt x="76188" y="53609"/>
                  </a:lnTo>
                  <a:lnTo>
                    <a:pt x="76472" y="53937"/>
                  </a:lnTo>
                  <a:lnTo>
                    <a:pt x="76869" y="54221"/>
                  </a:lnTo>
                  <a:lnTo>
                    <a:pt x="77380" y="54461"/>
                  </a:lnTo>
                  <a:lnTo>
                    <a:pt x="78004" y="54657"/>
                  </a:lnTo>
                  <a:lnTo>
                    <a:pt x="78742" y="54810"/>
                  </a:lnTo>
                  <a:lnTo>
                    <a:pt x="79594" y="54919"/>
                  </a:lnTo>
                  <a:lnTo>
                    <a:pt x="80558" y="54985"/>
                  </a:lnTo>
                  <a:lnTo>
                    <a:pt x="81637" y="55006"/>
                  </a:lnTo>
                  <a:lnTo>
                    <a:pt x="85566" y="55006"/>
                  </a:lnTo>
                  <a:lnTo>
                    <a:pt x="86079" y="54980"/>
                  </a:lnTo>
                  <a:lnTo>
                    <a:pt x="86570" y="54902"/>
                  </a:lnTo>
                  <a:lnTo>
                    <a:pt x="87039" y="54771"/>
                  </a:lnTo>
                  <a:lnTo>
                    <a:pt x="87487" y="54587"/>
                  </a:lnTo>
                  <a:lnTo>
                    <a:pt x="87912" y="54352"/>
                  </a:lnTo>
                  <a:lnTo>
                    <a:pt x="88316" y="54063"/>
                  </a:lnTo>
                  <a:lnTo>
                    <a:pt x="88698" y="53723"/>
                  </a:lnTo>
                  <a:lnTo>
                    <a:pt x="89058" y="53330"/>
                  </a:lnTo>
                  <a:lnTo>
                    <a:pt x="89397" y="52885"/>
                  </a:lnTo>
                  <a:lnTo>
                    <a:pt x="89713" y="52387"/>
                  </a:lnTo>
                  <a:lnTo>
                    <a:pt x="90008" y="51802"/>
                  </a:lnTo>
                  <a:lnTo>
                    <a:pt x="90281" y="51095"/>
                  </a:lnTo>
                  <a:lnTo>
                    <a:pt x="90532" y="50265"/>
                  </a:lnTo>
                  <a:lnTo>
                    <a:pt x="90761" y="49314"/>
                  </a:lnTo>
                  <a:lnTo>
                    <a:pt x="90968" y="48240"/>
                  </a:lnTo>
                  <a:lnTo>
                    <a:pt x="91154" y="47043"/>
                  </a:lnTo>
                  <a:lnTo>
                    <a:pt x="91317" y="45725"/>
                  </a:lnTo>
                  <a:lnTo>
                    <a:pt x="91459" y="44284"/>
                  </a:lnTo>
                  <a:lnTo>
                    <a:pt x="91579" y="42722"/>
                  </a:lnTo>
                  <a:lnTo>
                    <a:pt x="91678" y="41036"/>
                  </a:lnTo>
                  <a:lnTo>
                    <a:pt x="100409" y="43656"/>
                  </a:lnTo>
                  <a:lnTo>
                    <a:pt x="100212" y="45935"/>
                  </a:lnTo>
                  <a:lnTo>
                    <a:pt x="99972" y="48056"/>
                  </a:lnTo>
                  <a:lnTo>
                    <a:pt x="99689" y="50021"/>
                  </a:lnTo>
                  <a:lnTo>
                    <a:pt x="99361" y="51828"/>
                  </a:lnTo>
                  <a:lnTo>
                    <a:pt x="98990" y="53478"/>
                  </a:lnTo>
                  <a:lnTo>
                    <a:pt x="98575" y="54971"/>
                  </a:lnTo>
                  <a:lnTo>
                    <a:pt x="98117" y="56307"/>
                  </a:lnTo>
                  <a:lnTo>
                    <a:pt x="97615" y="57486"/>
                  </a:lnTo>
                  <a:lnTo>
                    <a:pt x="97069" y="58508"/>
                  </a:lnTo>
                  <a:lnTo>
                    <a:pt x="96480" y="59372"/>
                  </a:lnTo>
                  <a:lnTo>
                    <a:pt x="95825" y="60119"/>
                  </a:lnTo>
                  <a:lnTo>
                    <a:pt x="95083" y="60786"/>
                  </a:lnTo>
                  <a:lnTo>
                    <a:pt x="94253" y="61376"/>
                  </a:lnTo>
                  <a:lnTo>
                    <a:pt x="93337" y="61887"/>
                  </a:lnTo>
                  <a:lnTo>
                    <a:pt x="92332" y="62319"/>
                  </a:lnTo>
                  <a:lnTo>
                    <a:pt x="91241" y="62672"/>
                  </a:lnTo>
                  <a:lnTo>
                    <a:pt x="90062" y="62947"/>
                  </a:lnTo>
                  <a:lnTo>
                    <a:pt x="88796" y="63144"/>
                  </a:lnTo>
                  <a:lnTo>
                    <a:pt x="87443" y="63262"/>
                  </a:lnTo>
                  <a:lnTo>
                    <a:pt x="86002" y="63301"/>
                  </a:lnTo>
                  <a:lnTo>
                    <a:pt x="82073" y="63301"/>
                  </a:lnTo>
                  <a:lnTo>
                    <a:pt x="80137" y="63279"/>
                  </a:lnTo>
                  <a:lnTo>
                    <a:pt x="78345" y="63214"/>
                  </a:lnTo>
                  <a:lnTo>
                    <a:pt x="76697" y="63105"/>
                  </a:lnTo>
                  <a:lnTo>
                    <a:pt x="75193" y="62952"/>
                  </a:lnTo>
                  <a:lnTo>
                    <a:pt x="73833" y="62755"/>
                  </a:lnTo>
                  <a:lnTo>
                    <a:pt x="72617" y="62515"/>
                  </a:lnTo>
                  <a:lnTo>
                    <a:pt x="71546" y="62231"/>
                  </a:lnTo>
                  <a:lnTo>
                    <a:pt x="70618" y="61904"/>
                  </a:lnTo>
                  <a:lnTo>
                    <a:pt x="69834" y="61533"/>
                  </a:lnTo>
                  <a:lnTo>
                    <a:pt x="69195" y="61118"/>
                  </a:lnTo>
                  <a:lnTo>
                    <a:pt x="68656" y="60651"/>
                  </a:lnTo>
                  <a:lnTo>
                    <a:pt x="68173" y="60123"/>
                  </a:lnTo>
                  <a:lnTo>
                    <a:pt x="67747" y="59534"/>
                  </a:lnTo>
                  <a:lnTo>
                    <a:pt x="67379" y="58883"/>
                  </a:lnTo>
                  <a:lnTo>
                    <a:pt x="67066" y="58171"/>
                  </a:lnTo>
                  <a:lnTo>
                    <a:pt x="66811" y="57399"/>
                  </a:lnTo>
                  <a:lnTo>
                    <a:pt x="66612" y="56565"/>
                  </a:lnTo>
                  <a:lnTo>
                    <a:pt x="66471" y="55670"/>
                  </a:lnTo>
                  <a:lnTo>
                    <a:pt x="66385" y="54714"/>
                  </a:lnTo>
                  <a:lnTo>
                    <a:pt x="66357" y="53697"/>
                  </a:lnTo>
                  <a:lnTo>
                    <a:pt x="66370" y="51361"/>
                  </a:lnTo>
                  <a:lnTo>
                    <a:pt x="66409" y="48895"/>
                  </a:lnTo>
                  <a:lnTo>
                    <a:pt x="66475" y="46297"/>
                  </a:lnTo>
                  <a:lnTo>
                    <a:pt x="66567" y="43568"/>
                  </a:lnTo>
                  <a:lnTo>
                    <a:pt x="66684" y="40709"/>
                  </a:lnTo>
                  <a:lnTo>
                    <a:pt x="66828" y="37719"/>
                  </a:lnTo>
                  <a:lnTo>
                    <a:pt x="66999" y="34597"/>
                  </a:lnTo>
                  <a:lnTo>
                    <a:pt x="67195" y="31345"/>
                  </a:lnTo>
                  <a:lnTo>
                    <a:pt x="67418" y="27961"/>
                  </a:lnTo>
                  <a:lnTo>
                    <a:pt x="67667" y="24447"/>
                  </a:lnTo>
                  <a:lnTo>
                    <a:pt x="44092" y="24447"/>
                  </a:lnTo>
                  <a:lnTo>
                    <a:pt x="42931" y="29799"/>
                  </a:lnTo>
                  <a:lnTo>
                    <a:pt x="41194" y="34855"/>
                  </a:lnTo>
                  <a:lnTo>
                    <a:pt x="38880" y="39613"/>
                  </a:lnTo>
                  <a:lnTo>
                    <a:pt x="35990" y="44075"/>
                  </a:lnTo>
                  <a:lnTo>
                    <a:pt x="32523" y="48240"/>
                  </a:lnTo>
                  <a:lnTo>
                    <a:pt x="28481" y="52108"/>
                  </a:lnTo>
                  <a:lnTo>
                    <a:pt x="23862" y="55679"/>
                  </a:lnTo>
                  <a:lnTo>
                    <a:pt x="18667" y="58953"/>
                  </a:lnTo>
                  <a:lnTo>
                    <a:pt x="12896" y="61930"/>
                  </a:lnTo>
                  <a:lnTo>
                    <a:pt x="6548" y="64611"/>
                  </a:lnTo>
                  <a:lnTo>
                    <a:pt x="0" y="56316"/>
                  </a:lnTo>
                  <a:lnTo>
                    <a:pt x="5849" y="54033"/>
                  </a:lnTo>
                  <a:lnTo>
                    <a:pt x="11176" y="51549"/>
                  </a:lnTo>
                  <a:lnTo>
                    <a:pt x="15978" y="48864"/>
                  </a:lnTo>
                  <a:lnTo>
                    <a:pt x="20256" y="45978"/>
                  </a:lnTo>
                  <a:lnTo>
                    <a:pt x="24010" y="42892"/>
                  </a:lnTo>
                  <a:lnTo>
                    <a:pt x="27241" y="39604"/>
                  </a:lnTo>
                  <a:lnTo>
                    <a:pt x="29948" y="36116"/>
                  </a:lnTo>
                  <a:lnTo>
                    <a:pt x="32130" y="32427"/>
                  </a:lnTo>
                  <a:lnTo>
                    <a:pt x="33789" y="28538"/>
                  </a:lnTo>
                  <a:lnTo>
                    <a:pt x="34925" y="24447"/>
                  </a:lnTo>
                  <a:lnTo>
                    <a:pt x="8294" y="24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g960"/>
            <p:cNvSpPr/>
            <p:nvPr/>
          </p:nvSpPr>
          <p:spPr>
            <a:xfrm>
              <a:off x="7294475" y="4118586"/>
              <a:ext cx="45402" cy="89495"/>
            </a:xfrm>
            <a:custGeom>
              <a:avLst/>
              <a:pathLst>
                <a:path w="45402" h="89495">
                  <a:moveTo>
                    <a:pt x="0" y="0"/>
                  </a:moveTo>
                  <a:lnTo>
                    <a:pt x="42346" y="0"/>
                  </a:lnTo>
                  <a:lnTo>
                    <a:pt x="42346" y="49768"/>
                  </a:lnTo>
                  <a:lnTo>
                    <a:pt x="8294" y="49768"/>
                  </a:lnTo>
                  <a:lnTo>
                    <a:pt x="8294" y="78581"/>
                  </a:lnTo>
                  <a:lnTo>
                    <a:pt x="10717" y="77703"/>
                  </a:lnTo>
                  <a:lnTo>
                    <a:pt x="13096" y="76817"/>
                  </a:lnTo>
                  <a:lnTo>
                    <a:pt x="15432" y="75922"/>
                  </a:lnTo>
                  <a:lnTo>
                    <a:pt x="17724" y="75018"/>
                  </a:lnTo>
                  <a:lnTo>
                    <a:pt x="19972" y="74106"/>
                  </a:lnTo>
                  <a:lnTo>
                    <a:pt x="22177" y="73185"/>
                  </a:lnTo>
                  <a:lnTo>
                    <a:pt x="24338" y="72255"/>
                  </a:lnTo>
                  <a:lnTo>
                    <a:pt x="26455" y="71316"/>
                  </a:lnTo>
                  <a:lnTo>
                    <a:pt x="28529" y="70369"/>
                  </a:lnTo>
                  <a:lnTo>
                    <a:pt x="30559" y="69413"/>
                  </a:lnTo>
                  <a:lnTo>
                    <a:pt x="29939" y="68278"/>
                  </a:lnTo>
                  <a:lnTo>
                    <a:pt x="29302" y="67143"/>
                  </a:lnTo>
                  <a:lnTo>
                    <a:pt x="28647" y="66008"/>
                  </a:lnTo>
                  <a:lnTo>
                    <a:pt x="27974" y="64873"/>
                  </a:lnTo>
                  <a:lnTo>
                    <a:pt x="27285" y="63738"/>
                  </a:lnTo>
                  <a:lnTo>
                    <a:pt x="26577" y="62603"/>
                  </a:lnTo>
                  <a:lnTo>
                    <a:pt x="25853" y="61468"/>
                  </a:lnTo>
                  <a:lnTo>
                    <a:pt x="25111" y="60332"/>
                  </a:lnTo>
                  <a:lnTo>
                    <a:pt x="24351" y="59197"/>
                  </a:lnTo>
                  <a:lnTo>
                    <a:pt x="23574" y="58062"/>
                  </a:lnTo>
                  <a:lnTo>
                    <a:pt x="31432" y="54133"/>
                  </a:lnTo>
                  <a:lnTo>
                    <a:pt x="33065" y="56595"/>
                  </a:lnTo>
                  <a:lnTo>
                    <a:pt x="34645" y="59093"/>
                  </a:lnTo>
                  <a:lnTo>
                    <a:pt x="36173" y="61625"/>
                  </a:lnTo>
                  <a:lnTo>
                    <a:pt x="37649" y="64192"/>
                  </a:lnTo>
                  <a:lnTo>
                    <a:pt x="39072" y="66794"/>
                  </a:lnTo>
                  <a:lnTo>
                    <a:pt x="40443" y="69430"/>
                  </a:lnTo>
                  <a:lnTo>
                    <a:pt x="41761" y="72102"/>
                  </a:lnTo>
                  <a:lnTo>
                    <a:pt x="43027" y="74809"/>
                  </a:lnTo>
                  <a:lnTo>
                    <a:pt x="44241" y="77550"/>
                  </a:lnTo>
                  <a:lnTo>
                    <a:pt x="45402" y="80327"/>
                  </a:lnTo>
                  <a:lnTo>
                    <a:pt x="36671" y="84256"/>
                  </a:lnTo>
                  <a:lnTo>
                    <a:pt x="36487" y="83558"/>
                  </a:lnTo>
                  <a:lnTo>
                    <a:pt x="36287" y="82859"/>
                  </a:lnTo>
                  <a:lnTo>
                    <a:pt x="36068" y="82161"/>
                  </a:lnTo>
                  <a:lnTo>
                    <a:pt x="35833" y="81462"/>
                  </a:lnTo>
                  <a:lnTo>
                    <a:pt x="35579" y="80764"/>
                  </a:lnTo>
                  <a:lnTo>
                    <a:pt x="35309" y="80065"/>
                  </a:lnTo>
                  <a:lnTo>
                    <a:pt x="35021" y="79367"/>
                  </a:lnTo>
                  <a:lnTo>
                    <a:pt x="34715" y="78668"/>
                  </a:lnTo>
                  <a:lnTo>
                    <a:pt x="34392" y="77970"/>
                  </a:lnTo>
                  <a:lnTo>
                    <a:pt x="34051" y="77271"/>
                  </a:lnTo>
                  <a:lnTo>
                    <a:pt x="31393" y="78572"/>
                  </a:lnTo>
                  <a:lnTo>
                    <a:pt x="28655" y="79856"/>
                  </a:lnTo>
                  <a:lnTo>
                    <a:pt x="25840" y="81122"/>
                  </a:lnTo>
                  <a:lnTo>
                    <a:pt x="22945" y="82370"/>
                  </a:lnTo>
                  <a:lnTo>
                    <a:pt x="19972" y="83601"/>
                  </a:lnTo>
                  <a:lnTo>
                    <a:pt x="16921" y="84815"/>
                  </a:lnTo>
                  <a:lnTo>
                    <a:pt x="13791" y="86011"/>
                  </a:lnTo>
                  <a:lnTo>
                    <a:pt x="10582" y="87190"/>
                  </a:lnTo>
                  <a:lnTo>
                    <a:pt x="7294" y="88351"/>
                  </a:lnTo>
                  <a:lnTo>
                    <a:pt x="3929" y="89495"/>
                  </a:lnTo>
                  <a:lnTo>
                    <a:pt x="0" y="851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g961"/>
            <p:cNvSpPr/>
            <p:nvPr/>
          </p:nvSpPr>
          <p:spPr>
            <a:xfrm>
              <a:off x="7302769" y="4126444"/>
              <a:ext cx="25320" cy="13096"/>
            </a:xfrm>
            <a:custGeom>
              <a:avLst/>
              <a:pathLst>
                <a:path w="25320" h="13096">
                  <a:moveTo>
                    <a:pt x="0" y="13096"/>
                  </a:moveTo>
                  <a:lnTo>
                    <a:pt x="25320" y="13096"/>
                  </a:lnTo>
                  <a:lnTo>
                    <a:pt x="253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pg962"/>
            <p:cNvSpPr/>
            <p:nvPr/>
          </p:nvSpPr>
          <p:spPr>
            <a:xfrm>
              <a:off x="7302769" y="4147399"/>
              <a:ext cx="25320" cy="12660"/>
            </a:xfrm>
            <a:custGeom>
              <a:avLst/>
              <a:pathLst>
                <a:path w="25320" h="12660">
                  <a:moveTo>
                    <a:pt x="0" y="12660"/>
                  </a:moveTo>
                  <a:lnTo>
                    <a:pt x="25320" y="12660"/>
                  </a:lnTo>
                  <a:lnTo>
                    <a:pt x="253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pg963"/>
            <p:cNvSpPr/>
            <p:nvPr/>
          </p:nvSpPr>
          <p:spPr>
            <a:xfrm>
              <a:off x="7343806" y="4118586"/>
              <a:ext cx="41473" cy="93860"/>
            </a:xfrm>
            <a:custGeom>
              <a:avLst/>
              <a:pathLst>
                <a:path w="41473" h="93860">
                  <a:moveTo>
                    <a:pt x="32742" y="8294"/>
                  </a:moveTo>
                  <a:lnTo>
                    <a:pt x="8731" y="8294"/>
                  </a:lnTo>
                  <a:lnTo>
                    <a:pt x="8731" y="93860"/>
                  </a:lnTo>
                  <a:lnTo>
                    <a:pt x="0" y="93860"/>
                  </a:lnTo>
                  <a:lnTo>
                    <a:pt x="0" y="0"/>
                  </a:lnTo>
                  <a:lnTo>
                    <a:pt x="41473" y="0"/>
                  </a:lnTo>
                  <a:lnTo>
                    <a:pt x="41473" y="69850"/>
                  </a:lnTo>
                  <a:lnTo>
                    <a:pt x="41451" y="70786"/>
                  </a:lnTo>
                  <a:lnTo>
                    <a:pt x="41386" y="71674"/>
                  </a:lnTo>
                  <a:lnTo>
                    <a:pt x="41276" y="72515"/>
                  </a:lnTo>
                  <a:lnTo>
                    <a:pt x="41124" y="73307"/>
                  </a:lnTo>
                  <a:lnTo>
                    <a:pt x="40927" y="74051"/>
                  </a:lnTo>
                  <a:lnTo>
                    <a:pt x="40687" y="74748"/>
                  </a:lnTo>
                  <a:lnTo>
                    <a:pt x="40403" y="75396"/>
                  </a:lnTo>
                  <a:lnTo>
                    <a:pt x="40076" y="75996"/>
                  </a:lnTo>
                  <a:lnTo>
                    <a:pt x="39705" y="76549"/>
                  </a:lnTo>
                  <a:lnTo>
                    <a:pt x="39290" y="77053"/>
                  </a:lnTo>
                  <a:lnTo>
                    <a:pt x="38832" y="77509"/>
                  </a:lnTo>
                  <a:lnTo>
                    <a:pt x="38330" y="77917"/>
                  </a:lnTo>
                  <a:lnTo>
                    <a:pt x="37784" y="78277"/>
                  </a:lnTo>
                  <a:lnTo>
                    <a:pt x="37195" y="78589"/>
                  </a:lnTo>
                  <a:lnTo>
                    <a:pt x="36562" y="78854"/>
                  </a:lnTo>
                  <a:lnTo>
                    <a:pt x="35885" y="79070"/>
                  </a:lnTo>
                  <a:lnTo>
                    <a:pt x="35165" y="79238"/>
                  </a:lnTo>
                  <a:lnTo>
                    <a:pt x="34401" y="79358"/>
                  </a:lnTo>
                  <a:lnTo>
                    <a:pt x="33593" y="79430"/>
                  </a:lnTo>
                  <a:lnTo>
                    <a:pt x="32742" y="79454"/>
                  </a:lnTo>
                  <a:lnTo>
                    <a:pt x="31572" y="79441"/>
                  </a:lnTo>
                  <a:lnTo>
                    <a:pt x="30332" y="79401"/>
                  </a:lnTo>
                  <a:lnTo>
                    <a:pt x="29022" y="79336"/>
                  </a:lnTo>
                  <a:lnTo>
                    <a:pt x="27643" y="79244"/>
                  </a:lnTo>
                  <a:lnTo>
                    <a:pt x="26193" y="79126"/>
                  </a:lnTo>
                  <a:lnTo>
                    <a:pt x="24674" y="78982"/>
                  </a:lnTo>
                  <a:lnTo>
                    <a:pt x="23085" y="78812"/>
                  </a:lnTo>
                  <a:lnTo>
                    <a:pt x="21426" y="78616"/>
                  </a:lnTo>
                  <a:lnTo>
                    <a:pt x="19697" y="78393"/>
                  </a:lnTo>
                  <a:lnTo>
                    <a:pt x="17899" y="78144"/>
                  </a:lnTo>
                  <a:lnTo>
                    <a:pt x="16152" y="69850"/>
                  </a:lnTo>
                  <a:lnTo>
                    <a:pt x="18099" y="70098"/>
                  </a:lnTo>
                  <a:lnTo>
                    <a:pt x="19924" y="70321"/>
                  </a:lnTo>
                  <a:lnTo>
                    <a:pt x="21627" y="70517"/>
                  </a:lnTo>
                  <a:lnTo>
                    <a:pt x="23207" y="70688"/>
                  </a:lnTo>
                  <a:lnTo>
                    <a:pt x="24665" y="70832"/>
                  </a:lnTo>
                  <a:lnTo>
                    <a:pt x="26001" y="70950"/>
                  </a:lnTo>
                  <a:lnTo>
                    <a:pt x="27215" y="71041"/>
                  </a:lnTo>
                  <a:lnTo>
                    <a:pt x="28306" y="71107"/>
                  </a:lnTo>
                  <a:lnTo>
                    <a:pt x="29275" y="71146"/>
                  </a:lnTo>
                  <a:lnTo>
                    <a:pt x="30122" y="71159"/>
                  </a:lnTo>
                  <a:lnTo>
                    <a:pt x="30620" y="71133"/>
                  </a:lnTo>
                  <a:lnTo>
                    <a:pt x="31065" y="71054"/>
                  </a:lnTo>
                  <a:lnTo>
                    <a:pt x="31458" y="70923"/>
                  </a:lnTo>
                  <a:lnTo>
                    <a:pt x="31799" y="70740"/>
                  </a:lnTo>
                  <a:lnTo>
                    <a:pt x="32087" y="70504"/>
                  </a:lnTo>
                  <a:lnTo>
                    <a:pt x="32323" y="70216"/>
                  </a:lnTo>
                  <a:lnTo>
                    <a:pt x="32506" y="69876"/>
                  </a:lnTo>
                  <a:lnTo>
                    <a:pt x="32637" y="69483"/>
                  </a:lnTo>
                  <a:lnTo>
                    <a:pt x="32715" y="69037"/>
                  </a:lnTo>
                  <a:lnTo>
                    <a:pt x="32742" y="68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g964"/>
            <p:cNvSpPr/>
            <p:nvPr/>
          </p:nvSpPr>
          <p:spPr>
            <a:xfrm>
              <a:off x="7400559" y="4118150"/>
              <a:ext cx="100845" cy="94297"/>
            </a:xfrm>
            <a:custGeom>
              <a:avLst/>
              <a:pathLst>
                <a:path w="100845" h="94297">
                  <a:moveTo>
                    <a:pt x="0" y="0"/>
                  </a:moveTo>
                  <a:lnTo>
                    <a:pt x="100845" y="0"/>
                  </a:lnTo>
                  <a:lnTo>
                    <a:pt x="100845" y="8294"/>
                  </a:lnTo>
                  <a:lnTo>
                    <a:pt x="84256" y="8294"/>
                  </a:lnTo>
                  <a:lnTo>
                    <a:pt x="84256" y="82946"/>
                  </a:lnTo>
                  <a:lnTo>
                    <a:pt x="84226" y="84134"/>
                  </a:lnTo>
                  <a:lnTo>
                    <a:pt x="84134" y="85251"/>
                  </a:lnTo>
                  <a:lnTo>
                    <a:pt x="83981" y="86299"/>
                  </a:lnTo>
                  <a:lnTo>
                    <a:pt x="83767" y="87277"/>
                  </a:lnTo>
                  <a:lnTo>
                    <a:pt x="83492" y="88185"/>
                  </a:lnTo>
                  <a:lnTo>
                    <a:pt x="83156" y="89023"/>
                  </a:lnTo>
                  <a:lnTo>
                    <a:pt x="82759" y="89792"/>
                  </a:lnTo>
                  <a:lnTo>
                    <a:pt x="82300" y="90490"/>
                  </a:lnTo>
                  <a:lnTo>
                    <a:pt x="81781" y="91119"/>
                  </a:lnTo>
                  <a:lnTo>
                    <a:pt x="81200" y="91678"/>
                  </a:lnTo>
                  <a:lnTo>
                    <a:pt x="80528" y="92175"/>
                  </a:lnTo>
                  <a:lnTo>
                    <a:pt x="79733" y="92621"/>
                  </a:lnTo>
                  <a:lnTo>
                    <a:pt x="78816" y="93014"/>
                  </a:lnTo>
                  <a:lnTo>
                    <a:pt x="77777" y="93354"/>
                  </a:lnTo>
                  <a:lnTo>
                    <a:pt x="76616" y="93642"/>
                  </a:lnTo>
                  <a:lnTo>
                    <a:pt x="75333" y="93878"/>
                  </a:lnTo>
                  <a:lnTo>
                    <a:pt x="73927" y="94061"/>
                  </a:lnTo>
                  <a:lnTo>
                    <a:pt x="72399" y="94192"/>
                  </a:lnTo>
                  <a:lnTo>
                    <a:pt x="70749" y="94271"/>
                  </a:lnTo>
                  <a:lnTo>
                    <a:pt x="68976" y="94297"/>
                  </a:lnTo>
                  <a:lnTo>
                    <a:pt x="68025" y="94288"/>
                  </a:lnTo>
                  <a:lnTo>
                    <a:pt x="67090" y="94262"/>
                  </a:lnTo>
                  <a:lnTo>
                    <a:pt x="66174" y="94218"/>
                  </a:lnTo>
                  <a:lnTo>
                    <a:pt x="65274" y="94157"/>
                  </a:lnTo>
                  <a:lnTo>
                    <a:pt x="64392" y="94079"/>
                  </a:lnTo>
                  <a:lnTo>
                    <a:pt x="63528" y="93983"/>
                  </a:lnTo>
                  <a:lnTo>
                    <a:pt x="62681" y="93869"/>
                  </a:lnTo>
                  <a:lnTo>
                    <a:pt x="61852" y="93738"/>
                  </a:lnTo>
                  <a:lnTo>
                    <a:pt x="61040" y="93590"/>
                  </a:lnTo>
                  <a:lnTo>
                    <a:pt x="60245" y="93424"/>
                  </a:lnTo>
                  <a:lnTo>
                    <a:pt x="58499" y="85129"/>
                  </a:lnTo>
                  <a:lnTo>
                    <a:pt x="59455" y="85295"/>
                  </a:lnTo>
                  <a:lnTo>
                    <a:pt x="60402" y="85444"/>
                  </a:lnTo>
                  <a:lnTo>
                    <a:pt x="61341" y="85574"/>
                  </a:lnTo>
                  <a:lnTo>
                    <a:pt x="62271" y="85688"/>
                  </a:lnTo>
                  <a:lnTo>
                    <a:pt x="63192" y="85784"/>
                  </a:lnTo>
                  <a:lnTo>
                    <a:pt x="64104" y="85863"/>
                  </a:lnTo>
                  <a:lnTo>
                    <a:pt x="65008" y="85924"/>
                  </a:lnTo>
                  <a:lnTo>
                    <a:pt x="65903" y="85967"/>
                  </a:lnTo>
                  <a:lnTo>
                    <a:pt x="66789" y="85994"/>
                  </a:lnTo>
                  <a:lnTo>
                    <a:pt x="67667" y="86002"/>
                  </a:lnTo>
                  <a:lnTo>
                    <a:pt x="68594" y="85991"/>
                  </a:lnTo>
                  <a:lnTo>
                    <a:pt x="69457" y="85959"/>
                  </a:lnTo>
                  <a:lnTo>
                    <a:pt x="70253" y="85904"/>
                  </a:lnTo>
                  <a:lnTo>
                    <a:pt x="70985" y="85828"/>
                  </a:lnTo>
                  <a:lnTo>
                    <a:pt x="71650" y="85729"/>
                  </a:lnTo>
                  <a:lnTo>
                    <a:pt x="72251" y="85609"/>
                  </a:lnTo>
                  <a:lnTo>
                    <a:pt x="72785" y="85468"/>
                  </a:lnTo>
                  <a:lnTo>
                    <a:pt x="73255" y="85304"/>
                  </a:lnTo>
                  <a:lnTo>
                    <a:pt x="73659" y="85118"/>
                  </a:lnTo>
                  <a:lnTo>
                    <a:pt x="73997" y="84911"/>
                  </a:lnTo>
                  <a:lnTo>
                    <a:pt x="74287" y="84673"/>
                  </a:lnTo>
                  <a:lnTo>
                    <a:pt x="74547" y="84396"/>
                  </a:lnTo>
                  <a:lnTo>
                    <a:pt x="74776" y="84079"/>
                  </a:lnTo>
                  <a:lnTo>
                    <a:pt x="74975" y="83723"/>
                  </a:lnTo>
                  <a:lnTo>
                    <a:pt x="75143" y="83328"/>
                  </a:lnTo>
                  <a:lnTo>
                    <a:pt x="75280" y="82894"/>
                  </a:lnTo>
                  <a:lnTo>
                    <a:pt x="75387" y="82420"/>
                  </a:lnTo>
                  <a:lnTo>
                    <a:pt x="75464" y="81907"/>
                  </a:lnTo>
                  <a:lnTo>
                    <a:pt x="75510" y="81355"/>
                  </a:lnTo>
                  <a:lnTo>
                    <a:pt x="75525" y="80764"/>
                  </a:lnTo>
                  <a:lnTo>
                    <a:pt x="7552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g965"/>
            <p:cNvSpPr/>
            <p:nvPr/>
          </p:nvSpPr>
          <p:spPr>
            <a:xfrm>
              <a:off x="7412783" y="4143470"/>
              <a:ext cx="41909" cy="44529"/>
            </a:xfrm>
            <a:custGeom>
              <a:avLst/>
              <a:pathLst>
                <a:path w="41909" h="44529">
                  <a:moveTo>
                    <a:pt x="41909" y="0"/>
                  </a:moveTo>
                  <a:lnTo>
                    <a:pt x="41909" y="38417"/>
                  </a:lnTo>
                  <a:lnTo>
                    <a:pt x="8731" y="38417"/>
                  </a:lnTo>
                  <a:lnTo>
                    <a:pt x="8731" y="44529"/>
                  </a:lnTo>
                  <a:lnTo>
                    <a:pt x="0" y="44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g966"/>
            <p:cNvSpPr/>
            <p:nvPr/>
          </p:nvSpPr>
          <p:spPr>
            <a:xfrm>
              <a:off x="7421514" y="4151765"/>
              <a:ext cx="24447" cy="21828"/>
            </a:xfrm>
            <a:custGeom>
              <a:avLst/>
              <a:pathLst>
                <a:path w="24447" h="21828">
                  <a:moveTo>
                    <a:pt x="0" y="21828"/>
                  </a:moveTo>
                  <a:lnTo>
                    <a:pt x="24447" y="21828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g967"/>
            <p:cNvSpPr/>
            <p:nvPr/>
          </p:nvSpPr>
          <p:spPr>
            <a:xfrm>
              <a:off x="7177858" y="4308675"/>
              <a:ext cx="58772" cy="79781"/>
            </a:xfrm>
            <a:custGeom>
              <a:avLst/>
              <a:pathLst>
                <a:path w="58772" h="79781">
                  <a:moveTo>
                    <a:pt x="58772" y="39126"/>
                  </a:moveTo>
                  <a:lnTo>
                    <a:pt x="58746" y="41121"/>
                  </a:lnTo>
                  <a:lnTo>
                    <a:pt x="58667" y="43066"/>
                  </a:lnTo>
                  <a:lnTo>
                    <a:pt x="58536" y="44963"/>
                  </a:lnTo>
                  <a:lnTo>
                    <a:pt x="58353" y="46810"/>
                  </a:lnTo>
                  <a:lnTo>
                    <a:pt x="58117" y="48608"/>
                  </a:lnTo>
                  <a:lnTo>
                    <a:pt x="57829" y="50357"/>
                  </a:lnTo>
                  <a:lnTo>
                    <a:pt x="57488" y="52057"/>
                  </a:lnTo>
                  <a:lnTo>
                    <a:pt x="57095" y="53708"/>
                  </a:lnTo>
                  <a:lnTo>
                    <a:pt x="56650" y="55309"/>
                  </a:lnTo>
                  <a:lnTo>
                    <a:pt x="56152" y="56862"/>
                  </a:lnTo>
                  <a:lnTo>
                    <a:pt x="55605" y="58354"/>
                  </a:lnTo>
                  <a:lnTo>
                    <a:pt x="55011" y="59798"/>
                  </a:lnTo>
                  <a:lnTo>
                    <a:pt x="54370" y="61192"/>
                  </a:lnTo>
                  <a:lnTo>
                    <a:pt x="53681" y="62537"/>
                  </a:lnTo>
                  <a:lnTo>
                    <a:pt x="52946" y="63833"/>
                  </a:lnTo>
                  <a:lnTo>
                    <a:pt x="52164" y="65080"/>
                  </a:lnTo>
                  <a:lnTo>
                    <a:pt x="51335" y="66278"/>
                  </a:lnTo>
                  <a:lnTo>
                    <a:pt x="50460" y="67427"/>
                  </a:lnTo>
                  <a:lnTo>
                    <a:pt x="49537" y="68526"/>
                  </a:lnTo>
                  <a:lnTo>
                    <a:pt x="48567" y="69577"/>
                  </a:lnTo>
                  <a:lnTo>
                    <a:pt x="47551" y="70567"/>
                  </a:lnTo>
                  <a:lnTo>
                    <a:pt x="46489" y="71506"/>
                  </a:lnTo>
                  <a:lnTo>
                    <a:pt x="45381" y="72396"/>
                  </a:lnTo>
                  <a:lnTo>
                    <a:pt x="44228" y="73235"/>
                  </a:lnTo>
                  <a:lnTo>
                    <a:pt x="43028" y="74024"/>
                  </a:lnTo>
                  <a:lnTo>
                    <a:pt x="41783" y="74763"/>
                  </a:lnTo>
                  <a:lnTo>
                    <a:pt x="40492" y="75452"/>
                  </a:lnTo>
                  <a:lnTo>
                    <a:pt x="39155" y="76090"/>
                  </a:lnTo>
                  <a:lnTo>
                    <a:pt x="37772" y="76678"/>
                  </a:lnTo>
                  <a:lnTo>
                    <a:pt x="36343" y="77216"/>
                  </a:lnTo>
                  <a:lnTo>
                    <a:pt x="34883" y="77704"/>
                  </a:lnTo>
                  <a:lnTo>
                    <a:pt x="33383" y="78140"/>
                  </a:lnTo>
                  <a:lnTo>
                    <a:pt x="31845" y="78525"/>
                  </a:lnTo>
                  <a:lnTo>
                    <a:pt x="30266" y="78858"/>
                  </a:lnTo>
                  <a:lnTo>
                    <a:pt x="28649" y="79140"/>
                  </a:lnTo>
                  <a:lnTo>
                    <a:pt x="26992" y="79371"/>
                  </a:lnTo>
                  <a:lnTo>
                    <a:pt x="25296" y="79550"/>
                  </a:lnTo>
                  <a:lnTo>
                    <a:pt x="23561" y="79679"/>
                  </a:lnTo>
                  <a:lnTo>
                    <a:pt x="21786" y="79756"/>
                  </a:lnTo>
                  <a:lnTo>
                    <a:pt x="19972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22210" y="0"/>
                  </a:lnTo>
                  <a:lnTo>
                    <a:pt x="23864" y="25"/>
                  </a:lnTo>
                  <a:lnTo>
                    <a:pt x="25486" y="100"/>
                  </a:lnTo>
                  <a:lnTo>
                    <a:pt x="27077" y="225"/>
                  </a:lnTo>
                  <a:lnTo>
                    <a:pt x="28636" y="401"/>
                  </a:lnTo>
                  <a:lnTo>
                    <a:pt x="30163" y="627"/>
                  </a:lnTo>
                  <a:lnTo>
                    <a:pt x="31659" y="903"/>
                  </a:lnTo>
                  <a:lnTo>
                    <a:pt x="33123" y="1230"/>
                  </a:lnTo>
                  <a:lnTo>
                    <a:pt x="34556" y="1606"/>
                  </a:lnTo>
                  <a:lnTo>
                    <a:pt x="35956" y="2033"/>
                  </a:lnTo>
                  <a:lnTo>
                    <a:pt x="37326" y="2510"/>
                  </a:lnTo>
                  <a:lnTo>
                    <a:pt x="38659" y="3036"/>
                  </a:lnTo>
                  <a:lnTo>
                    <a:pt x="39952" y="3612"/>
                  </a:lnTo>
                  <a:lnTo>
                    <a:pt x="41204" y="4237"/>
                  </a:lnTo>
                  <a:lnTo>
                    <a:pt x="42416" y="4911"/>
                  </a:lnTo>
                  <a:lnTo>
                    <a:pt x="43588" y="5634"/>
                  </a:lnTo>
                  <a:lnTo>
                    <a:pt x="44719" y="6406"/>
                  </a:lnTo>
                  <a:lnTo>
                    <a:pt x="45810" y="7227"/>
                  </a:lnTo>
                  <a:lnTo>
                    <a:pt x="46860" y="8098"/>
                  </a:lnTo>
                  <a:lnTo>
                    <a:pt x="47870" y="9017"/>
                  </a:lnTo>
                  <a:lnTo>
                    <a:pt x="48840" y="9986"/>
                  </a:lnTo>
                  <a:lnTo>
                    <a:pt x="49768" y="10992"/>
                  </a:lnTo>
                  <a:lnTo>
                    <a:pt x="50652" y="12046"/>
                  </a:lnTo>
                  <a:lnTo>
                    <a:pt x="51492" y="13149"/>
                  </a:lnTo>
                  <a:lnTo>
                    <a:pt x="52289" y="14299"/>
                  </a:lnTo>
                  <a:lnTo>
                    <a:pt x="53042" y="15497"/>
                  </a:lnTo>
                  <a:lnTo>
                    <a:pt x="53751" y="16744"/>
                  </a:lnTo>
                  <a:lnTo>
                    <a:pt x="54417" y="18038"/>
                  </a:lnTo>
                  <a:lnTo>
                    <a:pt x="55039" y="19381"/>
                  </a:lnTo>
                  <a:lnTo>
                    <a:pt x="55618" y="20771"/>
                  </a:lnTo>
                  <a:lnTo>
                    <a:pt x="56152" y="22210"/>
                  </a:lnTo>
                  <a:lnTo>
                    <a:pt x="56650" y="23695"/>
                  </a:lnTo>
                  <a:lnTo>
                    <a:pt x="57095" y="25226"/>
                  </a:lnTo>
                  <a:lnTo>
                    <a:pt x="57488" y="26803"/>
                  </a:lnTo>
                  <a:lnTo>
                    <a:pt x="57829" y="28426"/>
                  </a:lnTo>
                  <a:lnTo>
                    <a:pt x="58117" y="30095"/>
                  </a:lnTo>
                  <a:lnTo>
                    <a:pt x="58353" y="31810"/>
                  </a:lnTo>
                  <a:lnTo>
                    <a:pt x="58536" y="33570"/>
                  </a:lnTo>
                  <a:lnTo>
                    <a:pt x="58667" y="35376"/>
                  </a:lnTo>
                  <a:lnTo>
                    <a:pt x="58746" y="372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g968"/>
            <p:cNvSpPr/>
            <p:nvPr/>
          </p:nvSpPr>
          <p:spPr>
            <a:xfrm>
              <a:off x="7188008" y="4317352"/>
              <a:ext cx="37871" cy="62373"/>
            </a:xfrm>
            <a:custGeom>
              <a:avLst/>
              <a:pathLst>
                <a:path w="37871" h="62373">
                  <a:moveTo>
                    <a:pt x="37871" y="30777"/>
                  </a:moveTo>
                  <a:lnTo>
                    <a:pt x="37853" y="29206"/>
                  </a:lnTo>
                  <a:lnTo>
                    <a:pt x="37799" y="27678"/>
                  </a:lnTo>
                  <a:lnTo>
                    <a:pt x="37709" y="26193"/>
                  </a:lnTo>
                  <a:lnTo>
                    <a:pt x="37583" y="24753"/>
                  </a:lnTo>
                  <a:lnTo>
                    <a:pt x="37421" y="23356"/>
                  </a:lnTo>
                  <a:lnTo>
                    <a:pt x="37223" y="22002"/>
                  </a:lnTo>
                  <a:lnTo>
                    <a:pt x="36989" y="20693"/>
                  </a:lnTo>
                  <a:lnTo>
                    <a:pt x="36719" y="19427"/>
                  </a:lnTo>
                  <a:lnTo>
                    <a:pt x="36413" y="18204"/>
                  </a:lnTo>
                  <a:lnTo>
                    <a:pt x="36070" y="17025"/>
                  </a:lnTo>
                  <a:lnTo>
                    <a:pt x="35694" y="15878"/>
                  </a:lnTo>
                  <a:lnTo>
                    <a:pt x="35285" y="14773"/>
                  </a:lnTo>
                  <a:lnTo>
                    <a:pt x="34843" y="13709"/>
                  </a:lnTo>
                  <a:lnTo>
                    <a:pt x="34368" y="12686"/>
                  </a:lnTo>
                  <a:lnTo>
                    <a:pt x="33860" y="11705"/>
                  </a:lnTo>
                  <a:lnTo>
                    <a:pt x="33320" y="10765"/>
                  </a:lnTo>
                  <a:lnTo>
                    <a:pt x="32747" y="9867"/>
                  </a:lnTo>
                  <a:lnTo>
                    <a:pt x="32141" y="9010"/>
                  </a:lnTo>
                  <a:lnTo>
                    <a:pt x="31503" y="8195"/>
                  </a:lnTo>
                  <a:lnTo>
                    <a:pt x="30832" y="7421"/>
                  </a:lnTo>
                  <a:lnTo>
                    <a:pt x="30128" y="6688"/>
                  </a:lnTo>
                  <a:lnTo>
                    <a:pt x="29393" y="5994"/>
                  </a:lnTo>
                  <a:lnTo>
                    <a:pt x="28627" y="5339"/>
                  </a:lnTo>
                  <a:lnTo>
                    <a:pt x="27828" y="4723"/>
                  </a:lnTo>
                  <a:lnTo>
                    <a:pt x="26998" y="4147"/>
                  </a:lnTo>
                  <a:lnTo>
                    <a:pt x="26136" y="3610"/>
                  </a:lnTo>
                  <a:lnTo>
                    <a:pt x="25243" y="3112"/>
                  </a:lnTo>
                  <a:lnTo>
                    <a:pt x="24318" y="2654"/>
                  </a:lnTo>
                  <a:lnTo>
                    <a:pt x="23362" y="2235"/>
                  </a:lnTo>
                  <a:lnTo>
                    <a:pt x="22373" y="1855"/>
                  </a:lnTo>
                  <a:lnTo>
                    <a:pt x="21356" y="1502"/>
                  </a:lnTo>
                  <a:lnTo>
                    <a:pt x="20311" y="1187"/>
                  </a:lnTo>
                  <a:lnTo>
                    <a:pt x="19238" y="909"/>
                  </a:lnTo>
                  <a:lnTo>
                    <a:pt x="18139" y="667"/>
                  </a:lnTo>
                  <a:lnTo>
                    <a:pt x="17012" y="463"/>
                  </a:lnTo>
                  <a:lnTo>
                    <a:pt x="15858" y="296"/>
                  </a:lnTo>
                  <a:lnTo>
                    <a:pt x="14676" y="166"/>
                  </a:lnTo>
                  <a:lnTo>
                    <a:pt x="13467" y="74"/>
                  </a:lnTo>
                  <a:lnTo>
                    <a:pt x="12231" y="18"/>
                  </a:lnTo>
                  <a:lnTo>
                    <a:pt x="10968" y="0"/>
                  </a:lnTo>
                  <a:lnTo>
                    <a:pt x="0" y="0"/>
                  </a:lnTo>
                  <a:lnTo>
                    <a:pt x="0" y="62373"/>
                  </a:lnTo>
                  <a:lnTo>
                    <a:pt x="8840" y="62373"/>
                  </a:lnTo>
                  <a:lnTo>
                    <a:pt x="11650" y="62294"/>
                  </a:lnTo>
                  <a:lnTo>
                    <a:pt x="14319" y="62055"/>
                  </a:lnTo>
                  <a:lnTo>
                    <a:pt x="16845" y="61656"/>
                  </a:lnTo>
                  <a:lnTo>
                    <a:pt x="19230" y="61099"/>
                  </a:lnTo>
                  <a:lnTo>
                    <a:pt x="21473" y="60382"/>
                  </a:lnTo>
                  <a:lnTo>
                    <a:pt x="23574" y="59505"/>
                  </a:lnTo>
                  <a:lnTo>
                    <a:pt x="25533" y="58469"/>
                  </a:lnTo>
                  <a:lnTo>
                    <a:pt x="27350" y="57274"/>
                  </a:lnTo>
                  <a:lnTo>
                    <a:pt x="29025" y="55920"/>
                  </a:lnTo>
                  <a:lnTo>
                    <a:pt x="30559" y="54406"/>
                  </a:lnTo>
                  <a:lnTo>
                    <a:pt x="31948" y="52736"/>
                  </a:lnTo>
                  <a:lnTo>
                    <a:pt x="33191" y="50911"/>
                  </a:lnTo>
                  <a:lnTo>
                    <a:pt x="34288" y="48933"/>
                  </a:lnTo>
                  <a:lnTo>
                    <a:pt x="35239" y="46801"/>
                  </a:lnTo>
                  <a:lnTo>
                    <a:pt x="36043" y="44515"/>
                  </a:lnTo>
                  <a:lnTo>
                    <a:pt x="36701" y="42075"/>
                  </a:lnTo>
                  <a:lnTo>
                    <a:pt x="37213" y="39482"/>
                  </a:lnTo>
                  <a:lnTo>
                    <a:pt x="37579" y="36734"/>
                  </a:lnTo>
                  <a:lnTo>
                    <a:pt x="37798" y="338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g969"/>
            <p:cNvSpPr/>
            <p:nvPr/>
          </p:nvSpPr>
          <p:spPr>
            <a:xfrm>
              <a:off x="7251473" y="4374814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g970"/>
            <p:cNvSpPr/>
            <p:nvPr/>
          </p:nvSpPr>
          <p:spPr>
            <a:xfrm>
              <a:off x="7307244" y="4303327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4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g971"/>
            <p:cNvSpPr/>
            <p:nvPr/>
          </p:nvSpPr>
          <p:spPr>
            <a:xfrm>
              <a:off x="7366617" y="4330831"/>
              <a:ext cx="42783" cy="42346"/>
            </a:xfrm>
            <a:custGeom>
              <a:avLst/>
              <a:pathLst>
                <a:path w="42783" h="42346">
                  <a:moveTo>
                    <a:pt x="6984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g972"/>
            <p:cNvSpPr/>
            <p:nvPr/>
          </p:nvSpPr>
          <p:spPr>
            <a:xfrm>
              <a:off x="7418131" y="4301145"/>
              <a:ext cx="98226" cy="96916"/>
            </a:xfrm>
            <a:custGeom>
              <a:avLst/>
              <a:pathLst>
                <a:path w="98226" h="96916">
                  <a:moveTo>
                    <a:pt x="98226" y="0"/>
                  </a:moveTo>
                  <a:lnTo>
                    <a:pt x="98226" y="7421"/>
                  </a:lnTo>
                  <a:lnTo>
                    <a:pt x="62428" y="7421"/>
                  </a:lnTo>
                  <a:lnTo>
                    <a:pt x="59809" y="13970"/>
                  </a:lnTo>
                  <a:lnTo>
                    <a:pt x="90805" y="13970"/>
                  </a:lnTo>
                  <a:lnTo>
                    <a:pt x="90805" y="44529"/>
                  </a:lnTo>
                  <a:lnTo>
                    <a:pt x="65047" y="44529"/>
                  </a:lnTo>
                  <a:lnTo>
                    <a:pt x="65047" y="55443"/>
                  </a:lnTo>
                  <a:lnTo>
                    <a:pt x="65025" y="56543"/>
                  </a:lnTo>
                  <a:lnTo>
                    <a:pt x="64960" y="57573"/>
                  </a:lnTo>
                  <a:lnTo>
                    <a:pt x="64851" y="58534"/>
                  </a:lnTo>
                  <a:lnTo>
                    <a:pt x="64698" y="59424"/>
                  </a:lnTo>
                  <a:lnTo>
                    <a:pt x="64502" y="60245"/>
                  </a:lnTo>
                  <a:lnTo>
                    <a:pt x="64262" y="60996"/>
                  </a:lnTo>
                  <a:lnTo>
                    <a:pt x="63978" y="61677"/>
                  </a:lnTo>
                  <a:lnTo>
                    <a:pt x="63650" y="62288"/>
                  </a:lnTo>
                  <a:lnTo>
                    <a:pt x="63279" y="62830"/>
                  </a:lnTo>
                  <a:lnTo>
                    <a:pt x="62865" y="63301"/>
                  </a:lnTo>
                  <a:lnTo>
                    <a:pt x="62393" y="63716"/>
                  </a:lnTo>
                  <a:lnTo>
                    <a:pt x="61852" y="64087"/>
                  </a:lnTo>
                  <a:lnTo>
                    <a:pt x="61240" y="64414"/>
                  </a:lnTo>
                  <a:lnTo>
                    <a:pt x="60559" y="64698"/>
                  </a:lnTo>
                  <a:lnTo>
                    <a:pt x="59809" y="64938"/>
                  </a:lnTo>
                  <a:lnTo>
                    <a:pt x="58988" y="65135"/>
                  </a:lnTo>
                  <a:lnTo>
                    <a:pt x="58097" y="65287"/>
                  </a:lnTo>
                  <a:lnTo>
                    <a:pt x="57137" y="65397"/>
                  </a:lnTo>
                  <a:lnTo>
                    <a:pt x="56107" y="65462"/>
                  </a:lnTo>
                  <a:lnTo>
                    <a:pt x="55006" y="65484"/>
                  </a:lnTo>
                  <a:lnTo>
                    <a:pt x="54221" y="65475"/>
                  </a:lnTo>
                  <a:lnTo>
                    <a:pt x="53435" y="65449"/>
                  </a:lnTo>
                  <a:lnTo>
                    <a:pt x="52649" y="65405"/>
                  </a:lnTo>
                  <a:lnTo>
                    <a:pt x="51863" y="65344"/>
                  </a:lnTo>
                  <a:lnTo>
                    <a:pt x="51077" y="65266"/>
                  </a:lnTo>
                  <a:lnTo>
                    <a:pt x="50292" y="65170"/>
                  </a:lnTo>
                  <a:lnTo>
                    <a:pt x="49506" y="65056"/>
                  </a:lnTo>
                  <a:lnTo>
                    <a:pt x="48720" y="64925"/>
                  </a:lnTo>
                  <a:lnTo>
                    <a:pt x="47934" y="64777"/>
                  </a:lnTo>
                  <a:lnTo>
                    <a:pt x="47148" y="64611"/>
                  </a:lnTo>
                  <a:lnTo>
                    <a:pt x="45839" y="56753"/>
                  </a:lnTo>
                  <a:lnTo>
                    <a:pt x="46716" y="56919"/>
                  </a:lnTo>
                  <a:lnTo>
                    <a:pt x="47602" y="57067"/>
                  </a:lnTo>
                  <a:lnTo>
                    <a:pt x="48497" y="57198"/>
                  </a:lnTo>
                  <a:lnTo>
                    <a:pt x="49401" y="57311"/>
                  </a:lnTo>
                  <a:lnTo>
                    <a:pt x="50313" y="57407"/>
                  </a:lnTo>
                  <a:lnTo>
                    <a:pt x="51234" y="57486"/>
                  </a:lnTo>
                  <a:lnTo>
                    <a:pt x="52164" y="57547"/>
                  </a:lnTo>
                  <a:lnTo>
                    <a:pt x="53103" y="57591"/>
                  </a:lnTo>
                  <a:lnTo>
                    <a:pt x="54050" y="57617"/>
                  </a:lnTo>
                  <a:lnTo>
                    <a:pt x="55006" y="57626"/>
                  </a:lnTo>
                  <a:lnTo>
                    <a:pt x="55338" y="57586"/>
                  </a:lnTo>
                  <a:lnTo>
                    <a:pt x="55635" y="57469"/>
                  </a:lnTo>
                  <a:lnTo>
                    <a:pt x="55897" y="57272"/>
                  </a:lnTo>
                  <a:lnTo>
                    <a:pt x="56124" y="56997"/>
                  </a:lnTo>
                  <a:lnTo>
                    <a:pt x="56316" y="56643"/>
                  </a:lnTo>
                  <a:lnTo>
                    <a:pt x="56473" y="56211"/>
                  </a:lnTo>
                  <a:lnTo>
                    <a:pt x="56595" y="55701"/>
                  </a:lnTo>
                  <a:lnTo>
                    <a:pt x="56683" y="55111"/>
                  </a:lnTo>
                  <a:lnTo>
                    <a:pt x="56735" y="54443"/>
                  </a:lnTo>
                  <a:lnTo>
                    <a:pt x="56753" y="53697"/>
                  </a:lnTo>
                  <a:lnTo>
                    <a:pt x="56753" y="44529"/>
                  </a:lnTo>
                  <a:lnTo>
                    <a:pt x="27940" y="44529"/>
                  </a:lnTo>
                  <a:lnTo>
                    <a:pt x="27940" y="13970"/>
                  </a:lnTo>
                  <a:lnTo>
                    <a:pt x="50641" y="13970"/>
                  </a:lnTo>
                  <a:lnTo>
                    <a:pt x="53260" y="7421"/>
                  </a:lnTo>
                  <a:lnTo>
                    <a:pt x="19208" y="7421"/>
                  </a:lnTo>
                  <a:lnTo>
                    <a:pt x="19208" y="43656"/>
                  </a:lnTo>
                  <a:lnTo>
                    <a:pt x="19095" y="49689"/>
                  </a:lnTo>
                  <a:lnTo>
                    <a:pt x="18754" y="55565"/>
                  </a:lnTo>
                  <a:lnTo>
                    <a:pt x="18187" y="61284"/>
                  </a:lnTo>
                  <a:lnTo>
                    <a:pt x="17392" y="66846"/>
                  </a:lnTo>
                  <a:lnTo>
                    <a:pt x="16371" y="72251"/>
                  </a:lnTo>
                  <a:lnTo>
                    <a:pt x="15122" y="77498"/>
                  </a:lnTo>
                  <a:lnTo>
                    <a:pt x="13646" y="82588"/>
                  </a:lnTo>
                  <a:lnTo>
                    <a:pt x="11944" y="87522"/>
                  </a:lnTo>
                  <a:lnTo>
                    <a:pt x="10014" y="92298"/>
                  </a:lnTo>
                  <a:lnTo>
                    <a:pt x="7858" y="96916"/>
                  </a:lnTo>
                  <a:lnTo>
                    <a:pt x="0" y="92114"/>
                  </a:lnTo>
                  <a:lnTo>
                    <a:pt x="1185" y="89436"/>
                  </a:lnTo>
                  <a:lnTo>
                    <a:pt x="2296" y="86814"/>
                  </a:lnTo>
                  <a:lnTo>
                    <a:pt x="3333" y="84250"/>
                  </a:lnTo>
                  <a:lnTo>
                    <a:pt x="4295" y="81741"/>
                  </a:lnTo>
                  <a:lnTo>
                    <a:pt x="5184" y="79290"/>
                  </a:lnTo>
                  <a:lnTo>
                    <a:pt x="5998" y="76896"/>
                  </a:lnTo>
                  <a:lnTo>
                    <a:pt x="6738" y="74558"/>
                  </a:lnTo>
                  <a:lnTo>
                    <a:pt x="7404" y="72277"/>
                  </a:lnTo>
                  <a:lnTo>
                    <a:pt x="7995" y="70053"/>
                  </a:lnTo>
                  <a:lnTo>
                    <a:pt x="8512" y="67885"/>
                  </a:lnTo>
                  <a:lnTo>
                    <a:pt x="8969" y="65696"/>
                  </a:lnTo>
                  <a:lnTo>
                    <a:pt x="9377" y="63406"/>
                  </a:lnTo>
                  <a:lnTo>
                    <a:pt x="9737" y="61016"/>
                  </a:lnTo>
                  <a:lnTo>
                    <a:pt x="10049" y="58525"/>
                  </a:lnTo>
                  <a:lnTo>
                    <a:pt x="10313" y="55934"/>
                  </a:lnTo>
                  <a:lnTo>
                    <a:pt x="10529" y="53243"/>
                  </a:lnTo>
                  <a:lnTo>
                    <a:pt x="10697" y="50451"/>
                  </a:lnTo>
                  <a:lnTo>
                    <a:pt x="10818" y="47559"/>
                  </a:lnTo>
                  <a:lnTo>
                    <a:pt x="10890" y="44566"/>
                  </a:lnTo>
                  <a:lnTo>
                    <a:pt x="10914" y="41473"/>
                  </a:lnTo>
                  <a:lnTo>
                    <a:pt x="109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g973"/>
            <p:cNvSpPr/>
            <p:nvPr/>
          </p:nvSpPr>
          <p:spPr>
            <a:xfrm>
              <a:off x="7453929" y="4322100"/>
              <a:ext cx="47148" cy="4802"/>
            </a:xfrm>
            <a:custGeom>
              <a:avLst/>
              <a:pathLst>
                <a:path w="47148" h="4802">
                  <a:moveTo>
                    <a:pt x="0" y="4802"/>
                  </a:moveTo>
                  <a:lnTo>
                    <a:pt x="47148" y="4802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pg974"/>
            <p:cNvSpPr/>
            <p:nvPr/>
          </p:nvSpPr>
          <p:spPr>
            <a:xfrm>
              <a:off x="7453929" y="4333450"/>
              <a:ext cx="47148" cy="5238"/>
            </a:xfrm>
            <a:custGeom>
              <a:avLst/>
              <a:pathLst>
                <a:path w="47148" h="5238">
                  <a:moveTo>
                    <a:pt x="0" y="5238"/>
                  </a:moveTo>
                  <a:lnTo>
                    <a:pt x="47148" y="5238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g975"/>
            <p:cNvSpPr/>
            <p:nvPr/>
          </p:nvSpPr>
          <p:spPr>
            <a:xfrm>
              <a:off x="7438213" y="4348293"/>
              <a:ext cx="24447" cy="18772"/>
            </a:xfrm>
            <a:custGeom>
              <a:avLst/>
              <a:pathLst>
                <a:path w="24447" h="18772">
                  <a:moveTo>
                    <a:pt x="18772" y="0"/>
                  </a:moveTo>
                  <a:lnTo>
                    <a:pt x="24447" y="4365"/>
                  </a:lnTo>
                  <a:lnTo>
                    <a:pt x="22923" y="6081"/>
                  </a:lnTo>
                  <a:lnTo>
                    <a:pt x="21321" y="7735"/>
                  </a:lnTo>
                  <a:lnTo>
                    <a:pt x="19640" y="9329"/>
                  </a:lnTo>
                  <a:lnTo>
                    <a:pt x="17881" y="10861"/>
                  </a:lnTo>
                  <a:lnTo>
                    <a:pt x="16043" y="12332"/>
                  </a:lnTo>
                  <a:lnTo>
                    <a:pt x="14127" y="13742"/>
                  </a:lnTo>
                  <a:lnTo>
                    <a:pt x="12132" y="15091"/>
                  </a:lnTo>
                  <a:lnTo>
                    <a:pt x="10058" y="16379"/>
                  </a:lnTo>
                  <a:lnTo>
                    <a:pt x="7906" y="17606"/>
                  </a:lnTo>
                  <a:lnTo>
                    <a:pt x="5675" y="18772"/>
                  </a:lnTo>
                  <a:lnTo>
                    <a:pt x="0" y="11350"/>
                  </a:lnTo>
                  <a:lnTo>
                    <a:pt x="2073" y="10451"/>
                  </a:lnTo>
                  <a:lnTo>
                    <a:pt x="4103" y="9499"/>
                  </a:lnTo>
                  <a:lnTo>
                    <a:pt x="6090" y="8495"/>
                  </a:lnTo>
                  <a:lnTo>
                    <a:pt x="8032" y="7439"/>
                  </a:lnTo>
                  <a:lnTo>
                    <a:pt x="9931" y="6330"/>
                  </a:lnTo>
                  <a:lnTo>
                    <a:pt x="11787" y="5168"/>
                  </a:lnTo>
                  <a:lnTo>
                    <a:pt x="13598" y="3955"/>
                  </a:lnTo>
                  <a:lnTo>
                    <a:pt x="15367" y="2689"/>
                  </a:lnTo>
                  <a:lnTo>
                    <a:pt x="17091" y="13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g976"/>
            <p:cNvSpPr/>
            <p:nvPr/>
          </p:nvSpPr>
          <p:spPr>
            <a:xfrm>
              <a:off x="7489727" y="4348730"/>
              <a:ext cx="25757" cy="18772"/>
            </a:xfrm>
            <a:custGeom>
              <a:avLst/>
              <a:pathLst>
                <a:path w="25757" h="18772">
                  <a:moveTo>
                    <a:pt x="4802" y="0"/>
                  </a:moveTo>
                  <a:lnTo>
                    <a:pt x="6897" y="737"/>
                  </a:lnTo>
                  <a:lnTo>
                    <a:pt x="8993" y="1554"/>
                  </a:lnTo>
                  <a:lnTo>
                    <a:pt x="11088" y="2449"/>
                  </a:lnTo>
                  <a:lnTo>
                    <a:pt x="13184" y="3422"/>
                  </a:lnTo>
                  <a:lnTo>
                    <a:pt x="15279" y="4474"/>
                  </a:lnTo>
                  <a:lnTo>
                    <a:pt x="17375" y="5605"/>
                  </a:lnTo>
                  <a:lnTo>
                    <a:pt x="19470" y="6814"/>
                  </a:lnTo>
                  <a:lnTo>
                    <a:pt x="21566" y="8102"/>
                  </a:lnTo>
                  <a:lnTo>
                    <a:pt x="23661" y="9469"/>
                  </a:lnTo>
                  <a:lnTo>
                    <a:pt x="25757" y="10914"/>
                  </a:lnTo>
                  <a:lnTo>
                    <a:pt x="21391" y="18772"/>
                  </a:lnTo>
                  <a:lnTo>
                    <a:pt x="19213" y="17152"/>
                  </a:lnTo>
                  <a:lnTo>
                    <a:pt x="17043" y="15611"/>
                  </a:lnTo>
                  <a:lnTo>
                    <a:pt x="14882" y="14148"/>
                  </a:lnTo>
                  <a:lnTo>
                    <a:pt x="12730" y="12765"/>
                  </a:lnTo>
                  <a:lnTo>
                    <a:pt x="10586" y="11459"/>
                  </a:lnTo>
                  <a:lnTo>
                    <a:pt x="8451" y="10233"/>
                  </a:lnTo>
                  <a:lnTo>
                    <a:pt x="6325" y="9084"/>
                  </a:lnTo>
                  <a:lnTo>
                    <a:pt x="4208" y="8015"/>
                  </a:lnTo>
                  <a:lnTo>
                    <a:pt x="2099" y="702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pg977"/>
            <p:cNvSpPr/>
            <p:nvPr/>
          </p:nvSpPr>
          <p:spPr>
            <a:xfrm>
              <a:off x="7500641" y="4369685"/>
              <a:ext cx="20081" cy="24884"/>
            </a:xfrm>
            <a:custGeom>
              <a:avLst/>
              <a:pathLst>
                <a:path w="20081" h="24884">
                  <a:moveTo>
                    <a:pt x="7421" y="0"/>
                  </a:moveTo>
                  <a:lnTo>
                    <a:pt x="8884" y="1855"/>
                  </a:lnTo>
                  <a:lnTo>
                    <a:pt x="10302" y="3754"/>
                  </a:lnTo>
                  <a:lnTo>
                    <a:pt x="11678" y="5697"/>
                  </a:lnTo>
                  <a:lnTo>
                    <a:pt x="13009" y="7683"/>
                  </a:lnTo>
                  <a:lnTo>
                    <a:pt x="14297" y="9713"/>
                  </a:lnTo>
                  <a:lnTo>
                    <a:pt x="15541" y="11787"/>
                  </a:lnTo>
                  <a:lnTo>
                    <a:pt x="16742" y="13904"/>
                  </a:lnTo>
                  <a:lnTo>
                    <a:pt x="17899" y="16065"/>
                  </a:lnTo>
                  <a:lnTo>
                    <a:pt x="19012" y="18270"/>
                  </a:lnTo>
                  <a:lnTo>
                    <a:pt x="20081" y="20518"/>
                  </a:lnTo>
                  <a:lnTo>
                    <a:pt x="11350" y="24884"/>
                  </a:lnTo>
                  <a:lnTo>
                    <a:pt x="10451" y="22705"/>
                  </a:lnTo>
                  <a:lnTo>
                    <a:pt x="9499" y="20535"/>
                  </a:lnTo>
                  <a:lnTo>
                    <a:pt x="8495" y="18374"/>
                  </a:lnTo>
                  <a:lnTo>
                    <a:pt x="7439" y="16222"/>
                  </a:lnTo>
                  <a:lnTo>
                    <a:pt x="6330" y="14079"/>
                  </a:lnTo>
                  <a:lnTo>
                    <a:pt x="5168" y="11944"/>
                  </a:lnTo>
                  <a:lnTo>
                    <a:pt x="3955" y="9818"/>
                  </a:lnTo>
                  <a:lnTo>
                    <a:pt x="2689" y="7700"/>
                  </a:lnTo>
                  <a:lnTo>
                    <a:pt x="1370" y="559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8" name="pg978"/>
            <p:cNvSpPr/>
            <p:nvPr/>
          </p:nvSpPr>
          <p:spPr>
            <a:xfrm>
              <a:off x="7470082" y="4370558"/>
              <a:ext cx="16589" cy="14843"/>
            </a:xfrm>
            <a:custGeom>
              <a:avLst/>
              <a:pathLst>
                <a:path w="16589" h="14843">
                  <a:moveTo>
                    <a:pt x="4802" y="0"/>
                  </a:moveTo>
                  <a:lnTo>
                    <a:pt x="6098" y="715"/>
                  </a:lnTo>
                  <a:lnTo>
                    <a:pt x="7369" y="1466"/>
                  </a:lnTo>
                  <a:lnTo>
                    <a:pt x="8613" y="2252"/>
                  </a:lnTo>
                  <a:lnTo>
                    <a:pt x="9831" y="3073"/>
                  </a:lnTo>
                  <a:lnTo>
                    <a:pt x="11023" y="3929"/>
                  </a:lnTo>
                  <a:lnTo>
                    <a:pt x="12188" y="4819"/>
                  </a:lnTo>
                  <a:lnTo>
                    <a:pt x="13328" y="5745"/>
                  </a:lnTo>
                  <a:lnTo>
                    <a:pt x="14441" y="6705"/>
                  </a:lnTo>
                  <a:lnTo>
                    <a:pt x="15528" y="7700"/>
                  </a:lnTo>
                  <a:lnTo>
                    <a:pt x="16589" y="8731"/>
                  </a:lnTo>
                  <a:lnTo>
                    <a:pt x="11350" y="14843"/>
                  </a:lnTo>
                  <a:lnTo>
                    <a:pt x="10294" y="13725"/>
                  </a:lnTo>
                  <a:lnTo>
                    <a:pt x="9220" y="12642"/>
                  </a:lnTo>
                  <a:lnTo>
                    <a:pt x="8128" y="11595"/>
                  </a:lnTo>
                  <a:lnTo>
                    <a:pt x="7019" y="10582"/>
                  </a:lnTo>
                  <a:lnTo>
                    <a:pt x="5893" y="9604"/>
                  </a:lnTo>
                  <a:lnTo>
                    <a:pt x="4749" y="8661"/>
                  </a:lnTo>
                  <a:lnTo>
                    <a:pt x="3588" y="7753"/>
                  </a:lnTo>
                  <a:lnTo>
                    <a:pt x="2409" y="6880"/>
                  </a:lnTo>
                  <a:lnTo>
                    <a:pt x="1213" y="6042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pg979"/>
            <p:cNvSpPr/>
            <p:nvPr/>
          </p:nvSpPr>
          <p:spPr>
            <a:xfrm>
              <a:off x="7456112" y="4370995"/>
              <a:ext cx="45839" cy="25757"/>
            </a:xfrm>
            <a:custGeom>
              <a:avLst/>
              <a:pathLst>
                <a:path w="45839" h="25757">
                  <a:moveTo>
                    <a:pt x="0" y="0"/>
                  </a:moveTo>
                  <a:lnTo>
                    <a:pt x="7858" y="0"/>
                  </a:lnTo>
                  <a:lnTo>
                    <a:pt x="7858" y="14843"/>
                  </a:lnTo>
                  <a:lnTo>
                    <a:pt x="7877" y="15100"/>
                  </a:lnTo>
                  <a:lnTo>
                    <a:pt x="7936" y="15349"/>
                  </a:lnTo>
                  <a:lnTo>
                    <a:pt x="8034" y="15589"/>
                  </a:lnTo>
                  <a:lnTo>
                    <a:pt x="8172" y="15821"/>
                  </a:lnTo>
                  <a:lnTo>
                    <a:pt x="8349" y="16043"/>
                  </a:lnTo>
                  <a:lnTo>
                    <a:pt x="8565" y="16257"/>
                  </a:lnTo>
                  <a:lnTo>
                    <a:pt x="8820" y="16462"/>
                  </a:lnTo>
                  <a:lnTo>
                    <a:pt x="9115" y="16659"/>
                  </a:lnTo>
                  <a:lnTo>
                    <a:pt x="9449" y="16846"/>
                  </a:lnTo>
                  <a:lnTo>
                    <a:pt x="9822" y="17025"/>
                  </a:lnTo>
                  <a:lnTo>
                    <a:pt x="10283" y="17191"/>
                  </a:lnTo>
                  <a:lnTo>
                    <a:pt x="10879" y="17340"/>
                  </a:lnTo>
                  <a:lnTo>
                    <a:pt x="11610" y="17471"/>
                  </a:lnTo>
                  <a:lnTo>
                    <a:pt x="12476" y="17584"/>
                  </a:lnTo>
                  <a:lnTo>
                    <a:pt x="13478" y="17680"/>
                  </a:lnTo>
                  <a:lnTo>
                    <a:pt x="14616" y="17759"/>
                  </a:lnTo>
                  <a:lnTo>
                    <a:pt x="15888" y="17820"/>
                  </a:lnTo>
                  <a:lnTo>
                    <a:pt x="17296" y="17864"/>
                  </a:lnTo>
                  <a:lnTo>
                    <a:pt x="18839" y="17890"/>
                  </a:lnTo>
                  <a:lnTo>
                    <a:pt x="20518" y="17899"/>
                  </a:lnTo>
                  <a:lnTo>
                    <a:pt x="22860" y="17881"/>
                  </a:lnTo>
                  <a:lnTo>
                    <a:pt x="24997" y="17829"/>
                  </a:lnTo>
                  <a:lnTo>
                    <a:pt x="26929" y="17741"/>
                  </a:lnTo>
                  <a:lnTo>
                    <a:pt x="28655" y="17619"/>
                  </a:lnTo>
                  <a:lnTo>
                    <a:pt x="30177" y="17462"/>
                  </a:lnTo>
                  <a:lnTo>
                    <a:pt x="31493" y="17270"/>
                  </a:lnTo>
                  <a:lnTo>
                    <a:pt x="32604" y="17043"/>
                  </a:lnTo>
                  <a:lnTo>
                    <a:pt x="33510" y="16781"/>
                  </a:lnTo>
                  <a:lnTo>
                    <a:pt x="34211" y="16484"/>
                  </a:lnTo>
                  <a:lnTo>
                    <a:pt x="34706" y="16152"/>
                  </a:lnTo>
                  <a:lnTo>
                    <a:pt x="35084" y="15738"/>
                  </a:lnTo>
                  <a:lnTo>
                    <a:pt x="35431" y="15192"/>
                  </a:lnTo>
                  <a:lnTo>
                    <a:pt x="35747" y="14515"/>
                  </a:lnTo>
                  <a:lnTo>
                    <a:pt x="36033" y="13708"/>
                  </a:lnTo>
                  <a:lnTo>
                    <a:pt x="36289" y="12769"/>
                  </a:lnTo>
                  <a:lnTo>
                    <a:pt x="36514" y="11699"/>
                  </a:lnTo>
                  <a:lnTo>
                    <a:pt x="36708" y="10499"/>
                  </a:lnTo>
                  <a:lnTo>
                    <a:pt x="36872" y="9167"/>
                  </a:lnTo>
                  <a:lnTo>
                    <a:pt x="37005" y="7705"/>
                  </a:lnTo>
                  <a:lnTo>
                    <a:pt x="37107" y="6111"/>
                  </a:lnTo>
                  <a:lnTo>
                    <a:pt x="45839" y="8731"/>
                  </a:lnTo>
                  <a:lnTo>
                    <a:pt x="45638" y="10835"/>
                  </a:lnTo>
                  <a:lnTo>
                    <a:pt x="45385" y="12782"/>
                  </a:lnTo>
                  <a:lnTo>
                    <a:pt x="45079" y="14572"/>
                  </a:lnTo>
                  <a:lnTo>
                    <a:pt x="44721" y="16205"/>
                  </a:lnTo>
                  <a:lnTo>
                    <a:pt x="44311" y="17680"/>
                  </a:lnTo>
                  <a:lnTo>
                    <a:pt x="43848" y="18999"/>
                  </a:lnTo>
                  <a:lnTo>
                    <a:pt x="43333" y="20160"/>
                  </a:lnTo>
                  <a:lnTo>
                    <a:pt x="42765" y="21164"/>
                  </a:lnTo>
                  <a:lnTo>
                    <a:pt x="42145" y="22011"/>
                  </a:lnTo>
                  <a:lnTo>
                    <a:pt x="41473" y="22701"/>
                  </a:lnTo>
                  <a:lnTo>
                    <a:pt x="40635" y="23281"/>
                  </a:lnTo>
                  <a:lnTo>
                    <a:pt x="39517" y="23801"/>
                  </a:lnTo>
                  <a:lnTo>
                    <a:pt x="38120" y="24259"/>
                  </a:lnTo>
                  <a:lnTo>
                    <a:pt x="36444" y="24657"/>
                  </a:lnTo>
                  <a:lnTo>
                    <a:pt x="34488" y="24993"/>
                  </a:lnTo>
                  <a:lnTo>
                    <a:pt x="32253" y="25268"/>
                  </a:lnTo>
                  <a:lnTo>
                    <a:pt x="29738" y="25482"/>
                  </a:lnTo>
                  <a:lnTo>
                    <a:pt x="26944" y="25634"/>
                  </a:lnTo>
                  <a:lnTo>
                    <a:pt x="23871" y="25726"/>
                  </a:lnTo>
                  <a:lnTo>
                    <a:pt x="20518" y="25757"/>
                  </a:lnTo>
                  <a:lnTo>
                    <a:pt x="17912" y="25737"/>
                  </a:lnTo>
                  <a:lnTo>
                    <a:pt x="15506" y="25678"/>
                  </a:lnTo>
                  <a:lnTo>
                    <a:pt x="13302" y="25580"/>
                  </a:lnTo>
                  <a:lnTo>
                    <a:pt x="11298" y="25442"/>
                  </a:lnTo>
                  <a:lnTo>
                    <a:pt x="9495" y="25266"/>
                  </a:lnTo>
                  <a:lnTo>
                    <a:pt x="7893" y="25049"/>
                  </a:lnTo>
                  <a:lnTo>
                    <a:pt x="6491" y="24794"/>
                  </a:lnTo>
                  <a:lnTo>
                    <a:pt x="5291" y="24499"/>
                  </a:lnTo>
                  <a:lnTo>
                    <a:pt x="4291" y="24165"/>
                  </a:lnTo>
                  <a:lnTo>
                    <a:pt x="3492" y="23792"/>
                  </a:lnTo>
                  <a:lnTo>
                    <a:pt x="2828" y="23375"/>
                  </a:lnTo>
                  <a:lnTo>
                    <a:pt x="2235" y="22910"/>
                  </a:lnTo>
                  <a:lnTo>
                    <a:pt x="1711" y="22397"/>
                  </a:lnTo>
                  <a:lnTo>
                    <a:pt x="1257" y="21836"/>
                  </a:lnTo>
                  <a:lnTo>
                    <a:pt x="873" y="21227"/>
                  </a:lnTo>
                  <a:lnTo>
                    <a:pt x="558" y="20570"/>
                  </a:lnTo>
                  <a:lnTo>
                    <a:pt x="314" y="19865"/>
                  </a:lnTo>
                  <a:lnTo>
                    <a:pt x="139" y="19112"/>
                  </a:lnTo>
                  <a:lnTo>
                    <a:pt x="34" y="18311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pg980"/>
            <p:cNvSpPr/>
            <p:nvPr/>
          </p:nvSpPr>
          <p:spPr>
            <a:xfrm>
              <a:off x="7432974" y="4371868"/>
              <a:ext cx="19645" cy="23574"/>
            </a:xfrm>
            <a:custGeom>
              <a:avLst/>
              <a:pathLst>
                <a:path w="19645" h="23574">
                  <a:moveTo>
                    <a:pt x="12660" y="0"/>
                  </a:moveTo>
                  <a:lnTo>
                    <a:pt x="19645" y="4802"/>
                  </a:lnTo>
                  <a:lnTo>
                    <a:pt x="18737" y="6718"/>
                  </a:lnTo>
                  <a:lnTo>
                    <a:pt x="17759" y="8626"/>
                  </a:lnTo>
                  <a:lnTo>
                    <a:pt x="16711" y="10525"/>
                  </a:lnTo>
                  <a:lnTo>
                    <a:pt x="15594" y="12415"/>
                  </a:lnTo>
                  <a:lnTo>
                    <a:pt x="14406" y="14297"/>
                  </a:lnTo>
                  <a:lnTo>
                    <a:pt x="13149" y="16170"/>
                  </a:lnTo>
                  <a:lnTo>
                    <a:pt x="11822" y="18034"/>
                  </a:lnTo>
                  <a:lnTo>
                    <a:pt x="10425" y="19889"/>
                  </a:lnTo>
                  <a:lnTo>
                    <a:pt x="8958" y="21736"/>
                  </a:lnTo>
                  <a:lnTo>
                    <a:pt x="7421" y="23574"/>
                  </a:lnTo>
                  <a:lnTo>
                    <a:pt x="0" y="18335"/>
                  </a:lnTo>
                  <a:lnTo>
                    <a:pt x="1541" y="16580"/>
                  </a:lnTo>
                  <a:lnTo>
                    <a:pt x="3021" y="14808"/>
                  </a:lnTo>
                  <a:lnTo>
                    <a:pt x="4439" y="13018"/>
                  </a:lnTo>
                  <a:lnTo>
                    <a:pt x="5797" y="11210"/>
                  </a:lnTo>
                  <a:lnTo>
                    <a:pt x="7094" y="9386"/>
                  </a:lnTo>
                  <a:lnTo>
                    <a:pt x="8329" y="7543"/>
                  </a:lnTo>
                  <a:lnTo>
                    <a:pt x="9503" y="5684"/>
                  </a:lnTo>
                  <a:lnTo>
                    <a:pt x="10617" y="3806"/>
                  </a:lnTo>
                  <a:lnTo>
                    <a:pt x="11669" y="19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pg981"/>
            <p:cNvSpPr/>
            <p:nvPr/>
          </p:nvSpPr>
          <p:spPr>
            <a:xfrm>
              <a:off x="7532947" y="4296779"/>
              <a:ext cx="98226" cy="33615"/>
            </a:xfrm>
            <a:custGeom>
              <a:avLst/>
              <a:pathLst>
                <a:path w="98226" h="33615">
                  <a:moveTo>
                    <a:pt x="50204" y="0"/>
                  </a:moveTo>
                  <a:lnTo>
                    <a:pt x="50881" y="790"/>
                  </a:lnTo>
                  <a:lnTo>
                    <a:pt x="51514" y="1589"/>
                  </a:lnTo>
                  <a:lnTo>
                    <a:pt x="52103" y="2396"/>
                  </a:lnTo>
                  <a:lnTo>
                    <a:pt x="52649" y="3213"/>
                  </a:lnTo>
                  <a:lnTo>
                    <a:pt x="53151" y="4038"/>
                  </a:lnTo>
                  <a:lnTo>
                    <a:pt x="53609" y="4872"/>
                  </a:lnTo>
                  <a:lnTo>
                    <a:pt x="54024" y="5714"/>
                  </a:lnTo>
                  <a:lnTo>
                    <a:pt x="54395" y="6565"/>
                  </a:lnTo>
                  <a:lnTo>
                    <a:pt x="54723" y="7425"/>
                  </a:lnTo>
                  <a:lnTo>
                    <a:pt x="55006" y="8294"/>
                  </a:lnTo>
                  <a:lnTo>
                    <a:pt x="91241" y="8294"/>
                  </a:lnTo>
                  <a:lnTo>
                    <a:pt x="91241" y="15716"/>
                  </a:lnTo>
                  <a:lnTo>
                    <a:pt x="76834" y="15716"/>
                  </a:lnTo>
                  <a:lnTo>
                    <a:pt x="76463" y="16528"/>
                  </a:lnTo>
                  <a:lnTo>
                    <a:pt x="76049" y="17392"/>
                  </a:lnTo>
                  <a:lnTo>
                    <a:pt x="75590" y="18309"/>
                  </a:lnTo>
                  <a:lnTo>
                    <a:pt x="75088" y="19278"/>
                  </a:lnTo>
                  <a:lnTo>
                    <a:pt x="74543" y="20300"/>
                  </a:lnTo>
                  <a:lnTo>
                    <a:pt x="73953" y="21374"/>
                  </a:lnTo>
                  <a:lnTo>
                    <a:pt x="73320" y="22500"/>
                  </a:lnTo>
                  <a:lnTo>
                    <a:pt x="72644" y="23679"/>
                  </a:lnTo>
                  <a:lnTo>
                    <a:pt x="71923" y="24910"/>
                  </a:lnTo>
                  <a:lnTo>
                    <a:pt x="71159" y="26193"/>
                  </a:lnTo>
                  <a:lnTo>
                    <a:pt x="98226" y="26193"/>
                  </a:lnTo>
                  <a:lnTo>
                    <a:pt x="98226" y="33615"/>
                  </a:lnTo>
                  <a:lnTo>
                    <a:pt x="0" y="33615"/>
                  </a:lnTo>
                  <a:lnTo>
                    <a:pt x="0" y="26193"/>
                  </a:lnTo>
                  <a:lnTo>
                    <a:pt x="25757" y="26193"/>
                  </a:lnTo>
                  <a:lnTo>
                    <a:pt x="25307" y="25146"/>
                  </a:lnTo>
                  <a:lnTo>
                    <a:pt x="24831" y="24098"/>
                  </a:lnTo>
                  <a:lnTo>
                    <a:pt x="24329" y="23050"/>
                  </a:lnTo>
                  <a:lnTo>
                    <a:pt x="23801" y="22002"/>
                  </a:lnTo>
                  <a:lnTo>
                    <a:pt x="23246" y="20955"/>
                  </a:lnTo>
                  <a:lnTo>
                    <a:pt x="22666" y="19907"/>
                  </a:lnTo>
                  <a:lnTo>
                    <a:pt x="22059" y="18859"/>
                  </a:lnTo>
                  <a:lnTo>
                    <a:pt x="21426" y="17811"/>
                  </a:lnTo>
                  <a:lnTo>
                    <a:pt x="20767" y="16764"/>
                  </a:lnTo>
                  <a:lnTo>
                    <a:pt x="20081" y="15716"/>
                  </a:lnTo>
                  <a:lnTo>
                    <a:pt x="6111" y="15716"/>
                  </a:lnTo>
                  <a:lnTo>
                    <a:pt x="6111" y="8294"/>
                  </a:lnTo>
                  <a:lnTo>
                    <a:pt x="44092" y="8294"/>
                  </a:lnTo>
                  <a:lnTo>
                    <a:pt x="43826" y="7687"/>
                  </a:lnTo>
                  <a:lnTo>
                    <a:pt x="43551" y="7089"/>
                  </a:lnTo>
                  <a:lnTo>
                    <a:pt x="43267" y="6500"/>
                  </a:lnTo>
                  <a:lnTo>
                    <a:pt x="42975" y="5919"/>
                  </a:lnTo>
                  <a:lnTo>
                    <a:pt x="42673" y="5347"/>
                  </a:lnTo>
                  <a:lnTo>
                    <a:pt x="42364" y="4784"/>
                  </a:lnTo>
                  <a:lnTo>
                    <a:pt x="42045" y="4230"/>
                  </a:lnTo>
                  <a:lnTo>
                    <a:pt x="41717" y="3684"/>
                  </a:lnTo>
                  <a:lnTo>
                    <a:pt x="41381" y="3147"/>
                  </a:lnTo>
                  <a:lnTo>
                    <a:pt x="41036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pg982"/>
            <p:cNvSpPr/>
            <p:nvPr/>
          </p:nvSpPr>
          <p:spPr>
            <a:xfrm>
              <a:off x="7563506" y="4312495"/>
              <a:ext cx="35798" cy="10477"/>
            </a:xfrm>
            <a:custGeom>
              <a:avLst/>
              <a:pathLst>
                <a:path w="35798" h="10477">
                  <a:moveTo>
                    <a:pt x="4802" y="10477"/>
                  </a:moveTo>
                  <a:lnTo>
                    <a:pt x="30559" y="10477"/>
                  </a:lnTo>
                  <a:lnTo>
                    <a:pt x="31161" y="9508"/>
                  </a:lnTo>
                  <a:lnTo>
                    <a:pt x="31746" y="8521"/>
                  </a:lnTo>
                  <a:lnTo>
                    <a:pt x="32314" y="7517"/>
                  </a:lnTo>
                  <a:lnTo>
                    <a:pt x="32864" y="6496"/>
                  </a:lnTo>
                  <a:lnTo>
                    <a:pt x="33397" y="5457"/>
                  </a:lnTo>
                  <a:lnTo>
                    <a:pt x="33912" y="4400"/>
                  </a:lnTo>
                  <a:lnTo>
                    <a:pt x="34409" y="3326"/>
                  </a:lnTo>
                  <a:lnTo>
                    <a:pt x="34890" y="2235"/>
                  </a:lnTo>
                  <a:lnTo>
                    <a:pt x="35352" y="1126"/>
                  </a:lnTo>
                  <a:lnTo>
                    <a:pt x="35798" y="0"/>
                  </a:lnTo>
                  <a:lnTo>
                    <a:pt x="0" y="0"/>
                  </a:lnTo>
                  <a:lnTo>
                    <a:pt x="598" y="1047"/>
                  </a:lnTo>
                  <a:lnTo>
                    <a:pt x="1169" y="2095"/>
                  </a:lnTo>
                  <a:lnTo>
                    <a:pt x="1715" y="3143"/>
                  </a:lnTo>
                  <a:lnTo>
                    <a:pt x="2235" y="4191"/>
                  </a:lnTo>
                  <a:lnTo>
                    <a:pt x="2728" y="5238"/>
                  </a:lnTo>
                  <a:lnTo>
                    <a:pt x="3195" y="6286"/>
                  </a:lnTo>
                  <a:lnTo>
                    <a:pt x="3636" y="7334"/>
                  </a:lnTo>
                  <a:lnTo>
                    <a:pt x="4051" y="8382"/>
                  </a:lnTo>
                  <a:lnTo>
                    <a:pt x="4439" y="94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3" name="pg983"/>
            <p:cNvSpPr/>
            <p:nvPr/>
          </p:nvSpPr>
          <p:spPr>
            <a:xfrm>
              <a:off x="7544297" y="4336070"/>
              <a:ext cx="73779" cy="32742"/>
            </a:xfrm>
            <a:custGeom>
              <a:avLst/>
              <a:pathLst>
                <a:path w="73779" h="32742">
                  <a:moveTo>
                    <a:pt x="0" y="0"/>
                  </a:moveTo>
                  <a:lnTo>
                    <a:pt x="73779" y="0"/>
                  </a:lnTo>
                  <a:lnTo>
                    <a:pt x="73779" y="32742"/>
                  </a:lnTo>
                  <a:lnTo>
                    <a:pt x="0" y="327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4" name="pg984"/>
            <p:cNvSpPr/>
            <p:nvPr/>
          </p:nvSpPr>
          <p:spPr>
            <a:xfrm>
              <a:off x="7553029" y="4343491"/>
              <a:ext cx="56316" cy="6111"/>
            </a:xfrm>
            <a:custGeom>
              <a:avLst/>
              <a:pathLst>
                <a:path w="56316" h="6111">
                  <a:moveTo>
                    <a:pt x="0" y="6111"/>
                  </a:moveTo>
                  <a:lnTo>
                    <a:pt x="56316" y="6111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pg985"/>
            <p:cNvSpPr/>
            <p:nvPr/>
          </p:nvSpPr>
          <p:spPr>
            <a:xfrm>
              <a:off x="7553029" y="4355278"/>
              <a:ext cx="56316" cy="6548"/>
            </a:xfrm>
            <a:custGeom>
              <a:avLst/>
              <a:pathLst>
                <a:path w="56316" h="6548">
                  <a:moveTo>
                    <a:pt x="0" y="6548"/>
                  </a:moveTo>
                  <a:lnTo>
                    <a:pt x="56316" y="6548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pg986"/>
            <p:cNvSpPr/>
            <p:nvPr/>
          </p:nvSpPr>
          <p:spPr>
            <a:xfrm>
              <a:off x="7612838" y="4371431"/>
              <a:ext cx="19645" cy="24447"/>
            </a:xfrm>
            <a:custGeom>
              <a:avLst/>
              <a:pathLst>
                <a:path w="19645" h="24447">
                  <a:moveTo>
                    <a:pt x="7858" y="0"/>
                  </a:moveTo>
                  <a:lnTo>
                    <a:pt x="9233" y="1855"/>
                  </a:lnTo>
                  <a:lnTo>
                    <a:pt x="10564" y="3754"/>
                  </a:lnTo>
                  <a:lnTo>
                    <a:pt x="11852" y="5697"/>
                  </a:lnTo>
                  <a:lnTo>
                    <a:pt x="13096" y="7683"/>
                  </a:lnTo>
                  <a:lnTo>
                    <a:pt x="14297" y="9713"/>
                  </a:lnTo>
                  <a:lnTo>
                    <a:pt x="15454" y="11787"/>
                  </a:lnTo>
                  <a:lnTo>
                    <a:pt x="16567" y="13904"/>
                  </a:lnTo>
                  <a:lnTo>
                    <a:pt x="17637" y="16065"/>
                  </a:lnTo>
                  <a:lnTo>
                    <a:pt x="18663" y="18270"/>
                  </a:lnTo>
                  <a:lnTo>
                    <a:pt x="19645" y="20518"/>
                  </a:lnTo>
                  <a:lnTo>
                    <a:pt x="10914" y="24447"/>
                  </a:lnTo>
                  <a:lnTo>
                    <a:pt x="10019" y="22116"/>
                  </a:lnTo>
                  <a:lnTo>
                    <a:pt x="9080" y="19837"/>
                  </a:lnTo>
                  <a:lnTo>
                    <a:pt x="8098" y="17610"/>
                  </a:lnTo>
                  <a:lnTo>
                    <a:pt x="7072" y="15436"/>
                  </a:lnTo>
                  <a:lnTo>
                    <a:pt x="6002" y="13315"/>
                  </a:lnTo>
                  <a:lnTo>
                    <a:pt x="4889" y="11245"/>
                  </a:lnTo>
                  <a:lnTo>
                    <a:pt x="3732" y="9228"/>
                  </a:lnTo>
                  <a:lnTo>
                    <a:pt x="2532" y="7264"/>
                  </a:lnTo>
                  <a:lnTo>
                    <a:pt x="1287" y="535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g987"/>
            <p:cNvSpPr/>
            <p:nvPr/>
          </p:nvSpPr>
          <p:spPr>
            <a:xfrm>
              <a:off x="7575293" y="4371431"/>
              <a:ext cx="13096" cy="13533"/>
            </a:xfrm>
            <a:custGeom>
              <a:avLst/>
              <a:pathLst>
                <a:path w="13096" h="13533">
                  <a:moveTo>
                    <a:pt x="8294" y="0"/>
                  </a:moveTo>
                  <a:lnTo>
                    <a:pt x="8892" y="1052"/>
                  </a:lnTo>
                  <a:lnTo>
                    <a:pt x="9464" y="2112"/>
                  </a:lnTo>
                  <a:lnTo>
                    <a:pt x="10010" y="3182"/>
                  </a:lnTo>
                  <a:lnTo>
                    <a:pt x="10529" y="4260"/>
                  </a:lnTo>
                  <a:lnTo>
                    <a:pt x="11023" y="5347"/>
                  </a:lnTo>
                  <a:lnTo>
                    <a:pt x="11490" y="6443"/>
                  </a:lnTo>
                  <a:lnTo>
                    <a:pt x="11931" y="7548"/>
                  </a:lnTo>
                  <a:lnTo>
                    <a:pt x="12345" y="8661"/>
                  </a:lnTo>
                  <a:lnTo>
                    <a:pt x="12734" y="9783"/>
                  </a:lnTo>
                  <a:lnTo>
                    <a:pt x="13096" y="10914"/>
                  </a:lnTo>
                  <a:lnTo>
                    <a:pt x="5238" y="13533"/>
                  </a:lnTo>
                  <a:lnTo>
                    <a:pt x="4872" y="12324"/>
                  </a:lnTo>
                  <a:lnTo>
                    <a:pt x="4470" y="11141"/>
                  </a:lnTo>
                  <a:lnTo>
                    <a:pt x="4033" y="9984"/>
                  </a:lnTo>
                  <a:lnTo>
                    <a:pt x="3562" y="8853"/>
                  </a:lnTo>
                  <a:lnTo>
                    <a:pt x="3055" y="7748"/>
                  </a:lnTo>
                  <a:lnTo>
                    <a:pt x="2514" y="6670"/>
                  </a:lnTo>
                  <a:lnTo>
                    <a:pt x="1938" y="5618"/>
                  </a:lnTo>
                  <a:lnTo>
                    <a:pt x="1327" y="4592"/>
                  </a:lnTo>
                  <a:lnTo>
                    <a:pt x="681" y="359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pg988"/>
            <p:cNvSpPr/>
            <p:nvPr/>
          </p:nvSpPr>
          <p:spPr>
            <a:xfrm>
              <a:off x="7531637" y="4372304"/>
              <a:ext cx="20081" cy="24010"/>
            </a:xfrm>
            <a:custGeom>
              <a:avLst/>
              <a:pathLst>
                <a:path w="20081" h="24010">
                  <a:moveTo>
                    <a:pt x="13096" y="0"/>
                  </a:moveTo>
                  <a:lnTo>
                    <a:pt x="20081" y="3929"/>
                  </a:lnTo>
                  <a:lnTo>
                    <a:pt x="18767" y="6408"/>
                  </a:lnTo>
                  <a:lnTo>
                    <a:pt x="17445" y="8783"/>
                  </a:lnTo>
                  <a:lnTo>
                    <a:pt x="16113" y="11053"/>
                  </a:lnTo>
                  <a:lnTo>
                    <a:pt x="14773" y="13219"/>
                  </a:lnTo>
                  <a:lnTo>
                    <a:pt x="13424" y="15279"/>
                  </a:lnTo>
                  <a:lnTo>
                    <a:pt x="12066" y="17235"/>
                  </a:lnTo>
                  <a:lnTo>
                    <a:pt x="10700" y="19086"/>
                  </a:lnTo>
                  <a:lnTo>
                    <a:pt x="9324" y="20832"/>
                  </a:lnTo>
                  <a:lnTo>
                    <a:pt x="7941" y="22474"/>
                  </a:lnTo>
                  <a:lnTo>
                    <a:pt x="6548" y="24010"/>
                  </a:lnTo>
                  <a:lnTo>
                    <a:pt x="0" y="17899"/>
                  </a:lnTo>
                  <a:lnTo>
                    <a:pt x="1545" y="16227"/>
                  </a:lnTo>
                  <a:lnTo>
                    <a:pt x="3038" y="14528"/>
                  </a:lnTo>
                  <a:lnTo>
                    <a:pt x="4479" y="12804"/>
                  </a:lnTo>
                  <a:lnTo>
                    <a:pt x="5867" y="11053"/>
                  </a:lnTo>
                  <a:lnTo>
                    <a:pt x="7203" y="9276"/>
                  </a:lnTo>
                  <a:lnTo>
                    <a:pt x="8486" y="7473"/>
                  </a:lnTo>
                  <a:lnTo>
                    <a:pt x="9717" y="5644"/>
                  </a:lnTo>
                  <a:lnTo>
                    <a:pt x="10896" y="3789"/>
                  </a:lnTo>
                  <a:lnTo>
                    <a:pt x="12022" y="1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pg989"/>
            <p:cNvSpPr/>
            <p:nvPr/>
          </p:nvSpPr>
          <p:spPr>
            <a:xfrm>
              <a:off x="7556085" y="4373614"/>
              <a:ext cx="56316" cy="23574"/>
            </a:xfrm>
            <a:custGeom>
              <a:avLst/>
              <a:pathLst>
                <a:path w="56316" h="23574">
                  <a:moveTo>
                    <a:pt x="0" y="0"/>
                  </a:moveTo>
                  <a:lnTo>
                    <a:pt x="8731" y="0"/>
                  </a:lnTo>
                  <a:lnTo>
                    <a:pt x="8731" y="10914"/>
                  </a:lnTo>
                  <a:lnTo>
                    <a:pt x="8750" y="11420"/>
                  </a:lnTo>
                  <a:lnTo>
                    <a:pt x="8809" y="11891"/>
                  </a:lnTo>
                  <a:lnTo>
                    <a:pt x="8908" y="12328"/>
                  </a:lnTo>
                  <a:lnTo>
                    <a:pt x="9045" y="12730"/>
                  </a:lnTo>
                  <a:lnTo>
                    <a:pt x="9222" y="13096"/>
                  </a:lnTo>
                  <a:lnTo>
                    <a:pt x="9438" y="13428"/>
                  </a:lnTo>
                  <a:lnTo>
                    <a:pt x="9693" y="13725"/>
                  </a:lnTo>
                  <a:lnTo>
                    <a:pt x="9988" y="13987"/>
                  </a:lnTo>
                  <a:lnTo>
                    <a:pt x="10322" y="14214"/>
                  </a:lnTo>
                  <a:lnTo>
                    <a:pt x="10695" y="14406"/>
                  </a:lnTo>
                  <a:lnTo>
                    <a:pt x="11182" y="14572"/>
                  </a:lnTo>
                  <a:lnTo>
                    <a:pt x="11857" y="14720"/>
                  </a:lnTo>
                  <a:lnTo>
                    <a:pt x="12719" y="14851"/>
                  </a:lnTo>
                  <a:lnTo>
                    <a:pt x="13769" y="14965"/>
                  </a:lnTo>
                  <a:lnTo>
                    <a:pt x="15006" y="15061"/>
                  </a:lnTo>
                  <a:lnTo>
                    <a:pt x="16432" y="15139"/>
                  </a:lnTo>
                  <a:lnTo>
                    <a:pt x="18045" y="15201"/>
                  </a:lnTo>
                  <a:lnTo>
                    <a:pt x="19846" y="15244"/>
                  </a:lnTo>
                  <a:lnTo>
                    <a:pt x="21834" y="15270"/>
                  </a:lnTo>
                  <a:lnTo>
                    <a:pt x="24010" y="15279"/>
                  </a:lnTo>
                  <a:lnTo>
                    <a:pt x="26006" y="15275"/>
                  </a:lnTo>
                  <a:lnTo>
                    <a:pt x="27800" y="15262"/>
                  </a:lnTo>
                  <a:lnTo>
                    <a:pt x="29393" y="15240"/>
                  </a:lnTo>
                  <a:lnTo>
                    <a:pt x="30786" y="15209"/>
                  </a:lnTo>
                  <a:lnTo>
                    <a:pt x="31978" y="15170"/>
                  </a:lnTo>
                  <a:lnTo>
                    <a:pt x="32969" y="15122"/>
                  </a:lnTo>
                  <a:lnTo>
                    <a:pt x="33759" y="15065"/>
                  </a:lnTo>
                  <a:lnTo>
                    <a:pt x="34348" y="15000"/>
                  </a:lnTo>
                  <a:lnTo>
                    <a:pt x="34737" y="14926"/>
                  </a:lnTo>
                  <a:lnTo>
                    <a:pt x="34925" y="14843"/>
                  </a:lnTo>
                  <a:lnTo>
                    <a:pt x="36758" y="14755"/>
                  </a:lnTo>
                  <a:lnTo>
                    <a:pt x="38417" y="14668"/>
                  </a:lnTo>
                  <a:lnTo>
                    <a:pt x="39901" y="14581"/>
                  </a:lnTo>
                  <a:lnTo>
                    <a:pt x="41211" y="14493"/>
                  </a:lnTo>
                  <a:lnTo>
                    <a:pt x="42346" y="14406"/>
                  </a:lnTo>
                  <a:lnTo>
                    <a:pt x="43307" y="14319"/>
                  </a:lnTo>
                  <a:lnTo>
                    <a:pt x="44092" y="14231"/>
                  </a:lnTo>
                  <a:lnTo>
                    <a:pt x="44704" y="14144"/>
                  </a:lnTo>
                  <a:lnTo>
                    <a:pt x="45140" y="14057"/>
                  </a:lnTo>
                  <a:lnTo>
                    <a:pt x="45402" y="13969"/>
                  </a:lnTo>
                  <a:lnTo>
                    <a:pt x="45660" y="13563"/>
                  </a:lnTo>
                  <a:lnTo>
                    <a:pt x="45908" y="13044"/>
                  </a:lnTo>
                  <a:lnTo>
                    <a:pt x="46149" y="12411"/>
                  </a:lnTo>
                  <a:lnTo>
                    <a:pt x="46380" y="11664"/>
                  </a:lnTo>
                  <a:lnTo>
                    <a:pt x="46603" y="10804"/>
                  </a:lnTo>
                  <a:lnTo>
                    <a:pt x="46816" y="9831"/>
                  </a:lnTo>
                  <a:lnTo>
                    <a:pt x="47022" y="8744"/>
                  </a:lnTo>
                  <a:lnTo>
                    <a:pt x="47218" y="7543"/>
                  </a:lnTo>
                  <a:lnTo>
                    <a:pt x="47406" y="6229"/>
                  </a:lnTo>
                  <a:lnTo>
                    <a:pt x="47585" y="4802"/>
                  </a:lnTo>
                  <a:lnTo>
                    <a:pt x="56316" y="9604"/>
                  </a:lnTo>
                  <a:lnTo>
                    <a:pt x="56032" y="11455"/>
                  </a:lnTo>
                  <a:lnTo>
                    <a:pt x="55705" y="13166"/>
                  </a:lnTo>
                  <a:lnTo>
                    <a:pt x="55334" y="14738"/>
                  </a:lnTo>
                  <a:lnTo>
                    <a:pt x="54919" y="16170"/>
                  </a:lnTo>
                  <a:lnTo>
                    <a:pt x="54461" y="17462"/>
                  </a:lnTo>
                  <a:lnTo>
                    <a:pt x="53959" y="18615"/>
                  </a:lnTo>
                  <a:lnTo>
                    <a:pt x="53413" y="19627"/>
                  </a:lnTo>
                  <a:lnTo>
                    <a:pt x="52824" y="20500"/>
                  </a:lnTo>
                  <a:lnTo>
                    <a:pt x="52191" y="21234"/>
                  </a:lnTo>
                  <a:lnTo>
                    <a:pt x="51514" y="21828"/>
                  </a:lnTo>
                  <a:lnTo>
                    <a:pt x="50846" y="22159"/>
                  </a:lnTo>
                  <a:lnTo>
                    <a:pt x="49715" y="22456"/>
                  </a:lnTo>
                  <a:lnTo>
                    <a:pt x="48122" y="22718"/>
                  </a:lnTo>
                  <a:lnTo>
                    <a:pt x="46066" y="22945"/>
                  </a:lnTo>
                  <a:lnTo>
                    <a:pt x="43547" y="23137"/>
                  </a:lnTo>
                  <a:lnTo>
                    <a:pt x="40565" y="23294"/>
                  </a:lnTo>
                  <a:lnTo>
                    <a:pt x="37120" y="23417"/>
                  </a:lnTo>
                  <a:lnTo>
                    <a:pt x="33213" y="23504"/>
                  </a:lnTo>
                  <a:lnTo>
                    <a:pt x="28843" y="23556"/>
                  </a:lnTo>
                  <a:lnTo>
                    <a:pt x="24010" y="23574"/>
                  </a:lnTo>
                  <a:lnTo>
                    <a:pt x="20579" y="23554"/>
                  </a:lnTo>
                  <a:lnTo>
                    <a:pt x="17445" y="23495"/>
                  </a:lnTo>
                  <a:lnTo>
                    <a:pt x="14607" y="23397"/>
                  </a:lnTo>
                  <a:lnTo>
                    <a:pt x="12066" y="23260"/>
                  </a:lnTo>
                  <a:lnTo>
                    <a:pt x="9822" y="23083"/>
                  </a:lnTo>
                  <a:lnTo>
                    <a:pt x="7875" y="22867"/>
                  </a:lnTo>
                  <a:lnTo>
                    <a:pt x="6225" y="22611"/>
                  </a:lnTo>
                  <a:lnTo>
                    <a:pt x="4872" y="22317"/>
                  </a:lnTo>
                  <a:lnTo>
                    <a:pt x="3815" y="21983"/>
                  </a:lnTo>
                  <a:lnTo>
                    <a:pt x="3055" y="21609"/>
                  </a:lnTo>
                  <a:lnTo>
                    <a:pt x="2475" y="21175"/>
                  </a:lnTo>
                  <a:lnTo>
                    <a:pt x="1955" y="20658"/>
                  </a:lnTo>
                  <a:lnTo>
                    <a:pt x="1497" y="20057"/>
                  </a:lnTo>
                  <a:lnTo>
                    <a:pt x="1100" y="19374"/>
                  </a:lnTo>
                  <a:lnTo>
                    <a:pt x="763" y="18608"/>
                  </a:lnTo>
                  <a:lnTo>
                    <a:pt x="488" y="17759"/>
                  </a:lnTo>
                  <a:lnTo>
                    <a:pt x="275" y="16827"/>
                  </a:lnTo>
                  <a:lnTo>
                    <a:pt x="122" y="15812"/>
                  </a:lnTo>
                  <a:lnTo>
                    <a:pt x="30" y="14714"/>
                  </a:lnTo>
                  <a:lnTo>
                    <a:pt x="0" y="135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g990"/>
            <p:cNvSpPr/>
            <p:nvPr/>
          </p:nvSpPr>
          <p:spPr>
            <a:xfrm>
              <a:off x="7656057" y="4371868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g991"/>
            <p:cNvSpPr/>
            <p:nvPr/>
          </p:nvSpPr>
          <p:spPr>
            <a:xfrm>
              <a:off x="7763452" y="4298089"/>
              <a:ext cx="19208" cy="23137"/>
            </a:xfrm>
            <a:custGeom>
              <a:avLst/>
              <a:pathLst>
                <a:path w="19208" h="23137">
                  <a:moveTo>
                    <a:pt x="7858" y="0"/>
                  </a:moveTo>
                  <a:lnTo>
                    <a:pt x="9228" y="1754"/>
                  </a:lnTo>
                  <a:lnTo>
                    <a:pt x="10547" y="3527"/>
                  </a:lnTo>
                  <a:lnTo>
                    <a:pt x="11813" y="5317"/>
                  </a:lnTo>
                  <a:lnTo>
                    <a:pt x="13027" y="7124"/>
                  </a:lnTo>
                  <a:lnTo>
                    <a:pt x="14188" y="8949"/>
                  </a:lnTo>
                  <a:lnTo>
                    <a:pt x="15297" y="10791"/>
                  </a:lnTo>
                  <a:lnTo>
                    <a:pt x="16353" y="12651"/>
                  </a:lnTo>
                  <a:lnTo>
                    <a:pt x="17357" y="14528"/>
                  </a:lnTo>
                  <a:lnTo>
                    <a:pt x="18309" y="16423"/>
                  </a:lnTo>
                  <a:lnTo>
                    <a:pt x="19208" y="18335"/>
                  </a:lnTo>
                  <a:lnTo>
                    <a:pt x="10914" y="23137"/>
                  </a:lnTo>
                  <a:lnTo>
                    <a:pt x="10097" y="21225"/>
                  </a:lnTo>
                  <a:lnTo>
                    <a:pt x="9220" y="19330"/>
                  </a:lnTo>
                  <a:lnTo>
                    <a:pt x="8281" y="17453"/>
                  </a:lnTo>
                  <a:lnTo>
                    <a:pt x="7281" y="15594"/>
                  </a:lnTo>
                  <a:lnTo>
                    <a:pt x="6221" y="13751"/>
                  </a:lnTo>
                  <a:lnTo>
                    <a:pt x="5099" y="11926"/>
                  </a:lnTo>
                  <a:lnTo>
                    <a:pt x="3915" y="10119"/>
                  </a:lnTo>
                  <a:lnTo>
                    <a:pt x="2671" y="8329"/>
                  </a:lnTo>
                  <a:lnTo>
                    <a:pt x="1366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g992"/>
            <p:cNvSpPr/>
            <p:nvPr/>
          </p:nvSpPr>
          <p:spPr>
            <a:xfrm>
              <a:off x="7755157" y="4330394"/>
              <a:ext cx="33615" cy="62428"/>
            </a:xfrm>
            <a:custGeom>
              <a:avLst/>
              <a:pathLst>
                <a:path w="33615" h="62428">
                  <a:moveTo>
                    <a:pt x="0" y="0"/>
                  </a:moveTo>
                  <a:lnTo>
                    <a:pt x="22701" y="0"/>
                  </a:lnTo>
                  <a:lnTo>
                    <a:pt x="22701" y="48021"/>
                  </a:lnTo>
                  <a:lnTo>
                    <a:pt x="28376" y="40163"/>
                  </a:lnTo>
                  <a:lnTo>
                    <a:pt x="33615" y="44965"/>
                  </a:lnTo>
                  <a:lnTo>
                    <a:pt x="32624" y="46790"/>
                  </a:lnTo>
                  <a:lnTo>
                    <a:pt x="31572" y="48598"/>
                  </a:lnTo>
                  <a:lnTo>
                    <a:pt x="30458" y="50388"/>
                  </a:lnTo>
                  <a:lnTo>
                    <a:pt x="29284" y="52160"/>
                  </a:lnTo>
                  <a:lnTo>
                    <a:pt x="28049" y="53915"/>
                  </a:lnTo>
                  <a:lnTo>
                    <a:pt x="26752" y="55652"/>
                  </a:lnTo>
                  <a:lnTo>
                    <a:pt x="25394" y="57373"/>
                  </a:lnTo>
                  <a:lnTo>
                    <a:pt x="23976" y="59075"/>
                  </a:lnTo>
                  <a:lnTo>
                    <a:pt x="22496" y="60760"/>
                  </a:lnTo>
                  <a:lnTo>
                    <a:pt x="20954" y="62428"/>
                  </a:lnTo>
                  <a:lnTo>
                    <a:pt x="14406" y="56753"/>
                  </a:lnTo>
                  <a:lnTo>
                    <a:pt x="14406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g993"/>
            <p:cNvSpPr/>
            <p:nvPr/>
          </p:nvSpPr>
          <p:spPr>
            <a:xfrm>
              <a:off x="7783970" y="4298089"/>
              <a:ext cx="71596" cy="42783"/>
            </a:xfrm>
            <a:custGeom>
              <a:avLst/>
              <a:pathLst>
                <a:path w="71596" h="42783">
                  <a:moveTo>
                    <a:pt x="3929" y="6548"/>
                  </a:moveTo>
                  <a:lnTo>
                    <a:pt x="30559" y="6548"/>
                  </a:lnTo>
                  <a:lnTo>
                    <a:pt x="30559" y="0"/>
                  </a:lnTo>
                  <a:lnTo>
                    <a:pt x="39290" y="0"/>
                  </a:lnTo>
                  <a:lnTo>
                    <a:pt x="39290" y="6548"/>
                  </a:lnTo>
                  <a:lnTo>
                    <a:pt x="68540" y="6548"/>
                  </a:lnTo>
                  <a:lnTo>
                    <a:pt x="68540" y="13970"/>
                  </a:lnTo>
                  <a:lnTo>
                    <a:pt x="39290" y="13970"/>
                  </a:lnTo>
                  <a:lnTo>
                    <a:pt x="39290" y="20955"/>
                  </a:lnTo>
                  <a:lnTo>
                    <a:pt x="65047" y="20955"/>
                  </a:lnTo>
                  <a:lnTo>
                    <a:pt x="65047" y="28376"/>
                  </a:lnTo>
                  <a:lnTo>
                    <a:pt x="39290" y="28376"/>
                  </a:lnTo>
                  <a:lnTo>
                    <a:pt x="39290" y="35361"/>
                  </a:lnTo>
                  <a:lnTo>
                    <a:pt x="71596" y="35361"/>
                  </a:lnTo>
                  <a:lnTo>
                    <a:pt x="71596" y="42783"/>
                  </a:lnTo>
                  <a:lnTo>
                    <a:pt x="0" y="42783"/>
                  </a:lnTo>
                  <a:lnTo>
                    <a:pt x="0" y="35361"/>
                  </a:lnTo>
                  <a:lnTo>
                    <a:pt x="30559" y="35361"/>
                  </a:lnTo>
                  <a:lnTo>
                    <a:pt x="30559" y="28376"/>
                  </a:lnTo>
                  <a:lnTo>
                    <a:pt x="8294" y="28376"/>
                  </a:lnTo>
                  <a:lnTo>
                    <a:pt x="8294" y="20955"/>
                  </a:lnTo>
                  <a:lnTo>
                    <a:pt x="30559" y="20955"/>
                  </a:lnTo>
                  <a:lnTo>
                    <a:pt x="30559" y="13970"/>
                  </a:lnTo>
                  <a:lnTo>
                    <a:pt x="3929" y="139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g994"/>
            <p:cNvSpPr/>
            <p:nvPr/>
          </p:nvSpPr>
          <p:spPr>
            <a:xfrm>
              <a:off x="7791828" y="4347857"/>
              <a:ext cx="55443" cy="50641"/>
            </a:xfrm>
            <a:custGeom>
              <a:avLst/>
              <a:pathLst>
                <a:path w="55443" h="50641">
                  <a:moveTo>
                    <a:pt x="55443" y="0"/>
                  </a:moveTo>
                  <a:lnTo>
                    <a:pt x="55443" y="40163"/>
                  </a:lnTo>
                  <a:lnTo>
                    <a:pt x="55412" y="41185"/>
                  </a:lnTo>
                  <a:lnTo>
                    <a:pt x="55321" y="42154"/>
                  </a:lnTo>
                  <a:lnTo>
                    <a:pt x="55168" y="43071"/>
                  </a:lnTo>
                  <a:lnTo>
                    <a:pt x="54954" y="43935"/>
                  </a:lnTo>
                  <a:lnTo>
                    <a:pt x="54679" y="44747"/>
                  </a:lnTo>
                  <a:lnTo>
                    <a:pt x="54343" y="45507"/>
                  </a:lnTo>
                  <a:lnTo>
                    <a:pt x="53946" y="46214"/>
                  </a:lnTo>
                  <a:lnTo>
                    <a:pt x="53487" y="46869"/>
                  </a:lnTo>
                  <a:lnTo>
                    <a:pt x="52968" y="47471"/>
                  </a:lnTo>
                  <a:lnTo>
                    <a:pt x="52387" y="48021"/>
                  </a:lnTo>
                  <a:lnTo>
                    <a:pt x="51750" y="48519"/>
                  </a:lnTo>
                  <a:lnTo>
                    <a:pt x="51060" y="48964"/>
                  </a:lnTo>
                  <a:lnTo>
                    <a:pt x="50318" y="49357"/>
                  </a:lnTo>
                  <a:lnTo>
                    <a:pt x="49523" y="49698"/>
                  </a:lnTo>
                  <a:lnTo>
                    <a:pt x="48676" y="49986"/>
                  </a:lnTo>
                  <a:lnTo>
                    <a:pt x="47777" y="50222"/>
                  </a:lnTo>
                  <a:lnTo>
                    <a:pt x="46825" y="50405"/>
                  </a:lnTo>
                  <a:lnTo>
                    <a:pt x="45821" y="50536"/>
                  </a:lnTo>
                  <a:lnTo>
                    <a:pt x="44765" y="50615"/>
                  </a:lnTo>
                  <a:lnTo>
                    <a:pt x="43656" y="50641"/>
                  </a:lnTo>
                  <a:lnTo>
                    <a:pt x="42861" y="50632"/>
                  </a:lnTo>
                  <a:lnTo>
                    <a:pt x="42049" y="50606"/>
                  </a:lnTo>
                  <a:lnTo>
                    <a:pt x="41220" y="50562"/>
                  </a:lnTo>
                  <a:lnTo>
                    <a:pt x="40373" y="50501"/>
                  </a:lnTo>
                  <a:lnTo>
                    <a:pt x="39508" y="50422"/>
                  </a:lnTo>
                  <a:lnTo>
                    <a:pt x="38627" y="50326"/>
                  </a:lnTo>
                  <a:lnTo>
                    <a:pt x="37727" y="50213"/>
                  </a:lnTo>
                  <a:lnTo>
                    <a:pt x="36810" y="50082"/>
                  </a:lnTo>
                  <a:lnTo>
                    <a:pt x="35876" y="49934"/>
                  </a:lnTo>
                  <a:lnTo>
                    <a:pt x="34925" y="49768"/>
                  </a:lnTo>
                  <a:lnTo>
                    <a:pt x="32742" y="41473"/>
                  </a:lnTo>
                  <a:lnTo>
                    <a:pt x="34104" y="41639"/>
                  </a:lnTo>
                  <a:lnTo>
                    <a:pt x="35396" y="41787"/>
                  </a:lnTo>
                  <a:lnTo>
                    <a:pt x="36618" y="41918"/>
                  </a:lnTo>
                  <a:lnTo>
                    <a:pt x="37771" y="42032"/>
                  </a:lnTo>
                  <a:lnTo>
                    <a:pt x="38854" y="42128"/>
                  </a:lnTo>
                  <a:lnTo>
                    <a:pt x="39866" y="42206"/>
                  </a:lnTo>
                  <a:lnTo>
                    <a:pt x="40809" y="42267"/>
                  </a:lnTo>
                  <a:lnTo>
                    <a:pt x="41682" y="42311"/>
                  </a:lnTo>
                  <a:lnTo>
                    <a:pt x="42486" y="42337"/>
                  </a:lnTo>
                  <a:lnTo>
                    <a:pt x="43219" y="42346"/>
                  </a:lnTo>
                  <a:lnTo>
                    <a:pt x="43883" y="42302"/>
                  </a:lnTo>
                  <a:lnTo>
                    <a:pt x="44476" y="42171"/>
                  </a:lnTo>
                  <a:lnTo>
                    <a:pt x="45000" y="41953"/>
                  </a:lnTo>
                  <a:lnTo>
                    <a:pt x="45454" y="41648"/>
                  </a:lnTo>
                  <a:lnTo>
                    <a:pt x="45839" y="41255"/>
                  </a:lnTo>
                  <a:lnTo>
                    <a:pt x="46153" y="40774"/>
                  </a:lnTo>
                  <a:lnTo>
                    <a:pt x="46397" y="40207"/>
                  </a:lnTo>
                  <a:lnTo>
                    <a:pt x="46572" y="39552"/>
                  </a:lnTo>
                  <a:lnTo>
                    <a:pt x="46677" y="38810"/>
                  </a:lnTo>
                  <a:lnTo>
                    <a:pt x="46712" y="37980"/>
                  </a:lnTo>
                  <a:lnTo>
                    <a:pt x="46712" y="34925"/>
                  </a:lnTo>
                  <a:lnTo>
                    <a:pt x="8731" y="34925"/>
                  </a:ln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g995"/>
            <p:cNvSpPr/>
            <p:nvPr/>
          </p:nvSpPr>
          <p:spPr>
            <a:xfrm>
              <a:off x="7800560" y="4354842"/>
              <a:ext cx="37980" cy="6985"/>
            </a:xfrm>
            <a:custGeom>
              <a:avLst/>
              <a:pathLst>
                <a:path w="37980" h="6985">
                  <a:moveTo>
                    <a:pt x="0" y="6985"/>
                  </a:moveTo>
                  <a:lnTo>
                    <a:pt x="37980" y="6985"/>
                  </a:lnTo>
                  <a:lnTo>
                    <a:pt x="379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pg996"/>
            <p:cNvSpPr/>
            <p:nvPr/>
          </p:nvSpPr>
          <p:spPr>
            <a:xfrm>
              <a:off x="7800560" y="4368812"/>
              <a:ext cx="37980" cy="6985"/>
            </a:xfrm>
            <a:custGeom>
              <a:avLst/>
              <a:pathLst>
                <a:path w="37980" h="6985">
                  <a:moveTo>
                    <a:pt x="0" y="6985"/>
                  </a:moveTo>
                  <a:lnTo>
                    <a:pt x="37980" y="6985"/>
                  </a:lnTo>
                  <a:lnTo>
                    <a:pt x="379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g997"/>
            <p:cNvSpPr/>
            <p:nvPr/>
          </p:nvSpPr>
          <p:spPr>
            <a:xfrm>
              <a:off x="7866044" y="4299835"/>
              <a:ext cx="34925" cy="82073"/>
            </a:xfrm>
            <a:custGeom>
              <a:avLst/>
              <a:pathLst>
                <a:path w="34925" h="82073">
                  <a:moveTo>
                    <a:pt x="1309" y="24010"/>
                  </a:moveTo>
                  <a:lnTo>
                    <a:pt x="13970" y="24010"/>
                  </a:lnTo>
                  <a:lnTo>
                    <a:pt x="13970" y="0"/>
                  </a:lnTo>
                  <a:lnTo>
                    <a:pt x="22264" y="0"/>
                  </a:lnTo>
                  <a:lnTo>
                    <a:pt x="22264" y="24010"/>
                  </a:lnTo>
                  <a:lnTo>
                    <a:pt x="34925" y="24010"/>
                  </a:lnTo>
                  <a:lnTo>
                    <a:pt x="34925" y="32305"/>
                  </a:lnTo>
                  <a:lnTo>
                    <a:pt x="22264" y="32305"/>
                  </a:lnTo>
                  <a:lnTo>
                    <a:pt x="22264" y="66794"/>
                  </a:lnTo>
                  <a:lnTo>
                    <a:pt x="33178" y="62428"/>
                  </a:lnTo>
                  <a:lnTo>
                    <a:pt x="34488" y="70286"/>
                  </a:lnTo>
                  <a:lnTo>
                    <a:pt x="31489" y="71661"/>
                  </a:lnTo>
                  <a:lnTo>
                    <a:pt x="28428" y="72993"/>
                  </a:lnTo>
                  <a:lnTo>
                    <a:pt x="25307" y="74281"/>
                  </a:lnTo>
                  <a:lnTo>
                    <a:pt x="22124" y="75525"/>
                  </a:lnTo>
                  <a:lnTo>
                    <a:pt x="18881" y="76725"/>
                  </a:lnTo>
                  <a:lnTo>
                    <a:pt x="15576" y="77882"/>
                  </a:lnTo>
                  <a:lnTo>
                    <a:pt x="12210" y="78995"/>
                  </a:lnTo>
                  <a:lnTo>
                    <a:pt x="8783" y="80065"/>
                  </a:lnTo>
                  <a:lnTo>
                    <a:pt x="5295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475" y="72988"/>
                  </a:lnTo>
                  <a:lnTo>
                    <a:pt x="2933" y="72626"/>
                  </a:lnTo>
                  <a:lnTo>
                    <a:pt x="4374" y="72255"/>
                  </a:lnTo>
                  <a:lnTo>
                    <a:pt x="5797" y="71875"/>
                  </a:lnTo>
                  <a:lnTo>
                    <a:pt x="7203" y="71487"/>
                  </a:lnTo>
                  <a:lnTo>
                    <a:pt x="8591" y="71089"/>
                  </a:lnTo>
                  <a:lnTo>
                    <a:pt x="9962" y="70683"/>
                  </a:lnTo>
                  <a:lnTo>
                    <a:pt x="11315" y="70269"/>
                  </a:lnTo>
                  <a:lnTo>
                    <a:pt x="12651" y="69845"/>
                  </a:lnTo>
                  <a:lnTo>
                    <a:pt x="13970" y="69413"/>
                  </a:lnTo>
                  <a:lnTo>
                    <a:pt x="13970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pg998"/>
            <p:cNvSpPr/>
            <p:nvPr/>
          </p:nvSpPr>
          <p:spPr>
            <a:xfrm>
              <a:off x="7901406" y="4297652"/>
              <a:ext cx="65920" cy="81637"/>
            </a:xfrm>
            <a:custGeom>
              <a:avLst/>
              <a:pathLst>
                <a:path w="65920" h="81637">
                  <a:moveTo>
                    <a:pt x="3055" y="7858"/>
                  </a:moveTo>
                  <a:lnTo>
                    <a:pt x="29686" y="7858"/>
                  </a:lnTo>
                  <a:lnTo>
                    <a:pt x="30995" y="0"/>
                  </a:lnTo>
                  <a:lnTo>
                    <a:pt x="40163" y="1309"/>
                  </a:lnTo>
                  <a:lnTo>
                    <a:pt x="38854" y="7858"/>
                  </a:lnTo>
                  <a:lnTo>
                    <a:pt x="63301" y="7858"/>
                  </a:lnTo>
                  <a:lnTo>
                    <a:pt x="63301" y="15279"/>
                  </a:lnTo>
                  <a:lnTo>
                    <a:pt x="37107" y="15279"/>
                  </a:lnTo>
                  <a:lnTo>
                    <a:pt x="35798" y="22264"/>
                  </a:lnTo>
                  <a:lnTo>
                    <a:pt x="59372" y="22264"/>
                  </a:lnTo>
                  <a:lnTo>
                    <a:pt x="59372" y="74215"/>
                  </a:lnTo>
                  <a:lnTo>
                    <a:pt x="65920" y="74215"/>
                  </a:lnTo>
                  <a:lnTo>
                    <a:pt x="65920" y="81637"/>
                  </a:lnTo>
                  <a:lnTo>
                    <a:pt x="0" y="81637"/>
                  </a:lnTo>
                  <a:lnTo>
                    <a:pt x="0" y="74215"/>
                  </a:lnTo>
                  <a:lnTo>
                    <a:pt x="6111" y="74215"/>
                  </a:lnTo>
                  <a:lnTo>
                    <a:pt x="6111" y="22264"/>
                  </a:lnTo>
                  <a:lnTo>
                    <a:pt x="26630" y="22264"/>
                  </a:lnTo>
                  <a:lnTo>
                    <a:pt x="27939" y="15279"/>
                  </a:lnTo>
                  <a:lnTo>
                    <a:pt x="3055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9" name="pg999"/>
            <p:cNvSpPr/>
            <p:nvPr/>
          </p:nvSpPr>
          <p:spPr>
            <a:xfrm>
              <a:off x="7916249" y="4327338"/>
              <a:ext cx="35798" cy="6111"/>
            </a:xfrm>
            <a:custGeom>
              <a:avLst/>
              <a:pathLst>
                <a:path w="35798" h="6111">
                  <a:moveTo>
                    <a:pt x="35798" y="6111"/>
                  </a:moveTo>
                  <a:lnTo>
                    <a:pt x="35798" y="0"/>
                  </a:lnTo>
                  <a:lnTo>
                    <a:pt x="0" y="0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g1000"/>
            <p:cNvSpPr/>
            <p:nvPr/>
          </p:nvSpPr>
          <p:spPr>
            <a:xfrm>
              <a:off x="7916249" y="4339999"/>
              <a:ext cx="35798" cy="6111"/>
            </a:xfrm>
            <a:custGeom>
              <a:avLst/>
              <a:pathLst>
                <a:path w="35798" h="6111">
                  <a:moveTo>
                    <a:pt x="0" y="0"/>
                  </a:moveTo>
                  <a:lnTo>
                    <a:pt x="0" y="6111"/>
                  </a:lnTo>
                  <a:lnTo>
                    <a:pt x="35798" y="6111"/>
                  </a:lnTo>
                  <a:lnTo>
                    <a:pt x="3579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g1001"/>
            <p:cNvSpPr/>
            <p:nvPr/>
          </p:nvSpPr>
          <p:spPr>
            <a:xfrm>
              <a:off x="7916249" y="4352659"/>
              <a:ext cx="35798" cy="6111"/>
            </a:xfrm>
            <a:custGeom>
              <a:avLst/>
              <a:pathLst>
                <a:path w="35798" h="6111">
                  <a:moveTo>
                    <a:pt x="35798" y="0"/>
                  </a:moveTo>
                  <a:lnTo>
                    <a:pt x="0" y="0"/>
                  </a:lnTo>
                  <a:lnTo>
                    <a:pt x="0" y="6111"/>
                  </a:lnTo>
                  <a:lnTo>
                    <a:pt x="35798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g1002"/>
            <p:cNvSpPr/>
            <p:nvPr/>
          </p:nvSpPr>
          <p:spPr>
            <a:xfrm>
              <a:off x="7916249" y="4365756"/>
              <a:ext cx="35798" cy="6111"/>
            </a:xfrm>
            <a:custGeom>
              <a:avLst/>
              <a:pathLst>
                <a:path w="35798" h="6111">
                  <a:moveTo>
                    <a:pt x="35798" y="0"/>
                  </a:moveTo>
                  <a:lnTo>
                    <a:pt x="0" y="0"/>
                  </a:lnTo>
                  <a:lnTo>
                    <a:pt x="0" y="6111"/>
                  </a:lnTo>
                  <a:lnTo>
                    <a:pt x="35798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g1003"/>
            <p:cNvSpPr/>
            <p:nvPr/>
          </p:nvSpPr>
          <p:spPr>
            <a:xfrm>
              <a:off x="7938513" y="4381472"/>
              <a:ext cx="27503" cy="17899"/>
            </a:xfrm>
            <a:custGeom>
              <a:avLst/>
              <a:pathLst>
                <a:path w="27503" h="17899">
                  <a:moveTo>
                    <a:pt x="5238" y="0"/>
                  </a:moveTo>
                  <a:lnTo>
                    <a:pt x="7504" y="729"/>
                  </a:lnTo>
                  <a:lnTo>
                    <a:pt x="9761" y="1519"/>
                  </a:lnTo>
                  <a:lnTo>
                    <a:pt x="12009" y="2370"/>
                  </a:lnTo>
                  <a:lnTo>
                    <a:pt x="14249" y="3282"/>
                  </a:lnTo>
                  <a:lnTo>
                    <a:pt x="16480" y="4256"/>
                  </a:lnTo>
                  <a:lnTo>
                    <a:pt x="18702" y="5291"/>
                  </a:lnTo>
                  <a:lnTo>
                    <a:pt x="20915" y="6386"/>
                  </a:lnTo>
                  <a:lnTo>
                    <a:pt x="23120" y="7543"/>
                  </a:lnTo>
                  <a:lnTo>
                    <a:pt x="25316" y="8761"/>
                  </a:lnTo>
                  <a:lnTo>
                    <a:pt x="27503" y="10040"/>
                  </a:lnTo>
                  <a:lnTo>
                    <a:pt x="22701" y="17899"/>
                  </a:lnTo>
                  <a:lnTo>
                    <a:pt x="20509" y="16371"/>
                  </a:lnTo>
                  <a:lnTo>
                    <a:pt x="18300" y="14930"/>
                  </a:lnTo>
                  <a:lnTo>
                    <a:pt x="16074" y="13577"/>
                  </a:lnTo>
                  <a:lnTo>
                    <a:pt x="13830" y="12311"/>
                  </a:lnTo>
                  <a:lnTo>
                    <a:pt x="11568" y="11132"/>
                  </a:lnTo>
                  <a:lnTo>
                    <a:pt x="9290" y="10040"/>
                  </a:lnTo>
                  <a:lnTo>
                    <a:pt x="6993" y="9036"/>
                  </a:lnTo>
                  <a:lnTo>
                    <a:pt x="4679" y="8120"/>
                  </a:lnTo>
                  <a:lnTo>
                    <a:pt x="2348" y="7290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g1004"/>
            <p:cNvSpPr/>
            <p:nvPr/>
          </p:nvSpPr>
          <p:spPr>
            <a:xfrm>
              <a:off x="7896167" y="4381472"/>
              <a:ext cx="30995" cy="17462"/>
            </a:xfrm>
            <a:custGeom>
              <a:avLst/>
              <a:pathLst>
                <a:path w="30995" h="17462">
                  <a:moveTo>
                    <a:pt x="24010" y="0"/>
                  </a:moveTo>
                  <a:lnTo>
                    <a:pt x="30995" y="5675"/>
                  </a:lnTo>
                  <a:lnTo>
                    <a:pt x="28852" y="7050"/>
                  </a:lnTo>
                  <a:lnTo>
                    <a:pt x="26612" y="8382"/>
                  </a:lnTo>
                  <a:lnTo>
                    <a:pt x="24277" y="9669"/>
                  </a:lnTo>
                  <a:lnTo>
                    <a:pt x="21845" y="10914"/>
                  </a:lnTo>
                  <a:lnTo>
                    <a:pt x="19317" y="12114"/>
                  </a:lnTo>
                  <a:lnTo>
                    <a:pt x="16694" y="13271"/>
                  </a:lnTo>
                  <a:lnTo>
                    <a:pt x="13974" y="14384"/>
                  </a:lnTo>
                  <a:lnTo>
                    <a:pt x="11158" y="15454"/>
                  </a:lnTo>
                  <a:lnTo>
                    <a:pt x="8246" y="16480"/>
                  </a:lnTo>
                  <a:lnTo>
                    <a:pt x="5238" y="17462"/>
                  </a:lnTo>
                  <a:lnTo>
                    <a:pt x="0" y="10040"/>
                  </a:lnTo>
                  <a:lnTo>
                    <a:pt x="2597" y="9311"/>
                  </a:lnTo>
                  <a:lnTo>
                    <a:pt x="5151" y="8521"/>
                  </a:lnTo>
                  <a:lnTo>
                    <a:pt x="7661" y="7670"/>
                  </a:lnTo>
                  <a:lnTo>
                    <a:pt x="10128" y="6757"/>
                  </a:lnTo>
                  <a:lnTo>
                    <a:pt x="12551" y="5784"/>
                  </a:lnTo>
                  <a:lnTo>
                    <a:pt x="14930" y="4749"/>
                  </a:lnTo>
                  <a:lnTo>
                    <a:pt x="17266" y="3654"/>
                  </a:lnTo>
                  <a:lnTo>
                    <a:pt x="19558" y="2497"/>
                  </a:lnTo>
                  <a:lnTo>
                    <a:pt x="21806" y="1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g1005"/>
            <p:cNvSpPr/>
            <p:nvPr/>
          </p:nvSpPr>
          <p:spPr>
            <a:xfrm>
              <a:off x="7981297" y="4302018"/>
              <a:ext cx="95170" cy="23137"/>
            </a:xfrm>
            <a:custGeom>
              <a:avLst/>
              <a:pathLst>
                <a:path w="95170" h="23137">
                  <a:moveTo>
                    <a:pt x="95170" y="0"/>
                  </a:moveTo>
                  <a:lnTo>
                    <a:pt x="95170" y="23137"/>
                  </a:lnTo>
                  <a:lnTo>
                    <a:pt x="86439" y="23137"/>
                  </a:lnTo>
                  <a:lnTo>
                    <a:pt x="86439" y="7421"/>
                  </a:lnTo>
                  <a:lnTo>
                    <a:pt x="8731" y="7421"/>
                  </a:lnTo>
                  <a:lnTo>
                    <a:pt x="8731" y="23137"/>
                  </a:lnTo>
                  <a:lnTo>
                    <a:pt x="0" y="23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g1006"/>
            <p:cNvSpPr/>
            <p:nvPr/>
          </p:nvSpPr>
          <p:spPr>
            <a:xfrm>
              <a:off x="7995267" y="4315988"/>
              <a:ext cx="75088" cy="81637"/>
            </a:xfrm>
            <a:custGeom>
              <a:avLst/>
              <a:pathLst>
                <a:path w="75088" h="81637">
                  <a:moveTo>
                    <a:pt x="11787" y="19645"/>
                  </a:moveTo>
                  <a:lnTo>
                    <a:pt x="10040" y="32305"/>
                  </a:lnTo>
                  <a:lnTo>
                    <a:pt x="75088" y="32305"/>
                  </a:lnTo>
                  <a:lnTo>
                    <a:pt x="74630" y="38932"/>
                  </a:lnTo>
                  <a:lnTo>
                    <a:pt x="74128" y="45018"/>
                  </a:lnTo>
                  <a:lnTo>
                    <a:pt x="73582" y="50562"/>
                  </a:lnTo>
                  <a:lnTo>
                    <a:pt x="72993" y="55565"/>
                  </a:lnTo>
                  <a:lnTo>
                    <a:pt x="72360" y="60027"/>
                  </a:lnTo>
                  <a:lnTo>
                    <a:pt x="71683" y="63947"/>
                  </a:lnTo>
                  <a:lnTo>
                    <a:pt x="70963" y="67326"/>
                  </a:lnTo>
                  <a:lnTo>
                    <a:pt x="70199" y="70164"/>
                  </a:lnTo>
                  <a:lnTo>
                    <a:pt x="69391" y="72460"/>
                  </a:lnTo>
                  <a:lnTo>
                    <a:pt x="68540" y="74215"/>
                  </a:lnTo>
                  <a:lnTo>
                    <a:pt x="67597" y="75625"/>
                  </a:lnTo>
                  <a:lnTo>
                    <a:pt x="66514" y="76887"/>
                  </a:lnTo>
                  <a:lnTo>
                    <a:pt x="65292" y="78000"/>
                  </a:lnTo>
                  <a:lnTo>
                    <a:pt x="63930" y="78965"/>
                  </a:lnTo>
                  <a:lnTo>
                    <a:pt x="62428" y="79781"/>
                  </a:lnTo>
                  <a:lnTo>
                    <a:pt x="60786" y="80449"/>
                  </a:lnTo>
                  <a:lnTo>
                    <a:pt x="59005" y="80969"/>
                  </a:lnTo>
                  <a:lnTo>
                    <a:pt x="57084" y="81340"/>
                  </a:lnTo>
                  <a:lnTo>
                    <a:pt x="55024" y="81562"/>
                  </a:lnTo>
                  <a:lnTo>
                    <a:pt x="52824" y="81637"/>
                  </a:lnTo>
                  <a:lnTo>
                    <a:pt x="51392" y="81619"/>
                  </a:lnTo>
                  <a:lnTo>
                    <a:pt x="49890" y="81567"/>
                  </a:lnTo>
                  <a:lnTo>
                    <a:pt x="48318" y="81480"/>
                  </a:lnTo>
                  <a:lnTo>
                    <a:pt x="46677" y="81357"/>
                  </a:lnTo>
                  <a:lnTo>
                    <a:pt x="44965" y="81200"/>
                  </a:lnTo>
                  <a:lnTo>
                    <a:pt x="43184" y="81008"/>
                  </a:lnTo>
                  <a:lnTo>
                    <a:pt x="41333" y="80781"/>
                  </a:lnTo>
                  <a:lnTo>
                    <a:pt x="39412" y="80519"/>
                  </a:lnTo>
                  <a:lnTo>
                    <a:pt x="37422" y="80222"/>
                  </a:lnTo>
                  <a:lnTo>
                    <a:pt x="35361" y="79890"/>
                  </a:lnTo>
                  <a:lnTo>
                    <a:pt x="33615" y="71159"/>
                  </a:lnTo>
                  <a:lnTo>
                    <a:pt x="36086" y="71574"/>
                  </a:lnTo>
                  <a:lnTo>
                    <a:pt x="38434" y="71945"/>
                  </a:lnTo>
                  <a:lnTo>
                    <a:pt x="40661" y="72272"/>
                  </a:lnTo>
                  <a:lnTo>
                    <a:pt x="42765" y="72556"/>
                  </a:lnTo>
                  <a:lnTo>
                    <a:pt x="44747" y="72796"/>
                  </a:lnTo>
                  <a:lnTo>
                    <a:pt x="46607" y="72993"/>
                  </a:lnTo>
                  <a:lnTo>
                    <a:pt x="48344" y="73146"/>
                  </a:lnTo>
                  <a:lnTo>
                    <a:pt x="49960" y="73255"/>
                  </a:lnTo>
                  <a:lnTo>
                    <a:pt x="51453" y="73320"/>
                  </a:lnTo>
                  <a:lnTo>
                    <a:pt x="52824" y="73342"/>
                  </a:lnTo>
                  <a:lnTo>
                    <a:pt x="53928" y="73285"/>
                  </a:lnTo>
                  <a:lnTo>
                    <a:pt x="54971" y="73115"/>
                  </a:lnTo>
                  <a:lnTo>
                    <a:pt x="55954" y="72831"/>
                  </a:lnTo>
                  <a:lnTo>
                    <a:pt x="56875" y="72434"/>
                  </a:lnTo>
                  <a:lnTo>
                    <a:pt x="57735" y="71923"/>
                  </a:lnTo>
                  <a:lnTo>
                    <a:pt x="58534" y="71299"/>
                  </a:lnTo>
                  <a:lnTo>
                    <a:pt x="59272" y="70561"/>
                  </a:lnTo>
                  <a:lnTo>
                    <a:pt x="59948" y="69710"/>
                  </a:lnTo>
                  <a:lnTo>
                    <a:pt x="60564" y="68745"/>
                  </a:lnTo>
                  <a:lnTo>
                    <a:pt x="61118" y="67667"/>
                  </a:lnTo>
                  <a:lnTo>
                    <a:pt x="61625" y="66374"/>
                  </a:lnTo>
                  <a:lnTo>
                    <a:pt x="62096" y="64768"/>
                  </a:lnTo>
                  <a:lnTo>
                    <a:pt x="62533" y="62847"/>
                  </a:lnTo>
                  <a:lnTo>
                    <a:pt x="62934" y="60612"/>
                  </a:lnTo>
                  <a:lnTo>
                    <a:pt x="63301" y="58062"/>
                  </a:lnTo>
                  <a:lnTo>
                    <a:pt x="63633" y="55198"/>
                  </a:lnTo>
                  <a:lnTo>
                    <a:pt x="63930" y="52020"/>
                  </a:lnTo>
                  <a:lnTo>
                    <a:pt x="64192" y="48528"/>
                  </a:lnTo>
                  <a:lnTo>
                    <a:pt x="64419" y="44721"/>
                  </a:lnTo>
                  <a:lnTo>
                    <a:pt x="64611" y="40600"/>
                  </a:lnTo>
                  <a:lnTo>
                    <a:pt x="0" y="40600"/>
                  </a:lnTo>
                  <a:lnTo>
                    <a:pt x="5675" y="0"/>
                  </a:lnTo>
                  <a:lnTo>
                    <a:pt x="14843" y="873"/>
                  </a:lnTo>
                  <a:lnTo>
                    <a:pt x="13096" y="11350"/>
                  </a:lnTo>
                  <a:lnTo>
                    <a:pt x="69413" y="11350"/>
                  </a:lnTo>
                  <a:lnTo>
                    <a:pt x="69413" y="196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g1007"/>
            <p:cNvSpPr/>
            <p:nvPr/>
          </p:nvSpPr>
          <p:spPr>
            <a:xfrm>
              <a:off x="7980423" y="4366192"/>
              <a:ext cx="71596" cy="8294"/>
            </a:xfrm>
            <a:custGeom>
              <a:avLst/>
              <a:pathLst>
                <a:path w="71596" h="8294">
                  <a:moveTo>
                    <a:pt x="0" y="0"/>
                  </a:moveTo>
                  <a:lnTo>
                    <a:pt x="71596" y="0"/>
                  </a:lnTo>
                  <a:lnTo>
                    <a:pt x="71596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g1008"/>
            <p:cNvSpPr/>
            <p:nvPr/>
          </p:nvSpPr>
          <p:spPr>
            <a:xfrm>
              <a:off x="8089127" y="4301581"/>
              <a:ext cx="99536" cy="97353"/>
            </a:xfrm>
            <a:custGeom>
              <a:avLst/>
              <a:pathLst>
                <a:path w="99536" h="97353">
                  <a:moveTo>
                    <a:pt x="99536" y="0"/>
                  </a:moveTo>
                  <a:lnTo>
                    <a:pt x="99536" y="8294"/>
                  </a:lnTo>
                  <a:lnTo>
                    <a:pt x="17025" y="8294"/>
                  </a:lnTo>
                  <a:lnTo>
                    <a:pt x="17025" y="44529"/>
                  </a:lnTo>
                  <a:lnTo>
                    <a:pt x="16934" y="50322"/>
                  </a:lnTo>
                  <a:lnTo>
                    <a:pt x="16659" y="56002"/>
                  </a:lnTo>
                  <a:lnTo>
                    <a:pt x="16200" y="61568"/>
                  </a:lnTo>
                  <a:lnTo>
                    <a:pt x="15559" y="67021"/>
                  </a:lnTo>
                  <a:lnTo>
                    <a:pt x="14733" y="72360"/>
                  </a:lnTo>
                  <a:lnTo>
                    <a:pt x="13725" y="77585"/>
                  </a:lnTo>
                  <a:lnTo>
                    <a:pt x="12533" y="82698"/>
                  </a:lnTo>
                  <a:lnTo>
                    <a:pt x="11158" y="87696"/>
                  </a:lnTo>
                  <a:lnTo>
                    <a:pt x="9600" y="92581"/>
                  </a:lnTo>
                  <a:lnTo>
                    <a:pt x="7858" y="97353"/>
                  </a:lnTo>
                  <a:lnTo>
                    <a:pt x="0" y="92551"/>
                  </a:lnTo>
                  <a:lnTo>
                    <a:pt x="1575" y="87880"/>
                  </a:lnTo>
                  <a:lnTo>
                    <a:pt x="2986" y="83121"/>
                  </a:lnTo>
                  <a:lnTo>
                    <a:pt x="4230" y="78275"/>
                  </a:lnTo>
                  <a:lnTo>
                    <a:pt x="5308" y="73342"/>
                  </a:lnTo>
                  <a:lnTo>
                    <a:pt x="6221" y="68322"/>
                  </a:lnTo>
                  <a:lnTo>
                    <a:pt x="6967" y="63214"/>
                  </a:lnTo>
                  <a:lnTo>
                    <a:pt x="7548" y="58019"/>
                  </a:lnTo>
                  <a:lnTo>
                    <a:pt x="7962" y="52736"/>
                  </a:lnTo>
                  <a:lnTo>
                    <a:pt x="8211" y="47367"/>
                  </a:lnTo>
                  <a:lnTo>
                    <a:pt x="8294" y="41910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g1009"/>
            <p:cNvSpPr/>
            <p:nvPr/>
          </p:nvSpPr>
          <p:spPr>
            <a:xfrm>
              <a:off x="8116631" y="4311185"/>
              <a:ext cx="65047" cy="87312"/>
            </a:xfrm>
            <a:custGeom>
              <a:avLst/>
              <a:pathLst>
                <a:path w="65047" h="87312">
                  <a:moveTo>
                    <a:pt x="0" y="9604"/>
                  </a:moveTo>
                  <a:lnTo>
                    <a:pt x="21391" y="9604"/>
                  </a:lnTo>
                  <a:lnTo>
                    <a:pt x="21815" y="8643"/>
                  </a:lnTo>
                  <a:lnTo>
                    <a:pt x="22212" y="7683"/>
                  </a:lnTo>
                  <a:lnTo>
                    <a:pt x="22583" y="6723"/>
                  </a:lnTo>
                  <a:lnTo>
                    <a:pt x="22928" y="5762"/>
                  </a:lnTo>
                  <a:lnTo>
                    <a:pt x="23246" y="4802"/>
                  </a:lnTo>
                  <a:lnTo>
                    <a:pt x="23539" y="3841"/>
                  </a:lnTo>
                  <a:lnTo>
                    <a:pt x="23805" y="2881"/>
                  </a:lnTo>
                  <a:lnTo>
                    <a:pt x="24045" y="1920"/>
                  </a:lnTo>
                  <a:lnTo>
                    <a:pt x="24259" y="960"/>
                  </a:lnTo>
                  <a:lnTo>
                    <a:pt x="24447" y="0"/>
                  </a:lnTo>
                  <a:lnTo>
                    <a:pt x="32742" y="2182"/>
                  </a:lnTo>
                  <a:lnTo>
                    <a:pt x="30122" y="9604"/>
                  </a:lnTo>
                  <a:lnTo>
                    <a:pt x="65047" y="9604"/>
                  </a:lnTo>
                  <a:lnTo>
                    <a:pt x="65047" y="51950"/>
                  </a:lnTo>
                  <a:lnTo>
                    <a:pt x="37980" y="51950"/>
                  </a:lnTo>
                  <a:lnTo>
                    <a:pt x="37980" y="75961"/>
                  </a:lnTo>
                  <a:lnTo>
                    <a:pt x="37959" y="77230"/>
                  </a:lnTo>
                  <a:lnTo>
                    <a:pt x="37893" y="78415"/>
                  </a:lnTo>
                  <a:lnTo>
                    <a:pt x="37784" y="79517"/>
                  </a:lnTo>
                  <a:lnTo>
                    <a:pt x="37631" y="80537"/>
                  </a:lnTo>
                  <a:lnTo>
                    <a:pt x="37435" y="81473"/>
                  </a:lnTo>
                  <a:lnTo>
                    <a:pt x="37195" y="82326"/>
                  </a:lnTo>
                  <a:lnTo>
                    <a:pt x="36911" y="83097"/>
                  </a:lnTo>
                  <a:lnTo>
                    <a:pt x="36583" y="83785"/>
                  </a:lnTo>
                  <a:lnTo>
                    <a:pt x="36212" y="84389"/>
                  </a:lnTo>
                  <a:lnTo>
                    <a:pt x="35798" y="84911"/>
                  </a:lnTo>
                  <a:lnTo>
                    <a:pt x="35326" y="85367"/>
                  </a:lnTo>
                  <a:lnTo>
                    <a:pt x="34785" y="85775"/>
                  </a:lnTo>
                  <a:lnTo>
                    <a:pt x="34174" y="86135"/>
                  </a:lnTo>
                  <a:lnTo>
                    <a:pt x="33493" y="86448"/>
                  </a:lnTo>
                  <a:lnTo>
                    <a:pt x="32742" y="86712"/>
                  </a:lnTo>
                  <a:lnTo>
                    <a:pt x="31921" y="86928"/>
                  </a:lnTo>
                  <a:lnTo>
                    <a:pt x="31030" y="87096"/>
                  </a:lnTo>
                  <a:lnTo>
                    <a:pt x="30070" y="87216"/>
                  </a:lnTo>
                  <a:lnTo>
                    <a:pt x="29040" y="87288"/>
                  </a:lnTo>
                  <a:lnTo>
                    <a:pt x="27940" y="87312"/>
                  </a:lnTo>
                  <a:lnTo>
                    <a:pt x="26551" y="87295"/>
                  </a:lnTo>
                  <a:lnTo>
                    <a:pt x="25180" y="87242"/>
                  </a:lnTo>
                  <a:lnTo>
                    <a:pt x="23827" y="87155"/>
                  </a:lnTo>
                  <a:lnTo>
                    <a:pt x="22491" y="87033"/>
                  </a:lnTo>
                  <a:lnTo>
                    <a:pt x="21173" y="86875"/>
                  </a:lnTo>
                  <a:lnTo>
                    <a:pt x="19872" y="86683"/>
                  </a:lnTo>
                  <a:lnTo>
                    <a:pt x="18588" y="86456"/>
                  </a:lnTo>
                  <a:lnTo>
                    <a:pt x="17322" y="86194"/>
                  </a:lnTo>
                  <a:lnTo>
                    <a:pt x="16074" y="85898"/>
                  </a:lnTo>
                  <a:lnTo>
                    <a:pt x="14843" y="85566"/>
                  </a:lnTo>
                  <a:lnTo>
                    <a:pt x="13096" y="76835"/>
                  </a:lnTo>
                  <a:lnTo>
                    <a:pt x="14410" y="77249"/>
                  </a:lnTo>
                  <a:lnTo>
                    <a:pt x="15733" y="77620"/>
                  </a:lnTo>
                  <a:lnTo>
                    <a:pt x="17065" y="77948"/>
                  </a:lnTo>
                  <a:lnTo>
                    <a:pt x="18405" y="78232"/>
                  </a:lnTo>
                  <a:lnTo>
                    <a:pt x="19754" y="78472"/>
                  </a:lnTo>
                  <a:lnTo>
                    <a:pt x="21112" y="78668"/>
                  </a:lnTo>
                  <a:lnTo>
                    <a:pt x="22478" y="78821"/>
                  </a:lnTo>
                  <a:lnTo>
                    <a:pt x="23853" y="78930"/>
                  </a:lnTo>
                  <a:lnTo>
                    <a:pt x="25237" y="78995"/>
                  </a:lnTo>
                  <a:lnTo>
                    <a:pt x="26630" y="79017"/>
                  </a:lnTo>
                  <a:lnTo>
                    <a:pt x="27127" y="78965"/>
                  </a:lnTo>
                  <a:lnTo>
                    <a:pt x="27573" y="78808"/>
                  </a:lnTo>
                  <a:lnTo>
                    <a:pt x="27966" y="78546"/>
                  </a:lnTo>
                  <a:lnTo>
                    <a:pt x="28306" y="78179"/>
                  </a:lnTo>
                  <a:lnTo>
                    <a:pt x="28594" y="77708"/>
                  </a:lnTo>
                  <a:lnTo>
                    <a:pt x="28830" y="77131"/>
                  </a:lnTo>
                  <a:lnTo>
                    <a:pt x="29013" y="76450"/>
                  </a:lnTo>
                  <a:lnTo>
                    <a:pt x="29144" y="75665"/>
                  </a:lnTo>
                  <a:lnTo>
                    <a:pt x="29223" y="74774"/>
                  </a:lnTo>
                  <a:lnTo>
                    <a:pt x="29249" y="73779"/>
                  </a:lnTo>
                  <a:lnTo>
                    <a:pt x="29249" y="51950"/>
                  </a:lnTo>
                  <a:lnTo>
                    <a:pt x="0" y="519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g1010"/>
            <p:cNvSpPr/>
            <p:nvPr/>
          </p:nvSpPr>
          <p:spPr>
            <a:xfrm>
              <a:off x="8124489" y="4328648"/>
              <a:ext cx="48894" cy="9167"/>
            </a:xfrm>
            <a:custGeom>
              <a:avLst/>
              <a:pathLst>
                <a:path w="48894" h="9167">
                  <a:moveTo>
                    <a:pt x="0" y="9167"/>
                  </a:moveTo>
                  <a:lnTo>
                    <a:pt x="48894" y="9167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g1011"/>
            <p:cNvSpPr/>
            <p:nvPr/>
          </p:nvSpPr>
          <p:spPr>
            <a:xfrm>
              <a:off x="8124489" y="4345237"/>
              <a:ext cx="48894" cy="10040"/>
            </a:xfrm>
            <a:custGeom>
              <a:avLst/>
              <a:pathLst>
                <a:path w="48894" h="10040">
                  <a:moveTo>
                    <a:pt x="0" y="10040"/>
                  </a:moveTo>
                  <a:lnTo>
                    <a:pt x="48894" y="10040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g1012"/>
            <p:cNvSpPr/>
            <p:nvPr/>
          </p:nvSpPr>
          <p:spPr>
            <a:xfrm>
              <a:off x="8106590" y="4366192"/>
              <a:ext cx="27503" cy="30122"/>
            </a:xfrm>
            <a:custGeom>
              <a:avLst/>
              <a:pathLst>
                <a:path w="27503" h="30122">
                  <a:moveTo>
                    <a:pt x="20518" y="0"/>
                  </a:moveTo>
                  <a:lnTo>
                    <a:pt x="27503" y="4802"/>
                  </a:lnTo>
                  <a:lnTo>
                    <a:pt x="25639" y="7962"/>
                  </a:lnTo>
                  <a:lnTo>
                    <a:pt x="23714" y="10983"/>
                  </a:lnTo>
                  <a:lnTo>
                    <a:pt x="21727" y="13865"/>
                  </a:lnTo>
                  <a:lnTo>
                    <a:pt x="19680" y="16606"/>
                  </a:lnTo>
                  <a:lnTo>
                    <a:pt x="17571" y="19208"/>
                  </a:lnTo>
                  <a:lnTo>
                    <a:pt x="15401" y="21670"/>
                  </a:lnTo>
                  <a:lnTo>
                    <a:pt x="13171" y="23993"/>
                  </a:lnTo>
                  <a:lnTo>
                    <a:pt x="10879" y="26176"/>
                  </a:lnTo>
                  <a:lnTo>
                    <a:pt x="8526" y="28219"/>
                  </a:lnTo>
                  <a:lnTo>
                    <a:pt x="6111" y="30122"/>
                  </a:lnTo>
                  <a:lnTo>
                    <a:pt x="0" y="23574"/>
                  </a:lnTo>
                  <a:lnTo>
                    <a:pt x="2562" y="21374"/>
                  </a:lnTo>
                  <a:lnTo>
                    <a:pt x="5011" y="19138"/>
                  </a:lnTo>
                  <a:lnTo>
                    <a:pt x="7347" y="16868"/>
                  </a:lnTo>
                  <a:lnTo>
                    <a:pt x="9569" y="14563"/>
                  </a:lnTo>
                  <a:lnTo>
                    <a:pt x="11678" y="12223"/>
                  </a:lnTo>
                  <a:lnTo>
                    <a:pt x="13673" y="9848"/>
                  </a:lnTo>
                  <a:lnTo>
                    <a:pt x="15554" y="7439"/>
                  </a:lnTo>
                  <a:lnTo>
                    <a:pt x="17322" y="4994"/>
                  </a:lnTo>
                  <a:lnTo>
                    <a:pt x="18977" y="25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g1013"/>
            <p:cNvSpPr/>
            <p:nvPr/>
          </p:nvSpPr>
          <p:spPr>
            <a:xfrm>
              <a:off x="8162907" y="4368375"/>
              <a:ext cx="27066" cy="25320"/>
            </a:xfrm>
            <a:custGeom>
              <a:avLst/>
              <a:pathLst>
                <a:path w="27066" h="25320">
                  <a:moveTo>
                    <a:pt x="7421" y="0"/>
                  </a:moveTo>
                  <a:lnTo>
                    <a:pt x="9425" y="1606"/>
                  </a:lnTo>
                  <a:lnTo>
                    <a:pt x="11420" y="3282"/>
                  </a:lnTo>
                  <a:lnTo>
                    <a:pt x="13406" y="5029"/>
                  </a:lnTo>
                  <a:lnTo>
                    <a:pt x="15384" y="6845"/>
                  </a:lnTo>
                  <a:lnTo>
                    <a:pt x="17353" y="8731"/>
                  </a:lnTo>
                  <a:lnTo>
                    <a:pt x="19313" y="10687"/>
                  </a:lnTo>
                  <a:lnTo>
                    <a:pt x="21264" y="12712"/>
                  </a:lnTo>
                  <a:lnTo>
                    <a:pt x="23207" y="14808"/>
                  </a:lnTo>
                  <a:lnTo>
                    <a:pt x="25141" y="16973"/>
                  </a:lnTo>
                  <a:lnTo>
                    <a:pt x="27066" y="19208"/>
                  </a:lnTo>
                  <a:lnTo>
                    <a:pt x="19208" y="25320"/>
                  </a:lnTo>
                  <a:lnTo>
                    <a:pt x="17523" y="23229"/>
                  </a:lnTo>
                  <a:lnTo>
                    <a:pt x="15786" y="21147"/>
                  </a:lnTo>
                  <a:lnTo>
                    <a:pt x="13996" y="19073"/>
                  </a:lnTo>
                  <a:lnTo>
                    <a:pt x="12153" y="17008"/>
                  </a:lnTo>
                  <a:lnTo>
                    <a:pt x="10259" y="14952"/>
                  </a:lnTo>
                  <a:lnTo>
                    <a:pt x="8312" y="12904"/>
                  </a:lnTo>
                  <a:lnTo>
                    <a:pt x="6312" y="10866"/>
                  </a:lnTo>
                  <a:lnTo>
                    <a:pt x="4260" y="8836"/>
                  </a:lnTo>
                  <a:lnTo>
                    <a:pt x="2156" y="6814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g1014"/>
            <p:cNvSpPr/>
            <p:nvPr/>
          </p:nvSpPr>
          <p:spPr>
            <a:xfrm>
              <a:off x="8206563" y="4301581"/>
              <a:ext cx="91678" cy="96916"/>
            </a:xfrm>
            <a:custGeom>
              <a:avLst/>
              <a:pathLst>
                <a:path w="91678" h="96916">
                  <a:moveTo>
                    <a:pt x="91678" y="0"/>
                  </a:moveTo>
                  <a:lnTo>
                    <a:pt x="91678" y="96916"/>
                  </a:lnTo>
                  <a:lnTo>
                    <a:pt x="82946" y="96916"/>
                  </a:lnTo>
                  <a:lnTo>
                    <a:pt x="82946" y="90804"/>
                  </a:lnTo>
                  <a:lnTo>
                    <a:pt x="8731" y="90804"/>
                  </a:lnTo>
                  <a:lnTo>
                    <a:pt x="8731" y="96916"/>
                  </a:lnTo>
                  <a:lnTo>
                    <a:pt x="0" y="96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g1015"/>
            <p:cNvSpPr/>
            <p:nvPr/>
          </p:nvSpPr>
          <p:spPr>
            <a:xfrm>
              <a:off x="8215294" y="4309876"/>
              <a:ext cx="74215" cy="74215"/>
            </a:xfrm>
            <a:custGeom>
              <a:avLst/>
              <a:pathLst>
                <a:path w="74215" h="74215">
                  <a:moveTo>
                    <a:pt x="0" y="74215"/>
                  </a:moveTo>
                  <a:lnTo>
                    <a:pt x="74215" y="74215"/>
                  </a:lnTo>
                  <a:lnTo>
                    <a:pt x="742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g1016"/>
            <p:cNvSpPr/>
            <p:nvPr/>
          </p:nvSpPr>
          <p:spPr>
            <a:xfrm>
              <a:off x="8220533" y="4314678"/>
              <a:ext cx="63738" cy="63301"/>
            </a:xfrm>
            <a:custGeom>
              <a:avLst/>
              <a:pathLst>
                <a:path w="63738" h="63301">
                  <a:moveTo>
                    <a:pt x="873" y="16152"/>
                  </a:moveTo>
                  <a:lnTo>
                    <a:pt x="27066" y="16152"/>
                  </a:lnTo>
                  <a:lnTo>
                    <a:pt x="27066" y="0"/>
                  </a:lnTo>
                  <a:lnTo>
                    <a:pt x="35361" y="0"/>
                  </a:lnTo>
                  <a:lnTo>
                    <a:pt x="35361" y="16152"/>
                  </a:lnTo>
                  <a:lnTo>
                    <a:pt x="63738" y="16152"/>
                  </a:lnTo>
                  <a:lnTo>
                    <a:pt x="63738" y="24447"/>
                  </a:lnTo>
                  <a:lnTo>
                    <a:pt x="34488" y="24447"/>
                  </a:lnTo>
                  <a:lnTo>
                    <a:pt x="34392" y="25146"/>
                  </a:lnTo>
                  <a:lnTo>
                    <a:pt x="34278" y="25844"/>
                  </a:lnTo>
                  <a:lnTo>
                    <a:pt x="34147" y="26543"/>
                  </a:lnTo>
                  <a:lnTo>
                    <a:pt x="33999" y="27241"/>
                  </a:lnTo>
                  <a:lnTo>
                    <a:pt x="33833" y="27940"/>
                  </a:lnTo>
                  <a:lnTo>
                    <a:pt x="33650" y="28638"/>
                  </a:lnTo>
                  <a:lnTo>
                    <a:pt x="33449" y="29337"/>
                  </a:lnTo>
                  <a:lnTo>
                    <a:pt x="33231" y="30035"/>
                  </a:lnTo>
                  <a:lnTo>
                    <a:pt x="32995" y="30734"/>
                  </a:lnTo>
                  <a:lnTo>
                    <a:pt x="32742" y="31432"/>
                  </a:lnTo>
                  <a:lnTo>
                    <a:pt x="35959" y="33475"/>
                  </a:lnTo>
                  <a:lnTo>
                    <a:pt x="39150" y="35588"/>
                  </a:lnTo>
                  <a:lnTo>
                    <a:pt x="42316" y="37771"/>
                  </a:lnTo>
                  <a:lnTo>
                    <a:pt x="45454" y="40024"/>
                  </a:lnTo>
                  <a:lnTo>
                    <a:pt x="48567" y="42346"/>
                  </a:lnTo>
                  <a:lnTo>
                    <a:pt x="51654" y="44738"/>
                  </a:lnTo>
                  <a:lnTo>
                    <a:pt x="54714" y="47201"/>
                  </a:lnTo>
                  <a:lnTo>
                    <a:pt x="57748" y="49733"/>
                  </a:lnTo>
                  <a:lnTo>
                    <a:pt x="60756" y="52335"/>
                  </a:lnTo>
                  <a:lnTo>
                    <a:pt x="63738" y="55006"/>
                  </a:lnTo>
                  <a:lnTo>
                    <a:pt x="58062" y="62864"/>
                  </a:lnTo>
                  <a:lnTo>
                    <a:pt x="55260" y="60193"/>
                  </a:lnTo>
                  <a:lnTo>
                    <a:pt x="52439" y="57591"/>
                  </a:lnTo>
                  <a:lnTo>
                    <a:pt x="49602" y="55059"/>
                  </a:lnTo>
                  <a:lnTo>
                    <a:pt x="46747" y="52597"/>
                  </a:lnTo>
                  <a:lnTo>
                    <a:pt x="43874" y="50204"/>
                  </a:lnTo>
                  <a:lnTo>
                    <a:pt x="40984" y="47882"/>
                  </a:lnTo>
                  <a:lnTo>
                    <a:pt x="38076" y="45629"/>
                  </a:lnTo>
                  <a:lnTo>
                    <a:pt x="35152" y="43446"/>
                  </a:lnTo>
                  <a:lnTo>
                    <a:pt x="32209" y="41333"/>
                  </a:lnTo>
                  <a:lnTo>
                    <a:pt x="29249" y="39290"/>
                  </a:lnTo>
                  <a:lnTo>
                    <a:pt x="27516" y="42202"/>
                  </a:lnTo>
                  <a:lnTo>
                    <a:pt x="25634" y="45000"/>
                  </a:lnTo>
                  <a:lnTo>
                    <a:pt x="23604" y="47685"/>
                  </a:lnTo>
                  <a:lnTo>
                    <a:pt x="21426" y="50257"/>
                  </a:lnTo>
                  <a:lnTo>
                    <a:pt x="19099" y="52714"/>
                  </a:lnTo>
                  <a:lnTo>
                    <a:pt x="16624" y="55059"/>
                  </a:lnTo>
                  <a:lnTo>
                    <a:pt x="14000" y="57290"/>
                  </a:lnTo>
                  <a:lnTo>
                    <a:pt x="11228" y="59407"/>
                  </a:lnTo>
                  <a:lnTo>
                    <a:pt x="8307" y="61411"/>
                  </a:lnTo>
                  <a:lnTo>
                    <a:pt x="5238" y="63301"/>
                  </a:lnTo>
                  <a:lnTo>
                    <a:pt x="0" y="55879"/>
                  </a:lnTo>
                  <a:lnTo>
                    <a:pt x="4186" y="53208"/>
                  </a:lnTo>
                  <a:lnTo>
                    <a:pt x="8015" y="50431"/>
                  </a:lnTo>
                  <a:lnTo>
                    <a:pt x="11485" y="47550"/>
                  </a:lnTo>
                  <a:lnTo>
                    <a:pt x="14598" y="44564"/>
                  </a:lnTo>
                  <a:lnTo>
                    <a:pt x="17353" y="41473"/>
                  </a:lnTo>
                  <a:lnTo>
                    <a:pt x="19750" y="38277"/>
                  </a:lnTo>
                  <a:lnTo>
                    <a:pt x="21788" y="34977"/>
                  </a:lnTo>
                  <a:lnTo>
                    <a:pt x="23469" y="31572"/>
                  </a:lnTo>
                  <a:lnTo>
                    <a:pt x="24792" y="28062"/>
                  </a:lnTo>
                  <a:lnTo>
                    <a:pt x="25757" y="24447"/>
                  </a:lnTo>
                  <a:lnTo>
                    <a:pt x="873" y="24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2021-01-05T00:09:28Z</dcterms:modified>
</cp:coreProperties>
</file>