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4652" y="1604803"/>
              <a:ext cx="2075982" cy="17949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0771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63009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95247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7485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4652" y="314329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4652" y="271593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4652" y="228857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4652" y="1861219"/>
              <a:ext cx="2075982" cy="0"/>
            </a:xfrm>
            <a:custGeom>
              <a:avLst/>
              <a:pathLst>
                <a:path w="2075982" h="0">
                  <a:moveTo>
                    <a:pt x="0" y="0"/>
                  </a:moveTo>
                  <a:lnTo>
                    <a:pt x="2075982" y="0"/>
                  </a:lnTo>
                  <a:lnTo>
                    <a:pt x="207598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64652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96890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29128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61366" y="1604803"/>
              <a:ext cx="0" cy="1794912"/>
            </a:xfrm>
            <a:custGeom>
              <a:avLst/>
              <a:pathLst>
                <a:path w="0" h="1794912">
                  <a:moveTo>
                    <a:pt x="0" y="17949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64652" y="1668907"/>
              <a:ext cx="227797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64652" y="2096267"/>
              <a:ext cx="1552005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64652" y="2523627"/>
              <a:ext cx="583332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64652" y="2950987"/>
              <a:ext cx="2035277" cy="3846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795260" y="2236372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54650" y="2235260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914939" y="2235260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930025" y="2246905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77632" y="3089981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92718" y="3101626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7498" y="3091092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98423" y="3089981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414038" y="3128621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45895" y="1823928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02162" y="1822816"/>
              <a:ext cx="51820" cy="76751"/>
            </a:xfrm>
            <a:custGeom>
              <a:avLst/>
              <a:pathLst>
                <a:path w="51820" h="76751">
                  <a:moveTo>
                    <a:pt x="51820" y="38375"/>
                  </a:moveTo>
                  <a:lnTo>
                    <a:pt x="51799" y="40490"/>
                  </a:lnTo>
                  <a:lnTo>
                    <a:pt x="51737" y="42538"/>
                  </a:lnTo>
                  <a:lnTo>
                    <a:pt x="51634" y="44518"/>
                  </a:lnTo>
                  <a:lnTo>
                    <a:pt x="51490" y="46429"/>
                  </a:lnTo>
                  <a:lnTo>
                    <a:pt x="51304" y="48274"/>
                  </a:lnTo>
                  <a:lnTo>
                    <a:pt x="51077" y="50050"/>
                  </a:lnTo>
                  <a:lnTo>
                    <a:pt x="50809" y="51759"/>
                  </a:lnTo>
                  <a:lnTo>
                    <a:pt x="50499" y="53400"/>
                  </a:lnTo>
                  <a:lnTo>
                    <a:pt x="50148" y="54973"/>
                  </a:lnTo>
                  <a:lnTo>
                    <a:pt x="49756" y="56478"/>
                  </a:lnTo>
                  <a:lnTo>
                    <a:pt x="49338" y="57911"/>
                  </a:lnTo>
                  <a:lnTo>
                    <a:pt x="48890" y="59290"/>
                  </a:lnTo>
                  <a:lnTo>
                    <a:pt x="48411" y="60613"/>
                  </a:lnTo>
                  <a:lnTo>
                    <a:pt x="47901" y="61881"/>
                  </a:lnTo>
                  <a:lnTo>
                    <a:pt x="47361" y="63095"/>
                  </a:lnTo>
                  <a:lnTo>
                    <a:pt x="46789" y="64253"/>
                  </a:lnTo>
                  <a:lnTo>
                    <a:pt x="46188" y="65356"/>
                  </a:lnTo>
                  <a:lnTo>
                    <a:pt x="45555" y="66404"/>
                  </a:lnTo>
                  <a:lnTo>
                    <a:pt x="44892" y="67397"/>
                  </a:lnTo>
                  <a:lnTo>
                    <a:pt x="44198" y="68335"/>
                  </a:lnTo>
                  <a:lnTo>
                    <a:pt x="43486" y="69209"/>
                  </a:lnTo>
                  <a:lnTo>
                    <a:pt x="42750" y="70033"/>
                  </a:lnTo>
                  <a:lnTo>
                    <a:pt x="41987" y="70806"/>
                  </a:lnTo>
                  <a:lnTo>
                    <a:pt x="41200" y="71528"/>
                  </a:lnTo>
                  <a:lnTo>
                    <a:pt x="40387" y="72199"/>
                  </a:lnTo>
                  <a:lnTo>
                    <a:pt x="39548" y="72819"/>
                  </a:lnTo>
                  <a:lnTo>
                    <a:pt x="38684" y="73389"/>
                  </a:lnTo>
                  <a:lnTo>
                    <a:pt x="37795" y="73908"/>
                  </a:lnTo>
                  <a:lnTo>
                    <a:pt x="36880" y="74375"/>
                  </a:lnTo>
                  <a:lnTo>
                    <a:pt x="35940" y="74793"/>
                  </a:lnTo>
                  <a:lnTo>
                    <a:pt x="34981" y="75165"/>
                  </a:lnTo>
                  <a:lnTo>
                    <a:pt x="34009" y="75498"/>
                  </a:lnTo>
                  <a:lnTo>
                    <a:pt x="33025" y="75791"/>
                  </a:lnTo>
                  <a:lnTo>
                    <a:pt x="32028" y="76046"/>
                  </a:lnTo>
                  <a:lnTo>
                    <a:pt x="31018" y="76261"/>
                  </a:lnTo>
                  <a:lnTo>
                    <a:pt x="29995" y="76438"/>
                  </a:lnTo>
                  <a:lnTo>
                    <a:pt x="28960" y="76575"/>
                  </a:lnTo>
                  <a:lnTo>
                    <a:pt x="27912" y="76673"/>
                  </a:lnTo>
                  <a:lnTo>
                    <a:pt x="26851" y="76732"/>
                  </a:lnTo>
                  <a:lnTo>
                    <a:pt x="25777" y="76751"/>
                  </a:lnTo>
                  <a:lnTo>
                    <a:pt x="24694" y="76732"/>
                  </a:lnTo>
                  <a:lnTo>
                    <a:pt x="23626" y="76673"/>
                  </a:lnTo>
                  <a:lnTo>
                    <a:pt x="22573" y="76575"/>
                  </a:lnTo>
                  <a:lnTo>
                    <a:pt x="21534" y="76438"/>
                  </a:lnTo>
                  <a:lnTo>
                    <a:pt x="20511" y="76261"/>
                  </a:lnTo>
                  <a:lnTo>
                    <a:pt x="19502" y="76046"/>
                  </a:lnTo>
                  <a:lnTo>
                    <a:pt x="18508" y="75791"/>
                  </a:lnTo>
                  <a:lnTo>
                    <a:pt x="17529" y="75498"/>
                  </a:lnTo>
                  <a:lnTo>
                    <a:pt x="16564" y="75165"/>
                  </a:lnTo>
                  <a:lnTo>
                    <a:pt x="15614" y="74793"/>
                  </a:lnTo>
                  <a:lnTo>
                    <a:pt x="14684" y="74375"/>
                  </a:lnTo>
                  <a:lnTo>
                    <a:pt x="13779" y="73908"/>
                  </a:lnTo>
                  <a:lnTo>
                    <a:pt x="12897" y="73389"/>
                  </a:lnTo>
                  <a:lnTo>
                    <a:pt x="12041" y="72819"/>
                  </a:lnTo>
                  <a:lnTo>
                    <a:pt x="11208" y="72199"/>
                  </a:lnTo>
                  <a:lnTo>
                    <a:pt x="10400" y="71528"/>
                  </a:lnTo>
                  <a:lnTo>
                    <a:pt x="9616" y="70806"/>
                  </a:lnTo>
                  <a:lnTo>
                    <a:pt x="8856" y="70033"/>
                  </a:lnTo>
                  <a:lnTo>
                    <a:pt x="8121" y="69209"/>
                  </a:lnTo>
                  <a:lnTo>
                    <a:pt x="7410" y="68335"/>
                  </a:lnTo>
                  <a:lnTo>
                    <a:pt x="6736" y="67407"/>
                  </a:lnTo>
                  <a:lnTo>
                    <a:pt x="6091" y="66423"/>
                  </a:lnTo>
                  <a:lnTo>
                    <a:pt x="5474" y="65383"/>
                  </a:lnTo>
                  <a:lnTo>
                    <a:pt x="4886" y="64287"/>
                  </a:lnTo>
                  <a:lnTo>
                    <a:pt x="4327" y="63134"/>
                  </a:lnTo>
                  <a:lnTo>
                    <a:pt x="3796" y="61926"/>
                  </a:lnTo>
                  <a:lnTo>
                    <a:pt x="3293" y="60661"/>
                  </a:lnTo>
                  <a:lnTo>
                    <a:pt x="2820" y="59341"/>
                  </a:lnTo>
                  <a:lnTo>
                    <a:pt x="2375" y="57964"/>
                  </a:lnTo>
                  <a:lnTo>
                    <a:pt x="1958" y="56531"/>
                  </a:lnTo>
                  <a:lnTo>
                    <a:pt x="1586" y="55025"/>
                  </a:lnTo>
                  <a:lnTo>
                    <a:pt x="1253" y="53450"/>
                  </a:lnTo>
                  <a:lnTo>
                    <a:pt x="959" y="51807"/>
                  </a:lnTo>
                  <a:lnTo>
                    <a:pt x="705" y="50094"/>
                  </a:lnTo>
                  <a:lnTo>
                    <a:pt x="489" y="48313"/>
                  </a:lnTo>
                  <a:lnTo>
                    <a:pt x="313" y="46463"/>
                  </a:lnTo>
                  <a:lnTo>
                    <a:pt x="176" y="44545"/>
                  </a:lnTo>
                  <a:lnTo>
                    <a:pt x="78" y="42557"/>
                  </a:lnTo>
                  <a:lnTo>
                    <a:pt x="19" y="40501"/>
                  </a:lnTo>
                  <a:lnTo>
                    <a:pt x="0" y="38375"/>
                  </a:lnTo>
                  <a:lnTo>
                    <a:pt x="19" y="36160"/>
                  </a:lnTo>
                  <a:lnTo>
                    <a:pt x="78" y="34022"/>
                  </a:lnTo>
                  <a:lnTo>
                    <a:pt x="176" y="31963"/>
                  </a:lnTo>
                  <a:lnTo>
                    <a:pt x="313" y="29982"/>
                  </a:lnTo>
                  <a:lnTo>
                    <a:pt x="489" y="28080"/>
                  </a:lnTo>
                  <a:lnTo>
                    <a:pt x="705" y="26256"/>
                  </a:lnTo>
                  <a:lnTo>
                    <a:pt x="959" y="24510"/>
                  </a:lnTo>
                  <a:lnTo>
                    <a:pt x="1253" y="22843"/>
                  </a:lnTo>
                  <a:lnTo>
                    <a:pt x="1586" y="21254"/>
                  </a:lnTo>
                  <a:lnTo>
                    <a:pt x="1958" y="19743"/>
                  </a:lnTo>
                  <a:lnTo>
                    <a:pt x="2375" y="18291"/>
                  </a:lnTo>
                  <a:lnTo>
                    <a:pt x="2822" y="16900"/>
                  </a:lnTo>
                  <a:lnTo>
                    <a:pt x="3298" y="15568"/>
                  </a:lnTo>
                  <a:lnTo>
                    <a:pt x="3804" y="14298"/>
                  </a:lnTo>
                  <a:lnTo>
                    <a:pt x="4340" y="13087"/>
                  </a:lnTo>
                  <a:lnTo>
                    <a:pt x="4905" y="11937"/>
                  </a:lnTo>
                  <a:lnTo>
                    <a:pt x="5500" y="10847"/>
                  </a:lnTo>
                  <a:lnTo>
                    <a:pt x="6125" y="9817"/>
                  </a:lnTo>
                  <a:lnTo>
                    <a:pt x="6779" y="8848"/>
                  </a:lnTo>
                  <a:lnTo>
                    <a:pt x="7463" y="7939"/>
                  </a:lnTo>
                  <a:lnTo>
                    <a:pt x="8174" y="7087"/>
                  </a:lnTo>
                  <a:lnTo>
                    <a:pt x="8911" y="6288"/>
                  </a:lnTo>
                  <a:lnTo>
                    <a:pt x="9673" y="5541"/>
                  </a:lnTo>
                  <a:lnTo>
                    <a:pt x="10461" y="4848"/>
                  </a:lnTo>
                  <a:lnTo>
                    <a:pt x="11274" y="4208"/>
                  </a:lnTo>
                  <a:lnTo>
                    <a:pt x="12112" y="3620"/>
                  </a:lnTo>
                  <a:lnTo>
                    <a:pt x="12976" y="3085"/>
                  </a:lnTo>
                  <a:lnTo>
                    <a:pt x="13866" y="2604"/>
                  </a:lnTo>
                  <a:lnTo>
                    <a:pt x="14780" y="2175"/>
                  </a:lnTo>
                  <a:lnTo>
                    <a:pt x="15720" y="1799"/>
                  </a:lnTo>
                  <a:lnTo>
                    <a:pt x="16682" y="1457"/>
                  </a:lnTo>
                  <a:lnTo>
                    <a:pt x="17660" y="1151"/>
                  </a:lnTo>
                  <a:lnTo>
                    <a:pt x="18655" y="881"/>
                  </a:lnTo>
                  <a:lnTo>
                    <a:pt x="19667" y="647"/>
                  </a:lnTo>
                  <a:lnTo>
                    <a:pt x="20696" y="449"/>
                  </a:lnTo>
                  <a:lnTo>
                    <a:pt x="21742" y="287"/>
                  </a:lnTo>
                  <a:lnTo>
                    <a:pt x="22805" y="161"/>
                  </a:lnTo>
                  <a:lnTo>
                    <a:pt x="23885" y="71"/>
                  </a:lnTo>
                  <a:lnTo>
                    <a:pt x="24981" y="17"/>
                  </a:lnTo>
                  <a:lnTo>
                    <a:pt x="26095" y="0"/>
                  </a:lnTo>
                  <a:lnTo>
                    <a:pt x="27157" y="17"/>
                  </a:lnTo>
                  <a:lnTo>
                    <a:pt x="28206" y="71"/>
                  </a:lnTo>
                  <a:lnTo>
                    <a:pt x="29241" y="161"/>
                  </a:lnTo>
                  <a:lnTo>
                    <a:pt x="30262" y="287"/>
                  </a:lnTo>
                  <a:lnTo>
                    <a:pt x="31269" y="449"/>
                  </a:lnTo>
                  <a:lnTo>
                    <a:pt x="32263" y="647"/>
                  </a:lnTo>
                  <a:lnTo>
                    <a:pt x="33242" y="881"/>
                  </a:lnTo>
                  <a:lnTo>
                    <a:pt x="34208" y="1151"/>
                  </a:lnTo>
                  <a:lnTo>
                    <a:pt x="35161" y="1457"/>
                  </a:lnTo>
                  <a:lnTo>
                    <a:pt x="36099" y="1799"/>
                  </a:lnTo>
                  <a:lnTo>
                    <a:pt x="37029" y="2175"/>
                  </a:lnTo>
                  <a:lnTo>
                    <a:pt x="37935" y="2604"/>
                  </a:lnTo>
                  <a:lnTo>
                    <a:pt x="38816" y="3085"/>
                  </a:lnTo>
                  <a:lnTo>
                    <a:pt x="39673" y="3620"/>
                  </a:lnTo>
                  <a:lnTo>
                    <a:pt x="40506" y="4208"/>
                  </a:lnTo>
                  <a:lnTo>
                    <a:pt x="41314" y="4848"/>
                  </a:lnTo>
                  <a:lnTo>
                    <a:pt x="42098" y="5541"/>
                  </a:lnTo>
                  <a:lnTo>
                    <a:pt x="42858" y="6288"/>
                  </a:lnTo>
                  <a:lnTo>
                    <a:pt x="43593" y="7087"/>
                  </a:lnTo>
                  <a:lnTo>
                    <a:pt x="44304" y="7939"/>
                  </a:lnTo>
                  <a:lnTo>
                    <a:pt x="44988" y="8848"/>
                  </a:lnTo>
                  <a:lnTo>
                    <a:pt x="45642" y="9817"/>
                  </a:lnTo>
                  <a:lnTo>
                    <a:pt x="46266" y="10847"/>
                  </a:lnTo>
                  <a:lnTo>
                    <a:pt x="46861" y="11937"/>
                  </a:lnTo>
                  <a:lnTo>
                    <a:pt x="47427" y="13087"/>
                  </a:lnTo>
                  <a:lnTo>
                    <a:pt x="47962" y="14298"/>
                  </a:lnTo>
                  <a:lnTo>
                    <a:pt x="48468" y="15568"/>
                  </a:lnTo>
                  <a:lnTo>
                    <a:pt x="48945" y="16900"/>
                  </a:lnTo>
                  <a:lnTo>
                    <a:pt x="49392" y="18291"/>
                  </a:lnTo>
                  <a:lnTo>
                    <a:pt x="49809" y="19743"/>
                  </a:lnTo>
                  <a:lnTo>
                    <a:pt x="50191" y="21254"/>
                  </a:lnTo>
                  <a:lnTo>
                    <a:pt x="50533" y="22843"/>
                  </a:lnTo>
                  <a:lnTo>
                    <a:pt x="50834" y="24510"/>
                  </a:lnTo>
                  <a:lnTo>
                    <a:pt x="51096" y="26256"/>
                  </a:lnTo>
                  <a:lnTo>
                    <a:pt x="51317" y="28080"/>
                  </a:lnTo>
                  <a:lnTo>
                    <a:pt x="51498" y="29982"/>
                  </a:lnTo>
                  <a:lnTo>
                    <a:pt x="51639" y="31963"/>
                  </a:lnTo>
                  <a:lnTo>
                    <a:pt x="51740" y="34022"/>
                  </a:lnTo>
                  <a:lnTo>
                    <a:pt x="51800" y="361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11795" y="1830545"/>
              <a:ext cx="32500" cy="61242"/>
            </a:xfrm>
            <a:custGeom>
              <a:avLst/>
              <a:pathLst>
                <a:path w="32500" h="61242">
                  <a:moveTo>
                    <a:pt x="32500" y="30647"/>
                  </a:moveTo>
                  <a:lnTo>
                    <a:pt x="32489" y="28899"/>
                  </a:lnTo>
                  <a:lnTo>
                    <a:pt x="32457" y="27211"/>
                  </a:lnTo>
                  <a:lnTo>
                    <a:pt x="32405" y="25583"/>
                  </a:lnTo>
                  <a:lnTo>
                    <a:pt x="32330" y="24016"/>
                  </a:lnTo>
                  <a:lnTo>
                    <a:pt x="32235" y="22509"/>
                  </a:lnTo>
                  <a:lnTo>
                    <a:pt x="32119" y="21062"/>
                  </a:lnTo>
                  <a:lnTo>
                    <a:pt x="31981" y="19676"/>
                  </a:lnTo>
                  <a:lnTo>
                    <a:pt x="31822" y="18350"/>
                  </a:lnTo>
                  <a:lnTo>
                    <a:pt x="31642" y="17084"/>
                  </a:lnTo>
                  <a:lnTo>
                    <a:pt x="31441" y="15879"/>
                  </a:lnTo>
                  <a:lnTo>
                    <a:pt x="31219" y="14718"/>
                  </a:lnTo>
                  <a:lnTo>
                    <a:pt x="30977" y="13605"/>
                  </a:lnTo>
                  <a:lnTo>
                    <a:pt x="30715" y="12541"/>
                  </a:lnTo>
                  <a:lnTo>
                    <a:pt x="30433" y="11526"/>
                  </a:lnTo>
                  <a:lnTo>
                    <a:pt x="30131" y="10559"/>
                  </a:lnTo>
                  <a:lnTo>
                    <a:pt x="29809" y="9642"/>
                  </a:lnTo>
                  <a:lnTo>
                    <a:pt x="29466" y="8772"/>
                  </a:lnTo>
                  <a:lnTo>
                    <a:pt x="29104" y="7952"/>
                  </a:lnTo>
                  <a:lnTo>
                    <a:pt x="28721" y="7180"/>
                  </a:lnTo>
                  <a:lnTo>
                    <a:pt x="28318" y="6457"/>
                  </a:lnTo>
                  <a:lnTo>
                    <a:pt x="27896" y="5769"/>
                  </a:lnTo>
                  <a:lnTo>
                    <a:pt x="27454" y="5123"/>
                  </a:lnTo>
                  <a:lnTo>
                    <a:pt x="26994" y="4520"/>
                  </a:lnTo>
                  <a:lnTo>
                    <a:pt x="26514" y="3959"/>
                  </a:lnTo>
                  <a:lnTo>
                    <a:pt x="26016" y="3440"/>
                  </a:lnTo>
                  <a:lnTo>
                    <a:pt x="25498" y="2964"/>
                  </a:lnTo>
                  <a:lnTo>
                    <a:pt x="24961" y="2530"/>
                  </a:lnTo>
                  <a:lnTo>
                    <a:pt x="24405" y="2138"/>
                  </a:lnTo>
                  <a:lnTo>
                    <a:pt x="23831" y="1789"/>
                  </a:lnTo>
                  <a:lnTo>
                    <a:pt x="23237" y="1482"/>
                  </a:lnTo>
                  <a:lnTo>
                    <a:pt x="22635" y="1200"/>
                  </a:lnTo>
                  <a:lnTo>
                    <a:pt x="22017" y="948"/>
                  </a:lnTo>
                  <a:lnTo>
                    <a:pt x="21382" y="726"/>
                  </a:lnTo>
                  <a:lnTo>
                    <a:pt x="20730" y="533"/>
                  </a:lnTo>
                  <a:lnTo>
                    <a:pt x="20061" y="370"/>
                  </a:lnTo>
                  <a:lnTo>
                    <a:pt x="19375" y="237"/>
                  </a:lnTo>
                  <a:lnTo>
                    <a:pt x="18672" y="133"/>
                  </a:lnTo>
                  <a:lnTo>
                    <a:pt x="17952" y="59"/>
                  </a:lnTo>
                  <a:lnTo>
                    <a:pt x="17215" y="14"/>
                  </a:lnTo>
                  <a:lnTo>
                    <a:pt x="16461" y="0"/>
                  </a:lnTo>
                  <a:lnTo>
                    <a:pt x="15666" y="14"/>
                  </a:lnTo>
                  <a:lnTo>
                    <a:pt x="14890" y="59"/>
                  </a:lnTo>
                  <a:lnTo>
                    <a:pt x="14133" y="133"/>
                  </a:lnTo>
                  <a:lnTo>
                    <a:pt x="13396" y="237"/>
                  </a:lnTo>
                  <a:lnTo>
                    <a:pt x="12677" y="370"/>
                  </a:lnTo>
                  <a:lnTo>
                    <a:pt x="11977" y="533"/>
                  </a:lnTo>
                  <a:lnTo>
                    <a:pt x="11296" y="726"/>
                  </a:lnTo>
                  <a:lnTo>
                    <a:pt x="10635" y="948"/>
                  </a:lnTo>
                  <a:lnTo>
                    <a:pt x="9992" y="1200"/>
                  </a:lnTo>
                  <a:lnTo>
                    <a:pt x="9368" y="1482"/>
                  </a:lnTo>
                  <a:lnTo>
                    <a:pt x="8764" y="1799"/>
                  </a:lnTo>
                  <a:lnTo>
                    <a:pt x="8179" y="2157"/>
                  </a:lnTo>
                  <a:lnTo>
                    <a:pt x="7612" y="2557"/>
                  </a:lnTo>
                  <a:lnTo>
                    <a:pt x="7065" y="2998"/>
                  </a:lnTo>
                  <a:lnTo>
                    <a:pt x="6537" y="3480"/>
                  </a:lnTo>
                  <a:lnTo>
                    <a:pt x="6027" y="4003"/>
                  </a:lnTo>
                  <a:lnTo>
                    <a:pt x="5537" y="4568"/>
                  </a:lnTo>
                  <a:lnTo>
                    <a:pt x="5066" y="5174"/>
                  </a:lnTo>
                  <a:lnTo>
                    <a:pt x="4614" y="5822"/>
                  </a:lnTo>
                  <a:lnTo>
                    <a:pt x="4181" y="6510"/>
                  </a:lnTo>
                  <a:lnTo>
                    <a:pt x="3778" y="7233"/>
                  </a:lnTo>
                  <a:lnTo>
                    <a:pt x="3396" y="8005"/>
                  </a:lnTo>
                  <a:lnTo>
                    <a:pt x="3033" y="8825"/>
                  </a:lnTo>
                  <a:lnTo>
                    <a:pt x="2691" y="9695"/>
                  </a:lnTo>
                  <a:lnTo>
                    <a:pt x="2368" y="10612"/>
                  </a:lnTo>
                  <a:lnTo>
                    <a:pt x="2066" y="11579"/>
                  </a:lnTo>
                  <a:lnTo>
                    <a:pt x="1784" y="12594"/>
                  </a:lnTo>
                  <a:lnTo>
                    <a:pt x="1522" y="13658"/>
                  </a:lnTo>
                  <a:lnTo>
                    <a:pt x="1280" y="14771"/>
                  </a:lnTo>
                  <a:lnTo>
                    <a:pt x="1058" y="15932"/>
                  </a:lnTo>
                  <a:lnTo>
                    <a:pt x="857" y="17137"/>
                  </a:lnTo>
                  <a:lnTo>
                    <a:pt x="677" y="18401"/>
                  </a:lnTo>
                  <a:lnTo>
                    <a:pt x="518" y="19724"/>
                  </a:lnTo>
                  <a:lnTo>
                    <a:pt x="381" y="21107"/>
                  </a:lnTo>
                  <a:lnTo>
                    <a:pt x="264" y="22549"/>
                  </a:lnTo>
                  <a:lnTo>
                    <a:pt x="169" y="24050"/>
                  </a:lnTo>
                  <a:lnTo>
                    <a:pt x="95" y="25610"/>
                  </a:lnTo>
                  <a:lnTo>
                    <a:pt x="42" y="27230"/>
                  </a:lnTo>
                  <a:lnTo>
                    <a:pt x="10" y="28909"/>
                  </a:lnTo>
                  <a:lnTo>
                    <a:pt x="0" y="30647"/>
                  </a:lnTo>
                  <a:lnTo>
                    <a:pt x="10" y="32335"/>
                  </a:lnTo>
                  <a:lnTo>
                    <a:pt x="42" y="33969"/>
                  </a:lnTo>
                  <a:lnTo>
                    <a:pt x="95" y="35549"/>
                  </a:lnTo>
                  <a:lnTo>
                    <a:pt x="169" y="37075"/>
                  </a:lnTo>
                  <a:lnTo>
                    <a:pt x="264" y="38547"/>
                  </a:lnTo>
                  <a:lnTo>
                    <a:pt x="381" y="39965"/>
                  </a:lnTo>
                  <a:lnTo>
                    <a:pt x="518" y="41329"/>
                  </a:lnTo>
                  <a:lnTo>
                    <a:pt x="677" y="42640"/>
                  </a:lnTo>
                  <a:lnTo>
                    <a:pt x="857" y="43896"/>
                  </a:lnTo>
                  <a:lnTo>
                    <a:pt x="1058" y="45098"/>
                  </a:lnTo>
                  <a:lnTo>
                    <a:pt x="1290" y="46250"/>
                  </a:lnTo>
                  <a:lnTo>
                    <a:pt x="1541" y="47357"/>
                  </a:lnTo>
                  <a:lnTo>
                    <a:pt x="1811" y="48418"/>
                  </a:lnTo>
                  <a:lnTo>
                    <a:pt x="2100" y="49434"/>
                  </a:lnTo>
                  <a:lnTo>
                    <a:pt x="2408" y="50404"/>
                  </a:lnTo>
                  <a:lnTo>
                    <a:pt x="2735" y="51329"/>
                  </a:lnTo>
                  <a:lnTo>
                    <a:pt x="3081" y="52208"/>
                  </a:lnTo>
                  <a:lnTo>
                    <a:pt x="3446" y="53042"/>
                  </a:lnTo>
                  <a:lnTo>
                    <a:pt x="3831" y="53830"/>
                  </a:lnTo>
                  <a:lnTo>
                    <a:pt x="4234" y="54573"/>
                  </a:lnTo>
                  <a:lnTo>
                    <a:pt x="4667" y="55262"/>
                  </a:lnTo>
                  <a:lnTo>
                    <a:pt x="5117" y="55913"/>
                  </a:lnTo>
                  <a:lnTo>
                    <a:pt x="5585" y="56524"/>
                  </a:lnTo>
                  <a:lnTo>
                    <a:pt x="6072" y="57096"/>
                  </a:lnTo>
                  <a:lnTo>
                    <a:pt x="6576" y="57629"/>
                  </a:lnTo>
                  <a:lnTo>
                    <a:pt x="7099" y="58123"/>
                  </a:lnTo>
                  <a:lnTo>
                    <a:pt x="7639" y="58578"/>
                  </a:lnTo>
                  <a:lnTo>
                    <a:pt x="8198" y="58993"/>
                  </a:lnTo>
                  <a:lnTo>
                    <a:pt x="8774" y="59370"/>
                  </a:lnTo>
                  <a:lnTo>
                    <a:pt x="9368" y="59707"/>
                  </a:lnTo>
                  <a:lnTo>
                    <a:pt x="9980" y="59999"/>
                  </a:lnTo>
                  <a:lnTo>
                    <a:pt x="10609" y="60260"/>
                  </a:lnTo>
                  <a:lnTo>
                    <a:pt x="11255" y="60490"/>
                  </a:lnTo>
                  <a:lnTo>
                    <a:pt x="11918" y="60689"/>
                  </a:lnTo>
                  <a:lnTo>
                    <a:pt x="12597" y="60858"/>
                  </a:lnTo>
                  <a:lnTo>
                    <a:pt x="13294" y="60996"/>
                  </a:lnTo>
                  <a:lnTo>
                    <a:pt x="14007" y="61104"/>
                  </a:lnTo>
                  <a:lnTo>
                    <a:pt x="14738" y="61181"/>
                  </a:lnTo>
                  <a:lnTo>
                    <a:pt x="15485" y="61227"/>
                  </a:lnTo>
                  <a:lnTo>
                    <a:pt x="16250" y="61242"/>
                  </a:lnTo>
                  <a:lnTo>
                    <a:pt x="16994" y="61227"/>
                  </a:lnTo>
                  <a:lnTo>
                    <a:pt x="17723" y="61181"/>
                  </a:lnTo>
                  <a:lnTo>
                    <a:pt x="18438" y="61104"/>
                  </a:lnTo>
                  <a:lnTo>
                    <a:pt x="19138" y="60996"/>
                  </a:lnTo>
                  <a:lnTo>
                    <a:pt x="19823" y="60858"/>
                  </a:lnTo>
                  <a:lnTo>
                    <a:pt x="20493" y="60689"/>
                  </a:lnTo>
                  <a:lnTo>
                    <a:pt x="21148" y="60490"/>
                  </a:lnTo>
                  <a:lnTo>
                    <a:pt x="21788" y="60260"/>
                  </a:lnTo>
                  <a:lnTo>
                    <a:pt x="22414" y="59999"/>
                  </a:lnTo>
                  <a:lnTo>
                    <a:pt x="23025" y="59707"/>
                  </a:lnTo>
                  <a:lnTo>
                    <a:pt x="23619" y="59370"/>
                  </a:lnTo>
                  <a:lnTo>
                    <a:pt x="24194" y="58993"/>
                  </a:lnTo>
                  <a:lnTo>
                    <a:pt x="24750" y="58578"/>
                  </a:lnTo>
                  <a:lnTo>
                    <a:pt x="25286" y="58123"/>
                  </a:lnTo>
                  <a:lnTo>
                    <a:pt x="25804" y="57629"/>
                  </a:lnTo>
                  <a:lnTo>
                    <a:pt x="26303" y="57096"/>
                  </a:lnTo>
                  <a:lnTo>
                    <a:pt x="26782" y="56524"/>
                  </a:lnTo>
                  <a:lnTo>
                    <a:pt x="27243" y="55913"/>
                  </a:lnTo>
                  <a:lnTo>
                    <a:pt x="27684" y="55262"/>
                  </a:lnTo>
                  <a:lnTo>
                    <a:pt x="28106" y="54573"/>
                  </a:lnTo>
                  <a:lnTo>
                    <a:pt x="28520" y="53830"/>
                  </a:lnTo>
                  <a:lnTo>
                    <a:pt x="28913" y="53042"/>
                  </a:lnTo>
                  <a:lnTo>
                    <a:pt x="29286" y="52208"/>
                  </a:lnTo>
                  <a:lnTo>
                    <a:pt x="29639" y="51329"/>
                  </a:lnTo>
                  <a:lnTo>
                    <a:pt x="29972" y="50404"/>
                  </a:lnTo>
                  <a:lnTo>
                    <a:pt x="30285" y="49434"/>
                  </a:lnTo>
                  <a:lnTo>
                    <a:pt x="30578" y="48418"/>
                  </a:lnTo>
                  <a:lnTo>
                    <a:pt x="30850" y="47357"/>
                  </a:lnTo>
                  <a:lnTo>
                    <a:pt x="31103" y="46250"/>
                  </a:lnTo>
                  <a:lnTo>
                    <a:pt x="31335" y="45098"/>
                  </a:lnTo>
                  <a:lnTo>
                    <a:pt x="31557" y="43896"/>
                  </a:lnTo>
                  <a:lnTo>
                    <a:pt x="31755" y="42640"/>
                  </a:lnTo>
                  <a:lnTo>
                    <a:pt x="31929" y="41329"/>
                  </a:lnTo>
                  <a:lnTo>
                    <a:pt x="32081" y="39965"/>
                  </a:lnTo>
                  <a:lnTo>
                    <a:pt x="32209" y="38547"/>
                  </a:lnTo>
                  <a:lnTo>
                    <a:pt x="32314" y="37075"/>
                  </a:lnTo>
                  <a:lnTo>
                    <a:pt x="32395" y="35549"/>
                  </a:lnTo>
                  <a:lnTo>
                    <a:pt x="32453" y="33969"/>
                  </a:lnTo>
                  <a:lnTo>
                    <a:pt x="32488" y="32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63775" y="182392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098624" y="2677537"/>
              <a:ext cx="49385" cy="75692"/>
            </a:xfrm>
            <a:custGeom>
              <a:avLst/>
              <a:pathLst>
                <a:path w="49385" h="75692">
                  <a:moveTo>
                    <a:pt x="0" y="75692"/>
                  </a:moveTo>
                  <a:lnTo>
                    <a:pt x="0" y="68970"/>
                  </a:lnTo>
                  <a:lnTo>
                    <a:pt x="551" y="67746"/>
                  </a:lnTo>
                  <a:lnTo>
                    <a:pt x="1126" y="66552"/>
                  </a:lnTo>
                  <a:lnTo>
                    <a:pt x="1724" y="65388"/>
                  </a:lnTo>
                  <a:lnTo>
                    <a:pt x="2345" y="64253"/>
                  </a:lnTo>
                  <a:lnTo>
                    <a:pt x="2990" y="63148"/>
                  </a:lnTo>
                  <a:lnTo>
                    <a:pt x="3658" y="62072"/>
                  </a:lnTo>
                  <a:lnTo>
                    <a:pt x="4349" y="61026"/>
                  </a:lnTo>
                  <a:lnTo>
                    <a:pt x="5064" y="60010"/>
                  </a:lnTo>
                  <a:lnTo>
                    <a:pt x="5802" y="59023"/>
                  </a:lnTo>
                  <a:lnTo>
                    <a:pt x="6563" y="58066"/>
                  </a:lnTo>
                  <a:lnTo>
                    <a:pt x="7350" y="57123"/>
                  </a:lnTo>
                  <a:lnTo>
                    <a:pt x="8145" y="56199"/>
                  </a:lnTo>
                  <a:lnTo>
                    <a:pt x="8947" y="55293"/>
                  </a:lnTo>
                  <a:lnTo>
                    <a:pt x="9756" y="54407"/>
                  </a:lnTo>
                  <a:lnTo>
                    <a:pt x="10573" y="53540"/>
                  </a:lnTo>
                  <a:lnTo>
                    <a:pt x="11397" y="52692"/>
                  </a:lnTo>
                  <a:lnTo>
                    <a:pt x="12228" y="51863"/>
                  </a:lnTo>
                  <a:lnTo>
                    <a:pt x="13067" y="51054"/>
                  </a:lnTo>
                  <a:lnTo>
                    <a:pt x="13914" y="50263"/>
                  </a:lnTo>
                  <a:lnTo>
                    <a:pt x="14768" y="49491"/>
                  </a:lnTo>
                  <a:lnTo>
                    <a:pt x="15624" y="48724"/>
                  </a:lnTo>
                  <a:lnTo>
                    <a:pt x="16478" y="47969"/>
                  </a:lnTo>
                  <a:lnTo>
                    <a:pt x="17331" y="47225"/>
                  </a:lnTo>
                  <a:lnTo>
                    <a:pt x="18181" y="46493"/>
                  </a:lnTo>
                  <a:lnTo>
                    <a:pt x="19029" y="45773"/>
                  </a:lnTo>
                  <a:lnTo>
                    <a:pt x="19874" y="45064"/>
                  </a:lnTo>
                  <a:lnTo>
                    <a:pt x="20718" y="44367"/>
                  </a:lnTo>
                  <a:lnTo>
                    <a:pt x="21560" y="43681"/>
                  </a:lnTo>
                  <a:lnTo>
                    <a:pt x="22399" y="43007"/>
                  </a:lnTo>
                  <a:lnTo>
                    <a:pt x="23237" y="42345"/>
                  </a:lnTo>
                  <a:lnTo>
                    <a:pt x="24075" y="41689"/>
                  </a:lnTo>
                  <a:lnTo>
                    <a:pt x="24897" y="41032"/>
                  </a:lnTo>
                  <a:lnTo>
                    <a:pt x="25701" y="40376"/>
                  </a:lnTo>
                  <a:lnTo>
                    <a:pt x="26489" y="39720"/>
                  </a:lnTo>
                  <a:lnTo>
                    <a:pt x="27260" y="39063"/>
                  </a:lnTo>
                  <a:lnTo>
                    <a:pt x="28013" y="38407"/>
                  </a:lnTo>
                  <a:lnTo>
                    <a:pt x="28750" y="37751"/>
                  </a:lnTo>
                  <a:lnTo>
                    <a:pt x="29470" y="37094"/>
                  </a:lnTo>
                  <a:lnTo>
                    <a:pt x="30173" y="36438"/>
                  </a:lnTo>
                  <a:lnTo>
                    <a:pt x="30859" y="35782"/>
                  </a:lnTo>
                  <a:lnTo>
                    <a:pt x="31523" y="35122"/>
                  </a:lnTo>
                  <a:lnTo>
                    <a:pt x="32161" y="34456"/>
                  </a:lnTo>
                  <a:lnTo>
                    <a:pt x="32772" y="33784"/>
                  </a:lnTo>
                  <a:lnTo>
                    <a:pt x="33357" y="33105"/>
                  </a:lnTo>
                  <a:lnTo>
                    <a:pt x="33916" y="32420"/>
                  </a:lnTo>
                  <a:lnTo>
                    <a:pt x="34448" y="31729"/>
                  </a:lnTo>
                  <a:lnTo>
                    <a:pt x="34953" y="31031"/>
                  </a:lnTo>
                  <a:lnTo>
                    <a:pt x="35432" y="30327"/>
                  </a:lnTo>
                  <a:lnTo>
                    <a:pt x="35885" y="29617"/>
                  </a:lnTo>
                  <a:lnTo>
                    <a:pt x="36311" y="28900"/>
                  </a:lnTo>
                  <a:lnTo>
                    <a:pt x="36713" y="28171"/>
                  </a:lnTo>
                  <a:lnTo>
                    <a:pt x="37073" y="27423"/>
                  </a:lnTo>
                  <a:lnTo>
                    <a:pt x="37391" y="26655"/>
                  </a:lnTo>
                  <a:lnTo>
                    <a:pt x="37666" y="25868"/>
                  </a:lnTo>
                  <a:lnTo>
                    <a:pt x="37899" y="25063"/>
                  </a:lnTo>
                  <a:lnTo>
                    <a:pt x="38089" y="24238"/>
                  </a:lnTo>
                  <a:lnTo>
                    <a:pt x="38238" y="23394"/>
                  </a:lnTo>
                  <a:lnTo>
                    <a:pt x="38344" y="22532"/>
                  </a:lnTo>
                  <a:lnTo>
                    <a:pt x="38407" y="21650"/>
                  </a:lnTo>
                  <a:lnTo>
                    <a:pt x="38428" y="20749"/>
                  </a:lnTo>
                  <a:lnTo>
                    <a:pt x="38419" y="20122"/>
                  </a:lnTo>
                  <a:lnTo>
                    <a:pt x="38390" y="19510"/>
                  </a:lnTo>
                  <a:lnTo>
                    <a:pt x="38342" y="18915"/>
                  </a:lnTo>
                  <a:lnTo>
                    <a:pt x="38276" y="18335"/>
                  </a:lnTo>
                  <a:lnTo>
                    <a:pt x="38190" y="17771"/>
                  </a:lnTo>
                  <a:lnTo>
                    <a:pt x="38085" y="17224"/>
                  </a:lnTo>
                  <a:lnTo>
                    <a:pt x="37961" y="16692"/>
                  </a:lnTo>
                  <a:lnTo>
                    <a:pt x="37818" y="16176"/>
                  </a:lnTo>
                  <a:lnTo>
                    <a:pt x="37656" y="15675"/>
                  </a:lnTo>
                  <a:lnTo>
                    <a:pt x="37475" y="15191"/>
                  </a:lnTo>
                  <a:lnTo>
                    <a:pt x="37276" y="14712"/>
                  </a:lnTo>
                  <a:lnTo>
                    <a:pt x="37060" y="14249"/>
                  </a:lnTo>
                  <a:lnTo>
                    <a:pt x="36828" y="13802"/>
                  </a:lnTo>
                  <a:lnTo>
                    <a:pt x="36578" y="13370"/>
                  </a:lnTo>
                  <a:lnTo>
                    <a:pt x="36311" y="12955"/>
                  </a:lnTo>
                  <a:lnTo>
                    <a:pt x="36027" y="12555"/>
                  </a:lnTo>
                  <a:lnTo>
                    <a:pt x="35727" y="12171"/>
                  </a:lnTo>
                  <a:lnTo>
                    <a:pt x="35409" y="11803"/>
                  </a:lnTo>
                  <a:lnTo>
                    <a:pt x="35074" y="11451"/>
                  </a:lnTo>
                  <a:lnTo>
                    <a:pt x="34723" y="11115"/>
                  </a:lnTo>
                  <a:lnTo>
                    <a:pt x="34356" y="10796"/>
                  </a:lnTo>
                  <a:lnTo>
                    <a:pt x="33973" y="10493"/>
                  </a:lnTo>
                  <a:lnTo>
                    <a:pt x="33576" y="10207"/>
                  </a:lnTo>
                  <a:lnTo>
                    <a:pt x="33165" y="9938"/>
                  </a:lnTo>
                  <a:lnTo>
                    <a:pt x="32738" y="9686"/>
                  </a:lnTo>
                  <a:lnTo>
                    <a:pt x="32297" y="9451"/>
                  </a:lnTo>
                  <a:lnTo>
                    <a:pt x="31840" y="9233"/>
                  </a:lnTo>
                  <a:lnTo>
                    <a:pt x="31369" y="9032"/>
                  </a:lnTo>
                  <a:lnTo>
                    <a:pt x="30883" y="8848"/>
                  </a:lnTo>
                  <a:lnTo>
                    <a:pt x="30383" y="8680"/>
                  </a:lnTo>
                  <a:lnTo>
                    <a:pt x="29879" y="8519"/>
                  </a:lnTo>
                  <a:lnTo>
                    <a:pt x="29364" y="8375"/>
                  </a:lnTo>
                  <a:lnTo>
                    <a:pt x="28837" y="8248"/>
                  </a:lnTo>
                  <a:lnTo>
                    <a:pt x="28299" y="8138"/>
                  </a:lnTo>
                  <a:lnTo>
                    <a:pt x="27749" y="8045"/>
                  </a:lnTo>
                  <a:lnTo>
                    <a:pt x="27188" y="7969"/>
                  </a:lnTo>
                  <a:lnTo>
                    <a:pt x="26614" y="7910"/>
                  </a:lnTo>
                  <a:lnTo>
                    <a:pt x="26029" y="7867"/>
                  </a:lnTo>
                  <a:lnTo>
                    <a:pt x="25433" y="7842"/>
                  </a:lnTo>
                  <a:lnTo>
                    <a:pt x="24825" y="7833"/>
                  </a:lnTo>
                  <a:lnTo>
                    <a:pt x="24256" y="7841"/>
                  </a:lnTo>
                  <a:lnTo>
                    <a:pt x="23694" y="7865"/>
                  </a:lnTo>
                  <a:lnTo>
                    <a:pt x="23138" y="7905"/>
                  </a:lnTo>
                  <a:lnTo>
                    <a:pt x="22589" y="7960"/>
                  </a:lnTo>
                  <a:lnTo>
                    <a:pt x="22046" y="8032"/>
                  </a:lnTo>
                  <a:lnTo>
                    <a:pt x="21509" y="8119"/>
                  </a:lnTo>
                  <a:lnTo>
                    <a:pt x="20979" y="8223"/>
                  </a:lnTo>
                  <a:lnTo>
                    <a:pt x="20455" y="8342"/>
                  </a:lnTo>
                  <a:lnTo>
                    <a:pt x="19937" y="8477"/>
                  </a:lnTo>
                  <a:lnTo>
                    <a:pt x="19426" y="8627"/>
                  </a:lnTo>
                  <a:lnTo>
                    <a:pt x="18933" y="8794"/>
                  </a:lnTo>
                  <a:lnTo>
                    <a:pt x="18452" y="8977"/>
                  </a:lnTo>
                  <a:lnTo>
                    <a:pt x="17981" y="9175"/>
                  </a:lnTo>
                  <a:lnTo>
                    <a:pt x="17520" y="9390"/>
                  </a:lnTo>
                  <a:lnTo>
                    <a:pt x="17070" y="9620"/>
                  </a:lnTo>
                  <a:lnTo>
                    <a:pt x="16631" y="9866"/>
                  </a:lnTo>
                  <a:lnTo>
                    <a:pt x="16202" y="10128"/>
                  </a:lnTo>
                  <a:lnTo>
                    <a:pt x="15784" y="10406"/>
                  </a:lnTo>
                  <a:lnTo>
                    <a:pt x="15376" y="10700"/>
                  </a:lnTo>
                  <a:lnTo>
                    <a:pt x="14979" y="11009"/>
                  </a:lnTo>
                  <a:lnTo>
                    <a:pt x="14594" y="11335"/>
                  </a:lnTo>
                  <a:lnTo>
                    <a:pt x="14223" y="11676"/>
                  </a:lnTo>
                  <a:lnTo>
                    <a:pt x="13866" y="12034"/>
                  </a:lnTo>
                  <a:lnTo>
                    <a:pt x="13523" y="12407"/>
                  </a:lnTo>
                  <a:lnTo>
                    <a:pt x="13193" y="12796"/>
                  </a:lnTo>
                  <a:lnTo>
                    <a:pt x="12877" y="13201"/>
                  </a:lnTo>
                  <a:lnTo>
                    <a:pt x="12575" y="13622"/>
                  </a:lnTo>
                  <a:lnTo>
                    <a:pt x="12286" y="14058"/>
                  </a:lnTo>
                  <a:lnTo>
                    <a:pt x="12011" y="14511"/>
                  </a:lnTo>
                  <a:lnTo>
                    <a:pt x="11750" y="14979"/>
                  </a:lnTo>
                  <a:lnTo>
                    <a:pt x="11515" y="15453"/>
                  </a:lnTo>
                  <a:lnTo>
                    <a:pt x="11297" y="15943"/>
                  </a:lnTo>
                  <a:lnTo>
                    <a:pt x="11096" y="16448"/>
                  </a:lnTo>
                  <a:lnTo>
                    <a:pt x="10912" y="16970"/>
                  </a:lnTo>
                  <a:lnTo>
                    <a:pt x="10745" y="17507"/>
                  </a:lnTo>
                  <a:lnTo>
                    <a:pt x="10594" y="18060"/>
                  </a:lnTo>
                  <a:lnTo>
                    <a:pt x="10461" y="18629"/>
                  </a:lnTo>
                  <a:lnTo>
                    <a:pt x="10345" y="19214"/>
                  </a:lnTo>
                  <a:lnTo>
                    <a:pt x="10245" y="19815"/>
                  </a:lnTo>
                  <a:lnTo>
                    <a:pt x="10162" y="20431"/>
                  </a:lnTo>
                  <a:lnTo>
                    <a:pt x="423" y="19531"/>
                  </a:lnTo>
                  <a:lnTo>
                    <a:pt x="531" y="18732"/>
                  </a:lnTo>
                  <a:lnTo>
                    <a:pt x="664" y="17941"/>
                  </a:lnTo>
                  <a:lnTo>
                    <a:pt x="823" y="17161"/>
                  </a:lnTo>
                  <a:lnTo>
                    <a:pt x="1007" y="16389"/>
                  </a:lnTo>
                  <a:lnTo>
                    <a:pt x="1217" y="15628"/>
                  </a:lnTo>
                  <a:lnTo>
                    <a:pt x="1452" y="14876"/>
                  </a:lnTo>
                  <a:lnTo>
                    <a:pt x="1712" y="14133"/>
                  </a:lnTo>
                  <a:lnTo>
                    <a:pt x="1998" y="13400"/>
                  </a:lnTo>
                  <a:lnTo>
                    <a:pt x="2309" y="12676"/>
                  </a:lnTo>
                  <a:lnTo>
                    <a:pt x="2646" y="11962"/>
                  </a:lnTo>
                  <a:lnTo>
                    <a:pt x="3009" y="11262"/>
                  </a:lnTo>
                  <a:lnTo>
                    <a:pt x="3398" y="10580"/>
                  </a:lnTo>
                  <a:lnTo>
                    <a:pt x="3813" y="9915"/>
                  </a:lnTo>
                  <a:lnTo>
                    <a:pt x="4255" y="9269"/>
                  </a:lnTo>
                  <a:lnTo>
                    <a:pt x="4724" y="8641"/>
                  </a:lnTo>
                  <a:lnTo>
                    <a:pt x="5219" y="8030"/>
                  </a:lnTo>
                  <a:lnTo>
                    <a:pt x="5740" y="7438"/>
                  </a:lnTo>
                  <a:lnTo>
                    <a:pt x="6288" y="6864"/>
                  </a:lnTo>
                  <a:lnTo>
                    <a:pt x="6862" y="6307"/>
                  </a:lnTo>
                  <a:lnTo>
                    <a:pt x="7463" y="5769"/>
                  </a:lnTo>
                  <a:lnTo>
                    <a:pt x="8089" y="5241"/>
                  </a:lnTo>
                  <a:lnTo>
                    <a:pt x="8740" y="4736"/>
                  </a:lnTo>
                  <a:lnTo>
                    <a:pt x="9415" y="4254"/>
                  </a:lnTo>
                  <a:lnTo>
                    <a:pt x="10114" y="3796"/>
                  </a:lnTo>
                  <a:lnTo>
                    <a:pt x="10837" y="3361"/>
                  </a:lnTo>
                  <a:lnTo>
                    <a:pt x="11585" y="2949"/>
                  </a:lnTo>
                  <a:lnTo>
                    <a:pt x="12358" y="2560"/>
                  </a:lnTo>
                  <a:lnTo>
                    <a:pt x="13154" y="2195"/>
                  </a:lnTo>
                  <a:lnTo>
                    <a:pt x="13975" y="1853"/>
                  </a:lnTo>
                  <a:lnTo>
                    <a:pt x="14820" y="1535"/>
                  </a:lnTo>
                  <a:lnTo>
                    <a:pt x="15702" y="1243"/>
                  </a:lnTo>
                  <a:lnTo>
                    <a:pt x="16610" y="982"/>
                  </a:lnTo>
                  <a:lnTo>
                    <a:pt x="17544" y="752"/>
                  </a:lnTo>
                  <a:lnTo>
                    <a:pt x="18505" y="552"/>
                  </a:lnTo>
                  <a:lnTo>
                    <a:pt x="19492" y="383"/>
                  </a:lnTo>
                  <a:lnTo>
                    <a:pt x="20505" y="245"/>
                  </a:lnTo>
                  <a:lnTo>
                    <a:pt x="21546" y="138"/>
                  </a:lnTo>
                  <a:lnTo>
                    <a:pt x="22612" y="61"/>
                  </a:lnTo>
                  <a:lnTo>
                    <a:pt x="23705" y="15"/>
                  </a:lnTo>
                  <a:lnTo>
                    <a:pt x="24825" y="0"/>
                  </a:lnTo>
                  <a:lnTo>
                    <a:pt x="25924" y="13"/>
                  </a:lnTo>
                  <a:lnTo>
                    <a:pt x="26999" y="52"/>
                  </a:lnTo>
                  <a:lnTo>
                    <a:pt x="28050" y="119"/>
                  </a:lnTo>
                  <a:lnTo>
                    <a:pt x="29076" y="211"/>
                  </a:lnTo>
                  <a:lnTo>
                    <a:pt x="30078" y="330"/>
                  </a:lnTo>
                  <a:lnTo>
                    <a:pt x="31056" y="476"/>
                  </a:lnTo>
                  <a:lnTo>
                    <a:pt x="32009" y="648"/>
                  </a:lnTo>
                  <a:lnTo>
                    <a:pt x="32938" y="846"/>
                  </a:lnTo>
                  <a:lnTo>
                    <a:pt x="33843" y="1071"/>
                  </a:lnTo>
                  <a:lnTo>
                    <a:pt x="34723" y="1323"/>
                  </a:lnTo>
                  <a:lnTo>
                    <a:pt x="35577" y="1600"/>
                  </a:lnTo>
                  <a:lnTo>
                    <a:pt x="36404" y="1903"/>
                  </a:lnTo>
                  <a:lnTo>
                    <a:pt x="37203" y="2231"/>
                  </a:lnTo>
                  <a:lnTo>
                    <a:pt x="37975" y="2585"/>
                  </a:lnTo>
                  <a:lnTo>
                    <a:pt x="38719" y="2964"/>
                  </a:lnTo>
                  <a:lnTo>
                    <a:pt x="39436" y="3368"/>
                  </a:lnTo>
                  <a:lnTo>
                    <a:pt x="40125" y="3798"/>
                  </a:lnTo>
                  <a:lnTo>
                    <a:pt x="40787" y="4253"/>
                  </a:lnTo>
                  <a:lnTo>
                    <a:pt x="41421" y="4734"/>
                  </a:lnTo>
                  <a:lnTo>
                    <a:pt x="42028" y="5240"/>
                  </a:lnTo>
                  <a:lnTo>
                    <a:pt x="42617" y="5771"/>
                  </a:lnTo>
                  <a:lnTo>
                    <a:pt x="43177" y="6326"/>
                  </a:lnTo>
                  <a:lnTo>
                    <a:pt x="43709" y="6906"/>
                  </a:lnTo>
                  <a:lnTo>
                    <a:pt x="44213" y="7510"/>
                  </a:lnTo>
                  <a:lnTo>
                    <a:pt x="44687" y="8138"/>
                  </a:lnTo>
                  <a:lnTo>
                    <a:pt x="45134" y="8790"/>
                  </a:lnTo>
                  <a:lnTo>
                    <a:pt x="45551" y="9467"/>
                  </a:lnTo>
                  <a:lnTo>
                    <a:pt x="45940" y="10169"/>
                  </a:lnTo>
                  <a:lnTo>
                    <a:pt x="46301" y="10895"/>
                  </a:lnTo>
                  <a:lnTo>
                    <a:pt x="46633" y="11645"/>
                  </a:lnTo>
                  <a:lnTo>
                    <a:pt x="46934" y="12418"/>
                  </a:lnTo>
                  <a:lnTo>
                    <a:pt x="47204" y="13216"/>
                  </a:lnTo>
                  <a:lnTo>
                    <a:pt x="47443" y="14036"/>
                  </a:lnTo>
                  <a:lnTo>
                    <a:pt x="47649" y="14880"/>
                  </a:lnTo>
                  <a:lnTo>
                    <a:pt x="47824" y="15747"/>
                  </a:lnTo>
                  <a:lnTo>
                    <a:pt x="47967" y="16637"/>
                  </a:lnTo>
                  <a:lnTo>
                    <a:pt x="48078" y="17551"/>
                  </a:lnTo>
                  <a:lnTo>
                    <a:pt x="48157" y="18488"/>
                  </a:lnTo>
                  <a:lnTo>
                    <a:pt x="48205" y="19448"/>
                  </a:lnTo>
                  <a:lnTo>
                    <a:pt x="48221" y="20431"/>
                  </a:lnTo>
                  <a:lnTo>
                    <a:pt x="48207" y="21179"/>
                  </a:lnTo>
                  <a:lnTo>
                    <a:pt x="48166" y="21920"/>
                  </a:lnTo>
                  <a:lnTo>
                    <a:pt x="48097" y="22653"/>
                  </a:lnTo>
                  <a:lnTo>
                    <a:pt x="48000" y="23379"/>
                  </a:lnTo>
                  <a:lnTo>
                    <a:pt x="47877" y="24097"/>
                  </a:lnTo>
                  <a:lnTo>
                    <a:pt x="47725" y="24808"/>
                  </a:lnTo>
                  <a:lnTo>
                    <a:pt x="47546" y="25511"/>
                  </a:lnTo>
                  <a:lnTo>
                    <a:pt x="47340" y="26207"/>
                  </a:lnTo>
                  <a:lnTo>
                    <a:pt x="47106" y="26896"/>
                  </a:lnTo>
                  <a:lnTo>
                    <a:pt x="46844" y="27577"/>
                  </a:lnTo>
                  <a:lnTo>
                    <a:pt x="46570" y="28251"/>
                  </a:lnTo>
                  <a:lnTo>
                    <a:pt x="46277" y="28919"/>
                  </a:lnTo>
                  <a:lnTo>
                    <a:pt x="45965" y="29581"/>
                  </a:lnTo>
                  <a:lnTo>
                    <a:pt x="45633" y="30236"/>
                  </a:lnTo>
                  <a:lnTo>
                    <a:pt x="45283" y="30885"/>
                  </a:lnTo>
                  <a:lnTo>
                    <a:pt x="44913" y="31528"/>
                  </a:lnTo>
                  <a:lnTo>
                    <a:pt x="44525" y="32164"/>
                  </a:lnTo>
                  <a:lnTo>
                    <a:pt x="44117" y="32794"/>
                  </a:lnTo>
                  <a:lnTo>
                    <a:pt x="43691" y="33418"/>
                  </a:lnTo>
                  <a:lnTo>
                    <a:pt x="43245" y="34035"/>
                  </a:lnTo>
                  <a:lnTo>
                    <a:pt x="42793" y="34647"/>
                  </a:lnTo>
                  <a:lnTo>
                    <a:pt x="42326" y="35254"/>
                  </a:lnTo>
                  <a:lnTo>
                    <a:pt x="41844" y="35858"/>
                  </a:lnTo>
                  <a:lnTo>
                    <a:pt x="41348" y="36457"/>
                  </a:lnTo>
                  <a:lnTo>
                    <a:pt x="40837" y="37052"/>
                  </a:lnTo>
                  <a:lnTo>
                    <a:pt x="40310" y="37643"/>
                  </a:lnTo>
                  <a:lnTo>
                    <a:pt x="39770" y="38229"/>
                  </a:lnTo>
                  <a:lnTo>
                    <a:pt x="39214" y="38811"/>
                  </a:lnTo>
                  <a:lnTo>
                    <a:pt x="38643" y="39389"/>
                  </a:lnTo>
                  <a:lnTo>
                    <a:pt x="38058" y="39963"/>
                  </a:lnTo>
                  <a:lnTo>
                    <a:pt x="37462" y="40534"/>
                  </a:lnTo>
                  <a:lnTo>
                    <a:pt x="36861" y="41102"/>
                  </a:lnTo>
                  <a:lnTo>
                    <a:pt x="36255" y="41669"/>
                  </a:lnTo>
                  <a:lnTo>
                    <a:pt x="35644" y="42233"/>
                  </a:lnTo>
                  <a:lnTo>
                    <a:pt x="35027" y="42795"/>
                  </a:lnTo>
                  <a:lnTo>
                    <a:pt x="34405" y="43355"/>
                  </a:lnTo>
                  <a:lnTo>
                    <a:pt x="33778" y="43913"/>
                  </a:lnTo>
                  <a:lnTo>
                    <a:pt x="33146" y="44469"/>
                  </a:lnTo>
                  <a:lnTo>
                    <a:pt x="32508" y="45023"/>
                  </a:lnTo>
                  <a:lnTo>
                    <a:pt x="31865" y="45574"/>
                  </a:lnTo>
                  <a:lnTo>
                    <a:pt x="31218" y="46114"/>
                  </a:lnTo>
                  <a:lnTo>
                    <a:pt x="30571" y="46654"/>
                  </a:lnTo>
                  <a:lnTo>
                    <a:pt x="29923" y="47194"/>
                  </a:lnTo>
                  <a:lnTo>
                    <a:pt x="29273" y="47734"/>
                  </a:lnTo>
                  <a:lnTo>
                    <a:pt x="28623" y="48274"/>
                  </a:lnTo>
                  <a:lnTo>
                    <a:pt x="27971" y="48814"/>
                  </a:lnTo>
                  <a:lnTo>
                    <a:pt x="27318" y="49353"/>
                  </a:lnTo>
                  <a:lnTo>
                    <a:pt x="26665" y="49893"/>
                  </a:lnTo>
                  <a:lnTo>
                    <a:pt x="26010" y="50433"/>
                  </a:lnTo>
                  <a:lnTo>
                    <a:pt x="25354" y="50973"/>
                  </a:lnTo>
                  <a:lnTo>
                    <a:pt x="24701" y="51503"/>
                  </a:lnTo>
                  <a:lnTo>
                    <a:pt x="24056" y="52034"/>
                  </a:lnTo>
                  <a:lnTo>
                    <a:pt x="23418" y="52566"/>
                  </a:lnTo>
                  <a:lnTo>
                    <a:pt x="22788" y="53099"/>
                  </a:lnTo>
                  <a:lnTo>
                    <a:pt x="22165" y="53633"/>
                  </a:lnTo>
                  <a:lnTo>
                    <a:pt x="21549" y="54168"/>
                  </a:lnTo>
                  <a:lnTo>
                    <a:pt x="20941" y="54704"/>
                  </a:lnTo>
                  <a:lnTo>
                    <a:pt x="20340" y="55242"/>
                  </a:lnTo>
                  <a:lnTo>
                    <a:pt x="19747" y="55780"/>
                  </a:lnTo>
                  <a:lnTo>
                    <a:pt x="19161" y="56319"/>
                  </a:lnTo>
                  <a:lnTo>
                    <a:pt x="18595" y="56860"/>
                  </a:lnTo>
                  <a:lnTo>
                    <a:pt x="18041" y="57403"/>
                  </a:lnTo>
                  <a:lnTo>
                    <a:pt x="17498" y="57949"/>
                  </a:lnTo>
                  <a:lnTo>
                    <a:pt x="16967" y="58496"/>
                  </a:lnTo>
                  <a:lnTo>
                    <a:pt x="16448" y="59045"/>
                  </a:lnTo>
                  <a:lnTo>
                    <a:pt x="15941" y="59597"/>
                  </a:lnTo>
                  <a:lnTo>
                    <a:pt x="15445" y="60151"/>
                  </a:lnTo>
                  <a:lnTo>
                    <a:pt x="14960" y="60706"/>
                  </a:lnTo>
                  <a:lnTo>
                    <a:pt x="14488" y="61264"/>
                  </a:lnTo>
                  <a:lnTo>
                    <a:pt x="14027" y="61824"/>
                  </a:lnTo>
                  <a:lnTo>
                    <a:pt x="13581" y="62377"/>
                  </a:lnTo>
                  <a:lnTo>
                    <a:pt x="13156" y="62936"/>
                  </a:lnTo>
                  <a:lnTo>
                    <a:pt x="12751" y="63500"/>
                  </a:lnTo>
                  <a:lnTo>
                    <a:pt x="12367" y="64069"/>
                  </a:lnTo>
                  <a:lnTo>
                    <a:pt x="12002" y="64643"/>
                  </a:lnTo>
                  <a:lnTo>
                    <a:pt x="11657" y="65222"/>
                  </a:lnTo>
                  <a:lnTo>
                    <a:pt x="11333" y="65807"/>
                  </a:lnTo>
                  <a:lnTo>
                    <a:pt x="11028" y="66398"/>
                  </a:lnTo>
                  <a:lnTo>
                    <a:pt x="10744" y="66993"/>
                  </a:lnTo>
                  <a:lnTo>
                    <a:pt x="10480" y="67594"/>
                  </a:lnTo>
                  <a:lnTo>
                    <a:pt x="49385" y="67594"/>
                  </a:lnTo>
                  <a:lnTo>
                    <a:pt x="49385" y="75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159020" y="267864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216239" y="2678648"/>
              <a:ext cx="54625" cy="74581"/>
            </a:xfrm>
            <a:custGeom>
              <a:avLst/>
              <a:pathLst>
                <a:path w="54625" h="74581">
                  <a:moveTo>
                    <a:pt x="44145" y="57696"/>
                  </a:moveTo>
                  <a:lnTo>
                    <a:pt x="44145" y="74581"/>
                  </a:lnTo>
                  <a:lnTo>
                    <a:pt x="35146" y="74581"/>
                  </a:lnTo>
                  <a:lnTo>
                    <a:pt x="35146" y="57696"/>
                  </a:lnTo>
                  <a:lnTo>
                    <a:pt x="0" y="57696"/>
                  </a:lnTo>
                  <a:lnTo>
                    <a:pt x="0" y="50285"/>
                  </a:lnTo>
                  <a:lnTo>
                    <a:pt x="34141" y="0"/>
                  </a:lnTo>
                  <a:lnTo>
                    <a:pt x="44145" y="0"/>
                  </a:lnTo>
                  <a:lnTo>
                    <a:pt x="44145" y="50179"/>
                  </a:lnTo>
                  <a:lnTo>
                    <a:pt x="54625" y="50179"/>
                  </a:lnTo>
                  <a:lnTo>
                    <a:pt x="54625" y="576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25026" y="2690023"/>
              <a:ext cx="26360" cy="38804"/>
            </a:xfrm>
            <a:custGeom>
              <a:avLst/>
              <a:pathLst>
                <a:path w="26360" h="38804">
                  <a:moveTo>
                    <a:pt x="26056" y="0"/>
                  </a:moveTo>
                  <a:lnTo>
                    <a:pt x="25987" y="132"/>
                  </a:lnTo>
                  <a:lnTo>
                    <a:pt x="25912" y="275"/>
                  </a:lnTo>
                  <a:lnTo>
                    <a:pt x="25830" y="428"/>
                  </a:lnTo>
                  <a:lnTo>
                    <a:pt x="25745" y="579"/>
                  </a:lnTo>
                  <a:lnTo>
                    <a:pt x="25657" y="733"/>
                  </a:lnTo>
                  <a:lnTo>
                    <a:pt x="25567" y="892"/>
                  </a:lnTo>
                  <a:lnTo>
                    <a:pt x="25475" y="1055"/>
                  </a:lnTo>
                  <a:lnTo>
                    <a:pt x="25380" y="1222"/>
                  </a:lnTo>
                  <a:lnTo>
                    <a:pt x="25284" y="1394"/>
                  </a:lnTo>
                  <a:lnTo>
                    <a:pt x="25186" y="1569"/>
                  </a:lnTo>
                  <a:lnTo>
                    <a:pt x="25085" y="1749"/>
                  </a:lnTo>
                  <a:lnTo>
                    <a:pt x="24982" y="1934"/>
                  </a:lnTo>
                  <a:lnTo>
                    <a:pt x="24878" y="2122"/>
                  </a:lnTo>
                  <a:lnTo>
                    <a:pt x="24771" y="2313"/>
                  </a:lnTo>
                  <a:lnTo>
                    <a:pt x="24664" y="2505"/>
                  </a:lnTo>
                  <a:lnTo>
                    <a:pt x="24555" y="2699"/>
                  </a:lnTo>
                  <a:lnTo>
                    <a:pt x="24446" y="2893"/>
                  </a:lnTo>
                  <a:lnTo>
                    <a:pt x="24335" y="3088"/>
                  </a:lnTo>
                  <a:lnTo>
                    <a:pt x="24223" y="3284"/>
                  </a:lnTo>
                  <a:lnTo>
                    <a:pt x="24111" y="3482"/>
                  </a:lnTo>
                  <a:lnTo>
                    <a:pt x="23997" y="3680"/>
                  </a:lnTo>
                  <a:lnTo>
                    <a:pt x="23882" y="3880"/>
                  </a:lnTo>
                  <a:lnTo>
                    <a:pt x="23766" y="4081"/>
                  </a:lnTo>
                  <a:lnTo>
                    <a:pt x="23661" y="4268"/>
                  </a:lnTo>
                  <a:lnTo>
                    <a:pt x="23559" y="4449"/>
                  </a:lnTo>
                  <a:lnTo>
                    <a:pt x="23458" y="4624"/>
                  </a:lnTo>
                  <a:lnTo>
                    <a:pt x="23360" y="4792"/>
                  </a:lnTo>
                  <a:lnTo>
                    <a:pt x="23263" y="4954"/>
                  </a:lnTo>
                  <a:lnTo>
                    <a:pt x="23169" y="5110"/>
                  </a:lnTo>
                  <a:lnTo>
                    <a:pt x="23077" y="5259"/>
                  </a:lnTo>
                  <a:lnTo>
                    <a:pt x="22987" y="5402"/>
                  </a:lnTo>
                  <a:lnTo>
                    <a:pt x="22899" y="5538"/>
                  </a:lnTo>
                  <a:lnTo>
                    <a:pt x="22813" y="5669"/>
                  </a:lnTo>
                  <a:lnTo>
                    <a:pt x="3112" y="34675"/>
                  </a:lnTo>
                  <a:lnTo>
                    <a:pt x="3014" y="34805"/>
                  </a:lnTo>
                  <a:lnTo>
                    <a:pt x="2911" y="34940"/>
                  </a:lnTo>
                  <a:lnTo>
                    <a:pt x="2815" y="35078"/>
                  </a:lnTo>
                  <a:lnTo>
                    <a:pt x="2718" y="35217"/>
                  </a:lnTo>
                  <a:lnTo>
                    <a:pt x="2620" y="35358"/>
                  </a:lnTo>
                  <a:lnTo>
                    <a:pt x="2521" y="35499"/>
                  </a:lnTo>
                  <a:lnTo>
                    <a:pt x="2421" y="35641"/>
                  </a:lnTo>
                  <a:lnTo>
                    <a:pt x="2320" y="35785"/>
                  </a:lnTo>
                  <a:lnTo>
                    <a:pt x="2218" y="35929"/>
                  </a:lnTo>
                  <a:lnTo>
                    <a:pt x="2115" y="36075"/>
                  </a:lnTo>
                  <a:lnTo>
                    <a:pt x="2010" y="36221"/>
                  </a:lnTo>
                  <a:lnTo>
                    <a:pt x="1905" y="36369"/>
                  </a:lnTo>
                  <a:lnTo>
                    <a:pt x="1799" y="36507"/>
                  </a:lnTo>
                  <a:lnTo>
                    <a:pt x="1693" y="36644"/>
                  </a:lnTo>
                  <a:lnTo>
                    <a:pt x="1587" y="36782"/>
                  </a:lnTo>
                  <a:lnTo>
                    <a:pt x="1482" y="36920"/>
                  </a:lnTo>
                  <a:lnTo>
                    <a:pt x="1376" y="37057"/>
                  </a:lnTo>
                  <a:lnTo>
                    <a:pt x="1270" y="37195"/>
                  </a:lnTo>
                  <a:lnTo>
                    <a:pt x="1164" y="37333"/>
                  </a:lnTo>
                  <a:lnTo>
                    <a:pt x="1058" y="37470"/>
                  </a:lnTo>
                  <a:lnTo>
                    <a:pt x="952" y="37608"/>
                  </a:lnTo>
                  <a:lnTo>
                    <a:pt x="846" y="37745"/>
                  </a:lnTo>
                  <a:lnTo>
                    <a:pt x="743" y="37880"/>
                  </a:lnTo>
                  <a:lnTo>
                    <a:pt x="0" y="38804"/>
                  </a:lnTo>
                  <a:lnTo>
                    <a:pt x="26360" y="38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64652" y="1604803"/>
              <a:ext cx="2075982" cy="179491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299434" y="3101962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309584" y="3110639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73049" y="316810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432313" y="3090502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31003" y="3114077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58506" y="3141580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540580" y="3090502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63281" y="3102726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67620" y="309137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52340" y="3113204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84209" y="3091812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765410" y="3090502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780690" y="3112767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789421" y="3120189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768902" y="3141580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790294" y="3155550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98589" y="3162535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917770" y="309181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932177" y="313503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80226" y="309137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888084" y="311407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888084" y="314769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985437" y="3091375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33896" y="3096614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42190" y="3104472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42190" y="3130230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42190" y="3155987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101126" y="3090939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122081" y="3091812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19871" y="309137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212013" y="312368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41700" y="3097051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323337" y="309137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353460" y="3095741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70485" y="3103599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70485" y="3122371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81836" y="3162972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192694" y="2673456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261289" y="274074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20116" y="2663142"/>
              <a:ext cx="96480" cy="102592"/>
            </a:xfrm>
            <a:custGeom>
              <a:avLst/>
              <a:pathLst>
                <a:path w="96480" h="102592">
                  <a:moveTo>
                    <a:pt x="4802" y="17025"/>
                  </a:moveTo>
                  <a:lnTo>
                    <a:pt x="43219" y="17025"/>
                  </a:lnTo>
                  <a:lnTo>
                    <a:pt x="43219" y="0"/>
                  </a:lnTo>
                  <a:lnTo>
                    <a:pt x="51950" y="0"/>
                  </a:lnTo>
                  <a:lnTo>
                    <a:pt x="51950" y="17025"/>
                  </a:lnTo>
                  <a:lnTo>
                    <a:pt x="91678" y="17025"/>
                  </a:lnTo>
                  <a:lnTo>
                    <a:pt x="91678" y="25320"/>
                  </a:lnTo>
                  <a:lnTo>
                    <a:pt x="51950" y="25320"/>
                  </a:lnTo>
                  <a:lnTo>
                    <a:pt x="51950" y="40163"/>
                  </a:lnTo>
                  <a:lnTo>
                    <a:pt x="86875" y="40163"/>
                  </a:lnTo>
                  <a:lnTo>
                    <a:pt x="86875" y="48458"/>
                  </a:lnTo>
                  <a:lnTo>
                    <a:pt x="51950" y="48458"/>
                  </a:lnTo>
                  <a:lnTo>
                    <a:pt x="51950" y="64174"/>
                  </a:lnTo>
                  <a:lnTo>
                    <a:pt x="96480" y="64174"/>
                  </a:lnTo>
                  <a:lnTo>
                    <a:pt x="96480" y="72469"/>
                  </a:lnTo>
                  <a:lnTo>
                    <a:pt x="51950" y="72469"/>
                  </a:lnTo>
                  <a:lnTo>
                    <a:pt x="51950" y="102592"/>
                  </a:lnTo>
                  <a:lnTo>
                    <a:pt x="43219" y="102592"/>
                  </a:lnTo>
                  <a:lnTo>
                    <a:pt x="43219" y="72469"/>
                  </a:lnTo>
                  <a:lnTo>
                    <a:pt x="0" y="72469"/>
                  </a:lnTo>
                  <a:lnTo>
                    <a:pt x="0" y="64174"/>
                  </a:lnTo>
                  <a:lnTo>
                    <a:pt x="43219" y="64174"/>
                  </a:lnTo>
                  <a:lnTo>
                    <a:pt x="43219" y="48458"/>
                  </a:lnTo>
                  <a:lnTo>
                    <a:pt x="8731" y="48458"/>
                  </a:lnTo>
                  <a:lnTo>
                    <a:pt x="8731" y="40163"/>
                  </a:lnTo>
                  <a:lnTo>
                    <a:pt x="43219" y="40163"/>
                  </a:lnTo>
                  <a:lnTo>
                    <a:pt x="4321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432313" y="2663142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444973" y="2687153"/>
              <a:ext cx="69413" cy="7421"/>
            </a:xfrm>
            <a:custGeom>
              <a:avLst/>
              <a:pathLst>
                <a:path w="69413" h="7421">
                  <a:moveTo>
                    <a:pt x="0" y="0"/>
                  </a:moveTo>
                  <a:lnTo>
                    <a:pt x="69413" y="0"/>
                  </a:lnTo>
                  <a:lnTo>
                    <a:pt x="6941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447156" y="2699813"/>
              <a:ext cx="65047" cy="19645"/>
            </a:xfrm>
            <a:custGeom>
              <a:avLst/>
              <a:pathLst>
                <a:path w="65047" h="19645">
                  <a:moveTo>
                    <a:pt x="0" y="0"/>
                  </a:moveTo>
                  <a:lnTo>
                    <a:pt x="65047" y="0"/>
                  </a:lnTo>
                  <a:lnTo>
                    <a:pt x="65047" y="19645"/>
                  </a:lnTo>
                  <a:lnTo>
                    <a:pt x="0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456324" y="2706362"/>
              <a:ext cx="47148" cy="6548"/>
            </a:xfrm>
            <a:custGeom>
              <a:avLst/>
              <a:pathLst>
                <a:path w="47148" h="6548">
                  <a:moveTo>
                    <a:pt x="0" y="6548"/>
                  </a:moveTo>
                  <a:lnTo>
                    <a:pt x="47148" y="654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437988" y="2725134"/>
              <a:ext cx="83819" cy="39290"/>
            </a:xfrm>
            <a:custGeom>
              <a:avLst/>
              <a:pathLst>
                <a:path w="83819" h="39290">
                  <a:moveTo>
                    <a:pt x="83819" y="0"/>
                  </a:moveTo>
                  <a:lnTo>
                    <a:pt x="83819" y="39290"/>
                  </a:lnTo>
                  <a:lnTo>
                    <a:pt x="75088" y="39290"/>
                  </a:lnTo>
                  <a:lnTo>
                    <a:pt x="75088" y="35361"/>
                  </a:lnTo>
                  <a:lnTo>
                    <a:pt x="8731" y="35361"/>
                  </a:lnTo>
                  <a:lnTo>
                    <a:pt x="8731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446719" y="2732556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483827" y="2732556"/>
              <a:ext cx="29249" cy="6548"/>
            </a:xfrm>
            <a:custGeom>
              <a:avLst/>
              <a:pathLst>
                <a:path w="29249" h="6548">
                  <a:moveTo>
                    <a:pt x="0" y="0"/>
                  </a:moveTo>
                  <a:lnTo>
                    <a:pt x="0" y="6548"/>
                  </a:lnTo>
                  <a:lnTo>
                    <a:pt x="29249" y="6548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446719" y="2746526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483827" y="2746526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582490" y="2664452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596897" y="2707672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544946" y="266401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552804" y="2686717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552804" y="2720332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654086" y="266401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660635" y="2689773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669366" y="2697631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673732" y="2701123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712149" y="2729063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763664" y="2664015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793786" y="2664015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875424" y="266401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905983" y="267929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905983" y="269326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905983" y="270810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885465" y="272688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987184" y="267100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007265" y="271334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034332" y="266401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114660" y="2664015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099380" y="2685843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131249" y="2664452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79"/>
                  </a:lnTo>
                  <a:lnTo>
                    <a:pt x="65920" y="55879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79"/>
                  </a:lnTo>
                  <a:lnTo>
                    <a:pt x="33615" y="55879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210704" y="267100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230785" y="271334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249121" y="266838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75751" y="267667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326393" y="266270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382709" y="268409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329885" y="268409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325083" y="270025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194714" y="2186891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204864" y="2195568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204864" y="222923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261289" y="225303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316187" y="2176305"/>
              <a:ext cx="38417" cy="100409"/>
            </a:xfrm>
            <a:custGeom>
              <a:avLst/>
              <a:pathLst>
                <a:path w="38417" h="100409">
                  <a:moveTo>
                    <a:pt x="7858" y="4802"/>
                  </a:moveTo>
                  <a:lnTo>
                    <a:pt x="15716" y="7421"/>
                  </a:lnTo>
                  <a:lnTo>
                    <a:pt x="15537" y="8818"/>
                  </a:lnTo>
                  <a:lnTo>
                    <a:pt x="15349" y="10215"/>
                  </a:lnTo>
                  <a:lnTo>
                    <a:pt x="15153" y="11612"/>
                  </a:lnTo>
                  <a:lnTo>
                    <a:pt x="14947" y="13009"/>
                  </a:lnTo>
                  <a:lnTo>
                    <a:pt x="14733" y="14406"/>
                  </a:lnTo>
                  <a:lnTo>
                    <a:pt x="14511" y="15803"/>
                  </a:lnTo>
                  <a:lnTo>
                    <a:pt x="14279" y="17200"/>
                  </a:lnTo>
                  <a:lnTo>
                    <a:pt x="14039" y="18597"/>
                  </a:lnTo>
                  <a:lnTo>
                    <a:pt x="13791" y="19994"/>
                  </a:lnTo>
                  <a:lnTo>
                    <a:pt x="13533" y="21391"/>
                  </a:lnTo>
                  <a:lnTo>
                    <a:pt x="19208" y="21391"/>
                  </a:lnTo>
                  <a:lnTo>
                    <a:pt x="19208" y="0"/>
                  </a:lnTo>
                  <a:lnTo>
                    <a:pt x="28376" y="0"/>
                  </a:lnTo>
                  <a:lnTo>
                    <a:pt x="28376" y="21391"/>
                  </a:lnTo>
                  <a:lnTo>
                    <a:pt x="37107" y="21391"/>
                  </a:lnTo>
                  <a:lnTo>
                    <a:pt x="37107" y="29686"/>
                  </a:lnTo>
                  <a:lnTo>
                    <a:pt x="28376" y="29686"/>
                  </a:lnTo>
                  <a:lnTo>
                    <a:pt x="28376" y="54133"/>
                  </a:lnTo>
                  <a:lnTo>
                    <a:pt x="29249" y="53605"/>
                  </a:lnTo>
                  <a:lnTo>
                    <a:pt x="30122" y="53068"/>
                  </a:lnTo>
                  <a:lnTo>
                    <a:pt x="30995" y="52522"/>
                  </a:lnTo>
                  <a:lnTo>
                    <a:pt x="31869" y="51968"/>
                  </a:lnTo>
                  <a:lnTo>
                    <a:pt x="32742" y="51405"/>
                  </a:lnTo>
                  <a:lnTo>
                    <a:pt x="33615" y="50833"/>
                  </a:lnTo>
                  <a:lnTo>
                    <a:pt x="34488" y="50252"/>
                  </a:lnTo>
                  <a:lnTo>
                    <a:pt x="35361" y="49663"/>
                  </a:lnTo>
                  <a:lnTo>
                    <a:pt x="36234" y="49065"/>
                  </a:lnTo>
                  <a:lnTo>
                    <a:pt x="37107" y="48458"/>
                  </a:lnTo>
                  <a:lnTo>
                    <a:pt x="38417" y="56753"/>
                  </a:lnTo>
                  <a:lnTo>
                    <a:pt x="37452" y="57530"/>
                  </a:lnTo>
                  <a:lnTo>
                    <a:pt x="36479" y="58289"/>
                  </a:lnTo>
                  <a:lnTo>
                    <a:pt x="35496" y="59031"/>
                  </a:lnTo>
                  <a:lnTo>
                    <a:pt x="34505" y="59756"/>
                  </a:lnTo>
                  <a:lnTo>
                    <a:pt x="33506" y="60463"/>
                  </a:lnTo>
                  <a:lnTo>
                    <a:pt x="32497" y="61153"/>
                  </a:lnTo>
                  <a:lnTo>
                    <a:pt x="31480" y="61825"/>
                  </a:lnTo>
                  <a:lnTo>
                    <a:pt x="30454" y="62480"/>
                  </a:lnTo>
                  <a:lnTo>
                    <a:pt x="29419" y="63118"/>
                  </a:lnTo>
                  <a:lnTo>
                    <a:pt x="28376" y="63738"/>
                  </a:lnTo>
                  <a:lnTo>
                    <a:pt x="28376" y="100409"/>
                  </a:lnTo>
                  <a:lnTo>
                    <a:pt x="19208" y="100409"/>
                  </a:lnTo>
                  <a:lnTo>
                    <a:pt x="19208" y="68540"/>
                  </a:lnTo>
                  <a:lnTo>
                    <a:pt x="17807" y="69317"/>
                  </a:lnTo>
                  <a:lnTo>
                    <a:pt x="16397" y="70077"/>
                  </a:lnTo>
                  <a:lnTo>
                    <a:pt x="14978" y="70819"/>
                  </a:lnTo>
                  <a:lnTo>
                    <a:pt x="13550" y="71543"/>
                  </a:lnTo>
                  <a:lnTo>
                    <a:pt x="12114" y="72251"/>
                  </a:lnTo>
                  <a:lnTo>
                    <a:pt x="10669" y="72940"/>
                  </a:lnTo>
                  <a:lnTo>
                    <a:pt x="9215" y="73613"/>
                  </a:lnTo>
                  <a:lnTo>
                    <a:pt x="7753" y="74268"/>
                  </a:lnTo>
                  <a:lnTo>
                    <a:pt x="6282" y="74905"/>
                  </a:lnTo>
                  <a:lnTo>
                    <a:pt x="4802" y="75525"/>
                  </a:lnTo>
                  <a:lnTo>
                    <a:pt x="1309" y="66794"/>
                  </a:lnTo>
                  <a:lnTo>
                    <a:pt x="3217" y="66086"/>
                  </a:lnTo>
                  <a:lnTo>
                    <a:pt x="5099" y="65362"/>
                  </a:lnTo>
                  <a:lnTo>
                    <a:pt x="6954" y="64619"/>
                  </a:lnTo>
                  <a:lnTo>
                    <a:pt x="8783" y="63860"/>
                  </a:lnTo>
                  <a:lnTo>
                    <a:pt x="10586" y="63083"/>
                  </a:lnTo>
                  <a:lnTo>
                    <a:pt x="12363" y="62288"/>
                  </a:lnTo>
                  <a:lnTo>
                    <a:pt x="14114" y="61476"/>
                  </a:lnTo>
                  <a:lnTo>
                    <a:pt x="15838" y="60647"/>
                  </a:lnTo>
                  <a:lnTo>
                    <a:pt x="17536" y="59800"/>
                  </a:lnTo>
                  <a:lnTo>
                    <a:pt x="19208" y="58935"/>
                  </a:lnTo>
                  <a:lnTo>
                    <a:pt x="19208" y="29686"/>
                  </a:lnTo>
                  <a:lnTo>
                    <a:pt x="12223" y="29686"/>
                  </a:lnTo>
                  <a:lnTo>
                    <a:pt x="11778" y="31842"/>
                  </a:lnTo>
                  <a:lnTo>
                    <a:pt x="11315" y="33947"/>
                  </a:lnTo>
                  <a:lnTo>
                    <a:pt x="10835" y="35998"/>
                  </a:lnTo>
                  <a:lnTo>
                    <a:pt x="10337" y="37998"/>
                  </a:lnTo>
                  <a:lnTo>
                    <a:pt x="9822" y="39945"/>
                  </a:lnTo>
                  <a:lnTo>
                    <a:pt x="9290" y="41840"/>
                  </a:lnTo>
                  <a:lnTo>
                    <a:pt x="8739" y="43682"/>
                  </a:lnTo>
                  <a:lnTo>
                    <a:pt x="8172" y="45472"/>
                  </a:lnTo>
                  <a:lnTo>
                    <a:pt x="7587" y="47209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1100" y="39692"/>
                  </a:lnTo>
                  <a:lnTo>
                    <a:pt x="2130" y="36094"/>
                  </a:lnTo>
                  <a:lnTo>
                    <a:pt x="3090" y="32427"/>
                  </a:lnTo>
                  <a:lnTo>
                    <a:pt x="3981" y="28690"/>
                  </a:lnTo>
                  <a:lnTo>
                    <a:pt x="4802" y="24884"/>
                  </a:lnTo>
                  <a:lnTo>
                    <a:pt x="5553" y="21007"/>
                  </a:lnTo>
                  <a:lnTo>
                    <a:pt x="6234" y="17060"/>
                  </a:lnTo>
                  <a:lnTo>
                    <a:pt x="6845" y="13044"/>
                  </a:lnTo>
                  <a:lnTo>
                    <a:pt x="7386" y="89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357224" y="2175868"/>
              <a:ext cx="60682" cy="42346"/>
            </a:xfrm>
            <a:custGeom>
              <a:avLst/>
              <a:pathLst>
                <a:path w="60682" h="42346">
                  <a:moveTo>
                    <a:pt x="5238" y="13096"/>
                  </a:moveTo>
                  <a:lnTo>
                    <a:pt x="26630" y="13096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3096"/>
                  </a:lnTo>
                  <a:lnTo>
                    <a:pt x="57189" y="13096"/>
                  </a:lnTo>
                  <a:lnTo>
                    <a:pt x="57189" y="20954"/>
                  </a:lnTo>
                  <a:lnTo>
                    <a:pt x="35361" y="20954"/>
                  </a:lnTo>
                  <a:lnTo>
                    <a:pt x="35361" y="34051"/>
                  </a:lnTo>
                  <a:lnTo>
                    <a:pt x="60682" y="34051"/>
                  </a:lnTo>
                  <a:lnTo>
                    <a:pt x="6068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6630" y="34051"/>
                  </a:lnTo>
                  <a:lnTo>
                    <a:pt x="26630" y="20954"/>
                  </a:lnTo>
                  <a:lnTo>
                    <a:pt x="5238" y="209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357660" y="2221271"/>
              <a:ext cx="60682" cy="55443"/>
            </a:xfrm>
            <a:custGeom>
              <a:avLst/>
              <a:pathLst>
                <a:path w="60682" h="55443">
                  <a:moveTo>
                    <a:pt x="0" y="9604"/>
                  </a:moveTo>
                  <a:lnTo>
                    <a:pt x="40600" y="9604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9604"/>
                  </a:lnTo>
                  <a:lnTo>
                    <a:pt x="60682" y="9604"/>
                  </a:lnTo>
                  <a:lnTo>
                    <a:pt x="60682" y="17899"/>
                  </a:lnTo>
                  <a:lnTo>
                    <a:pt x="49331" y="17899"/>
                  </a:lnTo>
                  <a:lnTo>
                    <a:pt x="49331" y="44092"/>
                  </a:lnTo>
                  <a:lnTo>
                    <a:pt x="49307" y="45280"/>
                  </a:lnTo>
                  <a:lnTo>
                    <a:pt x="49235" y="46397"/>
                  </a:lnTo>
                  <a:lnTo>
                    <a:pt x="49115" y="47445"/>
                  </a:lnTo>
                  <a:lnTo>
                    <a:pt x="48947" y="48423"/>
                  </a:lnTo>
                  <a:lnTo>
                    <a:pt x="48731" y="49331"/>
                  </a:lnTo>
                  <a:lnTo>
                    <a:pt x="48467" y="50169"/>
                  </a:lnTo>
                  <a:lnTo>
                    <a:pt x="48155" y="50938"/>
                  </a:lnTo>
                  <a:lnTo>
                    <a:pt x="47794" y="51636"/>
                  </a:lnTo>
                  <a:lnTo>
                    <a:pt x="47386" y="52265"/>
                  </a:lnTo>
                  <a:lnTo>
                    <a:pt x="46930" y="52824"/>
                  </a:lnTo>
                  <a:lnTo>
                    <a:pt x="46400" y="53321"/>
                  </a:lnTo>
                  <a:lnTo>
                    <a:pt x="45769" y="53767"/>
                  </a:lnTo>
                  <a:lnTo>
                    <a:pt x="45037" y="54159"/>
                  </a:lnTo>
                  <a:lnTo>
                    <a:pt x="44206" y="54500"/>
                  </a:lnTo>
                  <a:lnTo>
                    <a:pt x="43274" y="54788"/>
                  </a:lnTo>
                  <a:lnTo>
                    <a:pt x="42241" y="55024"/>
                  </a:lnTo>
                  <a:lnTo>
                    <a:pt x="41108" y="55207"/>
                  </a:lnTo>
                  <a:lnTo>
                    <a:pt x="39875" y="55338"/>
                  </a:lnTo>
                  <a:lnTo>
                    <a:pt x="38541" y="55417"/>
                  </a:lnTo>
                  <a:lnTo>
                    <a:pt x="37107" y="55443"/>
                  </a:lnTo>
                  <a:lnTo>
                    <a:pt x="35894" y="55430"/>
                  </a:lnTo>
                  <a:lnTo>
                    <a:pt x="34697" y="55391"/>
                  </a:lnTo>
                  <a:lnTo>
                    <a:pt x="33519" y="55325"/>
                  </a:lnTo>
                  <a:lnTo>
                    <a:pt x="32358" y="55233"/>
                  </a:lnTo>
                  <a:lnTo>
                    <a:pt x="31214" y="55116"/>
                  </a:lnTo>
                  <a:lnTo>
                    <a:pt x="30087" y="54971"/>
                  </a:lnTo>
                  <a:lnTo>
                    <a:pt x="28979" y="54801"/>
                  </a:lnTo>
                  <a:lnTo>
                    <a:pt x="27887" y="54605"/>
                  </a:lnTo>
                  <a:lnTo>
                    <a:pt x="26813" y="54382"/>
                  </a:lnTo>
                  <a:lnTo>
                    <a:pt x="25757" y="54133"/>
                  </a:lnTo>
                  <a:lnTo>
                    <a:pt x="24010" y="44965"/>
                  </a:lnTo>
                  <a:lnTo>
                    <a:pt x="25320" y="45297"/>
                  </a:lnTo>
                  <a:lnTo>
                    <a:pt x="26630" y="45594"/>
                  </a:lnTo>
                  <a:lnTo>
                    <a:pt x="27940" y="45856"/>
                  </a:lnTo>
                  <a:lnTo>
                    <a:pt x="29249" y="46083"/>
                  </a:lnTo>
                  <a:lnTo>
                    <a:pt x="30559" y="46275"/>
                  </a:lnTo>
                  <a:lnTo>
                    <a:pt x="31869" y="46432"/>
                  </a:lnTo>
                  <a:lnTo>
                    <a:pt x="33178" y="46555"/>
                  </a:lnTo>
                  <a:lnTo>
                    <a:pt x="34488" y="46642"/>
                  </a:lnTo>
                  <a:lnTo>
                    <a:pt x="35798" y="46694"/>
                  </a:lnTo>
                  <a:lnTo>
                    <a:pt x="37107" y="46712"/>
                  </a:lnTo>
                  <a:lnTo>
                    <a:pt x="37771" y="46668"/>
                  </a:lnTo>
                  <a:lnTo>
                    <a:pt x="38365" y="46537"/>
                  </a:lnTo>
                  <a:lnTo>
                    <a:pt x="38888" y="46319"/>
                  </a:lnTo>
                  <a:lnTo>
                    <a:pt x="39343" y="46013"/>
                  </a:lnTo>
                  <a:lnTo>
                    <a:pt x="39727" y="45620"/>
                  </a:lnTo>
                  <a:lnTo>
                    <a:pt x="40041" y="45140"/>
                  </a:lnTo>
                  <a:lnTo>
                    <a:pt x="40285" y="44573"/>
                  </a:lnTo>
                  <a:lnTo>
                    <a:pt x="40460" y="43918"/>
                  </a:lnTo>
                  <a:lnTo>
                    <a:pt x="40565" y="43176"/>
                  </a:lnTo>
                  <a:lnTo>
                    <a:pt x="40600" y="42346"/>
                  </a:lnTo>
                  <a:lnTo>
                    <a:pt x="40600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365955" y="2243535"/>
              <a:ext cx="15716" cy="19208"/>
            </a:xfrm>
            <a:custGeom>
              <a:avLst/>
              <a:pathLst>
                <a:path w="15716" h="19208">
                  <a:moveTo>
                    <a:pt x="7858" y="0"/>
                  </a:moveTo>
                  <a:lnTo>
                    <a:pt x="8722" y="1410"/>
                  </a:lnTo>
                  <a:lnTo>
                    <a:pt x="9569" y="2846"/>
                  </a:lnTo>
                  <a:lnTo>
                    <a:pt x="10398" y="4308"/>
                  </a:lnTo>
                  <a:lnTo>
                    <a:pt x="11210" y="5797"/>
                  </a:lnTo>
                  <a:lnTo>
                    <a:pt x="12005" y="7312"/>
                  </a:lnTo>
                  <a:lnTo>
                    <a:pt x="12782" y="8853"/>
                  </a:lnTo>
                  <a:lnTo>
                    <a:pt x="13542" y="10420"/>
                  </a:lnTo>
                  <a:lnTo>
                    <a:pt x="14284" y="12014"/>
                  </a:lnTo>
                  <a:lnTo>
                    <a:pt x="15009" y="13633"/>
                  </a:lnTo>
                  <a:lnTo>
                    <a:pt x="15716" y="15279"/>
                  </a:lnTo>
                  <a:lnTo>
                    <a:pt x="7421" y="19208"/>
                  </a:lnTo>
                  <a:lnTo>
                    <a:pt x="6797" y="17479"/>
                  </a:lnTo>
                  <a:lnTo>
                    <a:pt x="6146" y="15786"/>
                  </a:lnTo>
                  <a:lnTo>
                    <a:pt x="5470" y="14127"/>
                  </a:lnTo>
                  <a:lnTo>
                    <a:pt x="4767" y="12503"/>
                  </a:lnTo>
                  <a:lnTo>
                    <a:pt x="4038" y="10914"/>
                  </a:lnTo>
                  <a:lnTo>
                    <a:pt x="3282" y="9359"/>
                  </a:lnTo>
                  <a:lnTo>
                    <a:pt x="2501" y="7840"/>
                  </a:lnTo>
                  <a:lnTo>
                    <a:pt x="1693" y="6356"/>
                  </a:lnTo>
                  <a:lnTo>
                    <a:pt x="860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433186" y="2175432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430130" y="2207301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539707" y="2175432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541453" y="2195077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567210" y="2197260"/>
              <a:ext cx="75088" cy="79890"/>
            </a:xfrm>
            <a:custGeom>
              <a:avLst/>
              <a:pathLst>
                <a:path w="75088" h="79890">
                  <a:moveTo>
                    <a:pt x="21391" y="0"/>
                  </a:moveTo>
                  <a:lnTo>
                    <a:pt x="29249" y="2182"/>
                  </a:lnTo>
                  <a:lnTo>
                    <a:pt x="28983" y="3047"/>
                  </a:lnTo>
                  <a:lnTo>
                    <a:pt x="28708" y="3894"/>
                  </a:lnTo>
                  <a:lnTo>
                    <a:pt x="28424" y="4723"/>
                  </a:lnTo>
                  <a:lnTo>
                    <a:pt x="28132" y="5535"/>
                  </a:lnTo>
                  <a:lnTo>
                    <a:pt x="27830" y="6330"/>
                  </a:lnTo>
                  <a:lnTo>
                    <a:pt x="27520" y="7107"/>
                  </a:lnTo>
                  <a:lnTo>
                    <a:pt x="27202" y="7866"/>
                  </a:lnTo>
                  <a:lnTo>
                    <a:pt x="26874" y="8609"/>
                  </a:lnTo>
                  <a:lnTo>
                    <a:pt x="26538" y="9333"/>
                  </a:lnTo>
                  <a:lnTo>
                    <a:pt x="26193" y="10040"/>
                  </a:lnTo>
                  <a:lnTo>
                    <a:pt x="68103" y="10040"/>
                  </a:lnTo>
                  <a:lnTo>
                    <a:pt x="68103" y="18335"/>
                  </a:lnTo>
                  <a:lnTo>
                    <a:pt x="44092" y="18335"/>
                  </a:lnTo>
                  <a:lnTo>
                    <a:pt x="44084" y="20400"/>
                  </a:lnTo>
                  <a:lnTo>
                    <a:pt x="44057" y="22404"/>
                  </a:lnTo>
                  <a:lnTo>
                    <a:pt x="44014" y="24347"/>
                  </a:lnTo>
                  <a:lnTo>
                    <a:pt x="43953" y="26228"/>
                  </a:lnTo>
                  <a:lnTo>
                    <a:pt x="43874" y="28049"/>
                  </a:lnTo>
                  <a:lnTo>
                    <a:pt x="43778" y="29808"/>
                  </a:lnTo>
                  <a:lnTo>
                    <a:pt x="43664" y="31506"/>
                  </a:lnTo>
                  <a:lnTo>
                    <a:pt x="43534" y="33143"/>
                  </a:lnTo>
                  <a:lnTo>
                    <a:pt x="43385" y="34719"/>
                  </a:lnTo>
                  <a:lnTo>
                    <a:pt x="43219" y="36234"/>
                  </a:lnTo>
                  <a:lnTo>
                    <a:pt x="72032" y="36234"/>
                  </a:lnTo>
                  <a:lnTo>
                    <a:pt x="72032" y="44529"/>
                  </a:lnTo>
                  <a:lnTo>
                    <a:pt x="44965" y="44529"/>
                  </a:lnTo>
                  <a:lnTo>
                    <a:pt x="46681" y="48170"/>
                  </a:lnTo>
                  <a:lnTo>
                    <a:pt x="48685" y="51584"/>
                  </a:lnTo>
                  <a:lnTo>
                    <a:pt x="50977" y="54771"/>
                  </a:lnTo>
                  <a:lnTo>
                    <a:pt x="53557" y="57731"/>
                  </a:lnTo>
                  <a:lnTo>
                    <a:pt x="56425" y="60463"/>
                  </a:lnTo>
                  <a:lnTo>
                    <a:pt x="59582" y="62969"/>
                  </a:lnTo>
                  <a:lnTo>
                    <a:pt x="63026" y="65248"/>
                  </a:lnTo>
                  <a:lnTo>
                    <a:pt x="66759" y="67300"/>
                  </a:lnTo>
                  <a:lnTo>
                    <a:pt x="70779" y="69125"/>
                  </a:lnTo>
                  <a:lnTo>
                    <a:pt x="75088" y="70723"/>
                  </a:lnTo>
                  <a:lnTo>
                    <a:pt x="70286" y="79890"/>
                  </a:lnTo>
                  <a:lnTo>
                    <a:pt x="66287" y="78275"/>
                  </a:lnTo>
                  <a:lnTo>
                    <a:pt x="62498" y="76398"/>
                  </a:lnTo>
                  <a:lnTo>
                    <a:pt x="58918" y="74259"/>
                  </a:lnTo>
                  <a:lnTo>
                    <a:pt x="55548" y="71858"/>
                  </a:lnTo>
                  <a:lnTo>
                    <a:pt x="52387" y="69195"/>
                  </a:lnTo>
                  <a:lnTo>
                    <a:pt x="49436" y="66270"/>
                  </a:lnTo>
                  <a:lnTo>
                    <a:pt x="46694" y="63083"/>
                  </a:lnTo>
                  <a:lnTo>
                    <a:pt x="44162" y="59634"/>
                  </a:lnTo>
                  <a:lnTo>
                    <a:pt x="41840" y="55923"/>
                  </a:lnTo>
                  <a:lnTo>
                    <a:pt x="39727" y="51950"/>
                  </a:lnTo>
                  <a:lnTo>
                    <a:pt x="37959" y="55452"/>
                  </a:lnTo>
                  <a:lnTo>
                    <a:pt x="35798" y="58796"/>
                  </a:lnTo>
                  <a:lnTo>
                    <a:pt x="33244" y="61983"/>
                  </a:lnTo>
                  <a:lnTo>
                    <a:pt x="30297" y="65012"/>
                  </a:lnTo>
                  <a:lnTo>
                    <a:pt x="26957" y="67885"/>
                  </a:lnTo>
                  <a:lnTo>
                    <a:pt x="23225" y="70600"/>
                  </a:lnTo>
                  <a:lnTo>
                    <a:pt x="19099" y="73159"/>
                  </a:lnTo>
                  <a:lnTo>
                    <a:pt x="14581" y="75560"/>
                  </a:lnTo>
                  <a:lnTo>
                    <a:pt x="9669" y="77804"/>
                  </a:lnTo>
                  <a:lnTo>
                    <a:pt x="4365" y="79890"/>
                  </a:lnTo>
                  <a:lnTo>
                    <a:pt x="0" y="72032"/>
                  </a:lnTo>
                  <a:lnTo>
                    <a:pt x="5116" y="70107"/>
                  </a:lnTo>
                  <a:lnTo>
                    <a:pt x="9813" y="67998"/>
                  </a:lnTo>
                  <a:lnTo>
                    <a:pt x="14092" y="65707"/>
                  </a:lnTo>
                  <a:lnTo>
                    <a:pt x="17951" y="63231"/>
                  </a:lnTo>
                  <a:lnTo>
                    <a:pt x="21391" y="60573"/>
                  </a:lnTo>
                  <a:lnTo>
                    <a:pt x="24412" y="57731"/>
                  </a:lnTo>
                  <a:lnTo>
                    <a:pt x="27014" y="54705"/>
                  </a:lnTo>
                  <a:lnTo>
                    <a:pt x="29197" y="51496"/>
                  </a:lnTo>
                  <a:lnTo>
                    <a:pt x="30961" y="48104"/>
                  </a:lnTo>
                  <a:lnTo>
                    <a:pt x="32305" y="44529"/>
                  </a:lnTo>
                  <a:lnTo>
                    <a:pt x="5675" y="44529"/>
                  </a:lnTo>
                  <a:lnTo>
                    <a:pt x="5675" y="36234"/>
                  </a:lnTo>
                  <a:lnTo>
                    <a:pt x="34051" y="36234"/>
                  </a:lnTo>
                  <a:lnTo>
                    <a:pt x="34300" y="34719"/>
                  </a:lnTo>
                  <a:lnTo>
                    <a:pt x="34523" y="33143"/>
                  </a:lnTo>
                  <a:lnTo>
                    <a:pt x="34719" y="31506"/>
                  </a:lnTo>
                  <a:lnTo>
                    <a:pt x="34890" y="29808"/>
                  </a:lnTo>
                  <a:lnTo>
                    <a:pt x="35034" y="28049"/>
                  </a:lnTo>
                  <a:lnTo>
                    <a:pt x="35152" y="26228"/>
                  </a:lnTo>
                  <a:lnTo>
                    <a:pt x="35243" y="24347"/>
                  </a:lnTo>
                  <a:lnTo>
                    <a:pt x="35309" y="22404"/>
                  </a:lnTo>
                  <a:lnTo>
                    <a:pt x="35348" y="20400"/>
                  </a:lnTo>
                  <a:lnTo>
                    <a:pt x="35361" y="18335"/>
                  </a:lnTo>
                  <a:lnTo>
                    <a:pt x="22701" y="18335"/>
                  </a:lnTo>
                  <a:lnTo>
                    <a:pt x="21902" y="19889"/>
                  </a:lnTo>
                  <a:lnTo>
                    <a:pt x="21077" y="21409"/>
                  </a:lnTo>
                  <a:lnTo>
                    <a:pt x="20225" y="22893"/>
                  </a:lnTo>
                  <a:lnTo>
                    <a:pt x="19348" y="24342"/>
                  </a:lnTo>
                  <a:lnTo>
                    <a:pt x="18444" y="25757"/>
                  </a:lnTo>
                  <a:lnTo>
                    <a:pt x="17514" y="27136"/>
                  </a:lnTo>
                  <a:lnTo>
                    <a:pt x="16558" y="28481"/>
                  </a:lnTo>
                  <a:lnTo>
                    <a:pt x="15576" y="29791"/>
                  </a:lnTo>
                  <a:lnTo>
                    <a:pt x="14568" y="31065"/>
                  </a:lnTo>
                  <a:lnTo>
                    <a:pt x="13533" y="32305"/>
                  </a:lnTo>
                  <a:lnTo>
                    <a:pt x="6548" y="26630"/>
                  </a:lnTo>
                  <a:lnTo>
                    <a:pt x="8582" y="24085"/>
                  </a:lnTo>
                  <a:lnTo>
                    <a:pt x="10494" y="21513"/>
                  </a:lnTo>
                  <a:lnTo>
                    <a:pt x="12284" y="18916"/>
                  </a:lnTo>
                  <a:lnTo>
                    <a:pt x="13952" y="16292"/>
                  </a:lnTo>
                  <a:lnTo>
                    <a:pt x="15497" y="13642"/>
                  </a:lnTo>
                  <a:lnTo>
                    <a:pt x="16921" y="10966"/>
                  </a:lnTo>
                  <a:lnTo>
                    <a:pt x="18222" y="8264"/>
                  </a:lnTo>
                  <a:lnTo>
                    <a:pt x="19400" y="5535"/>
                  </a:lnTo>
                  <a:lnTo>
                    <a:pt x="20457" y="2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651030" y="2174995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5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652340" y="2194640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681153" y="2202499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80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806010" y="217674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820417" y="221996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768466" y="217630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776324" y="219900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776324" y="223262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877170" y="2175432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892450" y="2197696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901181" y="2205118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880662" y="2226509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902054" y="2240479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910349" y="2247464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988493" y="2177178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70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8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006392" y="2190711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5" y="64174"/>
                  </a:lnTo>
                  <a:lnTo>
                    <a:pt x="62865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008139" y="2233058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051358" y="2254013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113350" y="2178488"/>
              <a:ext cx="73342" cy="29249"/>
            </a:xfrm>
            <a:custGeom>
              <a:avLst/>
              <a:pathLst>
                <a:path w="73342" h="29249">
                  <a:moveTo>
                    <a:pt x="0" y="0"/>
                  </a:moveTo>
                  <a:lnTo>
                    <a:pt x="73342" y="0"/>
                  </a:lnTo>
                  <a:lnTo>
                    <a:pt x="73342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122081" y="2185036"/>
              <a:ext cx="55880" cy="4802"/>
            </a:xfrm>
            <a:custGeom>
              <a:avLst/>
              <a:pathLst>
                <a:path w="55880" h="4802">
                  <a:moveTo>
                    <a:pt x="0" y="4802"/>
                  </a:moveTo>
                  <a:lnTo>
                    <a:pt x="55880" y="4802"/>
                  </a:lnTo>
                  <a:lnTo>
                    <a:pt x="558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122081" y="2195950"/>
              <a:ext cx="55880" cy="4802"/>
            </a:xfrm>
            <a:custGeom>
              <a:avLst/>
              <a:pathLst>
                <a:path w="55880" h="4802">
                  <a:moveTo>
                    <a:pt x="0" y="4802"/>
                  </a:moveTo>
                  <a:lnTo>
                    <a:pt x="55880" y="4802"/>
                  </a:lnTo>
                  <a:lnTo>
                    <a:pt x="558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02000" y="2212103"/>
              <a:ext cx="96480" cy="6548"/>
            </a:xfrm>
            <a:custGeom>
              <a:avLst/>
              <a:pathLst>
                <a:path w="96480" h="6548">
                  <a:moveTo>
                    <a:pt x="0" y="0"/>
                  </a:moveTo>
                  <a:lnTo>
                    <a:pt x="96480" y="0"/>
                  </a:lnTo>
                  <a:lnTo>
                    <a:pt x="9648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099817" y="2223017"/>
              <a:ext cx="100845" cy="51514"/>
            </a:xfrm>
            <a:custGeom>
              <a:avLst/>
              <a:pathLst>
                <a:path w="100845" h="51514">
                  <a:moveTo>
                    <a:pt x="13096" y="0"/>
                  </a:moveTo>
                  <a:lnTo>
                    <a:pt x="87749" y="0"/>
                  </a:lnTo>
                  <a:lnTo>
                    <a:pt x="87749" y="28813"/>
                  </a:lnTo>
                  <a:lnTo>
                    <a:pt x="55006" y="28813"/>
                  </a:lnTo>
                  <a:lnTo>
                    <a:pt x="55006" y="33178"/>
                  </a:lnTo>
                  <a:lnTo>
                    <a:pt x="91678" y="33178"/>
                  </a:lnTo>
                  <a:lnTo>
                    <a:pt x="91678" y="39727"/>
                  </a:lnTo>
                  <a:lnTo>
                    <a:pt x="55006" y="39727"/>
                  </a:lnTo>
                  <a:lnTo>
                    <a:pt x="55006" y="44092"/>
                  </a:lnTo>
                  <a:lnTo>
                    <a:pt x="100845" y="44092"/>
                  </a:lnTo>
                  <a:lnTo>
                    <a:pt x="100845" y="51514"/>
                  </a:lnTo>
                  <a:lnTo>
                    <a:pt x="0" y="51514"/>
                  </a:lnTo>
                  <a:lnTo>
                    <a:pt x="0" y="44092"/>
                  </a:lnTo>
                  <a:lnTo>
                    <a:pt x="45839" y="44092"/>
                  </a:lnTo>
                  <a:lnTo>
                    <a:pt x="45839" y="39727"/>
                  </a:lnTo>
                  <a:lnTo>
                    <a:pt x="9604" y="39727"/>
                  </a:lnTo>
                  <a:lnTo>
                    <a:pt x="9604" y="33178"/>
                  </a:lnTo>
                  <a:lnTo>
                    <a:pt x="45839" y="33178"/>
                  </a:lnTo>
                  <a:lnTo>
                    <a:pt x="45839" y="28813"/>
                  </a:lnTo>
                  <a:lnTo>
                    <a:pt x="13096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121645" y="2230002"/>
              <a:ext cx="24010" cy="4802"/>
            </a:xfrm>
            <a:custGeom>
              <a:avLst/>
              <a:pathLst>
                <a:path w="24010" h="4802">
                  <a:moveTo>
                    <a:pt x="0" y="4802"/>
                  </a:moveTo>
                  <a:lnTo>
                    <a:pt x="24010" y="4802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154824" y="2230002"/>
              <a:ext cx="24010" cy="4802"/>
            </a:xfrm>
            <a:custGeom>
              <a:avLst/>
              <a:pathLst>
                <a:path w="24010" h="4802">
                  <a:moveTo>
                    <a:pt x="0" y="0"/>
                  </a:moveTo>
                  <a:lnTo>
                    <a:pt x="0" y="4802"/>
                  </a:lnTo>
                  <a:lnTo>
                    <a:pt x="24010" y="4802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121645" y="2240479"/>
              <a:ext cx="24010" cy="4365"/>
            </a:xfrm>
            <a:custGeom>
              <a:avLst/>
              <a:pathLst>
                <a:path w="24010" h="4365">
                  <a:moveTo>
                    <a:pt x="0" y="4365"/>
                  </a:moveTo>
                  <a:lnTo>
                    <a:pt x="24010" y="4365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154824" y="2240479"/>
              <a:ext cx="24010" cy="4365"/>
            </a:xfrm>
            <a:custGeom>
              <a:avLst/>
              <a:pathLst>
                <a:path w="24010" h="4365">
                  <a:moveTo>
                    <a:pt x="0" y="0"/>
                  </a:moveTo>
                  <a:lnTo>
                    <a:pt x="0" y="4365"/>
                  </a:lnTo>
                  <a:lnTo>
                    <a:pt x="24010" y="4365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235151" y="2178051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215942" y="21872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246502" y="21763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274878" y="2204681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254360" y="2225636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263091" y="2233931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284919" y="2233931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322464" y="2175868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42545" y="2199006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5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10704" y="2303991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230785" y="23463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49121" y="23013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1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75751" y="23096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26393" y="22956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382709" y="23170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0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329885" y="23170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325083" y="23332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297087" y="181955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319461" y="183046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73049" y="188602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429693" y="180798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445846" y="182894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454577" y="184771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454577" y="186342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467674" y="187914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554550" y="1813661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563281" y="18219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545382" y="186037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553677" y="18682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596460" y="186037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604755" y="18682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652777" y="180929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684646" y="1808859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7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703855" y="1835489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703855" y="1857317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703855" y="1880018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763227" y="1808859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875860" y="1814534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935233" y="1842037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990240" y="1811041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03336" y="1837672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047429" y="1837672"/>
              <a:ext cx="26630" cy="6984"/>
            </a:xfrm>
            <a:custGeom>
              <a:avLst/>
              <a:pathLst>
                <a:path w="26630" h="6984">
                  <a:moveTo>
                    <a:pt x="0" y="0"/>
                  </a:moveTo>
                  <a:lnTo>
                    <a:pt x="26630" y="0"/>
                  </a:lnTo>
                  <a:lnTo>
                    <a:pt x="26630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002900" y="184989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046993" y="1849895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992422" y="1862119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099380" y="1859500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129940" y="1874779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1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0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103309" y="1812351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142163" y="1820646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117279" y="1836799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142163" y="1836799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167484" y="1836799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219871" y="1809295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212013" y="1841601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241700" y="1814970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323337" y="1809295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353460" y="1813661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370485" y="1821519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370485" y="1840291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381836" y="1880891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429858" y="3143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429858" y="2715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429858" y="2288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429858" y="1861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64652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996890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529128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061366" y="33997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437940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447872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909278" y="3461199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970287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032334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042266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440370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502416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12348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564572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574503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973862" y="3462345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034763" y="346234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096809" y="34611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06741" y="346916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2021-01-05T00:09:36Z</dcterms:modified>
</cp:coreProperties>
</file>