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5557" y="1973107"/>
              <a:ext cx="578117" cy="1808317"/>
            </a:xfrm>
            <a:custGeom>
              <a:avLst/>
              <a:pathLst>
                <a:path w="578117" h="1808317">
                  <a:moveTo>
                    <a:pt x="0" y="1808317"/>
                  </a:moveTo>
                  <a:lnTo>
                    <a:pt x="19935" y="1749234"/>
                  </a:lnTo>
                  <a:lnTo>
                    <a:pt x="39870" y="1690150"/>
                  </a:lnTo>
                  <a:lnTo>
                    <a:pt x="59805" y="1631067"/>
                  </a:lnTo>
                  <a:lnTo>
                    <a:pt x="79740" y="1571984"/>
                  </a:lnTo>
                  <a:lnTo>
                    <a:pt x="99675" y="1512900"/>
                  </a:lnTo>
                  <a:lnTo>
                    <a:pt x="119610" y="1453817"/>
                  </a:lnTo>
                  <a:lnTo>
                    <a:pt x="139545" y="1394734"/>
                  </a:lnTo>
                  <a:lnTo>
                    <a:pt x="159480" y="1335651"/>
                  </a:lnTo>
                  <a:lnTo>
                    <a:pt x="179415" y="1276567"/>
                  </a:lnTo>
                  <a:lnTo>
                    <a:pt x="199350" y="1217484"/>
                  </a:lnTo>
                  <a:lnTo>
                    <a:pt x="219285" y="1158401"/>
                  </a:lnTo>
                  <a:lnTo>
                    <a:pt x="239220" y="1099317"/>
                  </a:lnTo>
                  <a:lnTo>
                    <a:pt x="259156" y="1040234"/>
                  </a:lnTo>
                  <a:lnTo>
                    <a:pt x="279091" y="981151"/>
                  </a:lnTo>
                  <a:lnTo>
                    <a:pt x="299026" y="922068"/>
                  </a:lnTo>
                  <a:lnTo>
                    <a:pt x="318961" y="862984"/>
                  </a:lnTo>
                  <a:lnTo>
                    <a:pt x="338896" y="803901"/>
                  </a:lnTo>
                  <a:lnTo>
                    <a:pt x="358831" y="744818"/>
                  </a:lnTo>
                  <a:lnTo>
                    <a:pt x="378766" y="685734"/>
                  </a:lnTo>
                  <a:lnTo>
                    <a:pt x="398701" y="626651"/>
                  </a:lnTo>
                  <a:lnTo>
                    <a:pt x="418636" y="567568"/>
                  </a:lnTo>
                  <a:lnTo>
                    <a:pt x="438571" y="508485"/>
                  </a:lnTo>
                  <a:lnTo>
                    <a:pt x="458506" y="449401"/>
                  </a:lnTo>
                  <a:lnTo>
                    <a:pt x="478441" y="390318"/>
                  </a:lnTo>
                  <a:lnTo>
                    <a:pt x="498377" y="331235"/>
                  </a:lnTo>
                  <a:lnTo>
                    <a:pt x="518312" y="272151"/>
                  </a:lnTo>
                  <a:lnTo>
                    <a:pt x="538247" y="213068"/>
                  </a:lnTo>
                  <a:lnTo>
                    <a:pt x="558182" y="153985"/>
                  </a:lnTo>
                  <a:lnTo>
                    <a:pt x="578117" y="94902"/>
                  </a:lnTo>
                  <a:lnTo>
                    <a:pt x="515801" y="75123"/>
                  </a:lnTo>
                  <a:lnTo>
                    <a:pt x="452810" y="57610"/>
                  </a:lnTo>
                  <a:lnTo>
                    <a:pt x="389228" y="42386"/>
                  </a:lnTo>
                  <a:lnTo>
                    <a:pt x="325137" y="29470"/>
                  </a:lnTo>
                  <a:lnTo>
                    <a:pt x="260621" y="18879"/>
                  </a:lnTo>
                  <a:lnTo>
                    <a:pt x="195764" y="10627"/>
                  </a:lnTo>
                  <a:lnTo>
                    <a:pt x="130652" y="4726"/>
                  </a:lnTo>
                  <a:lnTo>
                    <a:pt x="65368" y="1181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5557" y="2068009"/>
              <a:ext cx="1808067" cy="3206779"/>
            </a:xfrm>
            <a:custGeom>
              <a:avLst/>
              <a:pathLst>
                <a:path w="1808067" h="3206779">
                  <a:moveTo>
                    <a:pt x="0" y="1713415"/>
                  </a:moveTo>
                  <a:lnTo>
                    <a:pt x="35163" y="1764910"/>
                  </a:lnTo>
                  <a:lnTo>
                    <a:pt x="70327" y="1816406"/>
                  </a:lnTo>
                  <a:lnTo>
                    <a:pt x="105490" y="1867901"/>
                  </a:lnTo>
                  <a:lnTo>
                    <a:pt x="140654" y="1919396"/>
                  </a:lnTo>
                  <a:lnTo>
                    <a:pt x="175817" y="1970891"/>
                  </a:lnTo>
                  <a:lnTo>
                    <a:pt x="210981" y="2022387"/>
                  </a:lnTo>
                  <a:lnTo>
                    <a:pt x="246144" y="2073882"/>
                  </a:lnTo>
                  <a:lnTo>
                    <a:pt x="281308" y="2125377"/>
                  </a:lnTo>
                  <a:lnTo>
                    <a:pt x="316471" y="2176873"/>
                  </a:lnTo>
                  <a:lnTo>
                    <a:pt x="351635" y="2228368"/>
                  </a:lnTo>
                  <a:lnTo>
                    <a:pt x="386799" y="2279863"/>
                  </a:lnTo>
                  <a:lnTo>
                    <a:pt x="421962" y="2331359"/>
                  </a:lnTo>
                  <a:lnTo>
                    <a:pt x="457126" y="2382854"/>
                  </a:lnTo>
                  <a:lnTo>
                    <a:pt x="492289" y="2434349"/>
                  </a:lnTo>
                  <a:lnTo>
                    <a:pt x="527453" y="2485845"/>
                  </a:lnTo>
                  <a:lnTo>
                    <a:pt x="562616" y="2537340"/>
                  </a:lnTo>
                  <a:lnTo>
                    <a:pt x="597780" y="2588835"/>
                  </a:lnTo>
                  <a:lnTo>
                    <a:pt x="632943" y="2640330"/>
                  </a:lnTo>
                  <a:lnTo>
                    <a:pt x="668107" y="2691826"/>
                  </a:lnTo>
                  <a:lnTo>
                    <a:pt x="703271" y="2743321"/>
                  </a:lnTo>
                  <a:lnTo>
                    <a:pt x="738434" y="2794816"/>
                  </a:lnTo>
                  <a:lnTo>
                    <a:pt x="773598" y="2846312"/>
                  </a:lnTo>
                  <a:lnTo>
                    <a:pt x="808761" y="2897807"/>
                  </a:lnTo>
                  <a:lnTo>
                    <a:pt x="843925" y="2949302"/>
                  </a:lnTo>
                  <a:lnTo>
                    <a:pt x="879088" y="3000798"/>
                  </a:lnTo>
                  <a:lnTo>
                    <a:pt x="914252" y="3052293"/>
                  </a:lnTo>
                  <a:lnTo>
                    <a:pt x="949415" y="3103788"/>
                  </a:lnTo>
                  <a:lnTo>
                    <a:pt x="984579" y="3155284"/>
                  </a:lnTo>
                  <a:lnTo>
                    <a:pt x="1019743" y="3206779"/>
                  </a:lnTo>
                  <a:lnTo>
                    <a:pt x="1070076" y="3171135"/>
                  </a:lnTo>
                  <a:lnTo>
                    <a:pt x="1119165" y="3133795"/>
                  </a:lnTo>
                  <a:lnTo>
                    <a:pt x="1166952" y="3094804"/>
                  </a:lnTo>
                  <a:lnTo>
                    <a:pt x="1213381" y="3054205"/>
                  </a:lnTo>
                  <a:lnTo>
                    <a:pt x="1258399" y="3012046"/>
                  </a:lnTo>
                  <a:lnTo>
                    <a:pt x="1301953" y="2968377"/>
                  </a:lnTo>
                  <a:lnTo>
                    <a:pt x="1343992" y="2923248"/>
                  </a:lnTo>
                  <a:lnTo>
                    <a:pt x="1384468" y="2876711"/>
                  </a:lnTo>
                  <a:lnTo>
                    <a:pt x="1423334" y="2828822"/>
                  </a:lnTo>
                  <a:lnTo>
                    <a:pt x="1460543" y="2779634"/>
                  </a:lnTo>
                  <a:lnTo>
                    <a:pt x="1496054" y="2729207"/>
                  </a:lnTo>
                  <a:lnTo>
                    <a:pt x="1529824" y="2677597"/>
                  </a:lnTo>
                  <a:lnTo>
                    <a:pt x="1561815" y="2624867"/>
                  </a:lnTo>
                  <a:lnTo>
                    <a:pt x="1591989" y="2571075"/>
                  </a:lnTo>
                  <a:lnTo>
                    <a:pt x="1620311" y="2516287"/>
                  </a:lnTo>
                  <a:lnTo>
                    <a:pt x="1646748" y="2460564"/>
                  </a:lnTo>
                  <a:lnTo>
                    <a:pt x="1671269" y="2403972"/>
                  </a:lnTo>
                  <a:lnTo>
                    <a:pt x="1693847" y="2346577"/>
                  </a:lnTo>
                  <a:lnTo>
                    <a:pt x="1714454" y="2288445"/>
                  </a:lnTo>
                  <a:lnTo>
                    <a:pt x="1733066" y="2229644"/>
                  </a:lnTo>
                  <a:lnTo>
                    <a:pt x="1749662" y="2170243"/>
                  </a:lnTo>
                  <a:lnTo>
                    <a:pt x="1764223" y="2110310"/>
                  </a:lnTo>
                  <a:lnTo>
                    <a:pt x="1776732" y="2049916"/>
                  </a:lnTo>
                  <a:lnTo>
                    <a:pt x="1787174" y="1989130"/>
                  </a:lnTo>
                  <a:lnTo>
                    <a:pt x="1795537" y="1928023"/>
                  </a:lnTo>
                  <a:lnTo>
                    <a:pt x="1801811" y="1866667"/>
                  </a:lnTo>
                  <a:lnTo>
                    <a:pt x="1805989" y="1805133"/>
                  </a:lnTo>
                  <a:lnTo>
                    <a:pt x="1808067" y="1743492"/>
                  </a:lnTo>
                  <a:lnTo>
                    <a:pt x="1808041" y="1681815"/>
                  </a:lnTo>
                  <a:lnTo>
                    <a:pt x="1805912" y="1620176"/>
                  </a:lnTo>
                  <a:lnTo>
                    <a:pt x="1801682" y="1558645"/>
                  </a:lnTo>
                  <a:lnTo>
                    <a:pt x="1795356" y="1497294"/>
                  </a:lnTo>
                  <a:lnTo>
                    <a:pt x="1786941" y="1436195"/>
                  </a:lnTo>
                  <a:lnTo>
                    <a:pt x="1776448" y="1375418"/>
                  </a:lnTo>
                  <a:lnTo>
                    <a:pt x="1763889" y="1315034"/>
                  </a:lnTo>
                  <a:lnTo>
                    <a:pt x="1749277" y="1255114"/>
                  </a:lnTo>
                  <a:lnTo>
                    <a:pt x="1732631" y="1195726"/>
                  </a:lnTo>
                  <a:lnTo>
                    <a:pt x="1713969" y="1136941"/>
                  </a:lnTo>
                  <a:lnTo>
                    <a:pt x="1693313" y="1078827"/>
                  </a:lnTo>
                  <a:lnTo>
                    <a:pt x="1670687" y="1021451"/>
                  </a:lnTo>
                  <a:lnTo>
                    <a:pt x="1646118" y="964879"/>
                  </a:lnTo>
                  <a:lnTo>
                    <a:pt x="1619634" y="909179"/>
                  </a:lnTo>
                  <a:lnTo>
                    <a:pt x="1591266" y="854414"/>
                  </a:lnTo>
                  <a:lnTo>
                    <a:pt x="1561047" y="800648"/>
                  </a:lnTo>
                  <a:lnTo>
                    <a:pt x="1529012" y="747944"/>
                  </a:lnTo>
                  <a:lnTo>
                    <a:pt x="1495198" y="696364"/>
                  </a:lnTo>
                  <a:lnTo>
                    <a:pt x="1459645" y="645966"/>
                  </a:lnTo>
                  <a:lnTo>
                    <a:pt x="1422394" y="596810"/>
                  </a:lnTo>
                  <a:lnTo>
                    <a:pt x="1383488" y="548953"/>
                  </a:lnTo>
                  <a:lnTo>
                    <a:pt x="1342973" y="502451"/>
                  </a:lnTo>
                  <a:lnTo>
                    <a:pt x="1300895" y="457357"/>
                  </a:lnTo>
                  <a:lnTo>
                    <a:pt x="1257305" y="413724"/>
                  </a:lnTo>
                  <a:lnTo>
                    <a:pt x="1212251" y="371604"/>
                  </a:lnTo>
                  <a:lnTo>
                    <a:pt x="1165788" y="331044"/>
                  </a:lnTo>
                  <a:lnTo>
                    <a:pt x="1117968" y="292092"/>
                  </a:lnTo>
                  <a:lnTo>
                    <a:pt x="1068848" y="254794"/>
                  </a:lnTo>
                  <a:lnTo>
                    <a:pt x="1018485" y="219193"/>
                  </a:lnTo>
                  <a:lnTo>
                    <a:pt x="966936" y="185329"/>
                  </a:lnTo>
                  <a:lnTo>
                    <a:pt x="914263" y="153244"/>
                  </a:lnTo>
                  <a:lnTo>
                    <a:pt x="860526" y="122973"/>
                  </a:lnTo>
                  <a:lnTo>
                    <a:pt x="805789" y="94552"/>
                  </a:lnTo>
                  <a:lnTo>
                    <a:pt x="750114" y="68015"/>
                  </a:lnTo>
                  <a:lnTo>
                    <a:pt x="693566" y="43392"/>
                  </a:lnTo>
                  <a:lnTo>
                    <a:pt x="636211" y="20711"/>
                  </a:lnTo>
                  <a:lnTo>
                    <a:pt x="578117" y="0"/>
                  </a:lnTo>
                  <a:lnTo>
                    <a:pt x="558182" y="59083"/>
                  </a:lnTo>
                  <a:lnTo>
                    <a:pt x="538247" y="118166"/>
                  </a:lnTo>
                  <a:lnTo>
                    <a:pt x="518312" y="177249"/>
                  </a:lnTo>
                  <a:lnTo>
                    <a:pt x="498377" y="236333"/>
                  </a:lnTo>
                  <a:lnTo>
                    <a:pt x="478441" y="295416"/>
                  </a:lnTo>
                  <a:lnTo>
                    <a:pt x="458506" y="354499"/>
                  </a:lnTo>
                  <a:lnTo>
                    <a:pt x="438571" y="413583"/>
                  </a:lnTo>
                  <a:lnTo>
                    <a:pt x="418636" y="472666"/>
                  </a:lnTo>
                  <a:lnTo>
                    <a:pt x="398701" y="531749"/>
                  </a:lnTo>
                  <a:lnTo>
                    <a:pt x="378766" y="590832"/>
                  </a:lnTo>
                  <a:lnTo>
                    <a:pt x="358831" y="649916"/>
                  </a:lnTo>
                  <a:lnTo>
                    <a:pt x="338896" y="708999"/>
                  </a:lnTo>
                  <a:lnTo>
                    <a:pt x="318961" y="768082"/>
                  </a:lnTo>
                  <a:lnTo>
                    <a:pt x="299026" y="827166"/>
                  </a:lnTo>
                  <a:lnTo>
                    <a:pt x="279091" y="886249"/>
                  </a:lnTo>
                  <a:lnTo>
                    <a:pt x="259156" y="945332"/>
                  </a:lnTo>
                  <a:lnTo>
                    <a:pt x="239220" y="1004415"/>
                  </a:lnTo>
                  <a:lnTo>
                    <a:pt x="219285" y="1063499"/>
                  </a:lnTo>
                  <a:lnTo>
                    <a:pt x="199350" y="1122582"/>
                  </a:lnTo>
                  <a:lnTo>
                    <a:pt x="179415" y="1181665"/>
                  </a:lnTo>
                  <a:lnTo>
                    <a:pt x="159480" y="1240749"/>
                  </a:lnTo>
                  <a:lnTo>
                    <a:pt x="139545" y="1299832"/>
                  </a:lnTo>
                  <a:lnTo>
                    <a:pt x="119610" y="1358915"/>
                  </a:lnTo>
                  <a:lnTo>
                    <a:pt x="99675" y="1417998"/>
                  </a:lnTo>
                  <a:lnTo>
                    <a:pt x="79740" y="1477082"/>
                  </a:lnTo>
                  <a:lnTo>
                    <a:pt x="59805" y="1536165"/>
                  </a:lnTo>
                  <a:lnTo>
                    <a:pt x="39870" y="1595248"/>
                  </a:lnTo>
                  <a:lnTo>
                    <a:pt x="19935" y="165433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125954" y="3781425"/>
              <a:ext cx="1439345" cy="1808246"/>
            </a:xfrm>
            <a:custGeom>
              <a:avLst/>
              <a:pathLst>
                <a:path w="1439345" h="1808246">
                  <a:moveTo>
                    <a:pt x="419602" y="0"/>
                  </a:moveTo>
                  <a:lnTo>
                    <a:pt x="405133" y="60653"/>
                  </a:lnTo>
                  <a:lnTo>
                    <a:pt x="390664" y="121307"/>
                  </a:lnTo>
                  <a:lnTo>
                    <a:pt x="376195" y="181961"/>
                  </a:lnTo>
                  <a:lnTo>
                    <a:pt x="361726" y="242615"/>
                  </a:lnTo>
                  <a:lnTo>
                    <a:pt x="347257" y="303269"/>
                  </a:lnTo>
                  <a:lnTo>
                    <a:pt x="332788" y="363923"/>
                  </a:lnTo>
                  <a:lnTo>
                    <a:pt x="318319" y="424576"/>
                  </a:lnTo>
                  <a:lnTo>
                    <a:pt x="303850" y="485230"/>
                  </a:lnTo>
                  <a:lnTo>
                    <a:pt x="289381" y="545884"/>
                  </a:lnTo>
                  <a:lnTo>
                    <a:pt x="274912" y="606538"/>
                  </a:lnTo>
                  <a:lnTo>
                    <a:pt x="260443" y="667192"/>
                  </a:lnTo>
                  <a:lnTo>
                    <a:pt x="245974" y="727846"/>
                  </a:lnTo>
                  <a:lnTo>
                    <a:pt x="231504" y="788499"/>
                  </a:lnTo>
                  <a:lnTo>
                    <a:pt x="217035" y="849153"/>
                  </a:lnTo>
                  <a:lnTo>
                    <a:pt x="202566" y="909807"/>
                  </a:lnTo>
                  <a:lnTo>
                    <a:pt x="188097" y="970461"/>
                  </a:lnTo>
                  <a:lnTo>
                    <a:pt x="173628" y="1031115"/>
                  </a:lnTo>
                  <a:lnTo>
                    <a:pt x="159159" y="1091769"/>
                  </a:lnTo>
                  <a:lnTo>
                    <a:pt x="144690" y="1152423"/>
                  </a:lnTo>
                  <a:lnTo>
                    <a:pt x="130221" y="1213076"/>
                  </a:lnTo>
                  <a:lnTo>
                    <a:pt x="115752" y="1273730"/>
                  </a:lnTo>
                  <a:lnTo>
                    <a:pt x="101283" y="1334384"/>
                  </a:lnTo>
                  <a:lnTo>
                    <a:pt x="86814" y="1395038"/>
                  </a:lnTo>
                  <a:lnTo>
                    <a:pt x="72345" y="1455692"/>
                  </a:lnTo>
                  <a:lnTo>
                    <a:pt x="57876" y="1516346"/>
                  </a:lnTo>
                  <a:lnTo>
                    <a:pt x="43407" y="1576999"/>
                  </a:lnTo>
                  <a:lnTo>
                    <a:pt x="28938" y="1637653"/>
                  </a:lnTo>
                  <a:lnTo>
                    <a:pt x="14469" y="1698307"/>
                  </a:lnTo>
                  <a:lnTo>
                    <a:pt x="0" y="1758961"/>
                  </a:lnTo>
                  <a:lnTo>
                    <a:pt x="61313" y="1772467"/>
                  </a:lnTo>
                  <a:lnTo>
                    <a:pt x="123057" y="1783836"/>
                  </a:lnTo>
                  <a:lnTo>
                    <a:pt x="185160" y="1793055"/>
                  </a:lnTo>
                  <a:lnTo>
                    <a:pt x="247545" y="1800113"/>
                  </a:lnTo>
                  <a:lnTo>
                    <a:pt x="310137" y="1805001"/>
                  </a:lnTo>
                  <a:lnTo>
                    <a:pt x="372862" y="1807713"/>
                  </a:lnTo>
                  <a:lnTo>
                    <a:pt x="435642" y="1808246"/>
                  </a:lnTo>
                  <a:lnTo>
                    <a:pt x="498404" y="1806599"/>
                  </a:lnTo>
                  <a:lnTo>
                    <a:pt x="561070" y="1802775"/>
                  </a:lnTo>
                  <a:lnTo>
                    <a:pt x="623566" y="1796777"/>
                  </a:lnTo>
                  <a:lnTo>
                    <a:pt x="685816" y="1788614"/>
                  </a:lnTo>
                  <a:lnTo>
                    <a:pt x="747745" y="1778295"/>
                  </a:lnTo>
                  <a:lnTo>
                    <a:pt x="809278" y="1765832"/>
                  </a:lnTo>
                  <a:lnTo>
                    <a:pt x="870342" y="1751241"/>
                  </a:lnTo>
                  <a:lnTo>
                    <a:pt x="930863" y="1734538"/>
                  </a:lnTo>
                  <a:lnTo>
                    <a:pt x="990767" y="1715745"/>
                  </a:lnTo>
                  <a:lnTo>
                    <a:pt x="1049983" y="1694884"/>
                  </a:lnTo>
                  <a:lnTo>
                    <a:pt x="1108439" y="1671979"/>
                  </a:lnTo>
                  <a:lnTo>
                    <a:pt x="1166064" y="1647060"/>
                  </a:lnTo>
                  <a:lnTo>
                    <a:pt x="1222790" y="1620154"/>
                  </a:lnTo>
                  <a:lnTo>
                    <a:pt x="1278547" y="1591296"/>
                  </a:lnTo>
                  <a:lnTo>
                    <a:pt x="1333270" y="1560520"/>
                  </a:lnTo>
                  <a:lnTo>
                    <a:pt x="1386891" y="1527863"/>
                  </a:lnTo>
                  <a:lnTo>
                    <a:pt x="1439345" y="1493363"/>
                  </a:lnTo>
                  <a:lnTo>
                    <a:pt x="1404182" y="1441868"/>
                  </a:lnTo>
                  <a:lnTo>
                    <a:pt x="1369018" y="1390373"/>
                  </a:lnTo>
                  <a:lnTo>
                    <a:pt x="1333855" y="1338878"/>
                  </a:lnTo>
                  <a:lnTo>
                    <a:pt x="1298691" y="1287382"/>
                  </a:lnTo>
                  <a:lnTo>
                    <a:pt x="1263528" y="1235887"/>
                  </a:lnTo>
                  <a:lnTo>
                    <a:pt x="1228364" y="1184392"/>
                  </a:lnTo>
                  <a:lnTo>
                    <a:pt x="1193201" y="1132896"/>
                  </a:lnTo>
                  <a:lnTo>
                    <a:pt x="1158037" y="1081401"/>
                  </a:lnTo>
                  <a:lnTo>
                    <a:pt x="1122873" y="1029906"/>
                  </a:lnTo>
                  <a:lnTo>
                    <a:pt x="1087710" y="978410"/>
                  </a:lnTo>
                  <a:lnTo>
                    <a:pt x="1052546" y="926915"/>
                  </a:lnTo>
                  <a:lnTo>
                    <a:pt x="1017383" y="875420"/>
                  </a:lnTo>
                  <a:lnTo>
                    <a:pt x="982219" y="823924"/>
                  </a:lnTo>
                  <a:lnTo>
                    <a:pt x="947056" y="772429"/>
                  </a:lnTo>
                  <a:lnTo>
                    <a:pt x="911892" y="720934"/>
                  </a:lnTo>
                  <a:lnTo>
                    <a:pt x="876729" y="669439"/>
                  </a:lnTo>
                  <a:lnTo>
                    <a:pt x="841565" y="617943"/>
                  </a:lnTo>
                  <a:lnTo>
                    <a:pt x="806401" y="566448"/>
                  </a:lnTo>
                  <a:lnTo>
                    <a:pt x="771238" y="514953"/>
                  </a:lnTo>
                  <a:lnTo>
                    <a:pt x="736074" y="463457"/>
                  </a:lnTo>
                  <a:lnTo>
                    <a:pt x="700911" y="411962"/>
                  </a:lnTo>
                  <a:lnTo>
                    <a:pt x="665747" y="360467"/>
                  </a:lnTo>
                  <a:lnTo>
                    <a:pt x="630584" y="308971"/>
                  </a:lnTo>
                  <a:lnTo>
                    <a:pt x="595420" y="257476"/>
                  </a:lnTo>
                  <a:lnTo>
                    <a:pt x="560257" y="205981"/>
                  </a:lnTo>
                  <a:lnTo>
                    <a:pt x="525093" y="154485"/>
                  </a:lnTo>
                  <a:lnTo>
                    <a:pt x="489929" y="102990"/>
                  </a:lnTo>
                  <a:lnTo>
                    <a:pt x="454766" y="51495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737245" y="1973107"/>
              <a:ext cx="1808311" cy="3567278"/>
            </a:xfrm>
            <a:custGeom>
              <a:avLst/>
              <a:pathLst>
                <a:path w="1808311" h="3567278">
                  <a:moveTo>
                    <a:pt x="1808311" y="1808317"/>
                  </a:moveTo>
                  <a:lnTo>
                    <a:pt x="1808311" y="1745961"/>
                  </a:lnTo>
                  <a:lnTo>
                    <a:pt x="1808311" y="1683605"/>
                  </a:lnTo>
                  <a:lnTo>
                    <a:pt x="1808311" y="1621250"/>
                  </a:lnTo>
                  <a:lnTo>
                    <a:pt x="1808311" y="1558894"/>
                  </a:lnTo>
                  <a:lnTo>
                    <a:pt x="1808311" y="1496538"/>
                  </a:lnTo>
                  <a:lnTo>
                    <a:pt x="1808311" y="1434182"/>
                  </a:lnTo>
                  <a:lnTo>
                    <a:pt x="1808311" y="1371827"/>
                  </a:lnTo>
                  <a:lnTo>
                    <a:pt x="1808311" y="1309471"/>
                  </a:lnTo>
                  <a:lnTo>
                    <a:pt x="1808311" y="1247115"/>
                  </a:lnTo>
                  <a:lnTo>
                    <a:pt x="1808311" y="1184759"/>
                  </a:lnTo>
                  <a:lnTo>
                    <a:pt x="1808311" y="1122403"/>
                  </a:lnTo>
                  <a:lnTo>
                    <a:pt x="1808311" y="1060048"/>
                  </a:lnTo>
                  <a:lnTo>
                    <a:pt x="1808311" y="997692"/>
                  </a:lnTo>
                  <a:lnTo>
                    <a:pt x="1808311" y="935336"/>
                  </a:lnTo>
                  <a:lnTo>
                    <a:pt x="1808311" y="872980"/>
                  </a:lnTo>
                  <a:lnTo>
                    <a:pt x="1808311" y="810625"/>
                  </a:lnTo>
                  <a:lnTo>
                    <a:pt x="1808311" y="748269"/>
                  </a:lnTo>
                  <a:lnTo>
                    <a:pt x="1808311" y="685913"/>
                  </a:lnTo>
                  <a:lnTo>
                    <a:pt x="1808311" y="623557"/>
                  </a:lnTo>
                  <a:lnTo>
                    <a:pt x="1808311" y="561201"/>
                  </a:lnTo>
                  <a:lnTo>
                    <a:pt x="1808311" y="498846"/>
                  </a:lnTo>
                  <a:lnTo>
                    <a:pt x="1808311" y="436490"/>
                  </a:lnTo>
                  <a:lnTo>
                    <a:pt x="1808311" y="374134"/>
                  </a:lnTo>
                  <a:lnTo>
                    <a:pt x="1808311" y="311778"/>
                  </a:lnTo>
                  <a:lnTo>
                    <a:pt x="1808311" y="249423"/>
                  </a:lnTo>
                  <a:lnTo>
                    <a:pt x="1808311" y="187067"/>
                  </a:lnTo>
                  <a:lnTo>
                    <a:pt x="1808311" y="124711"/>
                  </a:lnTo>
                  <a:lnTo>
                    <a:pt x="1808311" y="62355"/>
                  </a:lnTo>
                  <a:lnTo>
                    <a:pt x="1808311" y="0"/>
                  </a:lnTo>
                  <a:lnTo>
                    <a:pt x="1746469" y="1057"/>
                  </a:lnTo>
                  <a:lnTo>
                    <a:pt x="1684700" y="4229"/>
                  </a:lnTo>
                  <a:lnTo>
                    <a:pt x="1623076" y="9512"/>
                  </a:lnTo>
                  <a:lnTo>
                    <a:pt x="1561669" y="16899"/>
                  </a:lnTo>
                  <a:lnTo>
                    <a:pt x="1500549" y="26381"/>
                  </a:lnTo>
                  <a:lnTo>
                    <a:pt x="1439790" y="37948"/>
                  </a:lnTo>
                  <a:lnTo>
                    <a:pt x="1379462" y="51587"/>
                  </a:lnTo>
                  <a:lnTo>
                    <a:pt x="1319636" y="67280"/>
                  </a:lnTo>
                  <a:lnTo>
                    <a:pt x="1260382" y="85010"/>
                  </a:lnTo>
                  <a:lnTo>
                    <a:pt x="1201768" y="104757"/>
                  </a:lnTo>
                  <a:lnTo>
                    <a:pt x="1143864" y="126496"/>
                  </a:lnTo>
                  <a:lnTo>
                    <a:pt x="1086737" y="150202"/>
                  </a:lnTo>
                  <a:lnTo>
                    <a:pt x="1030455" y="175849"/>
                  </a:lnTo>
                  <a:lnTo>
                    <a:pt x="975082" y="203405"/>
                  </a:lnTo>
                  <a:lnTo>
                    <a:pt x="920684" y="232839"/>
                  </a:lnTo>
                  <a:lnTo>
                    <a:pt x="867325" y="264116"/>
                  </a:lnTo>
                  <a:lnTo>
                    <a:pt x="815067" y="297199"/>
                  </a:lnTo>
                  <a:lnTo>
                    <a:pt x="763970" y="332050"/>
                  </a:lnTo>
                  <a:lnTo>
                    <a:pt x="714095" y="368628"/>
                  </a:lnTo>
                  <a:lnTo>
                    <a:pt x="665500" y="406890"/>
                  </a:lnTo>
                  <a:lnTo>
                    <a:pt x="618242" y="446792"/>
                  </a:lnTo>
                  <a:lnTo>
                    <a:pt x="572377" y="488287"/>
                  </a:lnTo>
                  <a:lnTo>
                    <a:pt x="527957" y="531326"/>
                  </a:lnTo>
                  <a:lnTo>
                    <a:pt x="485035" y="575859"/>
                  </a:lnTo>
                  <a:lnTo>
                    <a:pt x="443661" y="621833"/>
                  </a:lnTo>
                  <a:lnTo>
                    <a:pt x="403884" y="669196"/>
                  </a:lnTo>
                  <a:lnTo>
                    <a:pt x="365749" y="717891"/>
                  </a:lnTo>
                  <a:lnTo>
                    <a:pt x="329302" y="767862"/>
                  </a:lnTo>
                  <a:lnTo>
                    <a:pt x="294586" y="819050"/>
                  </a:lnTo>
                  <a:lnTo>
                    <a:pt x="261640" y="871395"/>
                  </a:lnTo>
                  <a:lnTo>
                    <a:pt x="230504" y="924837"/>
                  </a:lnTo>
                  <a:lnTo>
                    <a:pt x="201213" y="979312"/>
                  </a:lnTo>
                  <a:lnTo>
                    <a:pt x="173803" y="1034757"/>
                  </a:lnTo>
                  <a:lnTo>
                    <a:pt x="148304" y="1091107"/>
                  </a:lnTo>
                  <a:lnTo>
                    <a:pt x="124748" y="1148295"/>
                  </a:lnTo>
                  <a:lnTo>
                    <a:pt x="103161" y="1206256"/>
                  </a:lnTo>
                  <a:lnTo>
                    <a:pt x="83569" y="1264922"/>
                  </a:lnTo>
                  <a:lnTo>
                    <a:pt x="65995" y="1324223"/>
                  </a:lnTo>
                  <a:lnTo>
                    <a:pt x="50459" y="1384090"/>
                  </a:lnTo>
                  <a:lnTo>
                    <a:pt x="36979" y="1444454"/>
                  </a:lnTo>
                  <a:lnTo>
                    <a:pt x="25572" y="1505243"/>
                  </a:lnTo>
                  <a:lnTo>
                    <a:pt x="16250" y="1566387"/>
                  </a:lnTo>
                  <a:lnTo>
                    <a:pt x="9025" y="1627813"/>
                  </a:lnTo>
                  <a:lnTo>
                    <a:pt x="3904" y="1689451"/>
                  </a:lnTo>
                  <a:lnTo>
                    <a:pt x="895" y="1751229"/>
                  </a:lnTo>
                  <a:lnTo>
                    <a:pt x="0" y="1813072"/>
                  </a:lnTo>
                  <a:lnTo>
                    <a:pt x="1220" y="1874911"/>
                  </a:lnTo>
                  <a:lnTo>
                    <a:pt x="4554" y="1936671"/>
                  </a:lnTo>
                  <a:lnTo>
                    <a:pt x="9999" y="1998281"/>
                  </a:lnTo>
                  <a:lnTo>
                    <a:pt x="17547" y="2059669"/>
                  </a:lnTo>
                  <a:lnTo>
                    <a:pt x="27190" y="2120763"/>
                  </a:lnTo>
                  <a:lnTo>
                    <a:pt x="38917" y="2181492"/>
                  </a:lnTo>
                  <a:lnTo>
                    <a:pt x="52714" y="2241784"/>
                  </a:lnTo>
                  <a:lnTo>
                    <a:pt x="68565" y="2301568"/>
                  </a:lnTo>
                  <a:lnTo>
                    <a:pt x="86451" y="2360776"/>
                  </a:lnTo>
                  <a:lnTo>
                    <a:pt x="106351" y="2419337"/>
                  </a:lnTo>
                  <a:lnTo>
                    <a:pt x="128243" y="2477184"/>
                  </a:lnTo>
                  <a:lnTo>
                    <a:pt x="152099" y="2534248"/>
                  </a:lnTo>
                  <a:lnTo>
                    <a:pt x="177894" y="2590463"/>
                  </a:lnTo>
                  <a:lnTo>
                    <a:pt x="205595" y="2645763"/>
                  </a:lnTo>
                  <a:lnTo>
                    <a:pt x="235172" y="2700083"/>
                  </a:lnTo>
                  <a:lnTo>
                    <a:pt x="266589" y="2753360"/>
                  </a:lnTo>
                  <a:lnTo>
                    <a:pt x="299810" y="2805532"/>
                  </a:lnTo>
                  <a:lnTo>
                    <a:pt x="334795" y="2856536"/>
                  </a:lnTo>
                  <a:lnTo>
                    <a:pt x="371504" y="2906315"/>
                  </a:lnTo>
                  <a:lnTo>
                    <a:pt x="409894" y="2954809"/>
                  </a:lnTo>
                  <a:lnTo>
                    <a:pt x="449920" y="3001962"/>
                  </a:lnTo>
                  <a:lnTo>
                    <a:pt x="491535" y="3047718"/>
                  </a:lnTo>
                  <a:lnTo>
                    <a:pt x="534691" y="3092024"/>
                  </a:lnTo>
                  <a:lnTo>
                    <a:pt x="579337" y="3134829"/>
                  </a:lnTo>
                  <a:lnTo>
                    <a:pt x="625420" y="3176082"/>
                  </a:lnTo>
                  <a:lnTo>
                    <a:pt x="672887" y="3215735"/>
                  </a:lnTo>
                  <a:lnTo>
                    <a:pt x="721682" y="3253741"/>
                  </a:lnTo>
                  <a:lnTo>
                    <a:pt x="771749" y="3290056"/>
                  </a:lnTo>
                  <a:lnTo>
                    <a:pt x="823028" y="3324638"/>
                  </a:lnTo>
                  <a:lnTo>
                    <a:pt x="875460" y="3357446"/>
                  </a:lnTo>
                  <a:lnTo>
                    <a:pt x="928983" y="3388442"/>
                  </a:lnTo>
                  <a:lnTo>
                    <a:pt x="983535" y="3417589"/>
                  </a:lnTo>
                  <a:lnTo>
                    <a:pt x="1039052" y="3444854"/>
                  </a:lnTo>
                  <a:lnTo>
                    <a:pt x="1095468" y="3470204"/>
                  </a:lnTo>
                  <a:lnTo>
                    <a:pt x="1152719" y="3493610"/>
                  </a:lnTo>
                  <a:lnTo>
                    <a:pt x="1210736" y="3515044"/>
                  </a:lnTo>
                  <a:lnTo>
                    <a:pt x="1269453" y="3534482"/>
                  </a:lnTo>
                  <a:lnTo>
                    <a:pt x="1328800" y="3551900"/>
                  </a:lnTo>
                  <a:lnTo>
                    <a:pt x="1388708" y="3567278"/>
                  </a:lnTo>
                  <a:lnTo>
                    <a:pt x="1403177" y="3506625"/>
                  </a:lnTo>
                  <a:lnTo>
                    <a:pt x="1417646" y="3445971"/>
                  </a:lnTo>
                  <a:lnTo>
                    <a:pt x="1432115" y="3385317"/>
                  </a:lnTo>
                  <a:lnTo>
                    <a:pt x="1446584" y="3324663"/>
                  </a:lnTo>
                  <a:lnTo>
                    <a:pt x="1461053" y="3264009"/>
                  </a:lnTo>
                  <a:lnTo>
                    <a:pt x="1475522" y="3203355"/>
                  </a:lnTo>
                  <a:lnTo>
                    <a:pt x="1489991" y="3142702"/>
                  </a:lnTo>
                  <a:lnTo>
                    <a:pt x="1504460" y="3082048"/>
                  </a:lnTo>
                  <a:lnTo>
                    <a:pt x="1518929" y="3021394"/>
                  </a:lnTo>
                  <a:lnTo>
                    <a:pt x="1533399" y="2960740"/>
                  </a:lnTo>
                  <a:lnTo>
                    <a:pt x="1547868" y="2900086"/>
                  </a:lnTo>
                  <a:lnTo>
                    <a:pt x="1562337" y="2839432"/>
                  </a:lnTo>
                  <a:lnTo>
                    <a:pt x="1576806" y="2778778"/>
                  </a:lnTo>
                  <a:lnTo>
                    <a:pt x="1591275" y="2718125"/>
                  </a:lnTo>
                  <a:lnTo>
                    <a:pt x="1605744" y="2657471"/>
                  </a:lnTo>
                  <a:lnTo>
                    <a:pt x="1620213" y="2596817"/>
                  </a:lnTo>
                  <a:lnTo>
                    <a:pt x="1634682" y="2536163"/>
                  </a:lnTo>
                  <a:lnTo>
                    <a:pt x="1649151" y="2475509"/>
                  </a:lnTo>
                  <a:lnTo>
                    <a:pt x="1663620" y="2414855"/>
                  </a:lnTo>
                  <a:lnTo>
                    <a:pt x="1678089" y="2354202"/>
                  </a:lnTo>
                  <a:lnTo>
                    <a:pt x="1692558" y="2293548"/>
                  </a:lnTo>
                  <a:lnTo>
                    <a:pt x="1707027" y="2232894"/>
                  </a:lnTo>
                  <a:lnTo>
                    <a:pt x="1721496" y="2172240"/>
                  </a:lnTo>
                  <a:lnTo>
                    <a:pt x="1735965" y="2111586"/>
                  </a:lnTo>
                  <a:lnTo>
                    <a:pt x="1750434" y="2050932"/>
                  </a:lnTo>
                  <a:lnTo>
                    <a:pt x="1764904" y="1990278"/>
                  </a:lnTo>
                  <a:lnTo>
                    <a:pt x="1779373" y="1929625"/>
                  </a:lnTo>
                  <a:lnTo>
                    <a:pt x="1793842" y="186897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42270" y="28356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630067" y="29196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664296" y="283419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815964" y="28726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63667" y="28356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742565" y="28348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26339" y="28804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752940" y="28424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251036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331704" y="360454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419501" y="36885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451966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605398" y="36415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553102" y="36045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31999" y="36036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615773" y="36493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542374" y="36113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524907" y="46170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99788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4687867" y="47010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720332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73765" y="46540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821468" y="46170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800366" y="46161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884140" y="46618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4810741" y="46238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455175" y="362227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66891" y="363699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539584" y="36207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553487" y="36672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625828" y="3706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658293" y="36207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811726" y="36592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759429" y="36222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738326" y="36214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3822100" y="36670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748701" y="3629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540114" y="283245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627911" y="29164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662141" y="283097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813809" y="28694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761512" y="28324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740409" y="28316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24183" y="28772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750784" y="28392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248880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329548" y="360131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417345" y="36853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449810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603243" y="36383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50946" y="36013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29844" y="36004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613618" y="36461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0218" y="36080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522751" y="46138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597633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685712" y="46978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718177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871609" y="465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819312" y="461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98210" y="461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881984" y="465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808585" y="462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453019" y="36190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3464735" y="363377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3537428" y="36175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551332" y="36640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623672" y="37030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3656137" y="361756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3809570" y="36560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757273" y="36190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736171" y="36182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3819945" y="36638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746546" y="36258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536888" y="28302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624685" y="29142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58914" y="282881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10583" y="28672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758286" y="28302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4737183" y="28294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820957" y="28751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747558" y="2837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245654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326322" y="359916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414119" y="36831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446584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600017" y="36361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547720" y="35991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26617" y="35983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610391" y="36439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536992" y="3605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519525" y="46116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594407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682486" y="469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714951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868383" y="464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816086" y="461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794984" y="461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878758" y="465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805359" y="46184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449793" y="361689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61509" y="363161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3534202" y="361541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548106" y="366184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620446" y="37008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652911" y="36154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3806344" y="3653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754047" y="3616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732945" y="3616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816719" y="3661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743319" y="3623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533083" y="282954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620879" y="29135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655109" y="282806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806777" y="28665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754480" y="28295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4733378" y="28286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4817152" y="28743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4743753" y="283631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5241848" y="359692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5322517" y="359840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5410314" y="368239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442779" y="359692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596211" y="363538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543914" y="359840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5522812" y="35975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606586" y="364322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5533187" y="36051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515720" y="46109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590601" y="46094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678680" y="46948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711145" y="46094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864578" y="46478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812281" y="46109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791179" y="46100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874953" y="46557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801553" y="46176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3445988" y="3616136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7703" y="3630858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3530397" y="361465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3544300" y="366109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3616641" y="370012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649106" y="361465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3802538" y="365311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3750242" y="36161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3729139" y="36152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3812913" y="366095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3739514" y="362291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4529277" y="283029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4617074" y="29142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4651303" y="282881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4802972" y="28672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4750675" y="283029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4729572" y="282945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4813346" y="28751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4739947" y="2837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238043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318711" y="3599163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406508" y="36831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438973" y="359768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92406" y="36361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540109" y="35991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519007" y="35983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602780" y="36439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529381" y="36059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511914" y="461166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4586796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674875" y="469565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4707340" y="461018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4860772" y="464864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808475" y="461166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787373" y="461081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871147" y="465648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797748" y="46184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442182" y="3616892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453898" y="3631615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3526591" y="3615410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540495" y="366184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612835" y="37008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645300" y="361541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3798733" y="36538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746436" y="36168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3725334" y="36160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809108" y="36617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735708" y="36236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526051" y="283245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4613848" y="291644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648077" y="283097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4799746" y="286943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747449" y="28324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4726346" y="28316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4810120" y="287727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4736721" y="28392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234817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315485" y="3601319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403282" y="36853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435747" y="359983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589180" y="363830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36883" y="360131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15780" y="360047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99554" y="364613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26155" y="36080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508688" y="461382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583570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671649" y="469780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704114" y="461233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857546" y="465080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805249" y="461382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784147" y="461297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867921" y="465863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794522" y="462059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3438956" y="3619048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3450672" y="3633770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9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3523365" y="3617566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3537269" y="3664005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3609609" y="37030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3642074" y="361756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3795507" y="36560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743210" y="36190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3722108" y="36182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805882" y="36638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732482" y="36258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523895" y="28356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611692" y="29196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645922" y="283419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797590" y="28726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745293" y="28356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724191" y="28348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807965" y="28804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734565" y="28424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232661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313330" y="360454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401126" y="36885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433591" y="360306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587024" y="364152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534727" y="360454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513625" y="360369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597399" y="364936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523999" y="36113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06533" y="461704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81414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669493" y="470103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701958" y="461556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855391" y="465402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803094" y="461704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781991" y="461619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865765" y="466186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792366" y="462382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436800" y="362227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3448516" y="363699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3521210" y="36207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3535113" y="36672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607454" y="37062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3639919" y="36207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793351" y="36592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741054" y="36222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719952" y="36214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803726" y="36670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730327" y="36290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23139" y="28394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610935" y="2923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645165" y="28380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796833" y="2876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744536" y="2839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723434" y="28386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807208" y="2884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733808" y="28462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231904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312573" y="36083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400369" y="36923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432834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586267" y="36453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533970" y="36083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512868" y="3607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596642" y="36531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523243" y="36151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505776" y="46208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580657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668736" y="4704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701201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854634" y="4657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802337" y="4620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781234" y="4620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865008" y="4665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791609" y="4627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436043" y="36260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447759" y="36408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520453" y="36245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534356" y="36710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606697" y="3710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639162" y="3624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792594" y="3663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740297" y="3626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719195" y="3625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802969" y="3670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729570" y="3632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4523895" y="28432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4611692" y="2927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4645922" y="28418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4797590" y="28802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4745293" y="28432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4724191" y="28424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4807965" y="28881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4734565" y="28500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232661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13330" y="361215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401126" y="36961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433591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587024" y="36491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534727" y="36121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513625" y="36113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597399" y="36569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523999" y="36189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06533" y="462465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581414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669493" y="47086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701958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855391" y="4661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803094" y="4624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781991" y="46238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865765" y="4669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792366" y="46314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436800" y="362988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448516" y="364460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521210" y="362840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535113" y="367484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607454" y="37138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39919" y="362840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793351" y="36668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741054" y="362988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719952" y="362903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803726" y="36747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730327" y="36366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526051" y="28465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613848" y="29305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648077" y="284503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799746" y="28835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747449" y="28465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726346" y="28456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810120" y="28913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736721" y="28532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5234817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5315485" y="36153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5403282" y="36993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5435747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5589180" y="36523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5536883" y="36153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5515780" y="36145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5599554" y="36601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5526155" y="36221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508688" y="46278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583570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671649" y="47118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704114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4857546" y="46648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4805249" y="46278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4784147" y="46270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4867921" y="46726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4794522" y="46346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438956" y="363311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450672" y="364783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523365" y="363162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537269" y="367806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609609" y="3717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42074" y="36316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795507" y="36700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743210" y="36331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722108" y="36322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805882" y="36779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732482" y="3639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4529277" y="284867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4617074" y="29326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4651303" y="284719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4802972" y="28856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4750675" y="28486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4729572" y="28478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4813346" y="28934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739947" y="28554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5238043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5318711" y="36175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5406508" y="37015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5438973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5592406" y="36545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5540109" y="36175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5519007" y="36166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5602780" y="36623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5529381" y="36243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511914" y="46300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586796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674875" y="4714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707340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860772" y="4667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4808475" y="4630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4787373" y="4629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4871147" y="4674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4797748" y="4636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442182" y="36352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453898" y="36499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526591" y="36337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540495" y="36802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612835" y="37192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645300" y="36337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798733" y="36722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746436" y="36352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725334" y="36344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809108" y="36800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735708" y="36420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533083" y="284943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620879" y="293341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655109" y="284794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806777" y="28864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754480" y="28494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733378" y="284858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817152" y="28942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743753" y="285620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5241848" y="36168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5322517" y="361829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5410314" y="370228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5442779" y="36168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5596211" y="36552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5543914" y="36182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5522812" y="361744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5606586" y="366311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533187" y="362507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4515720" y="463079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4590601" y="4629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4678680" y="471478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4711145" y="462931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4864578" y="46677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4812281" y="463079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4791179" y="46299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4874953" y="46756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4801553" y="46375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3445988" y="3636024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3457703" y="3650746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3530397" y="363454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3544300" y="368098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3616641" y="37200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3649106" y="363454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3802538" y="36730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3750242" y="36360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3729139" y="36351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3812913" y="36808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3739514" y="36427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4536888" y="284867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4624685" y="293265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658914" y="284719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810583" y="28856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758286" y="28486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737183" y="28478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820957" y="28934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747558" y="28554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5245654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5326322" y="361753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5414119" y="37015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5446584" y="36160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5600017" y="36545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5547720" y="36175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5526617" y="361669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5610391" y="36623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5536992" y="362431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4519525" y="463003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4594407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4682486" y="47140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4714951" y="462855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4868383" y="466702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4816086" y="463003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4794984" y="46291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4878758" y="467485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4805359" y="46368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3449793" y="3635267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3461509" y="3649989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3534202" y="363378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3548106" y="368022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3620446" y="371925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3652911" y="363378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3806344" y="367224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3754047" y="363526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3732945" y="363442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3816719" y="368008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3743319" y="36420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540114" y="28465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627911" y="29305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662141" y="284503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813809" y="28835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761512" y="28465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740409" y="28456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824183" y="28913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750784" y="28532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5248880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5329548" y="361538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5417345" y="369936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449810" y="361390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603243" y="365236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550946" y="36153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529844" y="36145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613618" y="366019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540218" y="36221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4522751" y="462788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4597633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4685712" y="471186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4718177" y="462640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4871609" y="46648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4819312" y="46278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4798210" y="46270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4881984" y="46726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4808585" y="46346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3453019" y="3633111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3464735" y="3647833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3537428" y="363162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3551332" y="3678068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3623672" y="37170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3656137" y="36316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3809570" y="36700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3757273" y="36331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3736171" y="36322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3819945" y="36779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3746546" y="363988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542270" y="284329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630067" y="2927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664296" y="284181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815964" y="28802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4763667" y="28432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4742565" y="28424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4826339" y="28881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752940" y="285006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5251036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5331704" y="361215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5419501" y="36961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5451966" y="36106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5605398" y="36491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5553102" y="36121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5531999" y="36113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5615773" y="36569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5542374" y="36189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4524907" y="462465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4599788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4687867" y="47086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4720332" y="46231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873765" y="46616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821468" y="46246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800366" y="46238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884140" y="46694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810741" y="46314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455175" y="3629885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466891" y="3644607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539584" y="3628403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553487" y="367484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625828" y="371387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658293" y="362840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811726" y="366686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759429" y="362988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738326" y="362903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822100" y="367470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748701" y="363666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543027" y="28394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630824" y="2923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665053" y="28380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816721" y="2876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764424" y="2839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743322" y="28386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4827096" y="2884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4753697" y="28462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251792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332461" y="36083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420258" y="36923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452723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606155" y="36453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553858" y="36083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532756" y="3607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616530" y="36531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543131" y="36151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4525664" y="46208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4600545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4688624" y="4704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4721089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4874522" y="4657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4822225" y="4620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4801123" y="4620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4884897" y="4665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4811497" y="4627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455932" y="36260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467647" y="36408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3540341" y="36245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3554244" y="36710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3626585" y="3710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3659050" y="3624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3812483" y="3663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3760186" y="3626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3739083" y="3625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3822857" y="3670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749458" y="3632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533083" y="2839486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620879" y="29234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655109" y="2838004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806777" y="287646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754480" y="283948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733378" y="28386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817152" y="288430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743753" y="28462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5241848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5322517" y="360835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5410314" y="369233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5442779" y="36068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5596211" y="36453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5543914" y="36083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5522812" y="36075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5606586" y="36531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5533187" y="361512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515720" y="462085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590601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78680" y="470483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711145" y="461936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864578" y="465783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812281" y="462085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791179" y="462000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874953" y="466566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801553" y="462762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445988" y="3626080"/>
              <a:ext cx="72834" cy="99441"/>
            </a:xfrm>
            <a:custGeom>
              <a:avLst/>
              <a:pathLst>
                <a:path w="72834" h="99441">
                  <a:moveTo>
                    <a:pt x="58860" y="76928"/>
                  </a:moveTo>
                  <a:lnTo>
                    <a:pt x="58860" y="99441"/>
                  </a:lnTo>
                  <a:lnTo>
                    <a:pt x="46862" y="99441"/>
                  </a:lnTo>
                  <a:lnTo>
                    <a:pt x="46862" y="76928"/>
                  </a:lnTo>
                  <a:lnTo>
                    <a:pt x="0" y="76928"/>
                  </a:lnTo>
                  <a:lnTo>
                    <a:pt x="0" y="67047"/>
                  </a:lnTo>
                  <a:lnTo>
                    <a:pt x="45521" y="0"/>
                  </a:lnTo>
                  <a:lnTo>
                    <a:pt x="58860" y="0"/>
                  </a:lnTo>
                  <a:lnTo>
                    <a:pt x="58860" y="66906"/>
                  </a:lnTo>
                  <a:lnTo>
                    <a:pt x="72834" y="66906"/>
                  </a:lnTo>
                  <a:lnTo>
                    <a:pt x="72834" y="7692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457703" y="3640802"/>
              <a:ext cx="35146" cy="52184"/>
            </a:xfrm>
            <a:custGeom>
              <a:avLst/>
              <a:pathLst>
                <a:path w="35146" h="52184">
                  <a:moveTo>
                    <a:pt x="34966" y="0"/>
                  </a:moveTo>
                  <a:lnTo>
                    <a:pt x="34899" y="134"/>
                  </a:lnTo>
                  <a:lnTo>
                    <a:pt x="34825" y="282"/>
                  </a:lnTo>
                  <a:lnTo>
                    <a:pt x="34741" y="444"/>
                  </a:lnTo>
                  <a:lnTo>
                    <a:pt x="34650" y="621"/>
                  </a:lnTo>
                  <a:lnTo>
                    <a:pt x="34549" y="811"/>
                  </a:lnTo>
                  <a:lnTo>
                    <a:pt x="34441" y="1016"/>
                  </a:lnTo>
                  <a:lnTo>
                    <a:pt x="34326" y="1216"/>
                  </a:lnTo>
                  <a:lnTo>
                    <a:pt x="34209" y="1422"/>
                  </a:lnTo>
                  <a:lnTo>
                    <a:pt x="34089" y="1634"/>
                  </a:lnTo>
                  <a:lnTo>
                    <a:pt x="33966" y="1851"/>
                  </a:lnTo>
                  <a:lnTo>
                    <a:pt x="33841" y="2074"/>
                  </a:lnTo>
                  <a:lnTo>
                    <a:pt x="33712" y="2303"/>
                  </a:lnTo>
                  <a:lnTo>
                    <a:pt x="33581" y="2537"/>
                  </a:lnTo>
                  <a:lnTo>
                    <a:pt x="33447" y="2777"/>
                  </a:lnTo>
                  <a:lnTo>
                    <a:pt x="33310" y="3023"/>
                  </a:lnTo>
                  <a:lnTo>
                    <a:pt x="33170" y="3274"/>
                  </a:lnTo>
                  <a:lnTo>
                    <a:pt x="33028" y="3529"/>
                  </a:lnTo>
                  <a:lnTo>
                    <a:pt x="32885" y="3785"/>
                  </a:lnTo>
                  <a:lnTo>
                    <a:pt x="32740" y="4043"/>
                  </a:lnTo>
                  <a:lnTo>
                    <a:pt x="32594" y="4302"/>
                  </a:lnTo>
                  <a:lnTo>
                    <a:pt x="32447" y="4562"/>
                  </a:lnTo>
                  <a:lnTo>
                    <a:pt x="32298" y="4824"/>
                  </a:lnTo>
                  <a:lnTo>
                    <a:pt x="32148" y="5087"/>
                  </a:lnTo>
                  <a:lnTo>
                    <a:pt x="31996" y="5352"/>
                  </a:lnTo>
                  <a:lnTo>
                    <a:pt x="31843" y="5618"/>
                  </a:lnTo>
                  <a:lnTo>
                    <a:pt x="31688" y="5886"/>
                  </a:lnTo>
                  <a:lnTo>
                    <a:pt x="31548" y="6135"/>
                  </a:lnTo>
                  <a:lnTo>
                    <a:pt x="31412" y="6377"/>
                  </a:lnTo>
                  <a:lnTo>
                    <a:pt x="31277" y="6610"/>
                  </a:lnTo>
                  <a:lnTo>
                    <a:pt x="31146" y="6834"/>
                  </a:lnTo>
                  <a:lnTo>
                    <a:pt x="31018" y="7050"/>
                  </a:lnTo>
                  <a:lnTo>
                    <a:pt x="30892" y="7258"/>
                  </a:lnTo>
                  <a:lnTo>
                    <a:pt x="30769" y="7457"/>
                  </a:lnTo>
                  <a:lnTo>
                    <a:pt x="30649" y="7647"/>
                  </a:lnTo>
                  <a:lnTo>
                    <a:pt x="30532" y="7829"/>
                  </a:lnTo>
                  <a:lnTo>
                    <a:pt x="30418" y="8003"/>
                  </a:lnTo>
                  <a:lnTo>
                    <a:pt x="4785" y="45789"/>
                  </a:lnTo>
                  <a:lnTo>
                    <a:pt x="4696" y="45920"/>
                  </a:lnTo>
                  <a:lnTo>
                    <a:pt x="4601" y="46058"/>
                  </a:lnTo>
                  <a:lnTo>
                    <a:pt x="4499" y="46202"/>
                  </a:lnTo>
                  <a:lnTo>
                    <a:pt x="4389" y="46354"/>
                  </a:lnTo>
                  <a:lnTo>
                    <a:pt x="4273" y="46513"/>
                  </a:lnTo>
                  <a:lnTo>
                    <a:pt x="4149" y="46679"/>
                  </a:lnTo>
                  <a:lnTo>
                    <a:pt x="4019" y="46851"/>
                  </a:lnTo>
                  <a:lnTo>
                    <a:pt x="3881" y="47031"/>
                  </a:lnTo>
                  <a:lnTo>
                    <a:pt x="3753" y="47216"/>
                  </a:lnTo>
                  <a:lnTo>
                    <a:pt x="3624" y="47401"/>
                  </a:lnTo>
                  <a:lnTo>
                    <a:pt x="3494" y="47588"/>
                  </a:lnTo>
                  <a:lnTo>
                    <a:pt x="3362" y="47777"/>
                  </a:lnTo>
                  <a:lnTo>
                    <a:pt x="3228" y="47967"/>
                  </a:lnTo>
                  <a:lnTo>
                    <a:pt x="3094" y="48158"/>
                  </a:lnTo>
                  <a:lnTo>
                    <a:pt x="2957" y="48351"/>
                  </a:lnTo>
                  <a:lnTo>
                    <a:pt x="2820" y="48545"/>
                  </a:lnTo>
                  <a:lnTo>
                    <a:pt x="2681" y="48740"/>
                  </a:lnTo>
                  <a:lnTo>
                    <a:pt x="2540" y="48937"/>
                  </a:lnTo>
                  <a:lnTo>
                    <a:pt x="2399" y="49121"/>
                  </a:lnTo>
                  <a:lnTo>
                    <a:pt x="2258" y="49304"/>
                  </a:lnTo>
                  <a:lnTo>
                    <a:pt x="2117" y="49488"/>
                  </a:lnTo>
                  <a:lnTo>
                    <a:pt x="1976" y="49671"/>
                  </a:lnTo>
                  <a:lnTo>
                    <a:pt x="1834" y="49855"/>
                  </a:lnTo>
                  <a:lnTo>
                    <a:pt x="1693" y="50038"/>
                  </a:lnTo>
                  <a:lnTo>
                    <a:pt x="1552" y="50222"/>
                  </a:lnTo>
                  <a:lnTo>
                    <a:pt x="1411" y="50405"/>
                  </a:lnTo>
                  <a:lnTo>
                    <a:pt x="1270" y="50588"/>
                  </a:lnTo>
                  <a:lnTo>
                    <a:pt x="1129" y="50772"/>
                  </a:lnTo>
                  <a:lnTo>
                    <a:pt x="990" y="50951"/>
                  </a:lnTo>
                  <a:lnTo>
                    <a:pt x="858" y="51122"/>
                  </a:lnTo>
                  <a:lnTo>
                    <a:pt x="731" y="51284"/>
                  </a:lnTo>
                  <a:lnTo>
                    <a:pt x="609" y="51438"/>
                  </a:lnTo>
                  <a:lnTo>
                    <a:pt x="494" y="51584"/>
                  </a:lnTo>
                  <a:lnTo>
                    <a:pt x="383" y="51721"/>
                  </a:lnTo>
                  <a:lnTo>
                    <a:pt x="0" y="52184"/>
                  </a:lnTo>
                  <a:lnTo>
                    <a:pt x="35146" y="521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530397" y="362459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544300" y="367103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616641" y="37100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649106" y="362459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802538" y="366306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750242" y="362608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729139" y="36252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812913" y="367089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739514" y="36328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6886953" y="3422785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6886953" y="3642241"/>
              <a:ext cx="201456" cy="2553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6886953" y="3915587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6886953" y="413504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7166998" y="3481848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7189372" y="3492762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7242960" y="354831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7299604" y="3470279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7315757" y="3491234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7324488" y="351000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7324488" y="352572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7337585" y="3541439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7424461" y="347595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7433192" y="348424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7415293" y="352266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7423588" y="353052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7466371" y="352266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7474666" y="353052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7522688" y="3471589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3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7554557" y="3471152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7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7573765" y="3497783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573765" y="3519611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573765" y="3542312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633138" y="3471152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745771" y="3476828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5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5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805144" y="3504331"/>
              <a:ext cx="42783" cy="42346"/>
            </a:xfrm>
            <a:custGeom>
              <a:avLst/>
              <a:pathLst>
                <a:path w="42783" h="42346">
                  <a:moveTo>
                    <a:pt x="6984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860150" y="3473335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70"/>
                  </a:lnTo>
                  <a:lnTo>
                    <a:pt x="96916" y="13970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70"/>
                  </a:lnTo>
                  <a:lnTo>
                    <a:pt x="44092" y="13970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873247" y="3499966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917340" y="3499966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872811" y="3512189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916904" y="3512189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862333" y="3524413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969291" y="3521794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90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999850" y="3537073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973220" y="3474645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8012074" y="3482940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987190" y="3499092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012074" y="3499092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037395" y="3499092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089782" y="3471589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081924" y="3503895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111610" y="3477264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193248" y="3471589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1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4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223370" y="3475955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240396" y="3483813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240396" y="3502585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251747" y="3543185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7177858" y="3668227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7188008" y="3676903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7188008" y="3710573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7244434" y="373436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7299331" y="3657640"/>
              <a:ext cx="38417" cy="100409"/>
            </a:xfrm>
            <a:custGeom>
              <a:avLst/>
              <a:pathLst>
                <a:path w="38417" h="100409">
                  <a:moveTo>
                    <a:pt x="7858" y="4802"/>
                  </a:moveTo>
                  <a:lnTo>
                    <a:pt x="15716" y="7421"/>
                  </a:lnTo>
                  <a:lnTo>
                    <a:pt x="15537" y="8818"/>
                  </a:lnTo>
                  <a:lnTo>
                    <a:pt x="15349" y="10215"/>
                  </a:lnTo>
                  <a:lnTo>
                    <a:pt x="15153" y="11612"/>
                  </a:lnTo>
                  <a:lnTo>
                    <a:pt x="14947" y="13009"/>
                  </a:lnTo>
                  <a:lnTo>
                    <a:pt x="14733" y="14406"/>
                  </a:lnTo>
                  <a:lnTo>
                    <a:pt x="14511" y="15803"/>
                  </a:lnTo>
                  <a:lnTo>
                    <a:pt x="14279" y="17200"/>
                  </a:lnTo>
                  <a:lnTo>
                    <a:pt x="14039" y="18597"/>
                  </a:lnTo>
                  <a:lnTo>
                    <a:pt x="13791" y="19994"/>
                  </a:lnTo>
                  <a:lnTo>
                    <a:pt x="13533" y="21391"/>
                  </a:lnTo>
                  <a:lnTo>
                    <a:pt x="19208" y="21391"/>
                  </a:lnTo>
                  <a:lnTo>
                    <a:pt x="19208" y="0"/>
                  </a:lnTo>
                  <a:lnTo>
                    <a:pt x="28376" y="0"/>
                  </a:lnTo>
                  <a:lnTo>
                    <a:pt x="28376" y="21391"/>
                  </a:lnTo>
                  <a:lnTo>
                    <a:pt x="37107" y="21391"/>
                  </a:lnTo>
                  <a:lnTo>
                    <a:pt x="37107" y="29686"/>
                  </a:lnTo>
                  <a:lnTo>
                    <a:pt x="28376" y="29686"/>
                  </a:lnTo>
                  <a:lnTo>
                    <a:pt x="28376" y="54133"/>
                  </a:lnTo>
                  <a:lnTo>
                    <a:pt x="29249" y="53605"/>
                  </a:lnTo>
                  <a:lnTo>
                    <a:pt x="30122" y="53068"/>
                  </a:lnTo>
                  <a:lnTo>
                    <a:pt x="30995" y="52522"/>
                  </a:lnTo>
                  <a:lnTo>
                    <a:pt x="31869" y="51968"/>
                  </a:lnTo>
                  <a:lnTo>
                    <a:pt x="32742" y="51405"/>
                  </a:lnTo>
                  <a:lnTo>
                    <a:pt x="33615" y="50833"/>
                  </a:lnTo>
                  <a:lnTo>
                    <a:pt x="34488" y="50252"/>
                  </a:lnTo>
                  <a:lnTo>
                    <a:pt x="35361" y="49663"/>
                  </a:lnTo>
                  <a:lnTo>
                    <a:pt x="36234" y="49065"/>
                  </a:lnTo>
                  <a:lnTo>
                    <a:pt x="37107" y="48458"/>
                  </a:lnTo>
                  <a:lnTo>
                    <a:pt x="38417" y="56753"/>
                  </a:lnTo>
                  <a:lnTo>
                    <a:pt x="37452" y="57530"/>
                  </a:lnTo>
                  <a:lnTo>
                    <a:pt x="36479" y="58289"/>
                  </a:lnTo>
                  <a:lnTo>
                    <a:pt x="35496" y="59031"/>
                  </a:lnTo>
                  <a:lnTo>
                    <a:pt x="34505" y="59756"/>
                  </a:lnTo>
                  <a:lnTo>
                    <a:pt x="33506" y="60463"/>
                  </a:lnTo>
                  <a:lnTo>
                    <a:pt x="32497" y="61153"/>
                  </a:lnTo>
                  <a:lnTo>
                    <a:pt x="31480" y="61825"/>
                  </a:lnTo>
                  <a:lnTo>
                    <a:pt x="30454" y="62480"/>
                  </a:lnTo>
                  <a:lnTo>
                    <a:pt x="29419" y="63118"/>
                  </a:lnTo>
                  <a:lnTo>
                    <a:pt x="28376" y="63738"/>
                  </a:lnTo>
                  <a:lnTo>
                    <a:pt x="28376" y="100409"/>
                  </a:lnTo>
                  <a:lnTo>
                    <a:pt x="19208" y="100409"/>
                  </a:lnTo>
                  <a:lnTo>
                    <a:pt x="19208" y="68540"/>
                  </a:lnTo>
                  <a:lnTo>
                    <a:pt x="17807" y="69317"/>
                  </a:lnTo>
                  <a:lnTo>
                    <a:pt x="16397" y="70077"/>
                  </a:lnTo>
                  <a:lnTo>
                    <a:pt x="14978" y="70819"/>
                  </a:lnTo>
                  <a:lnTo>
                    <a:pt x="13550" y="71543"/>
                  </a:lnTo>
                  <a:lnTo>
                    <a:pt x="12114" y="72251"/>
                  </a:lnTo>
                  <a:lnTo>
                    <a:pt x="10669" y="72940"/>
                  </a:lnTo>
                  <a:lnTo>
                    <a:pt x="9215" y="73613"/>
                  </a:lnTo>
                  <a:lnTo>
                    <a:pt x="7753" y="74268"/>
                  </a:lnTo>
                  <a:lnTo>
                    <a:pt x="6282" y="74905"/>
                  </a:lnTo>
                  <a:lnTo>
                    <a:pt x="4802" y="75525"/>
                  </a:lnTo>
                  <a:lnTo>
                    <a:pt x="1309" y="66794"/>
                  </a:lnTo>
                  <a:lnTo>
                    <a:pt x="3217" y="66086"/>
                  </a:lnTo>
                  <a:lnTo>
                    <a:pt x="5099" y="65362"/>
                  </a:lnTo>
                  <a:lnTo>
                    <a:pt x="6954" y="64619"/>
                  </a:lnTo>
                  <a:lnTo>
                    <a:pt x="8783" y="63860"/>
                  </a:lnTo>
                  <a:lnTo>
                    <a:pt x="10586" y="63083"/>
                  </a:lnTo>
                  <a:lnTo>
                    <a:pt x="12363" y="62288"/>
                  </a:lnTo>
                  <a:lnTo>
                    <a:pt x="14114" y="61476"/>
                  </a:lnTo>
                  <a:lnTo>
                    <a:pt x="15838" y="60647"/>
                  </a:lnTo>
                  <a:lnTo>
                    <a:pt x="17536" y="59800"/>
                  </a:lnTo>
                  <a:lnTo>
                    <a:pt x="19208" y="58935"/>
                  </a:lnTo>
                  <a:lnTo>
                    <a:pt x="19208" y="29686"/>
                  </a:lnTo>
                  <a:lnTo>
                    <a:pt x="12223" y="29686"/>
                  </a:lnTo>
                  <a:lnTo>
                    <a:pt x="11778" y="31842"/>
                  </a:lnTo>
                  <a:lnTo>
                    <a:pt x="11315" y="33947"/>
                  </a:lnTo>
                  <a:lnTo>
                    <a:pt x="10835" y="35998"/>
                  </a:lnTo>
                  <a:lnTo>
                    <a:pt x="10337" y="37998"/>
                  </a:lnTo>
                  <a:lnTo>
                    <a:pt x="9822" y="39945"/>
                  </a:lnTo>
                  <a:lnTo>
                    <a:pt x="9290" y="41840"/>
                  </a:lnTo>
                  <a:lnTo>
                    <a:pt x="8739" y="43682"/>
                  </a:lnTo>
                  <a:lnTo>
                    <a:pt x="8172" y="45472"/>
                  </a:lnTo>
                  <a:lnTo>
                    <a:pt x="7587" y="47209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1100" y="39692"/>
                  </a:lnTo>
                  <a:lnTo>
                    <a:pt x="2130" y="36094"/>
                  </a:lnTo>
                  <a:lnTo>
                    <a:pt x="3090" y="32427"/>
                  </a:lnTo>
                  <a:lnTo>
                    <a:pt x="3981" y="28690"/>
                  </a:lnTo>
                  <a:lnTo>
                    <a:pt x="4802" y="24884"/>
                  </a:lnTo>
                  <a:lnTo>
                    <a:pt x="5553" y="21007"/>
                  </a:lnTo>
                  <a:lnTo>
                    <a:pt x="6234" y="17060"/>
                  </a:lnTo>
                  <a:lnTo>
                    <a:pt x="6845" y="13044"/>
                  </a:lnTo>
                  <a:lnTo>
                    <a:pt x="7386" y="89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7340368" y="3657203"/>
              <a:ext cx="60682" cy="42346"/>
            </a:xfrm>
            <a:custGeom>
              <a:avLst/>
              <a:pathLst>
                <a:path w="60682" h="42346">
                  <a:moveTo>
                    <a:pt x="5238" y="13096"/>
                  </a:moveTo>
                  <a:lnTo>
                    <a:pt x="26630" y="13096"/>
                  </a:lnTo>
                  <a:lnTo>
                    <a:pt x="26630" y="0"/>
                  </a:lnTo>
                  <a:lnTo>
                    <a:pt x="35361" y="0"/>
                  </a:lnTo>
                  <a:lnTo>
                    <a:pt x="35361" y="13096"/>
                  </a:lnTo>
                  <a:lnTo>
                    <a:pt x="57189" y="13096"/>
                  </a:lnTo>
                  <a:lnTo>
                    <a:pt x="57189" y="20954"/>
                  </a:lnTo>
                  <a:lnTo>
                    <a:pt x="35361" y="20954"/>
                  </a:lnTo>
                  <a:lnTo>
                    <a:pt x="35361" y="34051"/>
                  </a:lnTo>
                  <a:lnTo>
                    <a:pt x="60682" y="34051"/>
                  </a:lnTo>
                  <a:lnTo>
                    <a:pt x="60682" y="42346"/>
                  </a:lnTo>
                  <a:lnTo>
                    <a:pt x="0" y="42346"/>
                  </a:lnTo>
                  <a:lnTo>
                    <a:pt x="0" y="34051"/>
                  </a:lnTo>
                  <a:lnTo>
                    <a:pt x="26630" y="34051"/>
                  </a:lnTo>
                  <a:lnTo>
                    <a:pt x="26630" y="20954"/>
                  </a:lnTo>
                  <a:lnTo>
                    <a:pt x="5238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7340805" y="3702606"/>
              <a:ext cx="60682" cy="55443"/>
            </a:xfrm>
            <a:custGeom>
              <a:avLst/>
              <a:pathLst>
                <a:path w="60682" h="55443">
                  <a:moveTo>
                    <a:pt x="0" y="9604"/>
                  </a:moveTo>
                  <a:lnTo>
                    <a:pt x="40600" y="9604"/>
                  </a:lnTo>
                  <a:lnTo>
                    <a:pt x="40600" y="0"/>
                  </a:lnTo>
                  <a:lnTo>
                    <a:pt x="49331" y="0"/>
                  </a:lnTo>
                  <a:lnTo>
                    <a:pt x="49331" y="9604"/>
                  </a:lnTo>
                  <a:lnTo>
                    <a:pt x="60682" y="9604"/>
                  </a:lnTo>
                  <a:lnTo>
                    <a:pt x="60682" y="17899"/>
                  </a:lnTo>
                  <a:lnTo>
                    <a:pt x="49331" y="17899"/>
                  </a:lnTo>
                  <a:lnTo>
                    <a:pt x="49331" y="44092"/>
                  </a:lnTo>
                  <a:lnTo>
                    <a:pt x="49307" y="45280"/>
                  </a:lnTo>
                  <a:lnTo>
                    <a:pt x="49235" y="46397"/>
                  </a:lnTo>
                  <a:lnTo>
                    <a:pt x="49115" y="47445"/>
                  </a:lnTo>
                  <a:lnTo>
                    <a:pt x="48947" y="48423"/>
                  </a:lnTo>
                  <a:lnTo>
                    <a:pt x="48731" y="49331"/>
                  </a:lnTo>
                  <a:lnTo>
                    <a:pt x="48467" y="50169"/>
                  </a:lnTo>
                  <a:lnTo>
                    <a:pt x="48155" y="50938"/>
                  </a:lnTo>
                  <a:lnTo>
                    <a:pt x="47794" y="51636"/>
                  </a:lnTo>
                  <a:lnTo>
                    <a:pt x="47386" y="52265"/>
                  </a:lnTo>
                  <a:lnTo>
                    <a:pt x="46930" y="52824"/>
                  </a:lnTo>
                  <a:lnTo>
                    <a:pt x="46400" y="53321"/>
                  </a:lnTo>
                  <a:lnTo>
                    <a:pt x="45769" y="53767"/>
                  </a:lnTo>
                  <a:lnTo>
                    <a:pt x="45037" y="54159"/>
                  </a:lnTo>
                  <a:lnTo>
                    <a:pt x="44206" y="54500"/>
                  </a:lnTo>
                  <a:lnTo>
                    <a:pt x="43274" y="54788"/>
                  </a:lnTo>
                  <a:lnTo>
                    <a:pt x="42241" y="55024"/>
                  </a:lnTo>
                  <a:lnTo>
                    <a:pt x="41108" y="55207"/>
                  </a:lnTo>
                  <a:lnTo>
                    <a:pt x="39875" y="55338"/>
                  </a:lnTo>
                  <a:lnTo>
                    <a:pt x="38541" y="55417"/>
                  </a:lnTo>
                  <a:lnTo>
                    <a:pt x="37107" y="55443"/>
                  </a:lnTo>
                  <a:lnTo>
                    <a:pt x="35894" y="55430"/>
                  </a:lnTo>
                  <a:lnTo>
                    <a:pt x="34697" y="55391"/>
                  </a:lnTo>
                  <a:lnTo>
                    <a:pt x="33519" y="55325"/>
                  </a:lnTo>
                  <a:lnTo>
                    <a:pt x="32358" y="55233"/>
                  </a:lnTo>
                  <a:lnTo>
                    <a:pt x="31214" y="55116"/>
                  </a:lnTo>
                  <a:lnTo>
                    <a:pt x="30087" y="54971"/>
                  </a:lnTo>
                  <a:lnTo>
                    <a:pt x="28979" y="54801"/>
                  </a:lnTo>
                  <a:lnTo>
                    <a:pt x="27887" y="54605"/>
                  </a:lnTo>
                  <a:lnTo>
                    <a:pt x="26813" y="54382"/>
                  </a:lnTo>
                  <a:lnTo>
                    <a:pt x="25757" y="54133"/>
                  </a:lnTo>
                  <a:lnTo>
                    <a:pt x="24010" y="44965"/>
                  </a:lnTo>
                  <a:lnTo>
                    <a:pt x="25320" y="45297"/>
                  </a:lnTo>
                  <a:lnTo>
                    <a:pt x="26630" y="45594"/>
                  </a:lnTo>
                  <a:lnTo>
                    <a:pt x="27940" y="45856"/>
                  </a:lnTo>
                  <a:lnTo>
                    <a:pt x="29249" y="46083"/>
                  </a:lnTo>
                  <a:lnTo>
                    <a:pt x="30559" y="46275"/>
                  </a:lnTo>
                  <a:lnTo>
                    <a:pt x="31869" y="46432"/>
                  </a:lnTo>
                  <a:lnTo>
                    <a:pt x="33178" y="46555"/>
                  </a:lnTo>
                  <a:lnTo>
                    <a:pt x="34488" y="46642"/>
                  </a:lnTo>
                  <a:lnTo>
                    <a:pt x="35798" y="46694"/>
                  </a:lnTo>
                  <a:lnTo>
                    <a:pt x="37107" y="46712"/>
                  </a:lnTo>
                  <a:lnTo>
                    <a:pt x="37771" y="46668"/>
                  </a:lnTo>
                  <a:lnTo>
                    <a:pt x="38365" y="46537"/>
                  </a:lnTo>
                  <a:lnTo>
                    <a:pt x="38888" y="46319"/>
                  </a:lnTo>
                  <a:lnTo>
                    <a:pt x="39343" y="46013"/>
                  </a:lnTo>
                  <a:lnTo>
                    <a:pt x="39727" y="45620"/>
                  </a:lnTo>
                  <a:lnTo>
                    <a:pt x="40041" y="45140"/>
                  </a:lnTo>
                  <a:lnTo>
                    <a:pt x="40285" y="44573"/>
                  </a:lnTo>
                  <a:lnTo>
                    <a:pt x="40460" y="43918"/>
                  </a:lnTo>
                  <a:lnTo>
                    <a:pt x="40565" y="43176"/>
                  </a:lnTo>
                  <a:lnTo>
                    <a:pt x="40600" y="42346"/>
                  </a:lnTo>
                  <a:lnTo>
                    <a:pt x="40600" y="17899"/>
                  </a:lnTo>
                  <a:lnTo>
                    <a:pt x="0" y="17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7349099" y="3724871"/>
              <a:ext cx="15716" cy="19208"/>
            </a:xfrm>
            <a:custGeom>
              <a:avLst/>
              <a:pathLst>
                <a:path w="15716" h="19208">
                  <a:moveTo>
                    <a:pt x="7858" y="0"/>
                  </a:moveTo>
                  <a:lnTo>
                    <a:pt x="8722" y="1410"/>
                  </a:lnTo>
                  <a:lnTo>
                    <a:pt x="9569" y="2846"/>
                  </a:lnTo>
                  <a:lnTo>
                    <a:pt x="10398" y="4308"/>
                  </a:lnTo>
                  <a:lnTo>
                    <a:pt x="11210" y="5797"/>
                  </a:lnTo>
                  <a:lnTo>
                    <a:pt x="12005" y="7312"/>
                  </a:lnTo>
                  <a:lnTo>
                    <a:pt x="12782" y="8853"/>
                  </a:lnTo>
                  <a:lnTo>
                    <a:pt x="13542" y="10420"/>
                  </a:lnTo>
                  <a:lnTo>
                    <a:pt x="14284" y="12014"/>
                  </a:lnTo>
                  <a:lnTo>
                    <a:pt x="15009" y="13633"/>
                  </a:lnTo>
                  <a:lnTo>
                    <a:pt x="15716" y="15279"/>
                  </a:lnTo>
                  <a:lnTo>
                    <a:pt x="7421" y="19208"/>
                  </a:lnTo>
                  <a:lnTo>
                    <a:pt x="6797" y="17479"/>
                  </a:lnTo>
                  <a:lnTo>
                    <a:pt x="6146" y="15786"/>
                  </a:lnTo>
                  <a:lnTo>
                    <a:pt x="5470" y="14127"/>
                  </a:lnTo>
                  <a:lnTo>
                    <a:pt x="4767" y="12503"/>
                  </a:lnTo>
                  <a:lnTo>
                    <a:pt x="4038" y="10914"/>
                  </a:lnTo>
                  <a:lnTo>
                    <a:pt x="3282" y="9359"/>
                  </a:lnTo>
                  <a:lnTo>
                    <a:pt x="2501" y="7840"/>
                  </a:lnTo>
                  <a:lnTo>
                    <a:pt x="1693" y="6356"/>
                  </a:lnTo>
                  <a:lnTo>
                    <a:pt x="860" y="490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7416330" y="3656767"/>
              <a:ext cx="93424" cy="28813"/>
            </a:xfrm>
            <a:custGeom>
              <a:avLst/>
              <a:pathLst>
                <a:path w="93424" h="28813">
                  <a:moveTo>
                    <a:pt x="93424" y="9604"/>
                  </a:moveTo>
                  <a:lnTo>
                    <a:pt x="93424" y="28813"/>
                  </a:lnTo>
                  <a:lnTo>
                    <a:pt x="84256" y="28813"/>
                  </a:lnTo>
                  <a:lnTo>
                    <a:pt x="84256" y="17462"/>
                  </a:lnTo>
                  <a:lnTo>
                    <a:pt x="8731" y="17462"/>
                  </a:lnTo>
                  <a:lnTo>
                    <a:pt x="8731" y="28376"/>
                  </a:lnTo>
                  <a:lnTo>
                    <a:pt x="0" y="28376"/>
                  </a:lnTo>
                  <a:lnTo>
                    <a:pt x="0" y="9604"/>
                  </a:lnTo>
                  <a:lnTo>
                    <a:pt x="43219" y="9604"/>
                  </a:lnTo>
                  <a:lnTo>
                    <a:pt x="42866" y="8827"/>
                  </a:lnTo>
                  <a:lnTo>
                    <a:pt x="42503" y="8067"/>
                  </a:lnTo>
                  <a:lnTo>
                    <a:pt x="42132" y="7325"/>
                  </a:lnTo>
                  <a:lnTo>
                    <a:pt x="41752" y="6600"/>
                  </a:lnTo>
                  <a:lnTo>
                    <a:pt x="41364" y="5893"/>
                  </a:lnTo>
                  <a:lnTo>
                    <a:pt x="40967" y="5203"/>
                  </a:lnTo>
                  <a:lnTo>
                    <a:pt x="40561" y="4531"/>
                  </a:lnTo>
                  <a:lnTo>
                    <a:pt x="40146" y="3876"/>
                  </a:lnTo>
                  <a:lnTo>
                    <a:pt x="39722" y="3239"/>
                  </a:lnTo>
                  <a:lnTo>
                    <a:pt x="39290" y="2619"/>
                  </a:lnTo>
                  <a:lnTo>
                    <a:pt x="48021" y="0"/>
                  </a:lnTo>
                  <a:lnTo>
                    <a:pt x="48702" y="881"/>
                  </a:lnTo>
                  <a:lnTo>
                    <a:pt x="49349" y="1781"/>
                  </a:lnTo>
                  <a:lnTo>
                    <a:pt x="49960" y="2697"/>
                  </a:lnTo>
                  <a:lnTo>
                    <a:pt x="50536" y="3632"/>
                  </a:lnTo>
                  <a:lnTo>
                    <a:pt x="51077" y="4583"/>
                  </a:lnTo>
                  <a:lnTo>
                    <a:pt x="51584" y="5553"/>
                  </a:lnTo>
                  <a:lnTo>
                    <a:pt x="52055" y="6539"/>
                  </a:lnTo>
                  <a:lnTo>
                    <a:pt x="52492" y="7543"/>
                  </a:lnTo>
                  <a:lnTo>
                    <a:pt x="52893" y="8565"/>
                  </a:lnTo>
                  <a:lnTo>
                    <a:pt x="5326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7413274" y="3688636"/>
              <a:ext cx="100409" cy="68976"/>
            </a:xfrm>
            <a:custGeom>
              <a:avLst/>
              <a:pathLst>
                <a:path w="100409" h="68976">
                  <a:moveTo>
                    <a:pt x="14406" y="0"/>
                  </a:moveTo>
                  <a:lnTo>
                    <a:pt x="85129" y="0"/>
                  </a:lnTo>
                  <a:lnTo>
                    <a:pt x="85129" y="7858"/>
                  </a:lnTo>
                  <a:lnTo>
                    <a:pt x="55006" y="7858"/>
                  </a:lnTo>
                  <a:lnTo>
                    <a:pt x="55006" y="27503"/>
                  </a:lnTo>
                  <a:lnTo>
                    <a:pt x="84693" y="27503"/>
                  </a:lnTo>
                  <a:lnTo>
                    <a:pt x="84693" y="35361"/>
                  </a:lnTo>
                  <a:lnTo>
                    <a:pt x="55006" y="35361"/>
                  </a:lnTo>
                  <a:lnTo>
                    <a:pt x="55006" y="56316"/>
                  </a:lnTo>
                  <a:lnTo>
                    <a:pt x="57054" y="56482"/>
                  </a:lnTo>
                  <a:lnTo>
                    <a:pt x="59180" y="56630"/>
                  </a:lnTo>
                  <a:lnTo>
                    <a:pt x="61385" y="56761"/>
                  </a:lnTo>
                  <a:lnTo>
                    <a:pt x="63668" y="56875"/>
                  </a:lnTo>
                  <a:lnTo>
                    <a:pt x="66030" y="56971"/>
                  </a:lnTo>
                  <a:lnTo>
                    <a:pt x="68470" y="57049"/>
                  </a:lnTo>
                  <a:lnTo>
                    <a:pt x="70989" y="57111"/>
                  </a:lnTo>
                  <a:lnTo>
                    <a:pt x="73586" y="57154"/>
                  </a:lnTo>
                  <a:lnTo>
                    <a:pt x="76263" y="57180"/>
                  </a:lnTo>
                  <a:lnTo>
                    <a:pt x="79017" y="57189"/>
                  </a:lnTo>
                  <a:lnTo>
                    <a:pt x="100409" y="57189"/>
                  </a:lnTo>
                  <a:lnTo>
                    <a:pt x="97353" y="66357"/>
                  </a:lnTo>
                  <a:lnTo>
                    <a:pt x="79017" y="66357"/>
                  </a:lnTo>
                  <a:lnTo>
                    <a:pt x="73357" y="66316"/>
                  </a:lnTo>
                  <a:lnTo>
                    <a:pt x="68077" y="66191"/>
                  </a:lnTo>
                  <a:lnTo>
                    <a:pt x="63177" y="65984"/>
                  </a:lnTo>
                  <a:lnTo>
                    <a:pt x="58656" y="65693"/>
                  </a:lnTo>
                  <a:lnTo>
                    <a:pt x="54515" y="65320"/>
                  </a:lnTo>
                  <a:lnTo>
                    <a:pt x="50754" y="64864"/>
                  </a:lnTo>
                  <a:lnTo>
                    <a:pt x="47373" y="64325"/>
                  </a:lnTo>
                  <a:lnTo>
                    <a:pt x="44372" y="63703"/>
                  </a:lnTo>
                  <a:lnTo>
                    <a:pt x="41750" y="62998"/>
                  </a:lnTo>
                  <a:lnTo>
                    <a:pt x="39508" y="62210"/>
                  </a:lnTo>
                  <a:lnTo>
                    <a:pt x="37485" y="61308"/>
                  </a:lnTo>
                  <a:lnTo>
                    <a:pt x="35518" y="60263"/>
                  </a:lnTo>
                  <a:lnTo>
                    <a:pt x="33608" y="59073"/>
                  </a:lnTo>
                  <a:lnTo>
                    <a:pt x="31755" y="57739"/>
                  </a:lnTo>
                  <a:lnTo>
                    <a:pt x="29959" y="56261"/>
                  </a:lnTo>
                  <a:lnTo>
                    <a:pt x="28219" y="54640"/>
                  </a:lnTo>
                  <a:lnTo>
                    <a:pt x="26536" y="52874"/>
                  </a:lnTo>
                  <a:lnTo>
                    <a:pt x="24910" y="50964"/>
                  </a:lnTo>
                  <a:lnTo>
                    <a:pt x="23340" y="48910"/>
                  </a:lnTo>
                  <a:lnTo>
                    <a:pt x="21828" y="46712"/>
                  </a:lnTo>
                  <a:lnTo>
                    <a:pt x="20732" y="49135"/>
                  </a:lnTo>
                  <a:lnTo>
                    <a:pt x="19540" y="51514"/>
                  </a:lnTo>
                  <a:lnTo>
                    <a:pt x="18252" y="53849"/>
                  </a:lnTo>
                  <a:lnTo>
                    <a:pt x="16868" y="56141"/>
                  </a:lnTo>
                  <a:lnTo>
                    <a:pt x="15388" y="58390"/>
                  </a:lnTo>
                  <a:lnTo>
                    <a:pt x="13812" y="60594"/>
                  </a:lnTo>
                  <a:lnTo>
                    <a:pt x="12140" y="62755"/>
                  </a:lnTo>
                  <a:lnTo>
                    <a:pt x="10372" y="64873"/>
                  </a:lnTo>
                  <a:lnTo>
                    <a:pt x="8508" y="66946"/>
                  </a:lnTo>
                  <a:lnTo>
                    <a:pt x="6548" y="68976"/>
                  </a:lnTo>
                  <a:lnTo>
                    <a:pt x="0" y="62428"/>
                  </a:lnTo>
                  <a:lnTo>
                    <a:pt x="3514" y="58355"/>
                  </a:lnTo>
                  <a:lnTo>
                    <a:pt x="6723" y="54168"/>
                  </a:lnTo>
                  <a:lnTo>
                    <a:pt x="9626" y="49868"/>
                  </a:lnTo>
                  <a:lnTo>
                    <a:pt x="12223" y="45454"/>
                  </a:lnTo>
                  <a:lnTo>
                    <a:pt x="14515" y="40927"/>
                  </a:lnTo>
                  <a:lnTo>
                    <a:pt x="16502" y="36287"/>
                  </a:lnTo>
                  <a:lnTo>
                    <a:pt x="18182" y="31532"/>
                  </a:lnTo>
                  <a:lnTo>
                    <a:pt x="19557" y="26665"/>
                  </a:lnTo>
                  <a:lnTo>
                    <a:pt x="20627" y="21684"/>
                  </a:lnTo>
                  <a:lnTo>
                    <a:pt x="21391" y="16589"/>
                  </a:lnTo>
                  <a:lnTo>
                    <a:pt x="30122" y="18772"/>
                  </a:lnTo>
                  <a:lnTo>
                    <a:pt x="29839" y="20771"/>
                  </a:lnTo>
                  <a:lnTo>
                    <a:pt x="29511" y="22753"/>
                  </a:lnTo>
                  <a:lnTo>
                    <a:pt x="29140" y="24718"/>
                  </a:lnTo>
                  <a:lnTo>
                    <a:pt x="28725" y="26665"/>
                  </a:lnTo>
                  <a:lnTo>
                    <a:pt x="28267" y="28594"/>
                  </a:lnTo>
                  <a:lnTo>
                    <a:pt x="27765" y="30506"/>
                  </a:lnTo>
                  <a:lnTo>
                    <a:pt x="27219" y="32401"/>
                  </a:lnTo>
                  <a:lnTo>
                    <a:pt x="26630" y="34278"/>
                  </a:lnTo>
                  <a:lnTo>
                    <a:pt x="25997" y="36138"/>
                  </a:lnTo>
                  <a:lnTo>
                    <a:pt x="25320" y="37980"/>
                  </a:lnTo>
                  <a:lnTo>
                    <a:pt x="27097" y="40744"/>
                  </a:lnTo>
                  <a:lnTo>
                    <a:pt x="28935" y="43272"/>
                  </a:lnTo>
                  <a:lnTo>
                    <a:pt x="30834" y="45564"/>
                  </a:lnTo>
                  <a:lnTo>
                    <a:pt x="32794" y="47620"/>
                  </a:lnTo>
                  <a:lnTo>
                    <a:pt x="34815" y="49440"/>
                  </a:lnTo>
                  <a:lnTo>
                    <a:pt x="36898" y="51025"/>
                  </a:lnTo>
                  <a:lnTo>
                    <a:pt x="39041" y="52374"/>
                  </a:lnTo>
                  <a:lnTo>
                    <a:pt x="41246" y="53487"/>
                  </a:lnTo>
                  <a:lnTo>
                    <a:pt x="43512" y="54365"/>
                  </a:lnTo>
                  <a:lnTo>
                    <a:pt x="45839" y="55006"/>
                  </a:lnTo>
                  <a:lnTo>
                    <a:pt x="45839" y="7858"/>
                  </a:lnTo>
                  <a:lnTo>
                    <a:pt x="14406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7522851" y="3656767"/>
              <a:ext cx="100845" cy="101719"/>
            </a:xfrm>
            <a:custGeom>
              <a:avLst/>
              <a:pathLst>
                <a:path w="100845" h="101719">
                  <a:moveTo>
                    <a:pt x="20081" y="48894"/>
                  </a:moveTo>
                  <a:lnTo>
                    <a:pt x="20081" y="10477"/>
                  </a:lnTo>
                  <a:lnTo>
                    <a:pt x="57626" y="10477"/>
                  </a:lnTo>
                  <a:lnTo>
                    <a:pt x="57268" y="9613"/>
                  </a:lnTo>
                  <a:lnTo>
                    <a:pt x="56892" y="8766"/>
                  </a:lnTo>
                  <a:lnTo>
                    <a:pt x="56499" y="7936"/>
                  </a:lnTo>
                  <a:lnTo>
                    <a:pt x="56089" y="7124"/>
                  </a:lnTo>
                  <a:lnTo>
                    <a:pt x="55661" y="6330"/>
                  </a:lnTo>
                  <a:lnTo>
                    <a:pt x="55216" y="5553"/>
                  </a:lnTo>
                  <a:lnTo>
                    <a:pt x="54753" y="4793"/>
                  </a:lnTo>
                  <a:lnTo>
                    <a:pt x="54273" y="4051"/>
                  </a:lnTo>
                  <a:lnTo>
                    <a:pt x="53775" y="3326"/>
                  </a:lnTo>
                  <a:lnTo>
                    <a:pt x="53260" y="2619"/>
                  </a:lnTo>
                  <a:lnTo>
                    <a:pt x="61555" y="0"/>
                  </a:lnTo>
                  <a:lnTo>
                    <a:pt x="62240" y="969"/>
                  </a:lnTo>
                  <a:lnTo>
                    <a:pt x="62899" y="1955"/>
                  </a:lnTo>
                  <a:lnTo>
                    <a:pt x="63532" y="2959"/>
                  </a:lnTo>
                  <a:lnTo>
                    <a:pt x="64139" y="3981"/>
                  </a:lnTo>
                  <a:lnTo>
                    <a:pt x="64720" y="5020"/>
                  </a:lnTo>
                  <a:lnTo>
                    <a:pt x="65274" y="6076"/>
                  </a:lnTo>
                  <a:lnTo>
                    <a:pt x="65803" y="7150"/>
                  </a:lnTo>
                  <a:lnTo>
                    <a:pt x="66305" y="8242"/>
                  </a:lnTo>
                  <a:lnTo>
                    <a:pt x="66780" y="9351"/>
                  </a:lnTo>
                  <a:lnTo>
                    <a:pt x="67230" y="10477"/>
                  </a:lnTo>
                  <a:lnTo>
                    <a:pt x="100845" y="10477"/>
                  </a:lnTo>
                  <a:lnTo>
                    <a:pt x="100845" y="18335"/>
                  </a:lnTo>
                  <a:lnTo>
                    <a:pt x="28813" y="18335"/>
                  </a:lnTo>
                  <a:lnTo>
                    <a:pt x="28813" y="51950"/>
                  </a:lnTo>
                  <a:lnTo>
                    <a:pt x="28669" y="57399"/>
                  </a:lnTo>
                  <a:lnTo>
                    <a:pt x="28236" y="62742"/>
                  </a:lnTo>
                  <a:lnTo>
                    <a:pt x="27516" y="67981"/>
                  </a:lnTo>
                  <a:lnTo>
                    <a:pt x="26508" y="73115"/>
                  </a:lnTo>
                  <a:lnTo>
                    <a:pt x="25211" y="78144"/>
                  </a:lnTo>
                  <a:lnTo>
                    <a:pt x="23626" y="83069"/>
                  </a:lnTo>
                  <a:lnTo>
                    <a:pt x="21753" y="87888"/>
                  </a:lnTo>
                  <a:lnTo>
                    <a:pt x="19592" y="92603"/>
                  </a:lnTo>
                  <a:lnTo>
                    <a:pt x="17143" y="97213"/>
                  </a:lnTo>
                  <a:lnTo>
                    <a:pt x="14406" y="101719"/>
                  </a:lnTo>
                  <a:lnTo>
                    <a:pt x="6548" y="96916"/>
                  </a:lnTo>
                  <a:lnTo>
                    <a:pt x="8879" y="92992"/>
                  </a:lnTo>
                  <a:lnTo>
                    <a:pt x="10983" y="89076"/>
                  </a:lnTo>
                  <a:lnTo>
                    <a:pt x="12861" y="85168"/>
                  </a:lnTo>
                  <a:lnTo>
                    <a:pt x="14511" y="81270"/>
                  </a:lnTo>
                  <a:lnTo>
                    <a:pt x="15934" y="77380"/>
                  </a:lnTo>
                  <a:lnTo>
                    <a:pt x="17130" y="73499"/>
                  </a:lnTo>
                  <a:lnTo>
                    <a:pt x="18099" y="69627"/>
                  </a:lnTo>
                  <a:lnTo>
                    <a:pt x="18842" y="65763"/>
                  </a:lnTo>
                  <a:lnTo>
                    <a:pt x="19357" y="61908"/>
                  </a:lnTo>
                  <a:lnTo>
                    <a:pt x="19645" y="58062"/>
                  </a:lnTo>
                  <a:lnTo>
                    <a:pt x="17999" y="59429"/>
                  </a:lnTo>
                  <a:lnTo>
                    <a:pt x="16379" y="60734"/>
                  </a:lnTo>
                  <a:lnTo>
                    <a:pt x="14786" y="61978"/>
                  </a:lnTo>
                  <a:lnTo>
                    <a:pt x="13219" y="63161"/>
                  </a:lnTo>
                  <a:lnTo>
                    <a:pt x="11678" y="64283"/>
                  </a:lnTo>
                  <a:lnTo>
                    <a:pt x="10163" y="65344"/>
                  </a:lnTo>
                  <a:lnTo>
                    <a:pt x="8674" y="66344"/>
                  </a:lnTo>
                  <a:lnTo>
                    <a:pt x="7212" y="67283"/>
                  </a:lnTo>
                  <a:lnTo>
                    <a:pt x="5775" y="68160"/>
                  </a:lnTo>
                  <a:lnTo>
                    <a:pt x="4365" y="68976"/>
                  </a:lnTo>
                  <a:lnTo>
                    <a:pt x="0" y="59809"/>
                  </a:lnTo>
                  <a:lnTo>
                    <a:pt x="2401" y="58756"/>
                  </a:lnTo>
                  <a:lnTo>
                    <a:pt x="4714" y="57696"/>
                  </a:lnTo>
                  <a:lnTo>
                    <a:pt x="6941" y="56626"/>
                  </a:lnTo>
                  <a:lnTo>
                    <a:pt x="9080" y="55548"/>
                  </a:lnTo>
                  <a:lnTo>
                    <a:pt x="11132" y="54461"/>
                  </a:lnTo>
                  <a:lnTo>
                    <a:pt x="13096" y="53365"/>
                  </a:lnTo>
                  <a:lnTo>
                    <a:pt x="14974" y="52260"/>
                  </a:lnTo>
                  <a:lnTo>
                    <a:pt x="16764" y="51147"/>
                  </a:lnTo>
                  <a:lnTo>
                    <a:pt x="18466" y="50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7524598" y="3676412"/>
              <a:ext cx="14406" cy="22701"/>
            </a:xfrm>
            <a:custGeom>
              <a:avLst/>
              <a:pathLst>
                <a:path w="14406" h="22701">
                  <a:moveTo>
                    <a:pt x="8294" y="0"/>
                  </a:moveTo>
                  <a:lnTo>
                    <a:pt x="9063" y="1768"/>
                  </a:lnTo>
                  <a:lnTo>
                    <a:pt x="9796" y="3579"/>
                  </a:lnTo>
                  <a:lnTo>
                    <a:pt x="10494" y="5435"/>
                  </a:lnTo>
                  <a:lnTo>
                    <a:pt x="11158" y="7334"/>
                  </a:lnTo>
                  <a:lnTo>
                    <a:pt x="11787" y="9276"/>
                  </a:lnTo>
                  <a:lnTo>
                    <a:pt x="12380" y="11263"/>
                  </a:lnTo>
                  <a:lnTo>
                    <a:pt x="12939" y="13293"/>
                  </a:lnTo>
                  <a:lnTo>
                    <a:pt x="13463" y="15367"/>
                  </a:lnTo>
                  <a:lnTo>
                    <a:pt x="13952" y="17484"/>
                  </a:lnTo>
                  <a:lnTo>
                    <a:pt x="14406" y="19645"/>
                  </a:lnTo>
                  <a:lnTo>
                    <a:pt x="5675" y="22701"/>
                  </a:lnTo>
                  <a:lnTo>
                    <a:pt x="5225" y="20457"/>
                  </a:lnTo>
                  <a:lnTo>
                    <a:pt x="4749" y="18265"/>
                  </a:lnTo>
                  <a:lnTo>
                    <a:pt x="4247" y="16126"/>
                  </a:lnTo>
                  <a:lnTo>
                    <a:pt x="3719" y="14039"/>
                  </a:lnTo>
                  <a:lnTo>
                    <a:pt x="3165" y="12005"/>
                  </a:lnTo>
                  <a:lnTo>
                    <a:pt x="2584" y="10023"/>
                  </a:lnTo>
                  <a:lnTo>
                    <a:pt x="1977" y="8093"/>
                  </a:lnTo>
                  <a:lnTo>
                    <a:pt x="1344" y="6216"/>
                  </a:lnTo>
                  <a:lnTo>
                    <a:pt x="685" y="439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7550355" y="3678595"/>
              <a:ext cx="75088" cy="79890"/>
            </a:xfrm>
            <a:custGeom>
              <a:avLst/>
              <a:pathLst>
                <a:path w="75088" h="79890">
                  <a:moveTo>
                    <a:pt x="21391" y="0"/>
                  </a:moveTo>
                  <a:lnTo>
                    <a:pt x="29249" y="2182"/>
                  </a:lnTo>
                  <a:lnTo>
                    <a:pt x="28983" y="3047"/>
                  </a:lnTo>
                  <a:lnTo>
                    <a:pt x="28708" y="3894"/>
                  </a:lnTo>
                  <a:lnTo>
                    <a:pt x="28424" y="4723"/>
                  </a:lnTo>
                  <a:lnTo>
                    <a:pt x="28132" y="5535"/>
                  </a:lnTo>
                  <a:lnTo>
                    <a:pt x="27830" y="6330"/>
                  </a:lnTo>
                  <a:lnTo>
                    <a:pt x="27520" y="7107"/>
                  </a:lnTo>
                  <a:lnTo>
                    <a:pt x="27202" y="7866"/>
                  </a:lnTo>
                  <a:lnTo>
                    <a:pt x="26874" y="8609"/>
                  </a:lnTo>
                  <a:lnTo>
                    <a:pt x="26538" y="9333"/>
                  </a:lnTo>
                  <a:lnTo>
                    <a:pt x="26193" y="10040"/>
                  </a:lnTo>
                  <a:lnTo>
                    <a:pt x="68103" y="10040"/>
                  </a:lnTo>
                  <a:lnTo>
                    <a:pt x="68103" y="18335"/>
                  </a:lnTo>
                  <a:lnTo>
                    <a:pt x="44092" y="18335"/>
                  </a:lnTo>
                  <a:lnTo>
                    <a:pt x="44084" y="20400"/>
                  </a:lnTo>
                  <a:lnTo>
                    <a:pt x="44057" y="22404"/>
                  </a:lnTo>
                  <a:lnTo>
                    <a:pt x="44014" y="24347"/>
                  </a:lnTo>
                  <a:lnTo>
                    <a:pt x="43953" y="26228"/>
                  </a:lnTo>
                  <a:lnTo>
                    <a:pt x="43874" y="28049"/>
                  </a:lnTo>
                  <a:lnTo>
                    <a:pt x="43778" y="29808"/>
                  </a:lnTo>
                  <a:lnTo>
                    <a:pt x="43664" y="31506"/>
                  </a:lnTo>
                  <a:lnTo>
                    <a:pt x="43534" y="33143"/>
                  </a:lnTo>
                  <a:lnTo>
                    <a:pt x="43385" y="34719"/>
                  </a:lnTo>
                  <a:lnTo>
                    <a:pt x="43219" y="36234"/>
                  </a:lnTo>
                  <a:lnTo>
                    <a:pt x="72032" y="36234"/>
                  </a:lnTo>
                  <a:lnTo>
                    <a:pt x="72032" y="44529"/>
                  </a:lnTo>
                  <a:lnTo>
                    <a:pt x="44965" y="44529"/>
                  </a:lnTo>
                  <a:lnTo>
                    <a:pt x="46681" y="48170"/>
                  </a:lnTo>
                  <a:lnTo>
                    <a:pt x="48685" y="51584"/>
                  </a:lnTo>
                  <a:lnTo>
                    <a:pt x="50977" y="54771"/>
                  </a:lnTo>
                  <a:lnTo>
                    <a:pt x="53557" y="57731"/>
                  </a:lnTo>
                  <a:lnTo>
                    <a:pt x="56425" y="60463"/>
                  </a:lnTo>
                  <a:lnTo>
                    <a:pt x="59582" y="62969"/>
                  </a:lnTo>
                  <a:lnTo>
                    <a:pt x="63026" y="65248"/>
                  </a:lnTo>
                  <a:lnTo>
                    <a:pt x="66759" y="67300"/>
                  </a:lnTo>
                  <a:lnTo>
                    <a:pt x="70779" y="69125"/>
                  </a:lnTo>
                  <a:lnTo>
                    <a:pt x="75088" y="70723"/>
                  </a:lnTo>
                  <a:lnTo>
                    <a:pt x="70286" y="79890"/>
                  </a:lnTo>
                  <a:lnTo>
                    <a:pt x="66287" y="78275"/>
                  </a:lnTo>
                  <a:lnTo>
                    <a:pt x="62498" y="76398"/>
                  </a:lnTo>
                  <a:lnTo>
                    <a:pt x="58918" y="74259"/>
                  </a:lnTo>
                  <a:lnTo>
                    <a:pt x="55548" y="71858"/>
                  </a:lnTo>
                  <a:lnTo>
                    <a:pt x="52387" y="69195"/>
                  </a:lnTo>
                  <a:lnTo>
                    <a:pt x="49436" y="66270"/>
                  </a:lnTo>
                  <a:lnTo>
                    <a:pt x="46694" y="63083"/>
                  </a:lnTo>
                  <a:lnTo>
                    <a:pt x="44162" y="59634"/>
                  </a:lnTo>
                  <a:lnTo>
                    <a:pt x="41840" y="55923"/>
                  </a:lnTo>
                  <a:lnTo>
                    <a:pt x="39727" y="51950"/>
                  </a:lnTo>
                  <a:lnTo>
                    <a:pt x="37959" y="55452"/>
                  </a:lnTo>
                  <a:lnTo>
                    <a:pt x="35798" y="58796"/>
                  </a:lnTo>
                  <a:lnTo>
                    <a:pt x="33244" y="61983"/>
                  </a:lnTo>
                  <a:lnTo>
                    <a:pt x="30297" y="65012"/>
                  </a:lnTo>
                  <a:lnTo>
                    <a:pt x="26957" y="67885"/>
                  </a:lnTo>
                  <a:lnTo>
                    <a:pt x="23225" y="70600"/>
                  </a:lnTo>
                  <a:lnTo>
                    <a:pt x="19099" y="73159"/>
                  </a:lnTo>
                  <a:lnTo>
                    <a:pt x="14581" y="75560"/>
                  </a:lnTo>
                  <a:lnTo>
                    <a:pt x="9669" y="77804"/>
                  </a:lnTo>
                  <a:lnTo>
                    <a:pt x="4365" y="79890"/>
                  </a:lnTo>
                  <a:lnTo>
                    <a:pt x="0" y="72032"/>
                  </a:lnTo>
                  <a:lnTo>
                    <a:pt x="5116" y="70107"/>
                  </a:lnTo>
                  <a:lnTo>
                    <a:pt x="9813" y="67998"/>
                  </a:lnTo>
                  <a:lnTo>
                    <a:pt x="14092" y="65707"/>
                  </a:lnTo>
                  <a:lnTo>
                    <a:pt x="17951" y="63231"/>
                  </a:lnTo>
                  <a:lnTo>
                    <a:pt x="21391" y="60573"/>
                  </a:lnTo>
                  <a:lnTo>
                    <a:pt x="24412" y="57731"/>
                  </a:lnTo>
                  <a:lnTo>
                    <a:pt x="27014" y="54705"/>
                  </a:lnTo>
                  <a:lnTo>
                    <a:pt x="29197" y="51496"/>
                  </a:lnTo>
                  <a:lnTo>
                    <a:pt x="30961" y="48104"/>
                  </a:lnTo>
                  <a:lnTo>
                    <a:pt x="32305" y="44529"/>
                  </a:lnTo>
                  <a:lnTo>
                    <a:pt x="5675" y="44529"/>
                  </a:lnTo>
                  <a:lnTo>
                    <a:pt x="5675" y="36234"/>
                  </a:lnTo>
                  <a:lnTo>
                    <a:pt x="34051" y="36234"/>
                  </a:lnTo>
                  <a:lnTo>
                    <a:pt x="34300" y="34719"/>
                  </a:lnTo>
                  <a:lnTo>
                    <a:pt x="34523" y="33143"/>
                  </a:lnTo>
                  <a:lnTo>
                    <a:pt x="34719" y="31506"/>
                  </a:lnTo>
                  <a:lnTo>
                    <a:pt x="34890" y="29808"/>
                  </a:lnTo>
                  <a:lnTo>
                    <a:pt x="35034" y="28049"/>
                  </a:lnTo>
                  <a:lnTo>
                    <a:pt x="35152" y="26228"/>
                  </a:lnTo>
                  <a:lnTo>
                    <a:pt x="35243" y="24347"/>
                  </a:lnTo>
                  <a:lnTo>
                    <a:pt x="35309" y="22404"/>
                  </a:lnTo>
                  <a:lnTo>
                    <a:pt x="35348" y="20400"/>
                  </a:lnTo>
                  <a:lnTo>
                    <a:pt x="35361" y="18335"/>
                  </a:lnTo>
                  <a:lnTo>
                    <a:pt x="22701" y="18335"/>
                  </a:lnTo>
                  <a:lnTo>
                    <a:pt x="21902" y="19889"/>
                  </a:lnTo>
                  <a:lnTo>
                    <a:pt x="21077" y="21409"/>
                  </a:lnTo>
                  <a:lnTo>
                    <a:pt x="20225" y="22893"/>
                  </a:lnTo>
                  <a:lnTo>
                    <a:pt x="19348" y="24342"/>
                  </a:lnTo>
                  <a:lnTo>
                    <a:pt x="18444" y="25757"/>
                  </a:lnTo>
                  <a:lnTo>
                    <a:pt x="17514" y="27136"/>
                  </a:lnTo>
                  <a:lnTo>
                    <a:pt x="16558" y="28481"/>
                  </a:lnTo>
                  <a:lnTo>
                    <a:pt x="15576" y="29791"/>
                  </a:lnTo>
                  <a:lnTo>
                    <a:pt x="14568" y="31065"/>
                  </a:lnTo>
                  <a:lnTo>
                    <a:pt x="13533" y="32305"/>
                  </a:lnTo>
                  <a:lnTo>
                    <a:pt x="6548" y="26630"/>
                  </a:lnTo>
                  <a:lnTo>
                    <a:pt x="8582" y="24085"/>
                  </a:lnTo>
                  <a:lnTo>
                    <a:pt x="10494" y="21513"/>
                  </a:lnTo>
                  <a:lnTo>
                    <a:pt x="12284" y="18916"/>
                  </a:lnTo>
                  <a:lnTo>
                    <a:pt x="13952" y="16292"/>
                  </a:lnTo>
                  <a:lnTo>
                    <a:pt x="15497" y="13642"/>
                  </a:lnTo>
                  <a:lnTo>
                    <a:pt x="16921" y="10966"/>
                  </a:lnTo>
                  <a:lnTo>
                    <a:pt x="18222" y="8264"/>
                  </a:lnTo>
                  <a:lnTo>
                    <a:pt x="19400" y="5535"/>
                  </a:lnTo>
                  <a:lnTo>
                    <a:pt x="20457" y="2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7634175" y="3656330"/>
              <a:ext cx="102592" cy="102155"/>
            </a:xfrm>
            <a:custGeom>
              <a:avLst/>
              <a:pathLst>
                <a:path w="102592" h="102155">
                  <a:moveTo>
                    <a:pt x="60245" y="0"/>
                  </a:moveTo>
                  <a:lnTo>
                    <a:pt x="60756" y="877"/>
                  </a:lnTo>
                  <a:lnTo>
                    <a:pt x="61240" y="1763"/>
                  </a:lnTo>
                  <a:lnTo>
                    <a:pt x="61699" y="2658"/>
                  </a:lnTo>
                  <a:lnTo>
                    <a:pt x="62131" y="3562"/>
                  </a:lnTo>
                  <a:lnTo>
                    <a:pt x="62537" y="4474"/>
                  </a:lnTo>
                  <a:lnTo>
                    <a:pt x="62917" y="5395"/>
                  </a:lnTo>
                  <a:lnTo>
                    <a:pt x="63271" y="6325"/>
                  </a:lnTo>
                  <a:lnTo>
                    <a:pt x="63598" y="7264"/>
                  </a:lnTo>
                  <a:lnTo>
                    <a:pt x="63899" y="8211"/>
                  </a:lnTo>
                  <a:lnTo>
                    <a:pt x="64174" y="9167"/>
                  </a:lnTo>
                  <a:lnTo>
                    <a:pt x="102592" y="9167"/>
                  </a:lnTo>
                  <a:lnTo>
                    <a:pt x="102592" y="17462"/>
                  </a:lnTo>
                  <a:lnTo>
                    <a:pt x="25320" y="17462"/>
                  </a:lnTo>
                  <a:lnTo>
                    <a:pt x="25320" y="51950"/>
                  </a:lnTo>
                  <a:lnTo>
                    <a:pt x="25194" y="57560"/>
                  </a:lnTo>
                  <a:lnTo>
                    <a:pt x="24814" y="63039"/>
                  </a:lnTo>
                  <a:lnTo>
                    <a:pt x="24181" y="68387"/>
                  </a:lnTo>
                  <a:lnTo>
                    <a:pt x="23294" y="73604"/>
                  </a:lnTo>
                  <a:lnTo>
                    <a:pt x="22155" y="78690"/>
                  </a:lnTo>
                  <a:lnTo>
                    <a:pt x="20762" y="83645"/>
                  </a:lnTo>
                  <a:lnTo>
                    <a:pt x="19117" y="88469"/>
                  </a:lnTo>
                  <a:lnTo>
                    <a:pt x="17218" y="93162"/>
                  </a:lnTo>
                  <a:lnTo>
                    <a:pt x="15065" y="97724"/>
                  </a:lnTo>
                  <a:lnTo>
                    <a:pt x="12660" y="102155"/>
                  </a:lnTo>
                  <a:lnTo>
                    <a:pt x="4802" y="97353"/>
                  </a:lnTo>
                  <a:lnTo>
                    <a:pt x="6884" y="93367"/>
                  </a:lnTo>
                  <a:lnTo>
                    <a:pt x="8766" y="89442"/>
                  </a:lnTo>
                  <a:lnTo>
                    <a:pt x="10446" y="85579"/>
                  </a:lnTo>
                  <a:lnTo>
                    <a:pt x="11926" y="81776"/>
                  </a:lnTo>
                  <a:lnTo>
                    <a:pt x="13206" y="78035"/>
                  </a:lnTo>
                  <a:lnTo>
                    <a:pt x="14284" y="74355"/>
                  </a:lnTo>
                  <a:lnTo>
                    <a:pt x="15161" y="70736"/>
                  </a:lnTo>
                  <a:lnTo>
                    <a:pt x="15838" y="67178"/>
                  </a:lnTo>
                  <a:lnTo>
                    <a:pt x="16314" y="63681"/>
                  </a:lnTo>
                  <a:lnTo>
                    <a:pt x="16589" y="60245"/>
                  </a:lnTo>
                  <a:lnTo>
                    <a:pt x="15358" y="61284"/>
                  </a:lnTo>
                  <a:lnTo>
                    <a:pt x="14109" y="62306"/>
                  </a:lnTo>
                  <a:lnTo>
                    <a:pt x="12843" y="63310"/>
                  </a:lnTo>
                  <a:lnTo>
                    <a:pt x="11560" y="64296"/>
                  </a:lnTo>
                  <a:lnTo>
                    <a:pt x="10259" y="65266"/>
                  </a:lnTo>
                  <a:lnTo>
                    <a:pt x="8940" y="66217"/>
                  </a:lnTo>
                  <a:lnTo>
                    <a:pt x="7604" y="67152"/>
                  </a:lnTo>
                  <a:lnTo>
                    <a:pt x="6251" y="68068"/>
                  </a:lnTo>
                  <a:lnTo>
                    <a:pt x="4880" y="68968"/>
                  </a:lnTo>
                  <a:lnTo>
                    <a:pt x="3492" y="69850"/>
                  </a:lnTo>
                  <a:lnTo>
                    <a:pt x="0" y="60245"/>
                  </a:lnTo>
                  <a:lnTo>
                    <a:pt x="1899" y="59267"/>
                  </a:lnTo>
                  <a:lnTo>
                    <a:pt x="3754" y="58254"/>
                  </a:lnTo>
                  <a:lnTo>
                    <a:pt x="5566" y="57207"/>
                  </a:lnTo>
                  <a:lnTo>
                    <a:pt x="7334" y="56124"/>
                  </a:lnTo>
                  <a:lnTo>
                    <a:pt x="9058" y="55006"/>
                  </a:lnTo>
                  <a:lnTo>
                    <a:pt x="10739" y="53854"/>
                  </a:lnTo>
                  <a:lnTo>
                    <a:pt x="12376" y="52666"/>
                  </a:lnTo>
                  <a:lnTo>
                    <a:pt x="13970" y="51444"/>
                  </a:lnTo>
                  <a:lnTo>
                    <a:pt x="15519" y="50187"/>
                  </a:lnTo>
                  <a:lnTo>
                    <a:pt x="17025" y="48895"/>
                  </a:lnTo>
                  <a:lnTo>
                    <a:pt x="17025" y="9167"/>
                  </a:lnTo>
                  <a:lnTo>
                    <a:pt x="55443" y="9167"/>
                  </a:lnTo>
                  <a:lnTo>
                    <a:pt x="55177" y="8478"/>
                  </a:lnTo>
                  <a:lnTo>
                    <a:pt x="54902" y="7805"/>
                  </a:lnTo>
                  <a:lnTo>
                    <a:pt x="54618" y="7150"/>
                  </a:lnTo>
                  <a:lnTo>
                    <a:pt x="54325" y="6513"/>
                  </a:lnTo>
                  <a:lnTo>
                    <a:pt x="54024" y="5893"/>
                  </a:lnTo>
                  <a:lnTo>
                    <a:pt x="53714" y="5291"/>
                  </a:lnTo>
                  <a:lnTo>
                    <a:pt x="53395" y="4706"/>
                  </a:lnTo>
                  <a:lnTo>
                    <a:pt x="53068" y="4138"/>
                  </a:lnTo>
                  <a:lnTo>
                    <a:pt x="52732" y="3588"/>
                  </a:lnTo>
                  <a:lnTo>
                    <a:pt x="52387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7635484" y="3675976"/>
              <a:ext cx="13970" cy="21828"/>
            </a:xfrm>
            <a:custGeom>
              <a:avLst/>
              <a:pathLst>
                <a:path w="13970" h="21828">
                  <a:moveTo>
                    <a:pt x="7858" y="0"/>
                  </a:moveTo>
                  <a:lnTo>
                    <a:pt x="8705" y="1925"/>
                  </a:lnTo>
                  <a:lnTo>
                    <a:pt x="9499" y="3859"/>
                  </a:lnTo>
                  <a:lnTo>
                    <a:pt x="10241" y="5801"/>
                  </a:lnTo>
                  <a:lnTo>
                    <a:pt x="10931" y="7753"/>
                  </a:lnTo>
                  <a:lnTo>
                    <a:pt x="11568" y="9713"/>
                  </a:lnTo>
                  <a:lnTo>
                    <a:pt x="12153" y="11682"/>
                  </a:lnTo>
                  <a:lnTo>
                    <a:pt x="12686" y="13660"/>
                  </a:lnTo>
                  <a:lnTo>
                    <a:pt x="13166" y="15646"/>
                  </a:lnTo>
                  <a:lnTo>
                    <a:pt x="13594" y="17641"/>
                  </a:lnTo>
                  <a:lnTo>
                    <a:pt x="13970" y="19645"/>
                  </a:lnTo>
                  <a:lnTo>
                    <a:pt x="6111" y="21828"/>
                  </a:lnTo>
                  <a:lnTo>
                    <a:pt x="5736" y="19662"/>
                  </a:lnTo>
                  <a:lnTo>
                    <a:pt x="5308" y="17532"/>
                  </a:lnTo>
                  <a:lnTo>
                    <a:pt x="4828" y="15436"/>
                  </a:lnTo>
                  <a:lnTo>
                    <a:pt x="4295" y="13376"/>
                  </a:lnTo>
                  <a:lnTo>
                    <a:pt x="3710" y="11350"/>
                  </a:lnTo>
                  <a:lnTo>
                    <a:pt x="3073" y="9359"/>
                  </a:lnTo>
                  <a:lnTo>
                    <a:pt x="2383" y="7404"/>
                  </a:lnTo>
                  <a:lnTo>
                    <a:pt x="1641" y="5483"/>
                  </a:lnTo>
                  <a:lnTo>
                    <a:pt x="846" y="3597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7664298" y="3683834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39290" y="7858"/>
                  </a:lnTo>
                  <a:lnTo>
                    <a:pt x="39286" y="9071"/>
                  </a:lnTo>
                  <a:lnTo>
                    <a:pt x="39273" y="10267"/>
                  </a:lnTo>
                  <a:lnTo>
                    <a:pt x="39251" y="11446"/>
                  </a:lnTo>
                  <a:lnTo>
                    <a:pt x="39220" y="12607"/>
                  </a:lnTo>
                  <a:lnTo>
                    <a:pt x="39181" y="13751"/>
                  </a:lnTo>
                  <a:lnTo>
                    <a:pt x="39133" y="14878"/>
                  </a:lnTo>
                  <a:lnTo>
                    <a:pt x="39076" y="15986"/>
                  </a:lnTo>
                  <a:lnTo>
                    <a:pt x="39011" y="17078"/>
                  </a:lnTo>
                  <a:lnTo>
                    <a:pt x="38937" y="18152"/>
                  </a:lnTo>
                  <a:lnTo>
                    <a:pt x="38854" y="19208"/>
                  </a:lnTo>
                  <a:lnTo>
                    <a:pt x="68103" y="19208"/>
                  </a:lnTo>
                  <a:lnTo>
                    <a:pt x="68103" y="62428"/>
                  </a:lnTo>
                  <a:lnTo>
                    <a:pt x="68073" y="63449"/>
                  </a:lnTo>
                  <a:lnTo>
                    <a:pt x="67981" y="64419"/>
                  </a:lnTo>
                  <a:lnTo>
                    <a:pt x="67828" y="65335"/>
                  </a:lnTo>
                  <a:lnTo>
                    <a:pt x="67614" y="66200"/>
                  </a:lnTo>
                  <a:lnTo>
                    <a:pt x="67339" y="67012"/>
                  </a:lnTo>
                  <a:lnTo>
                    <a:pt x="67003" y="67771"/>
                  </a:lnTo>
                  <a:lnTo>
                    <a:pt x="66606" y="68479"/>
                  </a:lnTo>
                  <a:lnTo>
                    <a:pt x="66147" y="69134"/>
                  </a:lnTo>
                  <a:lnTo>
                    <a:pt x="65628" y="69736"/>
                  </a:lnTo>
                  <a:lnTo>
                    <a:pt x="65047" y="70286"/>
                  </a:lnTo>
                  <a:lnTo>
                    <a:pt x="64410" y="70784"/>
                  </a:lnTo>
                  <a:lnTo>
                    <a:pt x="63720" y="71229"/>
                  </a:lnTo>
                  <a:lnTo>
                    <a:pt x="62978" y="71622"/>
                  </a:lnTo>
                  <a:lnTo>
                    <a:pt x="62183" y="71962"/>
                  </a:lnTo>
                  <a:lnTo>
                    <a:pt x="61337" y="72251"/>
                  </a:lnTo>
                  <a:lnTo>
                    <a:pt x="60437" y="72486"/>
                  </a:lnTo>
                  <a:lnTo>
                    <a:pt x="59486" y="72670"/>
                  </a:lnTo>
                  <a:lnTo>
                    <a:pt x="58481" y="72801"/>
                  </a:lnTo>
                  <a:lnTo>
                    <a:pt x="57425" y="72879"/>
                  </a:lnTo>
                  <a:lnTo>
                    <a:pt x="56316" y="72905"/>
                  </a:lnTo>
                  <a:lnTo>
                    <a:pt x="55425" y="72892"/>
                  </a:lnTo>
                  <a:lnTo>
                    <a:pt x="54500" y="72853"/>
                  </a:lnTo>
                  <a:lnTo>
                    <a:pt x="53540" y="72788"/>
                  </a:lnTo>
                  <a:lnTo>
                    <a:pt x="52544" y="72696"/>
                  </a:lnTo>
                  <a:lnTo>
                    <a:pt x="51514" y="72578"/>
                  </a:lnTo>
                  <a:lnTo>
                    <a:pt x="50449" y="72434"/>
                  </a:lnTo>
                  <a:lnTo>
                    <a:pt x="49349" y="72264"/>
                  </a:lnTo>
                  <a:lnTo>
                    <a:pt x="48213" y="72067"/>
                  </a:lnTo>
                  <a:lnTo>
                    <a:pt x="47043" y="71845"/>
                  </a:lnTo>
                  <a:lnTo>
                    <a:pt x="45839" y="71596"/>
                  </a:lnTo>
                  <a:lnTo>
                    <a:pt x="43656" y="63301"/>
                  </a:lnTo>
                  <a:lnTo>
                    <a:pt x="45271" y="63550"/>
                  </a:lnTo>
                  <a:lnTo>
                    <a:pt x="46799" y="63773"/>
                  </a:lnTo>
                  <a:lnTo>
                    <a:pt x="48240" y="63969"/>
                  </a:lnTo>
                  <a:lnTo>
                    <a:pt x="49593" y="64139"/>
                  </a:lnTo>
                  <a:lnTo>
                    <a:pt x="50859" y="64283"/>
                  </a:lnTo>
                  <a:lnTo>
                    <a:pt x="52038" y="64401"/>
                  </a:lnTo>
                  <a:lnTo>
                    <a:pt x="53129" y="64493"/>
                  </a:lnTo>
                  <a:lnTo>
                    <a:pt x="54133" y="64558"/>
                  </a:lnTo>
                  <a:lnTo>
                    <a:pt x="55050" y="64598"/>
                  </a:lnTo>
                  <a:lnTo>
                    <a:pt x="55879" y="64611"/>
                  </a:lnTo>
                  <a:lnTo>
                    <a:pt x="56543" y="64567"/>
                  </a:lnTo>
                  <a:lnTo>
                    <a:pt x="57137" y="64436"/>
                  </a:lnTo>
                  <a:lnTo>
                    <a:pt x="57661" y="64218"/>
                  </a:lnTo>
                  <a:lnTo>
                    <a:pt x="58115" y="63912"/>
                  </a:lnTo>
                  <a:lnTo>
                    <a:pt x="58499" y="63519"/>
                  </a:lnTo>
                  <a:lnTo>
                    <a:pt x="58813" y="63039"/>
                  </a:lnTo>
                  <a:lnTo>
                    <a:pt x="59058" y="62472"/>
                  </a:lnTo>
                  <a:lnTo>
                    <a:pt x="59232" y="61817"/>
                  </a:lnTo>
                  <a:lnTo>
                    <a:pt x="59337" y="61075"/>
                  </a:lnTo>
                  <a:lnTo>
                    <a:pt x="59372" y="60245"/>
                  </a:lnTo>
                  <a:lnTo>
                    <a:pt x="59372" y="26630"/>
                  </a:lnTo>
                  <a:lnTo>
                    <a:pt x="38417" y="26630"/>
                  </a:lnTo>
                  <a:lnTo>
                    <a:pt x="37544" y="30995"/>
                  </a:lnTo>
                  <a:lnTo>
                    <a:pt x="39866" y="32764"/>
                  </a:lnTo>
                  <a:lnTo>
                    <a:pt x="42119" y="34575"/>
                  </a:lnTo>
                  <a:lnTo>
                    <a:pt x="44302" y="36431"/>
                  </a:lnTo>
                  <a:lnTo>
                    <a:pt x="46415" y="38330"/>
                  </a:lnTo>
                  <a:lnTo>
                    <a:pt x="48458" y="40272"/>
                  </a:lnTo>
                  <a:lnTo>
                    <a:pt x="50431" y="42259"/>
                  </a:lnTo>
                  <a:lnTo>
                    <a:pt x="52335" y="44289"/>
                  </a:lnTo>
                  <a:lnTo>
                    <a:pt x="54168" y="46362"/>
                  </a:lnTo>
                  <a:lnTo>
                    <a:pt x="55932" y="48480"/>
                  </a:lnTo>
                  <a:lnTo>
                    <a:pt x="57626" y="50641"/>
                  </a:lnTo>
                  <a:lnTo>
                    <a:pt x="52387" y="58499"/>
                  </a:lnTo>
                  <a:lnTo>
                    <a:pt x="50964" y="56342"/>
                  </a:lnTo>
                  <a:lnTo>
                    <a:pt x="49488" y="54238"/>
                  </a:lnTo>
                  <a:lnTo>
                    <a:pt x="47960" y="52186"/>
                  </a:lnTo>
                  <a:lnTo>
                    <a:pt x="46380" y="50187"/>
                  </a:lnTo>
                  <a:lnTo>
                    <a:pt x="44747" y="48240"/>
                  </a:lnTo>
                  <a:lnTo>
                    <a:pt x="43062" y="46345"/>
                  </a:lnTo>
                  <a:lnTo>
                    <a:pt x="41325" y="44503"/>
                  </a:lnTo>
                  <a:lnTo>
                    <a:pt x="39535" y="42713"/>
                  </a:lnTo>
                  <a:lnTo>
                    <a:pt x="37692" y="40975"/>
                  </a:lnTo>
                  <a:lnTo>
                    <a:pt x="35798" y="39290"/>
                  </a:lnTo>
                  <a:lnTo>
                    <a:pt x="34933" y="41700"/>
                  </a:lnTo>
                  <a:lnTo>
                    <a:pt x="33912" y="44040"/>
                  </a:lnTo>
                  <a:lnTo>
                    <a:pt x="32733" y="46310"/>
                  </a:lnTo>
                  <a:lnTo>
                    <a:pt x="31397" y="48510"/>
                  </a:lnTo>
                  <a:lnTo>
                    <a:pt x="29904" y="50641"/>
                  </a:lnTo>
                  <a:lnTo>
                    <a:pt x="28254" y="52701"/>
                  </a:lnTo>
                  <a:lnTo>
                    <a:pt x="26446" y="54692"/>
                  </a:lnTo>
                  <a:lnTo>
                    <a:pt x="24482" y="56613"/>
                  </a:lnTo>
                  <a:lnTo>
                    <a:pt x="22360" y="58464"/>
                  </a:lnTo>
                  <a:lnTo>
                    <a:pt x="20081" y="60245"/>
                  </a:lnTo>
                  <a:lnTo>
                    <a:pt x="15279" y="52387"/>
                  </a:lnTo>
                  <a:lnTo>
                    <a:pt x="17864" y="50322"/>
                  </a:lnTo>
                  <a:lnTo>
                    <a:pt x="20204" y="48144"/>
                  </a:lnTo>
                  <a:lnTo>
                    <a:pt x="22299" y="45852"/>
                  </a:lnTo>
                  <a:lnTo>
                    <a:pt x="24150" y="43446"/>
                  </a:lnTo>
                  <a:lnTo>
                    <a:pt x="25757" y="40927"/>
                  </a:lnTo>
                  <a:lnTo>
                    <a:pt x="27119" y="38295"/>
                  </a:lnTo>
                  <a:lnTo>
                    <a:pt x="28236" y="35549"/>
                  </a:lnTo>
                  <a:lnTo>
                    <a:pt x="29109" y="32689"/>
                  </a:lnTo>
                  <a:lnTo>
                    <a:pt x="29738" y="29716"/>
                  </a:lnTo>
                  <a:lnTo>
                    <a:pt x="30122" y="26630"/>
                  </a:lnTo>
                  <a:lnTo>
                    <a:pt x="12660" y="26630"/>
                  </a:lnTo>
                  <a:lnTo>
                    <a:pt x="12660" y="72905"/>
                  </a:lnTo>
                  <a:lnTo>
                    <a:pt x="3929" y="72905"/>
                  </a:lnTo>
                  <a:lnTo>
                    <a:pt x="3929" y="19208"/>
                  </a:lnTo>
                  <a:lnTo>
                    <a:pt x="30995" y="19208"/>
                  </a:lnTo>
                  <a:lnTo>
                    <a:pt x="31078" y="18152"/>
                  </a:lnTo>
                  <a:lnTo>
                    <a:pt x="31153" y="17078"/>
                  </a:lnTo>
                  <a:lnTo>
                    <a:pt x="31218" y="15986"/>
                  </a:lnTo>
                  <a:lnTo>
                    <a:pt x="31275" y="14878"/>
                  </a:lnTo>
                  <a:lnTo>
                    <a:pt x="31323" y="13751"/>
                  </a:lnTo>
                  <a:lnTo>
                    <a:pt x="31362" y="12607"/>
                  </a:lnTo>
                  <a:lnTo>
                    <a:pt x="31393" y="11446"/>
                  </a:lnTo>
                  <a:lnTo>
                    <a:pt x="31415" y="10267"/>
                  </a:lnTo>
                  <a:lnTo>
                    <a:pt x="31428" y="9071"/>
                  </a:lnTo>
                  <a:lnTo>
                    <a:pt x="31432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7789154" y="365807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7803561" y="370129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7751610" y="3657640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7759468" y="368034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7759468" y="371395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7860314" y="3656767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875594" y="3679032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884325" y="3686453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863807" y="3707845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10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885198" y="3721815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893493" y="3728800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971638" y="3658513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9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70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8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989537" y="3672047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4" y="64174"/>
                  </a:lnTo>
                  <a:lnTo>
                    <a:pt x="62864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991283" y="3714393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2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8034503" y="3735348"/>
              <a:ext cx="34925" cy="23574"/>
            </a:xfrm>
            <a:custGeom>
              <a:avLst/>
              <a:pathLst>
                <a:path w="34925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5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8096494" y="3659823"/>
              <a:ext cx="73342" cy="29249"/>
            </a:xfrm>
            <a:custGeom>
              <a:avLst/>
              <a:pathLst>
                <a:path w="73342" h="29249">
                  <a:moveTo>
                    <a:pt x="0" y="0"/>
                  </a:moveTo>
                  <a:lnTo>
                    <a:pt x="73342" y="0"/>
                  </a:lnTo>
                  <a:lnTo>
                    <a:pt x="73342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8105226" y="3666371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8105226" y="3677285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8085144" y="3693438"/>
              <a:ext cx="96480" cy="6548"/>
            </a:xfrm>
            <a:custGeom>
              <a:avLst/>
              <a:pathLst>
                <a:path w="96480" h="6548">
                  <a:moveTo>
                    <a:pt x="0" y="0"/>
                  </a:moveTo>
                  <a:lnTo>
                    <a:pt x="96480" y="0"/>
                  </a:lnTo>
                  <a:lnTo>
                    <a:pt x="9648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8082961" y="3704352"/>
              <a:ext cx="100845" cy="51514"/>
            </a:xfrm>
            <a:custGeom>
              <a:avLst/>
              <a:pathLst>
                <a:path w="100845" h="51514">
                  <a:moveTo>
                    <a:pt x="13096" y="0"/>
                  </a:moveTo>
                  <a:lnTo>
                    <a:pt x="87749" y="0"/>
                  </a:lnTo>
                  <a:lnTo>
                    <a:pt x="87749" y="28813"/>
                  </a:lnTo>
                  <a:lnTo>
                    <a:pt x="55006" y="28813"/>
                  </a:lnTo>
                  <a:lnTo>
                    <a:pt x="55006" y="33178"/>
                  </a:lnTo>
                  <a:lnTo>
                    <a:pt x="91678" y="33178"/>
                  </a:lnTo>
                  <a:lnTo>
                    <a:pt x="91678" y="39727"/>
                  </a:lnTo>
                  <a:lnTo>
                    <a:pt x="55006" y="39727"/>
                  </a:lnTo>
                  <a:lnTo>
                    <a:pt x="55006" y="44092"/>
                  </a:lnTo>
                  <a:lnTo>
                    <a:pt x="100845" y="44092"/>
                  </a:lnTo>
                  <a:lnTo>
                    <a:pt x="100845" y="51514"/>
                  </a:lnTo>
                  <a:lnTo>
                    <a:pt x="0" y="51514"/>
                  </a:lnTo>
                  <a:lnTo>
                    <a:pt x="0" y="44092"/>
                  </a:lnTo>
                  <a:lnTo>
                    <a:pt x="45839" y="44092"/>
                  </a:lnTo>
                  <a:lnTo>
                    <a:pt x="45839" y="39727"/>
                  </a:lnTo>
                  <a:lnTo>
                    <a:pt x="9604" y="39727"/>
                  </a:lnTo>
                  <a:lnTo>
                    <a:pt x="9604" y="33178"/>
                  </a:lnTo>
                  <a:lnTo>
                    <a:pt x="45839" y="33178"/>
                  </a:lnTo>
                  <a:lnTo>
                    <a:pt x="45839" y="28813"/>
                  </a:lnTo>
                  <a:lnTo>
                    <a:pt x="13096" y="288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104789" y="3711337"/>
              <a:ext cx="24010" cy="4802"/>
            </a:xfrm>
            <a:custGeom>
              <a:avLst/>
              <a:pathLst>
                <a:path w="24010" h="4802">
                  <a:moveTo>
                    <a:pt x="0" y="4802"/>
                  </a:moveTo>
                  <a:lnTo>
                    <a:pt x="24010" y="4802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137968" y="3711337"/>
              <a:ext cx="24010" cy="4802"/>
            </a:xfrm>
            <a:custGeom>
              <a:avLst/>
              <a:pathLst>
                <a:path w="24010" h="4802">
                  <a:moveTo>
                    <a:pt x="0" y="0"/>
                  </a:moveTo>
                  <a:lnTo>
                    <a:pt x="0" y="4802"/>
                  </a:lnTo>
                  <a:lnTo>
                    <a:pt x="24010" y="4802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104789" y="3721815"/>
              <a:ext cx="24010" cy="4365"/>
            </a:xfrm>
            <a:custGeom>
              <a:avLst/>
              <a:pathLst>
                <a:path w="24010" h="4365">
                  <a:moveTo>
                    <a:pt x="0" y="4365"/>
                  </a:moveTo>
                  <a:lnTo>
                    <a:pt x="24010" y="4365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137968" y="3721815"/>
              <a:ext cx="24010" cy="4365"/>
            </a:xfrm>
            <a:custGeom>
              <a:avLst/>
              <a:pathLst>
                <a:path w="24010" h="4365">
                  <a:moveTo>
                    <a:pt x="0" y="0"/>
                  </a:moveTo>
                  <a:lnTo>
                    <a:pt x="0" y="4365"/>
                  </a:lnTo>
                  <a:lnTo>
                    <a:pt x="24010" y="4365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18295" y="3659386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199087" y="3668554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229646" y="3657640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258023" y="3686017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237504" y="3706972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246235" y="3715266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268064" y="3715266"/>
              <a:ext cx="13970" cy="24447"/>
            </a:xfrm>
            <a:custGeom>
              <a:avLst/>
              <a:pathLst>
                <a:path w="13970" h="24447">
                  <a:moveTo>
                    <a:pt x="13970" y="24447"/>
                  </a:moveTo>
                  <a:lnTo>
                    <a:pt x="13970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305608" y="3657203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8325690" y="3680341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5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7287490" y="3785326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7307571" y="3827672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7325907" y="3782706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7352537" y="3791001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7403179" y="3777031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7459495" y="3798423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7406671" y="3798423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7401869" y="3814575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1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173820" y="3973832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242415" y="4041118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301241" y="3963519"/>
              <a:ext cx="96480" cy="102592"/>
            </a:xfrm>
            <a:custGeom>
              <a:avLst/>
              <a:pathLst>
                <a:path w="96480" h="102592">
                  <a:moveTo>
                    <a:pt x="4802" y="17025"/>
                  </a:moveTo>
                  <a:lnTo>
                    <a:pt x="43219" y="17025"/>
                  </a:lnTo>
                  <a:lnTo>
                    <a:pt x="43219" y="0"/>
                  </a:lnTo>
                  <a:lnTo>
                    <a:pt x="51950" y="0"/>
                  </a:lnTo>
                  <a:lnTo>
                    <a:pt x="51950" y="17025"/>
                  </a:lnTo>
                  <a:lnTo>
                    <a:pt x="91678" y="17025"/>
                  </a:lnTo>
                  <a:lnTo>
                    <a:pt x="91678" y="25320"/>
                  </a:lnTo>
                  <a:lnTo>
                    <a:pt x="51950" y="25320"/>
                  </a:lnTo>
                  <a:lnTo>
                    <a:pt x="51950" y="40163"/>
                  </a:lnTo>
                  <a:lnTo>
                    <a:pt x="86875" y="40163"/>
                  </a:lnTo>
                  <a:lnTo>
                    <a:pt x="86875" y="48458"/>
                  </a:lnTo>
                  <a:lnTo>
                    <a:pt x="51950" y="48458"/>
                  </a:lnTo>
                  <a:lnTo>
                    <a:pt x="51950" y="64174"/>
                  </a:lnTo>
                  <a:lnTo>
                    <a:pt x="96480" y="64174"/>
                  </a:lnTo>
                  <a:lnTo>
                    <a:pt x="96480" y="72469"/>
                  </a:lnTo>
                  <a:lnTo>
                    <a:pt x="51950" y="72469"/>
                  </a:lnTo>
                  <a:lnTo>
                    <a:pt x="51950" y="102592"/>
                  </a:lnTo>
                  <a:lnTo>
                    <a:pt x="43219" y="102592"/>
                  </a:lnTo>
                  <a:lnTo>
                    <a:pt x="43219" y="72469"/>
                  </a:lnTo>
                  <a:lnTo>
                    <a:pt x="0" y="72469"/>
                  </a:lnTo>
                  <a:lnTo>
                    <a:pt x="0" y="64174"/>
                  </a:lnTo>
                  <a:lnTo>
                    <a:pt x="43219" y="64174"/>
                  </a:lnTo>
                  <a:lnTo>
                    <a:pt x="43219" y="48458"/>
                  </a:lnTo>
                  <a:lnTo>
                    <a:pt x="8731" y="48458"/>
                  </a:lnTo>
                  <a:lnTo>
                    <a:pt x="8731" y="40163"/>
                  </a:lnTo>
                  <a:lnTo>
                    <a:pt x="43219" y="40163"/>
                  </a:lnTo>
                  <a:lnTo>
                    <a:pt x="4321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413438" y="3963519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426098" y="3987529"/>
              <a:ext cx="69413" cy="7421"/>
            </a:xfrm>
            <a:custGeom>
              <a:avLst/>
              <a:pathLst>
                <a:path w="69413" h="7421">
                  <a:moveTo>
                    <a:pt x="0" y="0"/>
                  </a:moveTo>
                  <a:lnTo>
                    <a:pt x="69413" y="0"/>
                  </a:lnTo>
                  <a:lnTo>
                    <a:pt x="69413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428281" y="4000190"/>
              <a:ext cx="65047" cy="19645"/>
            </a:xfrm>
            <a:custGeom>
              <a:avLst/>
              <a:pathLst>
                <a:path w="65047" h="19645">
                  <a:moveTo>
                    <a:pt x="0" y="0"/>
                  </a:moveTo>
                  <a:lnTo>
                    <a:pt x="65047" y="0"/>
                  </a:lnTo>
                  <a:lnTo>
                    <a:pt x="65047" y="19645"/>
                  </a:lnTo>
                  <a:lnTo>
                    <a:pt x="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437449" y="4006738"/>
              <a:ext cx="47148" cy="6548"/>
            </a:xfrm>
            <a:custGeom>
              <a:avLst/>
              <a:pathLst>
                <a:path w="47148" h="6548">
                  <a:moveTo>
                    <a:pt x="0" y="6548"/>
                  </a:moveTo>
                  <a:lnTo>
                    <a:pt x="47148" y="6548"/>
                  </a:lnTo>
                  <a:lnTo>
                    <a:pt x="471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7419113" y="4025510"/>
              <a:ext cx="83820" cy="39290"/>
            </a:xfrm>
            <a:custGeom>
              <a:avLst/>
              <a:pathLst>
                <a:path w="83820" h="39290">
                  <a:moveTo>
                    <a:pt x="83820" y="0"/>
                  </a:moveTo>
                  <a:lnTo>
                    <a:pt x="83820" y="39290"/>
                  </a:lnTo>
                  <a:lnTo>
                    <a:pt x="75088" y="39290"/>
                  </a:lnTo>
                  <a:lnTo>
                    <a:pt x="75088" y="35361"/>
                  </a:lnTo>
                  <a:lnTo>
                    <a:pt x="8731" y="35361"/>
                  </a:lnTo>
                  <a:lnTo>
                    <a:pt x="8731" y="39290"/>
                  </a:lnTo>
                  <a:lnTo>
                    <a:pt x="0" y="39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7427844" y="4032932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7464952" y="4032932"/>
              <a:ext cx="29249" cy="6548"/>
            </a:xfrm>
            <a:custGeom>
              <a:avLst/>
              <a:pathLst>
                <a:path w="29249" h="6548">
                  <a:moveTo>
                    <a:pt x="0" y="0"/>
                  </a:moveTo>
                  <a:lnTo>
                    <a:pt x="0" y="6548"/>
                  </a:lnTo>
                  <a:lnTo>
                    <a:pt x="29249" y="6548"/>
                  </a:lnTo>
                  <a:lnTo>
                    <a:pt x="2924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7427844" y="4046902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7464952" y="4046902"/>
              <a:ext cx="29249" cy="6548"/>
            </a:xfrm>
            <a:custGeom>
              <a:avLst/>
              <a:pathLst>
                <a:path w="29249" h="6548">
                  <a:moveTo>
                    <a:pt x="0" y="6548"/>
                  </a:moveTo>
                  <a:lnTo>
                    <a:pt x="29249" y="6548"/>
                  </a:lnTo>
                  <a:lnTo>
                    <a:pt x="29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7563615" y="3964828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7578022" y="4008048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7526071" y="3964392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7533929" y="3987093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7533929" y="4020708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635212" y="3964392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641760" y="3990149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650491" y="3998007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654857" y="400149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693274" y="4029439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744789" y="3964392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774912" y="3964392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20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4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5" y="50641"/>
                  </a:lnTo>
                  <a:lnTo>
                    <a:pt x="6985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856549" y="3964392"/>
              <a:ext cx="103028" cy="82946"/>
            </a:xfrm>
            <a:custGeom>
              <a:avLst/>
              <a:pathLst>
                <a:path w="103028" h="82946">
                  <a:moveTo>
                    <a:pt x="4802" y="7421"/>
                  </a:moveTo>
                  <a:lnTo>
                    <a:pt x="22701" y="7421"/>
                  </a:lnTo>
                  <a:lnTo>
                    <a:pt x="22701" y="0"/>
                  </a:lnTo>
                  <a:lnTo>
                    <a:pt x="30559" y="0"/>
                  </a:lnTo>
                  <a:lnTo>
                    <a:pt x="30559" y="7421"/>
                  </a:lnTo>
                  <a:lnTo>
                    <a:pt x="72032" y="7421"/>
                  </a:lnTo>
                  <a:lnTo>
                    <a:pt x="72032" y="0"/>
                  </a:lnTo>
                  <a:lnTo>
                    <a:pt x="80327" y="0"/>
                  </a:lnTo>
                  <a:lnTo>
                    <a:pt x="80327" y="7421"/>
                  </a:lnTo>
                  <a:lnTo>
                    <a:pt x="98663" y="7421"/>
                  </a:lnTo>
                  <a:lnTo>
                    <a:pt x="98663" y="15279"/>
                  </a:lnTo>
                  <a:lnTo>
                    <a:pt x="80327" y="15279"/>
                  </a:lnTo>
                  <a:lnTo>
                    <a:pt x="80327" y="51950"/>
                  </a:lnTo>
                  <a:lnTo>
                    <a:pt x="102592" y="51950"/>
                  </a:lnTo>
                  <a:lnTo>
                    <a:pt x="102592" y="59809"/>
                  </a:lnTo>
                  <a:lnTo>
                    <a:pt x="76834" y="59809"/>
                  </a:lnTo>
                  <a:lnTo>
                    <a:pt x="78904" y="61598"/>
                  </a:lnTo>
                  <a:lnTo>
                    <a:pt x="81095" y="63301"/>
                  </a:lnTo>
                  <a:lnTo>
                    <a:pt x="83409" y="64916"/>
                  </a:lnTo>
                  <a:lnTo>
                    <a:pt x="85845" y="66444"/>
                  </a:lnTo>
                  <a:lnTo>
                    <a:pt x="88403" y="67885"/>
                  </a:lnTo>
                  <a:lnTo>
                    <a:pt x="91084" y="69238"/>
                  </a:lnTo>
                  <a:lnTo>
                    <a:pt x="93887" y="70504"/>
                  </a:lnTo>
                  <a:lnTo>
                    <a:pt x="96812" y="71683"/>
                  </a:lnTo>
                  <a:lnTo>
                    <a:pt x="99859" y="72774"/>
                  </a:lnTo>
                  <a:lnTo>
                    <a:pt x="103028" y="73779"/>
                  </a:lnTo>
                  <a:lnTo>
                    <a:pt x="98226" y="82946"/>
                  </a:lnTo>
                  <a:lnTo>
                    <a:pt x="94288" y="81301"/>
                  </a:lnTo>
                  <a:lnTo>
                    <a:pt x="90508" y="79506"/>
                  </a:lnTo>
                  <a:lnTo>
                    <a:pt x="86884" y="77564"/>
                  </a:lnTo>
                  <a:lnTo>
                    <a:pt x="83418" y="75472"/>
                  </a:lnTo>
                  <a:lnTo>
                    <a:pt x="80109" y="73233"/>
                  </a:lnTo>
                  <a:lnTo>
                    <a:pt x="76957" y="70845"/>
                  </a:lnTo>
                  <a:lnTo>
                    <a:pt x="73962" y="68308"/>
                  </a:lnTo>
                  <a:lnTo>
                    <a:pt x="71124" y="65624"/>
                  </a:lnTo>
                  <a:lnTo>
                    <a:pt x="68444" y="62790"/>
                  </a:lnTo>
                  <a:lnTo>
                    <a:pt x="65920" y="59809"/>
                  </a:lnTo>
                  <a:lnTo>
                    <a:pt x="37544" y="59809"/>
                  </a:lnTo>
                  <a:lnTo>
                    <a:pt x="35173" y="62555"/>
                  </a:lnTo>
                  <a:lnTo>
                    <a:pt x="32602" y="65204"/>
                  </a:lnTo>
                  <a:lnTo>
                    <a:pt x="29830" y="67758"/>
                  </a:lnTo>
                  <a:lnTo>
                    <a:pt x="26857" y="70216"/>
                  </a:lnTo>
                  <a:lnTo>
                    <a:pt x="23683" y="72578"/>
                  </a:lnTo>
                  <a:lnTo>
                    <a:pt x="20308" y="74844"/>
                  </a:lnTo>
                  <a:lnTo>
                    <a:pt x="16733" y="77013"/>
                  </a:lnTo>
                  <a:lnTo>
                    <a:pt x="12957" y="79087"/>
                  </a:lnTo>
                  <a:lnTo>
                    <a:pt x="8980" y="81065"/>
                  </a:lnTo>
                  <a:lnTo>
                    <a:pt x="4802" y="82946"/>
                  </a:lnTo>
                  <a:lnTo>
                    <a:pt x="0" y="75525"/>
                  </a:lnTo>
                  <a:lnTo>
                    <a:pt x="3645" y="73953"/>
                  </a:lnTo>
                  <a:lnTo>
                    <a:pt x="7072" y="72382"/>
                  </a:lnTo>
                  <a:lnTo>
                    <a:pt x="10281" y="70810"/>
                  </a:lnTo>
                  <a:lnTo>
                    <a:pt x="13271" y="69238"/>
                  </a:lnTo>
                  <a:lnTo>
                    <a:pt x="16043" y="67667"/>
                  </a:lnTo>
                  <a:lnTo>
                    <a:pt x="18597" y="66095"/>
                  </a:lnTo>
                  <a:lnTo>
                    <a:pt x="20933" y="64523"/>
                  </a:lnTo>
                  <a:lnTo>
                    <a:pt x="23050" y="62952"/>
                  </a:lnTo>
                  <a:lnTo>
                    <a:pt x="24949" y="61380"/>
                  </a:lnTo>
                  <a:lnTo>
                    <a:pt x="26630" y="59809"/>
                  </a:lnTo>
                  <a:lnTo>
                    <a:pt x="1309" y="59809"/>
                  </a:lnTo>
                  <a:lnTo>
                    <a:pt x="1309" y="51950"/>
                  </a:lnTo>
                  <a:lnTo>
                    <a:pt x="22701" y="51950"/>
                  </a:lnTo>
                  <a:lnTo>
                    <a:pt x="22701" y="15279"/>
                  </a:lnTo>
                  <a:lnTo>
                    <a:pt x="4802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887108" y="3979671"/>
              <a:ext cx="41473" cy="6548"/>
            </a:xfrm>
            <a:custGeom>
              <a:avLst/>
              <a:pathLst>
                <a:path w="41473" h="6548">
                  <a:moveTo>
                    <a:pt x="0" y="6548"/>
                  </a:moveTo>
                  <a:lnTo>
                    <a:pt x="41473" y="654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887108" y="3993641"/>
              <a:ext cx="41473" cy="7421"/>
            </a:xfrm>
            <a:custGeom>
              <a:avLst/>
              <a:pathLst>
                <a:path w="41473" h="7421">
                  <a:moveTo>
                    <a:pt x="0" y="7421"/>
                  </a:moveTo>
                  <a:lnTo>
                    <a:pt x="41473" y="7421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887108" y="4008484"/>
              <a:ext cx="41473" cy="7858"/>
            </a:xfrm>
            <a:custGeom>
              <a:avLst/>
              <a:pathLst>
                <a:path w="41473" h="7858">
                  <a:moveTo>
                    <a:pt x="0" y="7858"/>
                  </a:moveTo>
                  <a:lnTo>
                    <a:pt x="41473" y="7858"/>
                  </a:lnTo>
                  <a:lnTo>
                    <a:pt x="414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866590" y="4027257"/>
              <a:ext cx="83820" cy="34488"/>
            </a:xfrm>
            <a:custGeom>
              <a:avLst/>
              <a:pathLst>
                <a:path w="83820" h="34488">
                  <a:moveTo>
                    <a:pt x="15716" y="9604"/>
                  </a:moveTo>
                  <a:lnTo>
                    <a:pt x="36671" y="9604"/>
                  </a:lnTo>
                  <a:lnTo>
                    <a:pt x="36671" y="0"/>
                  </a:lnTo>
                  <a:lnTo>
                    <a:pt x="45402" y="0"/>
                  </a:lnTo>
                  <a:lnTo>
                    <a:pt x="45402" y="9604"/>
                  </a:lnTo>
                  <a:lnTo>
                    <a:pt x="66357" y="9604"/>
                  </a:lnTo>
                  <a:lnTo>
                    <a:pt x="66357" y="17462"/>
                  </a:lnTo>
                  <a:lnTo>
                    <a:pt x="45402" y="17462"/>
                  </a:lnTo>
                  <a:lnTo>
                    <a:pt x="45402" y="26630"/>
                  </a:lnTo>
                  <a:lnTo>
                    <a:pt x="83820" y="26630"/>
                  </a:lnTo>
                  <a:lnTo>
                    <a:pt x="83820" y="34488"/>
                  </a:lnTo>
                  <a:lnTo>
                    <a:pt x="0" y="34488"/>
                  </a:lnTo>
                  <a:lnTo>
                    <a:pt x="0" y="26630"/>
                  </a:lnTo>
                  <a:lnTo>
                    <a:pt x="36671" y="26630"/>
                  </a:lnTo>
                  <a:lnTo>
                    <a:pt x="36671" y="17462"/>
                  </a:lnTo>
                  <a:lnTo>
                    <a:pt x="15716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968309" y="397137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988391" y="4013723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8015458" y="3964392"/>
              <a:ext cx="51077" cy="100409"/>
            </a:xfrm>
            <a:custGeom>
              <a:avLst/>
              <a:pathLst>
                <a:path w="51077" h="100409">
                  <a:moveTo>
                    <a:pt x="0" y="8731"/>
                  </a:moveTo>
                  <a:lnTo>
                    <a:pt x="8294" y="8731"/>
                  </a:lnTo>
                  <a:lnTo>
                    <a:pt x="8294" y="36234"/>
                  </a:lnTo>
                  <a:lnTo>
                    <a:pt x="20954" y="36234"/>
                  </a:lnTo>
                  <a:lnTo>
                    <a:pt x="20954" y="0"/>
                  </a:lnTo>
                  <a:lnTo>
                    <a:pt x="29249" y="0"/>
                  </a:lnTo>
                  <a:lnTo>
                    <a:pt x="29249" y="36234"/>
                  </a:lnTo>
                  <a:lnTo>
                    <a:pt x="42783" y="36234"/>
                  </a:lnTo>
                  <a:lnTo>
                    <a:pt x="42783" y="8731"/>
                  </a:lnTo>
                  <a:lnTo>
                    <a:pt x="51077" y="8731"/>
                  </a:lnTo>
                  <a:lnTo>
                    <a:pt x="51077" y="47148"/>
                  </a:lnTo>
                  <a:lnTo>
                    <a:pt x="42783" y="47148"/>
                  </a:lnTo>
                  <a:lnTo>
                    <a:pt x="42783" y="43656"/>
                  </a:lnTo>
                  <a:lnTo>
                    <a:pt x="29249" y="43656"/>
                  </a:lnTo>
                  <a:lnTo>
                    <a:pt x="29249" y="87312"/>
                  </a:lnTo>
                  <a:lnTo>
                    <a:pt x="42783" y="87312"/>
                  </a:lnTo>
                  <a:lnTo>
                    <a:pt x="42783" y="54133"/>
                  </a:lnTo>
                  <a:lnTo>
                    <a:pt x="51077" y="54133"/>
                  </a:lnTo>
                  <a:lnTo>
                    <a:pt x="51077" y="100409"/>
                  </a:lnTo>
                  <a:lnTo>
                    <a:pt x="42783" y="100409"/>
                  </a:lnTo>
                  <a:lnTo>
                    <a:pt x="42783" y="95170"/>
                  </a:lnTo>
                  <a:lnTo>
                    <a:pt x="0" y="95170"/>
                  </a:lnTo>
                  <a:lnTo>
                    <a:pt x="0" y="54133"/>
                  </a:lnTo>
                  <a:lnTo>
                    <a:pt x="8731" y="54133"/>
                  </a:lnTo>
                  <a:lnTo>
                    <a:pt x="8731" y="87312"/>
                  </a:lnTo>
                  <a:lnTo>
                    <a:pt x="20954" y="87312"/>
                  </a:lnTo>
                  <a:lnTo>
                    <a:pt x="20954" y="43656"/>
                  </a:lnTo>
                  <a:lnTo>
                    <a:pt x="0" y="4365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8095785" y="3964392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8080505" y="3986220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8112374" y="3964828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191829" y="3971377"/>
              <a:ext cx="42783" cy="89931"/>
            </a:xfrm>
            <a:custGeom>
              <a:avLst/>
              <a:pathLst>
                <a:path w="42783" h="89931">
                  <a:moveTo>
                    <a:pt x="2619" y="0"/>
                  </a:moveTo>
                  <a:lnTo>
                    <a:pt x="42783" y="0"/>
                  </a:lnTo>
                  <a:lnTo>
                    <a:pt x="42783" y="8294"/>
                  </a:lnTo>
                  <a:lnTo>
                    <a:pt x="24884" y="8294"/>
                  </a:lnTo>
                  <a:lnTo>
                    <a:pt x="24093" y="11306"/>
                  </a:lnTo>
                  <a:lnTo>
                    <a:pt x="23294" y="14231"/>
                  </a:lnTo>
                  <a:lnTo>
                    <a:pt x="22487" y="17069"/>
                  </a:lnTo>
                  <a:lnTo>
                    <a:pt x="21670" y="19819"/>
                  </a:lnTo>
                  <a:lnTo>
                    <a:pt x="20845" y="22482"/>
                  </a:lnTo>
                  <a:lnTo>
                    <a:pt x="20012" y="25058"/>
                  </a:lnTo>
                  <a:lnTo>
                    <a:pt x="19169" y="27547"/>
                  </a:lnTo>
                  <a:lnTo>
                    <a:pt x="18318" y="29948"/>
                  </a:lnTo>
                  <a:lnTo>
                    <a:pt x="17458" y="32261"/>
                  </a:lnTo>
                  <a:lnTo>
                    <a:pt x="16589" y="34488"/>
                  </a:lnTo>
                  <a:lnTo>
                    <a:pt x="38417" y="34488"/>
                  </a:lnTo>
                  <a:lnTo>
                    <a:pt x="38417" y="84256"/>
                  </a:lnTo>
                  <a:lnTo>
                    <a:pt x="30122" y="84256"/>
                  </a:lnTo>
                  <a:lnTo>
                    <a:pt x="30122" y="79890"/>
                  </a:lnTo>
                  <a:lnTo>
                    <a:pt x="20081" y="79890"/>
                  </a:lnTo>
                  <a:lnTo>
                    <a:pt x="20081" y="89931"/>
                  </a:lnTo>
                  <a:lnTo>
                    <a:pt x="12223" y="89931"/>
                  </a:lnTo>
                  <a:lnTo>
                    <a:pt x="12223" y="44965"/>
                  </a:lnTo>
                  <a:lnTo>
                    <a:pt x="11446" y="46498"/>
                  </a:lnTo>
                  <a:lnTo>
                    <a:pt x="10687" y="47952"/>
                  </a:lnTo>
                  <a:lnTo>
                    <a:pt x="9944" y="49327"/>
                  </a:lnTo>
                  <a:lnTo>
                    <a:pt x="9220" y="50623"/>
                  </a:lnTo>
                  <a:lnTo>
                    <a:pt x="8512" y="51841"/>
                  </a:lnTo>
                  <a:lnTo>
                    <a:pt x="7823" y="52981"/>
                  </a:lnTo>
                  <a:lnTo>
                    <a:pt x="7150" y="54042"/>
                  </a:lnTo>
                  <a:lnTo>
                    <a:pt x="6496" y="55024"/>
                  </a:lnTo>
                  <a:lnTo>
                    <a:pt x="5858" y="55928"/>
                  </a:lnTo>
                  <a:lnTo>
                    <a:pt x="5238" y="56753"/>
                  </a:lnTo>
                  <a:lnTo>
                    <a:pt x="0" y="49768"/>
                  </a:lnTo>
                  <a:lnTo>
                    <a:pt x="2047" y="46445"/>
                  </a:lnTo>
                  <a:lnTo>
                    <a:pt x="3998" y="42940"/>
                  </a:lnTo>
                  <a:lnTo>
                    <a:pt x="5854" y="39251"/>
                  </a:lnTo>
                  <a:lnTo>
                    <a:pt x="7613" y="35379"/>
                  </a:lnTo>
                  <a:lnTo>
                    <a:pt x="9276" y="31323"/>
                  </a:lnTo>
                  <a:lnTo>
                    <a:pt x="10844" y="27084"/>
                  </a:lnTo>
                  <a:lnTo>
                    <a:pt x="12315" y="22661"/>
                  </a:lnTo>
                  <a:lnTo>
                    <a:pt x="13690" y="18056"/>
                  </a:lnTo>
                  <a:lnTo>
                    <a:pt x="14969" y="13267"/>
                  </a:lnTo>
                  <a:lnTo>
                    <a:pt x="16152" y="8294"/>
                  </a:lnTo>
                  <a:lnTo>
                    <a:pt x="2619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211911" y="4013723"/>
              <a:ext cx="10040" cy="29686"/>
            </a:xfrm>
            <a:custGeom>
              <a:avLst/>
              <a:pathLst>
                <a:path w="10040" h="29686">
                  <a:moveTo>
                    <a:pt x="0" y="29686"/>
                  </a:moveTo>
                  <a:lnTo>
                    <a:pt x="10040" y="29686"/>
                  </a:lnTo>
                  <a:lnTo>
                    <a:pt x="100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230246" y="3968757"/>
              <a:ext cx="63738" cy="96043"/>
            </a:xfrm>
            <a:custGeom>
              <a:avLst/>
              <a:pathLst>
                <a:path w="63738" h="96043">
                  <a:moveTo>
                    <a:pt x="6548" y="0"/>
                  </a:moveTo>
                  <a:lnTo>
                    <a:pt x="59809" y="0"/>
                  </a:lnTo>
                  <a:lnTo>
                    <a:pt x="59809" y="8294"/>
                  </a:lnTo>
                  <a:lnTo>
                    <a:pt x="49331" y="8294"/>
                  </a:lnTo>
                  <a:lnTo>
                    <a:pt x="49331" y="41473"/>
                  </a:lnTo>
                  <a:lnTo>
                    <a:pt x="63738" y="41473"/>
                  </a:lnTo>
                  <a:lnTo>
                    <a:pt x="63738" y="49768"/>
                  </a:lnTo>
                  <a:lnTo>
                    <a:pt x="49331" y="49768"/>
                  </a:lnTo>
                  <a:lnTo>
                    <a:pt x="49331" y="96043"/>
                  </a:lnTo>
                  <a:lnTo>
                    <a:pt x="41036" y="96043"/>
                  </a:lnTo>
                  <a:lnTo>
                    <a:pt x="41036" y="49768"/>
                  </a:lnTo>
                  <a:lnTo>
                    <a:pt x="26193" y="49768"/>
                  </a:lnTo>
                  <a:lnTo>
                    <a:pt x="25691" y="55260"/>
                  </a:lnTo>
                  <a:lnTo>
                    <a:pt x="24884" y="60559"/>
                  </a:lnTo>
                  <a:lnTo>
                    <a:pt x="23770" y="65667"/>
                  </a:lnTo>
                  <a:lnTo>
                    <a:pt x="22352" y="70583"/>
                  </a:lnTo>
                  <a:lnTo>
                    <a:pt x="20627" y="75307"/>
                  </a:lnTo>
                  <a:lnTo>
                    <a:pt x="18597" y="79838"/>
                  </a:lnTo>
                  <a:lnTo>
                    <a:pt x="16261" y="84177"/>
                  </a:lnTo>
                  <a:lnTo>
                    <a:pt x="13620" y="88325"/>
                  </a:lnTo>
                  <a:lnTo>
                    <a:pt x="10673" y="92280"/>
                  </a:lnTo>
                  <a:lnTo>
                    <a:pt x="7421" y="96043"/>
                  </a:lnTo>
                  <a:lnTo>
                    <a:pt x="0" y="90368"/>
                  </a:lnTo>
                  <a:lnTo>
                    <a:pt x="3003" y="86976"/>
                  </a:lnTo>
                  <a:lnTo>
                    <a:pt x="5727" y="83435"/>
                  </a:lnTo>
                  <a:lnTo>
                    <a:pt x="8172" y="79746"/>
                  </a:lnTo>
                  <a:lnTo>
                    <a:pt x="10337" y="75909"/>
                  </a:lnTo>
                  <a:lnTo>
                    <a:pt x="12223" y="71923"/>
                  </a:lnTo>
                  <a:lnTo>
                    <a:pt x="13830" y="67789"/>
                  </a:lnTo>
                  <a:lnTo>
                    <a:pt x="15157" y="63506"/>
                  </a:lnTo>
                  <a:lnTo>
                    <a:pt x="16205" y="59075"/>
                  </a:lnTo>
                  <a:lnTo>
                    <a:pt x="16973" y="54496"/>
                  </a:lnTo>
                  <a:lnTo>
                    <a:pt x="17462" y="49768"/>
                  </a:lnTo>
                  <a:lnTo>
                    <a:pt x="3492" y="49768"/>
                  </a:lnTo>
                  <a:lnTo>
                    <a:pt x="3492" y="41473"/>
                  </a:lnTo>
                  <a:lnTo>
                    <a:pt x="17899" y="41473"/>
                  </a:lnTo>
                  <a:lnTo>
                    <a:pt x="17899" y="8294"/>
                  </a:lnTo>
                  <a:lnTo>
                    <a:pt x="6548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256877" y="3977052"/>
              <a:ext cx="14406" cy="33178"/>
            </a:xfrm>
            <a:custGeom>
              <a:avLst/>
              <a:pathLst>
                <a:path w="14406" h="33178">
                  <a:moveTo>
                    <a:pt x="14406" y="33178"/>
                  </a:moveTo>
                  <a:lnTo>
                    <a:pt x="14406" y="0"/>
                  </a:lnTo>
                  <a:lnTo>
                    <a:pt x="0" y="0"/>
                  </a:lnTo>
                  <a:lnTo>
                    <a:pt x="0" y="331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307518" y="3963082"/>
              <a:ext cx="95607" cy="29686"/>
            </a:xfrm>
            <a:custGeom>
              <a:avLst/>
              <a:pathLst>
                <a:path w="95607" h="29686">
                  <a:moveTo>
                    <a:pt x="49331" y="0"/>
                  </a:moveTo>
                  <a:lnTo>
                    <a:pt x="49929" y="1052"/>
                  </a:lnTo>
                  <a:lnTo>
                    <a:pt x="50501" y="2112"/>
                  </a:lnTo>
                  <a:lnTo>
                    <a:pt x="51047" y="3182"/>
                  </a:lnTo>
                  <a:lnTo>
                    <a:pt x="51566" y="4260"/>
                  </a:lnTo>
                  <a:lnTo>
                    <a:pt x="52060" y="5347"/>
                  </a:lnTo>
                  <a:lnTo>
                    <a:pt x="52527" y="6443"/>
                  </a:lnTo>
                  <a:lnTo>
                    <a:pt x="52968" y="7548"/>
                  </a:lnTo>
                  <a:lnTo>
                    <a:pt x="53382" y="8661"/>
                  </a:lnTo>
                  <a:lnTo>
                    <a:pt x="53771" y="9783"/>
                  </a:lnTo>
                  <a:lnTo>
                    <a:pt x="54133" y="10914"/>
                  </a:lnTo>
                  <a:lnTo>
                    <a:pt x="95607" y="10914"/>
                  </a:lnTo>
                  <a:lnTo>
                    <a:pt x="95607" y="29686"/>
                  </a:lnTo>
                  <a:lnTo>
                    <a:pt x="86875" y="29686"/>
                  </a:lnTo>
                  <a:lnTo>
                    <a:pt x="86875" y="18772"/>
                  </a:lnTo>
                  <a:lnTo>
                    <a:pt x="8731" y="18772"/>
                  </a:lnTo>
                  <a:lnTo>
                    <a:pt x="8731" y="29686"/>
                  </a:lnTo>
                  <a:lnTo>
                    <a:pt x="0" y="29686"/>
                  </a:lnTo>
                  <a:lnTo>
                    <a:pt x="0" y="10914"/>
                  </a:lnTo>
                  <a:lnTo>
                    <a:pt x="43656" y="10914"/>
                  </a:lnTo>
                  <a:lnTo>
                    <a:pt x="43385" y="10040"/>
                  </a:lnTo>
                  <a:lnTo>
                    <a:pt x="43097" y="9167"/>
                  </a:lnTo>
                  <a:lnTo>
                    <a:pt x="42791" y="8294"/>
                  </a:lnTo>
                  <a:lnTo>
                    <a:pt x="42468" y="7421"/>
                  </a:lnTo>
                  <a:lnTo>
                    <a:pt x="42128" y="6548"/>
                  </a:lnTo>
                  <a:lnTo>
                    <a:pt x="41770" y="5675"/>
                  </a:lnTo>
                  <a:lnTo>
                    <a:pt x="41394" y="4802"/>
                  </a:lnTo>
                  <a:lnTo>
                    <a:pt x="41001" y="3929"/>
                  </a:lnTo>
                  <a:lnTo>
                    <a:pt x="40591" y="3055"/>
                  </a:lnTo>
                  <a:lnTo>
                    <a:pt x="40163" y="218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363834" y="3984474"/>
              <a:ext cx="36234" cy="24447"/>
            </a:xfrm>
            <a:custGeom>
              <a:avLst/>
              <a:pathLst>
                <a:path w="36234" h="24447">
                  <a:moveTo>
                    <a:pt x="5238" y="0"/>
                  </a:moveTo>
                  <a:lnTo>
                    <a:pt x="8534" y="1510"/>
                  </a:lnTo>
                  <a:lnTo>
                    <a:pt x="11787" y="3073"/>
                  </a:lnTo>
                  <a:lnTo>
                    <a:pt x="14995" y="4688"/>
                  </a:lnTo>
                  <a:lnTo>
                    <a:pt x="18161" y="6356"/>
                  </a:lnTo>
                  <a:lnTo>
                    <a:pt x="21282" y="8076"/>
                  </a:lnTo>
                  <a:lnTo>
                    <a:pt x="24360" y="9848"/>
                  </a:lnTo>
                  <a:lnTo>
                    <a:pt x="27394" y="11673"/>
                  </a:lnTo>
                  <a:lnTo>
                    <a:pt x="30384" y="13550"/>
                  </a:lnTo>
                  <a:lnTo>
                    <a:pt x="33331" y="15480"/>
                  </a:lnTo>
                  <a:lnTo>
                    <a:pt x="36234" y="17462"/>
                  </a:lnTo>
                  <a:lnTo>
                    <a:pt x="30122" y="24447"/>
                  </a:lnTo>
                  <a:lnTo>
                    <a:pt x="27306" y="22303"/>
                  </a:lnTo>
                  <a:lnTo>
                    <a:pt x="24447" y="20239"/>
                  </a:lnTo>
                  <a:lnTo>
                    <a:pt x="21544" y="18252"/>
                  </a:lnTo>
                  <a:lnTo>
                    <a:pt x="18597" y="16344"/>
                  </a:lnTo>
                  <a:lnTo>
                    <a:pt x="15607" y="14515"/>
                  </a:lnTo>
                  <a:lnTo>
                    <a:pt x="12573" y="12765"/>
                  </a:lnTo>
                  <a:lnTo>
                    <a:pt x="9495" y="11093"/>
                  </a:lnTo>
                  <a:lnTo>
                    <a:pt x="6373" y="9499"/>
                  </a:lnTo>
                  <a:lnTo>
                    <a:pt x="3208" y="798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311010" y="3984474"/>
              <a:ext cx="38417" cy="22264"/>
            </a:xfrm>
            <a:custGeom>
              <a:avLst/>
              <a:pathLst>
                <a:path w="38417" h="22264">
                  <a:moveTo>
                    <a:pt x="32742" y="0"/>
                  </a:moveTo>
                  <a:lnTo>
                    <a:pt x="38417" y="6111"/>
                  </a:lnTo>
                  <a:lnTo>
                    <a:pt x="35405" y="8237"/>
                  </a:lnTo>
                  <a:lnTo>
                    <a:pt x="32305" y="10250"/>
                  </a:lnTo>
                  <a:lnTo>
                    <a:pt x="29118" y="12149"/>
                  </a:lnTo>
                  <a:lnTo>
                    <a:pt x="25844" y="13935"/>
                  </a:lnTo>
                  <a:lnTo>
                    <a:pt x="22482" y="15607"/>
                  </a:lnTo>
                  <a:lnTo>
                    <a:pt x="19034" y="17165"/>
                  </a:lnTo>
                  <a:lnTo>
                    <a:pt x="15497" y="18610"/>
                  </a:lnTo>
                  <a:lnTo>
                    <a:pt x="11874" y="19942"/>
                  </a:lnTo>
                  <a:lnTo>
                    <a:pt x="8163" y="21160"/>
                  </a:lnTo>
                  <a:lnTo>
                    <a:pt x="4365" y="22264"/>
                  </a:lnTo>
                  <a:lnTo>
                    <a:pt x="0" y="15279"/>
                  </a:lnTo>
                  <a:lnTo>
                    <a:pt x="4256" y="13948"/>
                  </a:lnTo>
                  <a:lnTo>
                    <a:pt x="8294" y="12573"/>
                  </a:lnTo>
                  <a:lnTo>
                    <a:pt x="12114" y="11154"/>
                  </a:lnTo>
                  <a:lnTo>
                    <a:pt x="15716" y="9691"/>
                  </a:lnTo>
                  <a:lnTo>
                    <a:pt x="19099" y="8185"/>
                  </a:lnTo>
                  <a:lnTo>
                    <a:pt x="22264" y="6635"/>
                  </a:lnTo>
                  <a:lnTo>
                    <a:pt x="25211" y="5042"/>
                  </a:lnTo>
                  <a:lnTo>
                    <a:pt x="27940" y="3405"/>
                  </a:lnTo>
                  <a:lnTo>
                    <a:pt x="30450" y="17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8306208" y="4000626"/>
              <a:ext cx="100409" cy="64611"/>
            </a:xfrm>
            <a:custGeom>
              <a:avLst/>
              <a:pathLst>
                <a:path w="100409" h="64611">
                  <a:moveTo>
                    <a:pt x="8294" y="16152"/>
                  </a:moveTo>
                  <a:lnTo>
                    <a:pt x="36671" y="16152"/>
                  </a:lnTo>
                  <a:lnTo>
                    <a:pt x="36837" y="14733"/>
                  </a:lnTo>
                  <a:lnTo>
                    <a:pt x="36985" y="13271"/>
                  </a:lnTo>
                  <a:lnTo>
                    <a:pt x="37116" y="11765"/>
                  </a:lnTo>
                  <a:lnTo>
                    <a:pt x="37230" y="10215"/>
                  </a:lnTo>
                  <a:lnTo>
                    <a:pt x="37326" y="8622"/>
                  </a:lnTo>
                  <a:lnTo>
                    <a:pt x="37404" y="6985"/>
                  </a:lnTo>
                  <a:lnTo>
                    <a:pt x="37465" y="5304"/>
                  </a:lnTo>
                  <a:lnTo>
                    <a:pt x="37509" y="3579"/>
                  </a:lnTo>
                  <a:lnTo>
                    <a:pt x="37535" y="1811"/>
                  </a:lnTo>
                  <a:lnTo>
                    <a:pt x="37544" y="0"/>
                  </a:lnTo>
                  <a:lnTo>
                    <a:pt x="46275" y="0"/>
                  </a:lnTo>
                  <a:lnTo>
                    <a:pt x="46266" y="1733"/>
                  </a:lnTo>
                  <a:lnTo>
                    <a:pt x="46240" y="3440"/>
                  </a:lnTo>
                  <a:lnTo>
                    <a:pt x="46197" y="5120"/>
                  </a:lnTo>
                  <a:lnTo>
                    <a:pt x="46135" y="6775"/>
                  </a:lnTo>
                  <a:lnTo>
                    <a:pt x="46057" y="8403"/>
                  </a:lnTo>
                  <a:lnTo>
                    <a:pt x="45961" y="10006"/>
                  </a:lnTo>
                  <a:lnTo>
                    <a:pt x="45847" y="11582"/>
                  </a:lnTo>
                  <a:lnTo>
                    <a:pt x="45716" y="13131"/>
                  </a:lnTo>
                  <a:lnTo>
                    <a:pt x="45568" y="14655"/>
                  </a:lnTo>
                  <a:lnTo>
                    <a:pt x="45402" y="16152"/>
                  </a:lnTo>
                  <a:lnTo>
                    <a:pt x="78144" y="16152"/>
                  </a:lnTo>
                  <a:lnTo>
                    <a:pt x="77729" y="20448"/>
                  </a:lnTo>
                  <a:lnTo>
                    <a:pt x="77358" y="24604"/>
                  </a:lnTo>
                  <a:lnTo>
                    <a:pt x="77031" y="28621"/>
                  </a:lnTo>
                  <a:lnTo>
                    <a:pt x="76747" y="32497"/>
                  </a:lnTo>
                  <a:lnTo>
                    <a:pt x="76507" y="36234"/>
                  </a:lnTo>
                  <a:lnTo>
                    <a:pt x="76311" y="39831"/>
                  </a:lnTo>
                  <a:lnTo>
                    <a:pt x="76158" y="43289"/>
                  </a:lnTo>
                  <a:lnTo>
                    <a:pt x="76049" y="46607"/>
                  </a:lnTo>
                  <a:lnTo>
                    <a:pt x="75983" y="49785"/>
                  </a:lnTo>
                  <a:lnTo>
                    <a:pt x="75961" y="52824"/>
                  </a:lnTo>
                  <a:lnTo>
                    <a:pt x="76018" y="53238"/>
                  </a:lnTo>
                  <a:lnTo>
                    <a:pt x="76188" y="53609"/>
                  </a:lnTo>
                  <a:lnTo>
                    <a:pt x="76472" y="53937"/>
                  </a:lnTo>
                  <a:lnTo>
                    <a:pt x="76869" y="54221"/>
                  </a:lnTo>
                  <a:lnTo>
                    <a:pt x="77380" y="54461"/>
                  </a:lnTo>
                  <a:lnTo>
                    <a:pt x="78004" y="54657"/>
                  </a:lnTo>
                  <a:lnTo>
                    <a:pt x="78742" y="54810"/>
                  </a:lnTo>
                  <a:lnTo>
                    <a:pt x="79594" y="54919"/>
                  </a:lnTo>
                  <a:lnTo>
                    <a:pt x="80558" y="54985"/>
                  </a:lnTo>
                  <a:lnTo>
                    <a:pt x="81637" y="55006"/>
                  </a:lnTo>
                  <a:lnTo>
                    <a:pt x="85566" y="55006"/>
                  </a:lnTo>
                  <a:lnTo>
                    <a:pt x="86079" y="54980"/>
                  </a:lnTo>
                  <a:lnTo>
                    <a:pt x="86570" y="54902"/>
                  </a:lnTo>
                  <a:lnTo>
                    <a:pt x="87039" y="54771"/>
                  </a:lnTo>
                  <a:lnTo>
                    <a:pt x="87487" y="54587"/>
                  </a:lnTo>
                  <a:lnTo>
                    <a:pt x="87912" y="54352"/>
                  </a:lnTo>
                  <a:lnTo>
                    <a:pt x="88316" y="54063"/>
                  </a:lnTo>
                  <a:lnTo>
                    <a:pt x="88698" y="53723"/>
                  </a:lnTo>
                  <a:lnTo>
                    <a:pt x="89058" y="53330"/>
                  </a:lnTo>
                  <a:lnTo>
                    <a:pt x="89397" y="52885"/>
                  </a:lnTo>
                  <a:lnTo>
                    <a:pt x="89713" y="52387"/>
                  </a:lnTo>
                  <a:lnTo>
                    <a:pt x="90008" y="51802"/>
                  </a:lnTo>
                  <a:lnTo>
                    <a:pt x="90281" y="51095"/>
                  </a:lnTo>
                  <a:lnTo>
                    <a:pt x="90532" y="50265"/>
                  </a:lnTo>
                  <a:lnTo>
                    <a:pt x="90761" y="49314"/>
                  </a:lnTo>
                  <a:lnTo>
                    <a:pt x="90968" y="48240"/>
                  </a:lnTo>
                  <a:lnTo>
                    <a:pt x="91154" y="47043"/>
                  </a:lnTo>
                  <a:lnTo>
                    <a:pt x="91317" y="45725"/>
                  </a:lnTo>
                  <a:lnTo>
                    <a:pt x="91459" y="44284"/>
                  </a:lnTo>
                  <a:lnTo>
                    <a:pt x="91579" y="42722"/>
                  </a:lnTo>
                  <a:lnTo>
                    <a:pt x="91678" y="41036"/>
                  </a:lnTo>
                  <a:lnTo>
                    <a:pt x="100409" y="43656"/>
                  </a:lnTo>
                  <a:lnTo>
                    <a:pt x="100212" y="45935"/>
                  </a:lnTo>
                  <a:lnTo>
                    <a:pt x="99972" y="48056"/>
                  </a:lnTo>
                  <a:lnTo>
                    <a:pt x="99689" y="50021"/>
                  </a:lnTo>
                  <a:lnTo>
                    <a:pt x="99361" y="51828"/>
                  </a:lnTo>
                  <a:lnTo>
                    <a:pt x="98990" y="53478"/>
                  </a:lnTo>
                  <a:lnTo>
                    <a:pt x="98575" y="54971"/>
                  </a:lnTo>
                  <a:lnTo>
                    <a:pt x="98117" y="56307"/>
                  </a:lnTo>
                  <a:lnTo>
                    <a:pt x="97615" y="57486"/>
                  </a:lnTo>
                  <a:lnTo>
                    <a:pt x="97069" y="58508"/>
                  </a:lnTo>
                  <a:lnTo>
                    <a:pt x="96480" y="59372"/>
                  </a:lnTo>
                  <a:lnTo>
                    <a:pt x="95825" y="60119"/>
                  </a:lnTo>
                  <a:lnTo>
                    <a:pt x="95083" y="60786"/>
                  </a:lnTo>
                  <a:lnTo>
                    <a:pt x="94253" y="61376"/>
                  </a:lnTo>
                  <a:lnTo>
                    <a:pt x="93337" y="61887"/>
                  </a:lnTo>
                  <a:lnTo>
                    <a:pt x="92332" y="62319"/>
                  </a:lnTo>
                  <a:lnTo>
                    <a:pt x="91241" y="62672"/>
                  </a:lnTo>
                  <a:lnTo>
                    <a:pt x="90062" y="62947"/>
                  </a:lnTo>
                  <a:lnTo>
                    <a:pt x="88796" y="63144"/>
                  </a:lnTo>
                  <a:lnTo>
                    <a:pt x="87443" y="63262"/>
                  </a:lnTo>
                  <a:lnTo>
                    <a:pt x="86002" y="63301"/>
                  </a:lnTo>
                  <a:lnTo>
                    <a:pt x="82073" y="63301"/>
                  </a:lnTo>
                  <a:lnTo>
                    <a:pt x="80137" y="63279"/>
                  </a:lnTo>
                  <a:lnTo>
                    <a:pt x="78345" y="63214"/>
                  </a:lnTo>
                  <a:lnTo>
                    <a:pt x="76697" y="63105"/>
                  </a:lnTo>
                  <a:lnTo>
                    <a:pt x="75193" y="62952"/>
                  </a:lnTo>
                  <a:lnTo>
                    <a:pt x="73833" y="62755"/>
                  </a:lnTo>
                  <a:lnTo>
                    <a:pt x="72617" y="62515"/>
                  </a:lnTo>
                  <a:lnTo>
                    <a:pt x="71546" y="62231"/>
                  </a:lnTo>
                  <a:lnTo>
                    <a:pt x="70618" y="61904"/>
                  </a:lnTo>
                  <a:lnTo>
                    <a:pt x="69834" y="61533"/>
                  </a:lnTo>
                  <a:lnTo>
                    <a:pt x="69195" y="61118"/>
                  </a:lnTo>
                  <a:lnTo>
                    <a:pt x="68656" y="60651"/>
                  </a:lnTo>
                  <a:lnTo>
                    <a:pt x="68173" y="60123"/>
                  </a:lnTo>
                  <a:lnTo>
                    <a:pt x="67747" y="59534"/>
                  </a:lnTo>
                  <a:lnTo>
                    <a:pt x="67379" y="58883"/>
                  </a:lnTo>
                  <a:lnTo>
                    <a:pt x="67066" y="58171"/>
                  </a:lnTo>
                  <a:lnTo>
                    <a:pt x="66811" y="57399"/>
                  </a:lnTo>
                  <a:lnTo>
                    <a:pt x="66612" y="56565"/>
                  </a:lnTo>
                  <a:lnTo>
                    <a:pt x="66471" y="55670"/>
                  </a:lnTo>
                  <a:lnTo>
                    <a:pt x="66385" y="54714"/>
                  </a:lnTo>
                  <a:lnTo>
                    <a:pt x="66357" y="53697"/>
                  </a:lnTo>
                  <a:lnTo>
                    <a:pt x="66370" y="51361"/>
                  </a:lnTo>
                  <a:lnTo>
                    <a:pt x="66409" y="48895"/>
                  </a:lnTo>
                  <a:lnTo>
                    <a:pt x="66475" y="46297"/>
                  </a:lnTo>
                  <a:lnTo>
                    <a:pt x="66567" y="43568"/>
                  </a:lnTo>
                  <a:lnTo>
                    <a:pt x="66684" y="40709"/>
                  </a:lnTo>
                  <a:lnTo>
                    <a:pt x="66828" y="37719"/>
                  </a:lnTo>
                  <a:lnTo>
                    <a:pt x="66999" y="34597"/>
                  </a:lnTo>
                  <a:lnTo>
                    <a:pt x="67195" y="31345"/>
                  </a:lnTo>
                  <a:lnTo>
                    <a:pt x="67418" y="27961"/>
                  </a:lnTo>
                  <a:lnTo>
                    <a:pt x="67667" y="24447"/>
                  </a:lnTo>
                  <a:lnTo>
                    <a:pt x="44092" y="24447"/>
                  </a:lnTo>
                  <a:lnTo>
                    <a:pt x="42931" y="29799"/>
                  </a:lnTo>
                  <a:lnTo>
                    <a:pt x="41194" y="34855"/>
                  </a:lnTo>
                  <a:lnTo>
                    <a:pt x="38880" y="39613"/>
                  </a:lnTo>
                  <a:lnTo>
                    <a:pt x="35990" y="44075"/>
                  </a:lnTo>
                  <a:lnTo>
                    <a:pt x="32523" y="48240"/>
                  </a:lnTo>
                  <a:lnTo>
                    <a:pt x="28481" y="52108"/>
                  </a:lnTo>
                  <a:lnTo>
                    <a:pt x="23862" y="55679"/>
                  </a:lnTo>
                  <a:lnTo>
                    <a:pt x="18667" y="58953"/>
                  </a:lnTo>
                  <a:lnTo>
                    <a:pt x="12896" y="61930"/>
                  </a:lnTo>
                  <a:lnTo>
                    <a:pt x="6548" y="64611"/>
                  </a:lnTo>
                  <a:lnTo>
                    <a:pt x="0" y="56316"/>
                  </a:lnTo>
                  <a:lnTo>
                    <a:pt x="5849" y="54033"/>
                  </a:lnTo>
                  <a:lnTo>
                    <a:pt x="11176" y="51549"/>
                  </a:lnTo>
                  <a:lnTo>
                    <a:pt x="15978" y="48864"/>
                  </a:lnTo>
                  <a:lnTo>
                    <a:pt x="20256" y="45978"/>
                  </a:lnTo>
                  <a:lnTo>
                    <a:pt x="24010" y="42892"/>
                  </a:lnTo>
                  <a:lnTo>
                    <a:pt x="27241" y="39604"/>
                  </a:lnTo>
                  <a:lnTo>
                    <a:pt x="29948" y="36116"/>
                  </a:lnTo>
                  <a:lnTo>
                    <a:pt x="32130" y="32427"/>
                  </a:lnTo>
                  <a:lnTo>
                    <a:pt x="33789" y="28538"/>
                  </a:lnTo>
                  <a:lnTo>
                    <a:pt x="34925" y="24447"/>
                  </a:lnTo>
                  <a:lnTo>
                    <a:pt x="829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7177858" y="4194434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7188008" y="4203111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7251473" y="426057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7310737" y="4182975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7309427" y="4206549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7336930" y="4234052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7419004" y="4182975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7441705" y="4195198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7546044" y="4183848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7530764" y="4205676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7562633" y="4184284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4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7643834" y="4182975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7659113" y="4205239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7667845" y="4212661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647326" y="4234052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668718" y="4248022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677012" y="4255007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796194" y="4184284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810601" y="4227504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758650" y="4183848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766508" y="4206549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766508" y="4240164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863861" y="4183848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912320" y="4189086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920614" y="4196945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920614" y="4222702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920614" y="4248459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979550" y="4183411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4" y="22264"/>
                  </a:lnTo>
                  <a:lnTo>
                    <a:pt x="90804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8000505" y="4184284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098295" y="4183848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090437" y="4216153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120123" y="4189523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40"/>
                  </a:lnTo>
                  <a:lnTo>
                    <a:pt x="19208" y="27940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201761" y="4183848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5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231883" y="4188213"/>
              <a:ext cx="69850" cy="96043"/>
            </a:xfrm>
            <a:custGeom>
              <a:avLst/>
              <a:pathLst>
                <a:path w="69850" h="96043">
                  <a:moveTo>
                    <a:pt x="38417" y="46712"/>
                  </a:moveTo>
                  <a:lnTo>
                    <a:pt x="17025" y="46712"/>
                  </a:lnTo>
                  <a:lnTo>
                    <a:pt x="16777" y="52147"/>
                  </a:lnTo>
                  <a:lnTo>
                    <a:pt x="16379" y="57451"/>
                  </a:lnTo>
                  <a:lnTo>
                    <a:pt x="15834" y="62624"/>
                  </a:lnTo>
                  <a:lnTo>
                    <a:pt x="15139" y="67667"/>
                  </a:lnTo>
                  <a:lnTo>
                    <a:pt x="14297" y="72578"/>
                  </a:lnTo>
                  <a:lnTo>
                    <a:pt x="13306" y="77358"/>
                  </a:lnTo>
                  <a:lnTo>
                    <a:pt x="12166" y="82008"/>
                  </a:lnTo>
                  <a:lnTo>
                    <a:pt x="10879" y="86526"/>
                  </a:lnTo>
                  <a:lnTo>
                    <a:pt x="9442" y="90914"/>
                  </a:lnTo>
                  <a:lnTo>
                    <a:pt x="7858" y="95170"/>
                  </a:lnTo>
                  <a:lnTo>
                    <a:pt x="0" y="90368"/>
                  </a:lnTo>
                  <a:lnTo>
                    <a:pt x="1658" y="85705"/>
                  </a:lnTo>
                  <a:lnTo>
                    <a:pt x="3143" y="80973"/>
                  </a:lnTo>
                  <a:lnTo>
                    <a:pt x="4452" y="76171"/>
                  </a:lnTo>
                  <a:lnTo>
                    <a:pt x="5588" y="71299"/>
                  </a:lnTo>
                  <a:lnTo>
                    <a:pt x="6548" y="66357"/>
                  </a:lnTo>
                  <a:lnTo>
                    <a:pt x="7334" y="61345"/>
                  </a:lnTo>
                  <a:lnTo>
                    <a:pt x="7945" y="56264"/>
                  </a:lnTo>
                  <a:lnTo>
                    <a:pt x="8382" y="51112"/>
                  </a:lnTo>
                  <a:lnTo>
                    <a:pt x="8643" y="45891"/>
                  </a:lnTo>
                  <a:lnTo>
                    <a:pt x="8731" y="40600"/>
                  </a:lnTo>
                  <a:lnTo>
                    <a:pt x="8731" y="0"/>
                  </a:lnTo>
                  <a:lnTo>
                    <a:pt x="65920" y="0"/>
                  </a:lnTo>
                  <a:lnTo>
                    <a:pt x="65920" y="26630"/>
                  </a:lnTo>
                  <a:lnTo>
                    <a:pt x="46712" y="26630"/>
                  </a:lnTo>
                  <a:lnTo>
                    <a:pt x="46712" y="38854"/>
                  </a:lnTo>
                  <a:lnTo>
                    <a:pt x="69850" y="38854"/>
                  </a:lnTo>
                  <a:lnTo>
                    <a:pt x="69850" y="46712"/>
                  </a:lnTo>
                  <a:lnTo>
                    <a:pt x="46712" y="46712"/>
                  </a:lnTo>
                  <a:lnTo>
                    <a:pt x="46712" y="59372"/>
                  </a:lnTo>
                  <a:lnTo>
                    <a:pt x="65484" y="59372"/>
                  </a:lnTo>
                  <a:lnTo>
                    <a:pt x="65484" y="96043"/>
                  </a:lnTo>
                  <a:lnTo>
                    <a:pt x="57189" y="96043"/>
                  </a:lnTo>
                  <a:lnTo>
                    <a:pt x="57189" y="89495"/>
                  </a:lnTo>
                  <a:lnTo>
                    <a:pt x="28376" y="89495"/>
                  </a:lnTo>
                  <a:lnTo>
                    <a:pt x="28376" y="96043"/>
                  </a:lnTo>
                  <a:lnTo>
                    <a:pt x="20081" y="96043"/>
                  </a:lnTo>
                  <a:lnTo>
                    <a:pt x="20081" y="59372"/>
                  </a:lnTo>
                  <a:lnTo>
                    <a:pt x="38417" y="593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248909" y="4196071"/>
              <a:ext cx="40600" cy="10914"/>
            </a:xfrm>
            <a:custGeom>
              <a:avLst/>
              <a:pathLst>
                <a:path w="40600" h="10914">
                  <a:moveTo>
                    <a:pt x="40600" y="0"/>
                  </a:moveTo>
                  <a:lnTo>
                    <a:pt x="0" y="0"/>
                  </a:lnTo>
                  <a:lnTo>
                    <a:pt x="0" y="10914"/>
                  </a:lnTo>
                  <a:lnTo>
                    <a:pt x="40600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8248909" y="4214844"/>
              <a:ext cx="21391" cy="12223"/>
            </a:xfrm>
            <a:custGeom>
              <a:avLst/>
              <a:pathLst>
                <a:path w="21391" h="12223">
                  <a:moveTo>
                    <a:pt x="0" y="0"/>
                  </a:moveTo>
                  <a:lnTo>
                    <a:pt x="0" y="12223"/>
                  </a:lnTo>
                  <a:lnTo>
                    <a:pt x="21391" y="12223"/>
                  </a:lnTo>
                  <a:lnTo>
                    <a:pt x="2139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8260260" y="4255444"/>
              <a:ext cx="28813" cy="14406"/>
            </a:xfrm>
            <a:custGeom>
              <a:avLst/>
              <a:pathLst>
                <a:path w="28813" h="14406">
                  <a:moveTo>
                    <a:pt x="0" y="14406"/>
                  </a:moveTo>
                  <a:lnTo>
                    <a:pt x="28813" y="14406"/>
                  </a:lnTo>
                  <a:lnTo>
                    <a:pt x="288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2021-01-05T00:09:44Z</dcterms:modified>
</cp:coreProperties>
</file>