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09" y="1590617"/>
              <a:ext cx="5733582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17326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4496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72595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0022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82786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5549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09" y="5253477"/>
              <a:ext cx="5733582" cy="0"/>
            </a:xfrm>
            <a:custGeom>
              <a:avLst/>
              <a:pathLst>
                <a:path w="5733582" h="0">
                  <a:moveTo>
                    <a:pt x="0" y="0"/>
                  </a:moveTo>
                  <a:lnTo>
                    <a:pt x="5733582" y="0"/>
                  </a:lnTo>
                  <a:lnTo>
                    <a:pt x="573358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09" y="4599395"/>
              <a:ext cx="5733582" cy="0"/>
            </a:xfrm>
            <a:custGeom>
              <a:avLst/>
              <a:pathLst>
                <a:path w="5733582" h="0">
                  <a:moveTo>
                    <a:pt x="0" y="0"/>
                  </a:moveTo>
                  <a:lnTo>
                    <a:pt x="5733582" y="0"/>
                  </a:lnTo>
                  <a:lnTo>
                    <a:pt x="573358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09" y="3945312"/>
              <a:ext cx="5733582" cy="0"/>
            </a:xfrm>
            <a:custGeom>
              <a:avLst/>
              <a:pathLst>
                <a:path w="5733582" h="0">
                  <a:moveTo>
                    <a:pt x="0" y="0"/>
                  </a:moveTo>
                  <a:lnTo>
                    <a:pt x="5733582" y="0"/>
                  </a:lnTo>
                  <a:lnTo>
                    <a:pt x="573358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03509" y="3291230"/>
              <a:ext cx="5733582" cy="0"/>
            </a:xfrm>
            <a:custGeom>
              <a:avLst/>
              <a:pathLst>
                <a:path w="5733582" h="0">
                  <a:moveTo>
                    <a:pt x="0" y="0"/>
                  </a:moveTo>
                  <a:lnTo>
                    <a:pt x="5733582" y="0"/>
                  </a:lnTo>
                  <a:lnTo>
                    <a:pt x="573358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03509" y="2637148"/>
              <a:ext cx="5733582" cy="0"/>
            </a:xfrm>
            <a:custGeom>
              <a:avLst/>
              <a:pathLst>
                <a:path w="5733582" h="0">
                  <a:moveTo>
                    <a:pt x="0" y="0"/>
                  </a:moveTo>
                  <a:lnTo>
                    <a:pt x="5733582" y="0"/>
                  </a:lnTo>
                  <a:lnTo>
                    <a:pt x="573358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03509" y="1983066"/>
              <a:ext cx="5733582" cy="0"/>
            </a:xfrm>
            <a:custGeom>
              <a:avLst/>
              <a:pathLst>
                <a:path w="5733582" h="0">
                  <a:moveTo>
                    <a:pt x="0" y="0"/>
                  </a:moveTo>
                  <a:lnTo>
                    <a:pt x="5733582" y="0"/>
                  </a:lnTo>
                  <a:lnTo>
                    <a:pt x="573358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0350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3114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5877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286412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314046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4168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203509" y="1688729"/>
              <a:ext cx="1716149" cy="5886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203509" y="2342811"/>
              <a:ext cx="5621159" cy="5886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203509" y="2996893"/>
              <a:ext cx="842660" cy="5886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203509" y="3650976"/>
              <a:ext cx="4151642" cy="5886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203509" y="4305058"/>
              <a:ext cx="4141366" cy="5886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203509" y="4959140"/>
              <a:ext cx="4757946" cy="5886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527672" y="2584941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586268" y="2584941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598389" y="2598508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649575" y="2584941"/>
              <a:ext cx="50867" cy="74581"/>
            </a:xfrm>
            <a:custGeom>
              <a:avLst/>
              <a:pathLst>
                <a:path w="50867" h="74581">
                  <a:moveTo>
                    <a:pt x="50867" y="11803"/>
                  </a:moveTo>
                  <a:lnTo>
                    <a:pt x="49867" y="13387"/>
                  </a:lnTo>
                  <a:lnTo>
                    <a:pt x="48877" y="14960"/>
                  </a:lnTo>
                  <a:lnTo>
                    <a:pt x="47898" y="16524"/>
                  </a:lnTo>
                  <a:lnTo>
                    <a:pt x="46929" y="18079"/>
                  </a:lnTo>
                  <a:lnTo>
                    <a:pt x="45971" y="19624"/>
                  </a:lnTo>
                  <a:lnTo>
                    <a:pt x="45024" y="21160"/>
                  </a:lnTo>
                  <a:lnTo>
                    <a:pt x="44087" y="22686"/>
                  </a:lnTo>
                  <a:lnTo>
                    <a:pt x="43160" y="24202"/>
                  </a:lnTo>
                  <a:lnTo>
                    <a:pt x="42245" y="25709"/>
                  </a:lnTo>
                  <a:lnTo>
                    <a:pt x="41339" y="27207"/>
                  </a:lnTo>
                  <a:lnTo>
                    <a:pt x="40461" y="28700"/>
                  </a:lnTo>
                  <a:lnTo>
                    <a:pt x="39605" y="30196"/>
                  </a:lnTo>
                  <a:lnTo>
                    <a:pt x="38772" y="31694"/>
                  </a:lnTo>
                  <a:lnTo>
                    <a:pt x="37960" y="33194"/>
                  </a:lnTo>
                  <a:lnTo>
                    <a:pt x="37171" y="34697"/>
                  </a:lnTo>
                  <a:lnTo>
                    <a:pt x="36404" y="36201"/>
                  </a:lnTo>
                  <a:lnTo>
                    <a:pt x="35659" y="37707"/>
                  </a:lnTo>
                  <a:lnTo>
                    <a:pt x="34937" y="39216"/>
                  </a:lnTo>
                  <a:lnTo>
                    <a:pt x="34237" y="40727"/>
                  </a:lnTo>
                  <a:lnTo>
                    <a:pt x="33558" y="42239"/>
                  </a:lnTo>
                  <a:lnTo>
                    <a:pt x="32905" y="43747"/>
                  </a:lnTo>
                  <a:lnTo>
                    <a:pt x="32280" y="45265"/>
                  </a:lnTo>
                  <a:lnTo>
                    <a:pt x="31681" y="46792"/>
                  </a:lnTo>
                  <a:lnTo>
                    <a:pt x="31111" y="48329"/>
                  </a:lnTo>
                  <a:lnTo>
                    <a:pt x="30568" y="49875"/>
                  </a:lnTo>
                  <a:lnTo>
                    <a:pt x="30052" y="51430"/>
                  </a:lnTo>
                  <a:lnTo>
                    <a:pt x="29564" y="52996"/>
                  </a:lnTo>
                  <a:lnTo>
                    <a:pt x="29104" y="54570"/>
                  </a:lnTo>
                  <a:lnTo>
                    <a:pt x="28671" y="56155"/>
                  </a:lnTo>
                  <a:lnTo>
                    <a:pt x="28265" y="57748"/>
                  </a:lnTo>
                  <a:lnTo>
                    <a:pt x="27903" y="59346"/>
                  </a:lnTo>
                  <a:lnTo>
                    <a:pt x="27579" y="60962"/>
                  </a:lnTo>
                  <a:lnTo>
                    <a:pt x="27293" y="62598"/>
                  </a:lnTo>
                  <a:lnTo>
                    <a:pt x="27046" y="64253"/>
                  </a:lnTo>
                  <a:lnTo>
                    <a:pt x="26836" y="65926"/>
                  </a:lnTo>
                  <a:lnTo>
                    <a:pt x="26665" y="67619"/>
                  </a:lnTo>
                  <a:lnTo>
                    <a:pt x="26531" y="69331"/>
                  </a:lnTo>
                  <a:lnTo>
                    <a:pt x="26436" y="71062"/>
                  </a:lnTo>
                  <a:lnTo>
                    <a:pt x="26379" y="72812"/>
                  </a:lnTo>
                  <a:lnTo>
                    <a:pt x="26360" y="74581"/>
                  </a:lnTo>
                  <a:lnTo>
                    <a:pt x="10851" y="74581"/>
                  </a:lnTo>
                  <a:lnTo>
                    <a:pt x="10871" y="72822"/>
                  </a:lnTo>
                  <a:lnTo>
                    <a:pt x="10933" y="71081"/>
                  </a:lnTo>
                  <a:lnTo>
                    <a:pt x="11036" y="69358"/>
                  </a:lnTo>
                  <a:lnTo>
                    <a:pt x="11181" y="67653"/>
                  </a:lnTo>
                  <a:lnTo>
                    <a:pt x="11367" y="65966"/>
                  </a:lnTo>
                  <a:lnTo>
                    <a:pt x="11594" y="64297"/>
                  </a:lnTo>
                  <a:lnTo>
                    <a:pt x="11862" y="62646"/>
                  </a:lnTo>
                  <a:lnTo>
                    <a:pt x="12172" y="61013"/>
                  </a:lnTo>
                  <a:lnTo>
                    <a:pt x="12523" y="59398"/>
                  </a:lnTo>
                  <a:lnTo>
                    <a:pt x="12915" y="57801"/>
                  </a:lnTo>
                  <a:lnTo>
                    <a:pt x="13353" y="56207"/>
                  </a:lnTo>
                  <a:lnTo>
                    <a:pt x="13821" y="54621"/>
                  </a:lnTo>
                  <a:lnTo>
                    <a:pt x="14319" y="53044"/>
                  </a:lnTo>
                  <a:lnTo>
                    <a:pt x="14846" y="51475"/>
                  </a:lnTo>
                  <a:lnTo>
                    <a:pt x="15403" y="49914"/>
                  </a:lnTo>
                  <a:lnTo>
                    <a:pt x="15989" y="48363"/>
                  </a:lnTo>
                  <a:lnTo>
                    <a:pt x="16605" y="46819"/>
                  </a:lnTo>
                  <a:lnTo>
                    <a:pt x="17251" y="45284"/>
                  </a:lnTo>
                  <a:lnTo>
                    <a:pt x="17927" y="43757"/>
                  </a:lnTo>
                  <a:lnTo>
                    <a:pt x="18632" y="42239"/>
                  </a:lnTo>
                  <a:lnTo>
                    <a:pt x="19363" y="40728"/>
                  </a:lnTo>
                  <a:lnTo>
                    <a:pt x="20118" y="39220"/>
                  </a:lnTo>
                  <a:lnTo>
                    <a:pt x="20896" y="37717"/>
                  </a:lnTo>
                  <a:lnTo>
                    <a:pt x="21697" y="36218"/>
                  </a:lnTo>
                  <a:lnTo>
                    <a:pt x="22522" y="34723"/>
                  </a:lnTo>
                  <a:lnTo>
                    <a:pt x="23370" y="33232"/>
                  </a:lnTo>
                  <a:lnTo>
                    <a:pt x="24241" y="31746"/>
                  </a:lnTo>
                  <a:lnTo>
                    <a:pt x="25136" y="30264"/>
                  </a:lnTo>
                  <a:lnTo>
                    <a:pt x="26054" y="28786"/>
                  </a:lnTo>
                  <a:lnTo>
                    <a:pt x="26995" y="27312"/>
                  </a:lnTo>
                  <a:lnTo>
                    <a:pt x="27953" y="25828"/>
                  </a:lnTo>
                  <a:lnTo>
                    <a:pt x="28922" y="24338"/>
                  </a:lnTo>
                  <a:lnTo>
                    <a:pt x="29901" y="22842"/>
                  </a:lnTo>
                  <a:lnTo>
                    <a:pt x="30891" y="21342"/>
                  </a:lnTo>
                  <a:lnTo>
                    <a:pt x="31891" y="19836"/>
                  </a:lnTo>
                  <a:lnTo>
                    <a:pt x="32902" y="18325"/>
                  </a:lnTo>
                  <a:lnTo>
                    <a:pt x="33924" y="16808"/>
                  </a:lnTo>
                  <a:lnTo>
                    <a:pt x="34956" y="15286"/>
                  </a:lnTo>
                  <a:lnTo>
                    <a:pt x="35999" y="13759"/>
                  </a:lnTo>
                  <a:lnTo>
                    <a:pt x="37052" y="12227"/>
                  </a:lnTo>
                  <a:lnTo>
                    <a:pt x="0" y="12227"/>
                  </a:lnTo>
                  <a:lnTo>
                    <a:pt x="0" y="0"/>
                  </a:lnTo>
                  <a:lnTo>
                    <a:pt x="508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056461" y="3893106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068582" y="3906672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119397" y="3891994"/>
              <a:ext cx="51555" cy="76751"/>
            </a:xfrm>
            <a:custGeom>
              <a:avLst/>
              <a:pathLst>
                <a:path w="51555" h="76751">
                  <a:moveTo>
                    <a:pt x="51555" y="38375"/>
                  </a:moveTo>
                  <a:lnTo>
                    <a:pt x="51536" y="40480"/>
                  </a:lnTo>
                  <a:lnTo>
                    <a:pt x="51477" y="42519"/>
                  </a:lnTo>
                  <a:lnTo>
                    <a:pt x="51379" y="44491"/>
                  </a:lnTo>
                  <a:lnTo>
                    <a:pt x="51242" y="46396"/>
                  </a:lnTo>
                  <a:lnTo>
                    <a:pt x="51066" y="48234"/>
                  </a:lnTo>
                  <a:lnTo>
                    <a:pt x="50850" y="50006"/>
                  </a:lnTo>
                  <a:lnTo>
                    <a:pt x="50596" y="51710"/>
                  </a:lnTo>
                  <a:lnTo>
                    <a:pt x="50302" y="53349"/>
                  </a:lnTo>
                  <a:lnTo>
                    <a:pt x="49969" y="54920"/>
                  </a:lnTo>
                  <a:lnTo>
                    <a:pt x="49597" y="56425"/>
                  </a:lnTo>
                  <a:lnTo>
                    <a:pt x="49190" y="57859"/>
                  </a:lnTo>
                  <a:lnTo>
                    <a:pt x="48752" y="59237"/>
                  </a:lnTo>
                  <a:lnTo>
                    <a:pt x="48284" y="60560"/>
                  </a:lnTo>
                  <a:lnTo>
                    <a:pt x="47785" y="61828"/>
                  </a:lnTo>
                  <a:lnTo>
                    <a:pt x="47255" y="63042"/>
                  </a:lnTo>
                  <a:lnTo>
                    <a:pt x="46694" y="64200"/>
                  </a:lnTo>
                  <a:lnTo>
                    <a:pt x="46103" y="65303"/>
                  </a:lnTo>
                  <a:lnTo>
                    <a:pt x="45481" y="66351"/>
                  </a:lnTo>
                  <a:lnTo>
                    <a:pt x="44828" y="67344"/>
                  </a:lnTo>
                  <a:lnTo>
                    <a:pt x="44145" y="68282"/>
                  </a:lnTo>
                  <a:lnTo>
                    <a:pt x="43444" y="69157"/>
                  </a:lnTo>
                  <a:lnTo>
                    <a:pt x="42716" y="69982"/>
                  </a:lnTo>
                  <a:lnTo>
                    <a:pt x="41961" y="70758"/>
                  </a:lnTo>
                  <a:lnTo>
                    <a:pt x="41181" y="71483"/>
                  </a:lnTo>
                  <a:lnTo>
                    <a:pt x="40373" y="72159"/>
                  </a:lnTo>
                  <a:lnTo>
                    <a:pt x="39540" y="72785"/>
                  </a:lnTo>
                  <a:lnTo>
                    <a:pt x="38680" y="73362"/>
                  </a:lnTo>
                  <a:lnTo>
                    <a:pt x="37793" y="73889"/>
                  </a:lnTo>
                  <a:lnTo>
                    <a:pt x="36880" y="74365"/>
                  </a:lnTo>
                  <a:lnTo>
                    <a:pt x="35940" y="74793"/>
                  </a:lnTo>
                  <a:lnTo>
                    <a:pt x="34989" y="75165"/>
                  </a:lnTo>
                  <a:lnTo>
                    <a:pt x="34020" y="75498"/>
                  </a:lnTo>
                  <a:lnTo>
                    <a:pt x="33033" y="75791"/>
                  </a:lnTo>
                  <a:lnTo>
                    <a:pt x="32028" y="76046"/>
                  </a:lnTo>
                  <a:lnTo>
                    <a:pt x="31004" y="76261"/>
                  </a:lnTo>
                  <a:lnTo>
                    <a:pt x="29963" y="76438"/>
                  </a:lnTo>
                  <a:lnTo>
                    <a:pt x="28904" y="76575"/>
                  </a:lnTo>
                  <a:lnTo>
                    <a:pt x="27827" y="76673"/>
                  </a:lnTo>
                  <a:lnTo>
                    <a:pt x="26732" y="76732"/>
                  </a:lnTo>
                  <a:lnTo>
                    <a:pt x="25619" y="76751"/>
                  </a:lnTo>
                  <a:lnTo>
                    <a:pt x="24505" y="76732"/>
                  </a:lnTo>
                  <a:lnTo>
                    <a:pt x="23410" y="76673"/>
                  </a:lnTo>
                  <a:lnTo>
                    <a:pt x="22333" y="76575"/>
                  </a:lnTo>
                  <a:lnTo>
                    <a:pt x="21274" y="76438"/>
                  </a:lnTo>
                  <a:lnTo>
                    <a:pt x="20233" y="76261"/>
                  </a:lnTo>
                  <a:lnTo>
                    <a:pt x="19210" y="76046"/>
                  </a:lnTo>
                  <a:lnTo>
                    <a:pt x="18204" y="75791"/>
                  </a:lnTo>
                  <a:lnTo>
                    <a:pt x="17217" y="75498"/>
                  </a:lnTo>
                  <a:lnTo>
                    <a:pt x="16248" y="75165"/>
                  </a:lnTo>
                  <a:lnTo>
                    <a:pt x="15297" y="74793"/>
                  </a:lnTo>
                  <a:lnTo>
                    <a:pt x="14368" y="74375"/>
                  </a:lnTo>
                  <a:lnTo>
                    <a:pt x="13465" y="73908"/>
                  </a:lnTo>
                  <a:lnTo>
                    <a:pt x="12589" y="73389"/>
                  </a:lnTo>
                  <a:lnTo>
                    <a:pt x="11740" y="72819"/>
                  </a:lnTo>
                  <a:lnTo>
                    <a:pt x="10917" y="72199"/>
                  </a:lnTo>
                  <a:lnTo>
                    <a:pt x="10120" y="71528"/>
                  </a:lnTo>
                  <a:lnTo>
                    <a:pt x="9350" y="70806"/>
                  </a:lnTo>
                  <a:lnTo>
                    <a:pt x="8606" y="70033"/>
                  </a:lnTo>
                  <a:lnTo>
                    <a:pt x="7889" y="69209"/>
                  </a:lnTo>
                  <a:lnTo>
                    <a:pt x="7198" y="68335"/>
                  </a:lnTo>
                  <a:lnTo>
                    <a:pt x="6536" y="67397"/>
                  </a:lnTo>
                  <a:lnTo>
                    <a:pt x="5902" y="66404"/>
                  </a:lnTo>
                  <a:lnTo>
                    <a:pt x="5299" y="65356"/>
                  </a:lnTo>
                  <a:lnTo>
                    <a:pt x="4725" y="64253"/>
                  </a:lnTo>
                  <a:lnTo>
                    <a:pt x="4181" y="63095"/>
                  </a:lnTo>
                  <a:lnTo>
                    <a:pt x="3667" y="61881"/>
                  </a:lnTo>
                  <a:lnTo>
                    <a:pt x="3182" y="60613"/>
                  </a:lnTo>
                  <a:lnTo>
                    <a:pt x="2727" y="59290"/>
                  </a:lnTo>
                  <a:lnTo>
                    <a:pt x="2301" y="57911"/>
                  </a:lnTo>
                  <a:lnTo>
                    <a:pt x="1905" y="56478"/>
                  </a:lnTo>
                  <a:lnTo>
                    <a:pt x="1543" y="54973"/>
                  </a:lnTo>
                  <a:lnTo>
                    <a:pt x="1219" y="53400"/>
                  </a:lnTo>
                  <a:lnTo>
                    <a:pt x="933" y="51759"/>
                  </a:lnTo>
                  <a:lnTo>
                    <a:pt x="686" y="50050"/>
                  </a:lnTo>
                  <a:lnTo>
                    <a:pt x="476" y="48274"/>
                  </a:lnTo>
                  <a:lnTo>
                    <a:pt x="304" y="46429"/>
                  </a:lnTo>
                  <a:lnTo>
                    <a:pt x="171" y="44518"/>
                  </a:lnTo>
                  <a:lnTo>
                    <a:pt x="76" y="42538"/>
                  </a:lnTo>
                  <a:lnTo>
                    <a:pt x="19" y="40490"/>
                  </a:lnTo>
                  <a:lnTo>
                    <a:pt x="0" y="38375"/>
                  </a:lnTo>
                  <a:lnTo>
                    <a:pt x="18" y="36160"/>
                  </a:lnTo>
                  <a:lnTo>
                    <a:pt x="74" y="34022"/>
                  </a:lnTo>
                  <a:lnTo>
                    <a:pt x="166" y="31963"/>
                  </a:lnTo>
                  <a:lnTo>
                    <a:pt x="296" y="29982"/>
                  </a:lnTo>
                  <a:lnTo>
                    <a:pt x="463" y="28080"/>
                  </a:lnTo>
                  <a:lnTo>
                    <a:pt x="666" y="26256"/>
                  </a:lnTo>
                  <a:lnTo>
                    <a:pt x="907" y="24510"/>
                  </a:lnTo>
                  <a:lnTo>
                    <a:pt x="1185" y="22843"/>
                  </a:lnTo>
                  <a:lnTo>
                    <a:pt x="1500" y="21254"/>
                  </a:lnTo>
                  <a:lnTo>
                    <a:pt x="1852" y="19743"/>
                  </a:lnTo>
                  <a:lnTo>
                    <a:pt x="2249" y="18291"/>
                  </a:lnTo>
                  <a:lnTo>
                    <a:pt x="2676" y="16900"/>
                  </a:lnTo>
                  <a:lnTo>
                    <a:pt x="3134" y="15568"/>
                  </a:lnTo>
                  <a:lnTo>
                    <a:pt x="3622" y="14298"/>
                  </a:lnTo>
                  <a:lnTo>
                    <a:pt x="4141" y="13087"/>
                  </a:lnTo>
                  <a:lnTo>
                    <a:pt x="4691" y="11937"/>
                  </a:lnTo>
                  <a:lnTo>
                    <a:pt x="5272" y="10847"/>
                  </a:lnTo>
                  <a:lnTo>
                    <a:pt x="5883" y="9817"/>
                  </a:lnTo>
                  <a:lnTo>
                    <a:pt x="6526" y="8848"/>
                  </a:lnTo>
                  <a:lnTo>
                    <a:pt x="7198" y="7939"/>
                  </a:lnTo>
                  <a:lnTo>
                    <a:pt x="7900" y="7087"/>
                  </a:lnTo>
                  <a:lnTo>
                    <a:pt x="8627" y="6288"/>
                  </a:lnTo>
                  <a:lnTo>
                    <a:pt x="9382" y="5541"/>
                  </a:lnTo>
                  <a:lnTo>
                    <a:pt x="10162" y="4848"/>
                  </a:lnTo>
                  <a:lnTo>
                    <a:pt x="10970" y="4208"/>
                  </a:lnTo>
                  <a:lnTo>
                    <a:pt x="11803" y="3620"/>
                  </a:lnTo>
                  <a:lnTo>
                    <a:pt x="12664" y="3085"/>
                  </a:lnTo>
                  <a:lnTo>
                    <a:pt x="13550" y="2604"/>
                  </a:lnTo>
                  <a:lnTo>
                    <a:pt x="14463" y="2175"/>
                  </a:lnTo>
                  <a:lnTo>
                    <a:pt x="15403" y="1799"/>
                  </a:lnTo>
                  <a:lnTo>
                    <a:pt x="16376" y="1457"/>
                  </a:lnTo>
                  <a:lnTo>
                    <a:pt x="17370" y="1151"/>
                  </a:lnTo>
                  <a:lnTo>
                    <a:pt x="18383" y="881"/>
                  </a:lnTo>
                  <a:lnTo>
                    <a:pt x="19417" y="647"/>
                  </a:lnTo>
                  <a:lnTo>
                    <a:pt x="20471" y="449"/>
                  </a:lnTo>
                  <a:lnTo>
                    <a:pt x="21545" y="287"/>
                  </a:lnTo>
                  <a:lnTo>
                    <a:pt x="22639" y="161"/>
                  </a:lnTo>
                  <a:lnTo>
                    <a:pt x="23753" y="71"/>
                  </a:lnTo>
                  <a:lnTo>
                    <a:pt x="24888" y="17"/>
                  </a:lnTo>
                  <a:lnTo>
                    <a:pt x="26042" y="0"/>
                  </a:lnTo>
                  <a:lnTo>
                    <a:pt x="27125" y="17"/>
                  </a:lnTo>
                  <a:lnTo>
                    <a:pt x="28191" y="71"/>
                  </a:lnTo>
                  <a:lnTo>
                    <a:pt x="29242" y="161"/>
                  </a:lnTo>
                  <a:lnTo>
                    <a:pt x="30277" y="287"/>
                  </a:lnTo>
                  <a:lnTo>
                    <a:pt x="31296" y="449"/>
                  </a:lnTo>
                  <a:lnTo>
                    <a:pt x="32299" y="647"/>
                  </a:lnTo>
                  <a:lnTo>
                    <a:pt x="33286" y="881"/>
                  </a:lnTo>
                  <a:lnTo>
                    <a:pt x="34257" y="1151"/>
                  </a:lnTo>
                  <a:lnTo>
                    <a:pt x="35213" y="1457"/>
                  </a:lnTo>
                  <a:lnTo>
                    <a:pt x="36152" y="1799"/>
                  </a:lnTo>
                  <a:lnTo>
                    <a:pt x="37081" y="2175"/>
                  </a:lnTo>
                  <a:lnTo>
                    <a:pt x="37984" y="2604"/>
                  </a:lnTo>
                  <a:lnTo>
                    <a:pt x="38860" y="3085"/>
                  </a:lnTo>
                  <a:lnTo>
                    <a:pt x="39709" y="3620"/>
                  </a:lnTo>
                  <a:lnTo>
                    <a:pt x="40532" y="4208"/>
                  </a:lnTo>
                  <a:lnTo>
                    <a:pt x="41329" y="4848"/>
                  </a:lnTo>
                  <a:lnTo>
                    <a:pt x="42099" y="5541"/>
                  </a:lnTo>
                  <a:lnTo>
                    <a:pt x="42843" y="6288"/>
                  </a:lnTo>
                  <a:lnTo>
                    <a:pt x="43560" y="7087"/>
                  </a:lnTo>
                  <a:lnTo>
                    <a:pt x="44251" y="7939"/>
                  </a:lnTo>
                  <a:lnTo>
                    <a:pt x="44924" y="8848"/>
                  </a:lnTo>
                  <a:lnTo>
                    <a:pt x="45566" y="9817"/>
                  </a:lnTo>
                  <a:lnTo>
                    <a:pt x="46177" y="10847"/>
                  </a:lnTo>
                  <a:lnTo>
                    <a:pt x="46758" y="11937"/>
                  </a:lnTo>
                  <a:lnTo>
                    <a:pt x="47308" y="13087"/>
                  </a:lnTo>
                  <a:lnTo>
                    <a:pt x="47827" y="14298"/>
                  </a:lnTo>
                  <a:lnTo>
                    <a:pt x="48315" y="15568"/>
                  </a:lnTo>
                  <a:lnTo>
                    <a:pt x="48773" y="16900"/>
                  </a:lnTo>
                  <a:lnTo>
                    <a:pt x="49200" y="18291"/>
                  </a:lnTo>
                  <a:lnTo>
                    <a:pt x="49597" y="19743"/>
                  </a:lnTo>
                  <a:lnTo>
                    <a:pt x="49969" y="21254"/>
                  </a:lnTo>
                  <a:lnTo>
                    <a:pt x="50302" y="22843"/>
                  </a:lnTo>
                  <a:lnTo>
                    <a:pt x="50596" y="24510"/>
                  </a:lnTo>
                  <a:lnTo>
                    <a:pt x="50850" y="26256"/>
                  </a:lnTo>
                  <a:lnTo>
                    <a:pt x="51066" y="28080"/>
                  </a:lnTo>
                  <a:lnTo>
                    <a:pt x="51242" y="29982"/>
                  </a:lnTo>
                  <a:lnTo>
                    <a:pt x="51379" y="31963"/>
                  </a:lnTo>
                  <a:lnTo>
                    <a:pt x="51477" y="34022"/>
                  </a:lnTo>
                  <a:lnTo>
                    <a:pt x="51536" y="36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134271" y="3903639"/>
              <a:ext cx="21755" cy="53408"/>
            </a:xfrm>
            <a:custGeom>
              <a:avLst/>
              <a:pathLst>
                <a:path w="21755" h="53408">
                  <a:moveTo>
                    <a:pt x="21755" y="26730"/>
                  </a:moveTo>
                  <a:lnTo>
                    <a:pt x="21749" y="25180"/>
                  </a:lnTo>
                  <a:lnTo>
                    <a:pt x="21731" y="23686"/>
                  </a:lnTo>
                  <a:lnTo>
                    <a:pt x="21702" y="22246"/>
                  </a:lnTo>
                  <a:lnTo>
                    <a:pt x="21661" y="20861"/>
                  </a:lnTo>
                  <a:lnTo>
                    <a:pt x="21609" y="19531"/>
                  </a:lnTo>
                  <a:lnTo>
                    <a:pt x="21545" y="18257"/>
                  </a:lnTo>
                  <a:lnTo>
                    <a:pt x="21469" y="17037"/>
                  </a:lnTo>
                  <a:lnTo>
                    <a:pt x="21382" y="15873"/>
                  </a:lnTo>
                  <a:lnTo>
                    <a:pt x="21283" y="14763"/>
                  </a:lnTo>
                  <a:lnTo>
                    <a:pt x="21172" y="13709"/>
                  </a:lnTo>
                  <a:lnTo>
                    <a:pt x="21049" y="12693"/>
                  </a:lnTo>
                  <a:lnTo>
                    <a:pt x="20912" y="11721"/>
                  </a:lnTo>
                  <a:lnTo>
                    <a:pt x="20761" y="10792"/>
                  </a:lnTo>
                  <a:lnTo>
                    <a:pt x="20596" y="9906"/>
                  </a:lnTo>
                  <a:lnTo>
                    <a:pt x="20418" y="9064"/>
                  </a:lnTo>
                  <a:lnTo>
                    <a:pt x="20226" y="8265"/>
                  </a:lnTo>
                  <a:lnTo>
                    <a:pt x="20020" y="7510"/>
                  </a:lnTo>
                  <a:lnTo>
                    <a:pt x="19800" y="6798"/>
                  </a:lnTo>
                  <a:lnTo>
                    <a:pt x="19567" y="6130"/>
                  </a:lnTo>
                  <a:lnTo>
                    <a:pt x="19320" y="5504"/>
                  </a:lnTo>
                  <a:lnTo>
                    <a:pt x="19058" y="4909"/>
                  </a:lnTo>
                  <a:lnTo>
                    <a:pt x="18780" y="4351"/>
                  </a:lnTo>
                  <a:lnTo>
                    <a:pt x="18486" y="3829"/>
                  </a:lnTo>
                  <a:lnTo>
                    <a:pt x="18176" y="3345"/>
                  </a:lnTo>
                  <a:lnTo>
                    <a:pt x="17851" y="2898"/>
                  </a:lnTo>
                  <a:lnTo>
                    <a:pt x="17509" y="2487"/>
                  </a:lnTo>
                  <a:lnTo>
                    <a:pt x="17152" y="2114"/>
                  </a:lnTo>
                  <a:lnTo>
                    <a:pt x="16779" y="1778"/>
                  </a:lnTo>
                  <a:lnTo>
                    <a:pt x="16390" y="1479"/>
                  </a:lnTo>
                  <a:lnTo>
                    <a:pt x="15985" y="1217"/>
                  </a:lnTo>
                  <a:lnTo>
                    <a:pt x="15574" y="986"/>
                  </a:lnTo>
                  <a:lnTo>
                    <a:pt x="15144" y="779"/>
                  </a:lnTo>
                  <a:lnTo>
                    <a:pt x="14697" y="596"/>
                  </a:lnTo>
                  <a:lnTo>
                    <a:pt x="14232" y="438"/>
                  </a:lnTo>
                  <a:lnTo>
                    <a:pt x="13749" y="304"/>
                  </a:lnTo>
                  <a:lnTo>
                    <a:pt x="13247" y="194"/>
                  </a:lnTo>
                  <a:lnTo>
                    <a:pt x="12728" y="109"/>
                  </a:lnTo>
                  <a:lnTo>
                    <a:pt x="12191" y="48"/>
                  </a:lnTo>
                  <a:lnTo>
                    <a:pt x="11636" y="12"/>
                  </a:lnTo>
                  <a:lnTo>
                    <a:pt x="11062" y="0"/>
                  </a:lnTo>
                  <a:lnTo>
                    <a:pt x="10448" y="12"/>
                  </a:lnTo>
                  <a:lnTo>
                    <a:pt x="9853" y="50"/>
                  </a:lnTo>
                  <a:lnTo>
                    <a:pt x="9279" y="114"/>
                  </a:lnTo>
                  <a:lnTo>
                    <a:pt x="8725" y="203"/>
                  </a:lnTo>
                  <a:lnTo>
                    <a:pt x="8191" y="317"/>
                  </a:lnTo>
                  <a:lnTo>
                    <a:pt x="7677" y="457"/>
                  </a:lnTo>
                  <a:lnTo>
                    <a:pt x="7183" y="622"/>
                  </a:lnTo>
                  <a:lnTo>
                    <a:pt x="6709" y="813"/>
                  </a:lnTo>
                  <a:lnTo>
                    <a:pt x="6256" y="1029"/>
                  </a:lnTo>
                  <a:lnTo>
                    <a:pt x="5822" y="1270"/>
                  </a:lnTo>
                  <a:lnTo>
                    <a:pt x="5407" y="1532"/>
                  </a:lnTo>
                  <a:lnTo>
                    <a:pt x="5007" y="1831"/>
                  </a:lnTo>
                  <a:lnTo>
                    <a:pt x="4623" y="2167"/>
                  </a:lnTo>
                  <a:lnTo>
                    <a:pt x="4255" y="2540"/>
                  </a:lnTo>
                  <a:lnTo>
                    <a:pt x="3903" y="2950"/>
                  </a:lnTo>
                  <a:lnTo>
                    <a:pt x="3567" y="3398"/>
                  </a:lnTo>
                  <a:lnTo>
                    <a:pt x="3247" y="3882"/>
                  </a:lnTo>
                  <a:lnTo>
                    <a:pt x="2943" y="4403"/>
                  </a:lnTo>
                  <a:lnTo>
                    <a:pt x="2654" y="4962"/>
                  </a:lnTo>
                  <a:lnTo>
                    <a:pt x="2381" y="5557"/>
                  </a:lnTo>
                  <a:lnTo>
                    <a:pt x="2134" y="6193"/>
                  </a:lnTo>
                  <a:lnTo>
                    <a:pt x="1901" y="6870"/>
                  </a:lnTo>
                  <a:lnTo>
                    <a:pt x="1681" y="7590"/>
                  </a:lnTo>
                  <a:lnTo>
                    <a:pt x="1475" y="8352"/>
                  </a:lnTo>
                  <a:lnTo>
                    <a:pt x="1283" y="9157"/>
                  </a:lnTo>
                  <a:lnTo>
                    <a:pt x="1105" y="10004"/>
                  </a:lnTo>
                  <a:lnTo>
                    <a:pt x="940" y="10893"/>
                  </a:lnTo>
                  <a:lnTo>
                    <a:pt x="789" y="11825"/>
                  </a:lnTo>
                  <a:lnTo>
                    <a:pt x="652" y="12798"/>
                  </a:lnTo>
                  <a:lnTo>
                    <a:pt x="529" y="13815"/>
                  </a:lnTo>
                  <a:lnTo>
                    <a:pt x="428" y="14868"/>
                  </a:lnTo>
                  <a:lnTo>
                    <a:pt x="338" y="15974"/>
                  </a:lnTo>
                  <a:lnTo>
                    <a:pt x="259" y="17134"/>
                  </a:lnTo>
                  <a:lnTo>
                    <a:pt x="190" y="18346"/>
                  </a:lnTo>
                  <a:lnTo>
                    <a:pt x="132" y="19611"/>
                  </a:lnTo>
                  <a:lnTo>
                    <a:pt x="84" y="20929"/>
                  </a:lnTo>
                  <a:lnTo>
                    <a:pt x="47" y="22300"/>
                  </a:lnTo>
                  <a:lnTo>
                    <a:pt x="21" y="23724"/>
                  </a:lnTo>
                  <a:lnTo>
                    <a:pt x="5" y="25200"/>
                  </a:lnTo>
                  <a:lnTo>
                    <a:pt x="0" y="26730"/>
                  </a:lnTo>
                  <a:lnTo>
                    <a:pt x="5" y="28240"/>
                  </a:lnTo>
                  <a:lnTo>
                    <a:pt x="23" y="29699"/>
                  </a:lnTo>
                  <a:lnTo>
                    <a:pt x="52" y="31107"/>
                  </a:lnTo>
                  <a:lnTo>
                    <a:pt x="93" y="32464"/>
                  </a:lnTo>
                  <a:lnTo>
                    <a:pt x="145" y="33770"/>
                  </a:lnTo>
                  <a:lnTo>
                    <a:pt x="209" y="35026"/>
                  </a:lnTo>
                  <a:lnTo>
                    <a:pt x="285" y="36230"/>
                  </a:lnTo>
                  <a:lnTo>
                    <a:pt x="372" y="37384"/>
                  </a:lnTo>
                  <a:lnTo>
                    <a:pt x="471" y="38488"/>
                  </a:lnTo>
                  <a:lnTo>
                    <a:pt x="582" y="39540"/>
                  </a:lnTo>
                  <a:lnTo>
                    <a:pt x="705" y="40547"/>
                  </a:lnTo>
                  <a:lnTo>
                    <a:pt x="842" y="41513"/>
                  </a:lnTo>
                  <a:lnTo>
                    <a:pt x="993" y="42439"/>
                  </a:lnTo>
                  <a:lnTo>
                    <a:pt x="1158" y="43326"/>
                  </a:lnTo>
                  <a:lnTo>
                    <a:pt x="1336" y="44171"/>
                  </a:lnTo>
                  <a:lnTo>
                    <a:pt x="1528" y="44977"/>
                  </a:lnTo>
                  <a:lnTo>
                    <a:pt x="1734" y="45742"/>
                  </a:lnTo>
                  <a:lnTo>
                    <a:pt x="1954" y="46468"/>
                  </a:lnTo>
                  <a:lnTo>
                    <a:pt x="2187" y="47152"/>
                  </a:lnTo>
                  <a:lnTo>
                    <a:pt x="2434" y="47797"/>
                  </a:lnTo>
                  <a:lnTo>
                    <a:pt x="2696" y="48393"/>
                  </a:lnTo>
                  <a:lnTo>
                    <a:pt x="2974" y="48953"/>
                  </a:lnTo>
                  <a:lnTo>
                    <a:pt x="3268" y="49477"/>
                  </a:lnTo>
                  <a:lnTo>
                    <a:pt x="3578" y="49965"/>
                  </a:lnTo>
                  <a:lnTo>
                    <a:pt x="3903" y="50417"/>
                  </a:lnTo>
                  <a:lnTo>
                    <a:pt x="4245" y="50833"/>
                  </a:lnTo>
                  <a:lnTo>
                    <a:pt x="4602" y="51213"/>
                  </a:lnTo>
                  <a:lnTo>
                    <a:pt x="4975" y="51558"/>
                  </a:lnTo>
                  <a:lnTo>
                    <a:pt x="5364" y="51866"/>
                  </a:lnTo>
                  <a:lnTo>
                    <a:pt x="5769" y="52138"/>
                  </a:lnTo>
                  <a:lnTo>
                    <a:pt x="6192" y="52379"/>
                  </a:lnTo>
                  <a:lnTo>
                    <a:pt x="6633" y="52595"/>
                  </a:lnTo>
                  <a:lnTo>
                    <a:pt x="7093" y="52786"/>
                  </a:lnTo>
                  <a:lnTo>
                    <a:pt x="7573" y="52951"/>
                  </a:lnTo>
                  <a:lnTo>
                    <a:pt x="8072" y="53090"/>
                  </a:lnTo>
                  <a:lnTo>
                    <a:pt x="8589" y="53205"/>
                  </a:lnTo>
                  <a:lnTo>
                    <a:pt x="9126" y="53294"/>
                  </a:lnTo>
                  <a:lnTo>
                    <a:pt x="9682" y="53357"/>
                  </a:lnTo>
                  <a:lnTo>
                    <a:pt x="10257" y="53395"/>
                  </a:lnTo>
                  <a:lnTo>
                    <a:pt x="10851" y="53408"/>
                  </a:lnTo>
                  <a:lnTo>
                    <a:pt x="11424" y="53395"/>
                  </a:lnTo>
                  <a:lnTo>
                    <a:pt x="11981" y="53357"/>
                  </a:lnTo>
                  <a:lnTo>
                    <a:pt x="12521" y="53294"/>
                  </a:lnTo>
                  <a:lnTo>
                    <a:pt x="13044" y="53205"/>
                  </a:lnTo>
                  <a:lnTo>
                    <a:pt x="13550" y="53090"/>
                  </a:lnTo>
                  <a:lnTo>
                    <a:pt x="14039" y="52951"/>
                  </a:lnTo>
                  <a:lnTo>
                    <a:pt x="14511" y="52786"/>
                  </a:lnTo>
                  <a:lnTo>
                    <a:pt x="14967" y="52595"/>
                  </a:lnTo>
                  <a:lnTo>
                    <a:pt x="15405" y="52379"/>
                  </a:lnTo>
                  <a:lnTo>
                    <a:pt x="15826" y="52138"/>
                  </a:lnTo>
                  <a:lnTo>
                    <a:pt x="16232" y="51866"/>
                  </a:lnTo>
                  <a:lnTo>
                    <a:pt x="16622" y="51558"/>
                  </a:lnTo>
                  <a:lnTo>
                    <a:pt x="16998" y="51213"/>
                  </a:lnTo>
                  <a:lnTo>
                    <a:pt x="17359" y="50833"/>
                  </a:lnTo>
                  <a:lnTo>
                    <a:pt x="17705" y="50417"/>
                  </a:lnTo>
                  <a:lnTo>
                    <a:pt x="18037" y="49965"/>
                  </a:lnTo>
                  <a:lnTo>
                    <a:pt x="18353" y="49477"/>
                  </a:lnTo>
                  <a:lnTo>
                    <a:pt x="18655" y="48953"/>
                  </a:lnTo>
                  <a:lnTo>
                    <a:pt x="18942" y="48393"/>
                  </a:lnTo>
                  <a:lnTo>
                    <a:pt x="19214" y="47797"/>
                  </a:lnTo>
                  <a:lnTo>
                    <a:pt x="19471" y="47152"/>
                  </a:lnTo>
                  <a:lnTo>
                    <a:pt x="19714" y="46468"/>
                  </a:lnTo>
                  <a:lnTo>
                    <a:pt x="19941" y="45742"/>
                  </a:lnTo>
                  <a:lnTo>
                    <a:pt x="20154" y="44977"/>
                  </a:lnTo>
                  <a:lnTo>
                    <a:pt x="20352" y="44171"/>
                  </a:lnTo>
                  <a:lnTo>
                    <a:pt x="20535" y="43326"/>
                  </a:lnTo>
                  <a:lnTo>
                    <a:pt x="20703" y="42439"/>
                  </a:lnTo>
                  <a:lnTo>
                    <a:pt x="20857" y="41513"/>
                  </a:lnTo>
                  <a:lnTo>
                    <a:pt x="20996" y="40547"/>
                  </a:lnTo>
                  <a:lnTo>
                    <a:pt x="21119" y="39540"/>
                  </a:lnTo>
                  <a:lnTo>
                    <a:pt x="21240" y="38488"/>
                  </a:lnTo>
                  <a:lnTo>
                    <a:pt x="21348" y="37384"/>
                  </a:lnTo>
                  <a:lnTo>
                    <a:pt x="21443" y="36230"/>
                  </a:lnTo>
                  <a:lnTo>
                    <a:pt x="21526" y="35026"/>
                  </a:lnTo>
                  <a:lnTo>
                    <a:pt x="21596" y="33770"/>
                  </a:lnTo>
                  <a:lnTo>
                    <a:pt x="21653" y="32464"/>
                  </a:lnTo>
                  <a:lnTo>
                    <a:pt x="21697" y="31107"/>
                  </a:lnTo>
                  <a:lnTo>
                    <a:pt x="21729" y="29699"/>
                  </a:lnTo>
                  <a:lnTo>
                    <a:pt x="21748" y="28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177040" y="3893106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189162" y="3906672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046185" y="4547188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058306" y="4560754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109121" y="4546076"/>
              <a:ext cx="51555" cy="76751"/>
            </a:xfrm>
            <a:custGeom>
              <a:avLst/>
              <a:pathLst>
                <a:path w="51555" h="76751">
                  <a:moveTo>
                    <a:pt x="51555" y="38375"/>
                  </a:moveTo>
                  <a:lnTo>
                    <a:pt x="51536" y="40480"/>
                  </a:lnTo>
                  <a:lnTo>
                    <a:pt x="51477" y="42519"/>
                  </a:lnTo>
                  <a:lnTo>
                    <a:pt x="51379" y="44491"/>
                  </a:lnTo>
                  <a:lnTo>
                    <a:pt x="51242" y="46396"/>
                  </a:lnTo>
                  <a:lnTo>
                    <a:pt x="51066" y="48234"/>
                  </a:lnTo>
                  <a:lnTo>
                    <a:pt x="50850" y="50006"/>
                  </a:lnTo>
                  <a:lnTo>
                    <a:pt x="50596" y="51710"/>
                  </a:lnTo>
                  <a:lnTo>
                    <a:pt x="50302" y="53349"/>
                  </a:lnTo>
                  <a:lnTo>
                    <a:pt x="49969" y="54920"/>
                  </a:lnTo>
                  <a:lnTo>
                    <a:pt x="49597" y="56425"/>
                  </a:lnTo>
                  <a:lnTo>
                    <a:pt x="49190" y="57859"/>
                  </a:lnTo>
                  <a:lnTo>
                    <a:pt x="48752" y="59237"/>
                  </a:lnTo>
                  <a:lnTo>
                    <a:pt x="48284" y="60560"/>
                  </a:lnTo>
                  <a:lnTo>
                    <a:pt x="47785" y="61828"/>
                  </a:lnTo>
                  <a:lnTo>
                    <a:pt x="47255" y="63042"/>
                  </a:lnTo>
                  <a:lnTo>
                    <a:pt x="46694" y="64200"/>
                  </a:lnTo>
                  <a:lnTo>
                    <a:pt x="46103" y="65303"/>
                  </a:lnTo>
                  <a:lnTo>
                    <a:pt x="45481" y="66351"/>
                  </a:lnTo>
                  <a:lnTo>
                    <a:pt x="44828" y="67344"/>
                  </a:lnTo>
                  <a:lnTo>
                    <a:pt x="44145" y="68282"/>
                  </a:lnTo>
                  <a:lnTo>
                    <a:pt x="43444" y="69157"/>
                  </a:lnTo>
                  <a:lnTo>
                    <a:pt x="42716" y="69982"/>
                  </a:lnTo>
                  <a:lnTo>
                    <a:pt x="41961" y="70758"/>
                  </a:lnTo>
                  <a:lnTo>
                    <a:pt x="41181" y="71483"/>
                  </a:lnTo>
                  <a:lnTo>
                    <a:pt x="40373" y="72159"/>
                  </a:lnTo>
                  <a:lnTo>
                    <a:pt x="39540" y="72785"/>
                  </a:lnTo>
                  <a:lnTo>
                    <a:pt x="38680" y="73362"/>
                  </a:lnTo>
                  <a:lnTo>
                    <a:pt x="37793" y="73889"/>
                  </a:lnTo>
                  <a:lnTo>
                    <a:pt x="36880" y="74365"/>
                  </a:lnTo>
                  <a:lnTo>
                    <a:pt x="35940" y="74793"/>
                  </a:lnTo>
                  <a:lnTo>
                    <a:pt x="34989" y="75165"/>
                  </a:lnTo>
                  <a:lnTo>
                    <a:pt x="34020" y="75498"/>
                  </a:lnTo>
                  <a:lnTo>
                    <a:pt x="33033" y="75791"/>
                  </a:lnTo>
                  <a:lnTo>
                    <a:pt x="32028" y="76046"/>
                  </a:lnTo>
                  <a:lnTo>
                    <a:pt x="31004" y="76261"/>
                  </a:lnTo>
                  <a:lnTo>
                    <a:pt x="29963" y="76438"/>
                  </a:lnTo>
                  <a:lnTo>
                    <a:pt x="28904" y="76575"/>
                  </a:lnTo>
                  <a:lnTo>
                    <a:pt x="27827" y="76673"/>
                  </a:lnTo>
                  <a:lnTo>
                    <a:pt x="26732" y="76732"/>
                  </a:lnTo>
                  <a:lnTo>
                    <a:pt x="25619" y="76751"/>
                  </a:lnTo>
                  <a:lnTo>
                    <a:pt x="24505" y="76732"/>
                  </a:lnTo>
                  <a:lnTo>
                    <a:pt x="23410" y="76673"/>
                  </a:lnTo>
                  <a:lnTo>
                    <a:pt x="22333" y="76575"/>
                  </a:lnTo>
                  <a:lnTo>
                    <a:pt x="21274" y="76438"/>
                  </a:lnTo>
                  <a:lnTo>
                    <a:pt x="20233" y="76261"/>
                  </a:lnTo>
                  <a:lnTo>
                    <a:pt x="19210" y="76046"/>
                  </a:lnTo>
                  <a:lnTo>
                    <a:pt x="18204" y="75791"/>
                  </a:lnTo>
                  <a:lnTo>
                    <a:pt x="17217" y="75498"/>
                  </a:lnTo>
                  <a:lnTo>
                    <a:pt x="16248" y="75165"/>
                  </a:lnTo>
                  <a:lnTo>
                    <a:pt x="15297" y="74793"/>
                  </a:lnTo>
                  <a:lnTo>
                    <a:pt x="14368" y="74375"/>
                  </a:lnTo>
                  <a:lnTo>
                    <a:pt x="13465" y="73908"/>
                  </a:lnTo>
                  <a:lnTo>
                    <a:pt x="12589" y="73389"/>
                  </a:lnTo>
                  <a:lnTo>
                    <a:pt x="11740" y="72819"/>
                  </a:lnTo>
                  <a:lnTo>
                    <a:pt x="10917" y="72199"/>
                  </a:lnTo>
                  <a:lnTo>
                    <a:pt x="10120" y="71528"/>
                  </a:lnTo>
                  <a:lnTo>
                    <a:pt x="9350" y="70806"/>
                  </a:lnTo>
                  <a:lnTo>
                    <a:pt x="8606" y="70033"/>
                  </a:lnTo>
                  <a:lnTo>
                    <a:pt x="7889" y="69209"/>
                  </a:lnTo>
                  <a:lnTo>
                    <a:pt x="7198" y="68335"/>
                  </a:lnTo>
                  <a:lnTo>
                    <a:pt x="6536" y="67397"/>
                  </a:lnTo>
                  <a:lnTo>
                    <a:pt x="5902" y="66404"/>
                  </a:lnTo>
                  <a:lnTo>
                    <a:pt x="5299" y="65356"/>
                  </a:lnTo>
                  <a:lnTo>
                    <a:pt x="4725" y="64253"/>
                  </a:lnTo>
                  <a:lnTo>
                    <a:pt x="4181" y="63095"/>
                  </a:lnTo>
                  <a:lnTo>
                    <a:pt x="3667" y="61881"/>
                  </a:lnTo>
                  <a:lnTo>
                    <a:pt x="3182" y="60613"/>
                  </a:lnTo>
                  <a:lnTo>
                    <a:pt x="2727" y="59290"/>
                  </a:lnTo>
                  <a:lnTo>
                    <a:pt x="2301" y="57911"/>
                  </a:lnTo>
                  <a:lnTo>
                    <a:pt x="1905" y="56478"/>
                  </a:lnTo>
                  <a:lnTo>
                    <a:pt x="1543" y="54973"/>
                  </a:lnTo>
                  <a:lnTo>
                    <a:pt x="1219" y="53400"/>
                  </a:lnTo>
                  <a:lnTo>
                    <a:pt x="933" y="51759"/>
                  </a:lnTo>
                  <a:lnTo>
                    <a:pt x="686" y="50050"/>
                  </a:lnTo>
                  <a:lnTo>
                    <a:pt x="476" y="48274"/>
                  </a:lnTo>
                  <a:lnTo>
                    <a:pt x="304" y="46429"/>
                  </a:lnTo>
                  <a:lnTo>
                    <a:pt x="171" y="44518"/>
                  </a:lnTo>
                  <a:lnTo>
                    <a:pt x="76" y="42538"/>
                  </a:lnTo>
                  <a:lnTo>
                    <a:pt x="19" y="40490"/>
                  </a:lnTo>
                  <a:lnTo>
                    <a:pt x="0" y="38375"/>
                  </a:lnTo>
                  <a:lnTo>
                    <a:pt x="18" y="36160"/>
                  </a:lnTo>
                  <a:lnTo>
                    <a:pt x="74" y="34022"/>
                  </a:lnTo>
                  <a:lnTo>
                    <a:pt x="166" y="31963"/>
                  </a:lnTo>
                  <a:lnTo>
                    <a:pt x="296" y="29982"/>
                  </a:lnTo>
                  <a:lnTo>
                    <a:pt x="463" y="28080"/>
                  </a:lnTo>
                  <a:lnTo>
                    <a:pt x="666" y="26256"/>
                  </a:lnTo>
                  <a:lnTo>
                    <a:pt x="907" y="24510"/>
                  </a:lnTo>
                  <a:lnTo>
                    <a:pt x="1185" y="22843"/>
                  </a:lnTo>
                  <a:lnTo>
                    <a:pt x="1500" y="21254"/>
                  </a:lnTo>
                  <a:lnTo>
                    <a:pt x="1852" y="19743"/>
                  </a:lnTo>
                  <a:lnTo>
                    <a:pt x="2249" y="18291"/>
                  </a:lnTo>
                  <a:lnTo>
                    <a:pt x="2676" y="16900"/>
                  </a:lnTo>
                  <a:lnTo>
                    <a:pt x="3134" y="15568"/>
                  </a:lnTo>
                  <a:lnTo>
                    <a:pt x="3622" y="14298"/>
                  </a:lnTo>
                  <a:lnTo>
                    <a:pt x="4141" y="13087"/>
                  </a:lnTo>
                  <a:lnTo>
                    <a:pt x="4691" y="11937"/>
                  </a:lnTo>
                  <a:lnTo>
                    <a:pt x="5272" y="10847"/>
                  </a:lnTo>
                  <a:lnTo>
                    <a:pt x="5883" y="9817"/>
                  </a:lnTo>
                  <a:lnTo>
                    <a:pt x="6526" y="8848"/>
                  </a:lnTo>
                  <a:lnTo>
                    <a:pt x="7198" y="7939"/>
                  </a:lnTo>
                  <a:lnTo>
                    <a:pt x="7900" y="7087"/>
                  </a:lnTo>
                  <a:lnTo>
                    <a:pt x="8627" y="6288"/>
                  </a:lnTo>
                  <a:lnTo>
                    <a:pt x="9382" y="5541"/>
                  </a:lnTo>
                  <a:lnTo>
                    <a:pt x="10162" y="4848"/>
                  </a:lnTo>
                  <a:lnTo>
                    <a:pt x="10970" y="4208"/>
                  </a:lnTo>
                  <a:lnTo>
                    <a:pt x="11803" y="3620"/>
                  </a:lnTo>
                  <a:lnTo>
                    <a:pt x="12664" y="3085"/>
                  </a:lnTo>
                  <a:lnTo>
                    <a:pt x="13550" y="2604"/>
                  </a:lnTo>
                  <a:lnTo>
                    <a:pt x="14463" y="2175"/>
                  </a:lnTo>
                  <a:lnTo>
                    <a:pt x="15403" y="1799"/>
                  </a:lnTo>
                  <a:lnTo>
                    <a:pt x="16376" y="1457"/>
                  </a:lnTo>
                  <a:lnTo>
                    <a:pt x="17370" y="1151"/>
                  </a:lnTo>
                  <a:lnTo>
                    <a:pt x="18383" y="881"/>
                  </a:lnTo>
                  <a:lnTo>
                    <a:pt x="19417" y="647"/>
                  </a:lnTo>
                  <a:lnTo>
                    <a:pt x="20471" y="449"/>
                  </a:lnTo>
                  <a:lnTo>
                    <a:pt x="21545" y="287"/>
                  </a:lnTo>
                  <a:lnTo>
                    <a:pt x="22639" y="161"/>
                  </a:lnTo>
                  <a:lnTo>
                    <a:pt x="23753" y="71"/>
                  </a:lnTo>
                  <a:lnTo>
                    <a:pt x="24888" y="17"/>
                  </a:lnTo>
                  <a:lnTo>
                    <a:pt x="26042" y="0"/>
                  </a:lnTo>
                  <a:lnTo>
                    <a:pt x="27125" y="17"/>
                  </a:lnTo>
                  <a:lnTo>
                    <a:pt x="28191" y="71"/>
                  </a:lnTo>
                  <a:lnTo>
                    <a:pt x="29242" y="161"/>
                  </a:lnTo>
                  <a:lnTo>
                    <a:pt x="30277" y="287"/>
                  </a:lnTo>
                  <a:lnTo>
                    <a:pt x="31296" y="449"/>
                  </a:lnTo>
                  <a:lnTo>
                    <a:pt x="32299" y="647"/>
                  </a:lnTo>
                  <a:lnTo>
                    <a:pt x="33286" y="881"/>
                  </a:lnTo>
                  <a:lnTo>
                    <a:pt x="34257" y="1151"/>
                  </a:lnTo>
                  <a:lnTo>
                    <a:pt x="35213" y="1457"/>
                  </a:lnTo>
                  <a:lnTo>
                    <a:pt x="36152" y="1799"/>
                  </a:lnTo>
                  <a:lnTo>
                    <a:pt x="37081" y="2175"/>
                  </a:lnTo>
                  <a:lnTo>
                    <a:pt x="37984" y="2604"/>
                  </a:lnTo>
                  <a:lnTo>
                    <a:pt x="38860" y="3085"/>
                  </a:lnTo>
                  <a:lnTo>
                    <a:pt x="39709" y="3620"/>
                  </a:lnTo>
                  <a:lnTo>
                    <a:pt x="40532" y="4208"/>
                  </a:lnTo>
                  <a:lnTo>
                    <a:pt x="41329" y="4848"/>
                  </a:lnTo>
                  <a:lnTo>
                    <a:pt x="42099" y="5541"/>
                  </a:lnTo>
                  <a:lnTo>
                    <a:pt x="42843" y="6288"/>
                  </a:lnTo>
                  <a:lnTo>
                    <a:pt x="43560" y="7087"/>
                  </a:lnTo>
                  <a:lnTo>
                    <a:pt x="44251" y="7939"/>
                  </a:lnTo>
                  <a:lnTo>
                    <a:pt x="44924" y="8848"/>
                  </a:lnTo>
                  <a:lnTo>
                    <a:pt x="45566" y="9817"/>
                  </a:lnTo>
                  <a:lnTo>
                    <a:pt x="46177" y="10847"/>
                  </a:lnTo>
                  <a:lnTo>
                    <a:pt x="46758" y="11937"/>
                  </a:lnTo>
                  <a:lnTo>
                    <a:pt x="47308" y="13087"/>
                  </a:lnTo>
                  <a:lnTo>
                    <a:pt x="47827" y="14298"/>
                  </a:lnTo>
                  <a:lnTo>
                    <a:pt x="48315" y="15568"/>
                  </a:lnTo>
                  <a:lnTo>
                    <a:pt x="48773" y="16900"/>
                  </a:lnTo>
                  <a:lnTo>
                    <a:pt x="49200" y="18291"/>
                  </a:lnTo>
                  <a:lnTo>
                    <a:pt x="49597" y="19743"/>
                  </a:lnTo>
                  <a:lnTo>
                    <a:pt x="49969" y="21254"/>
                  </a:lnTo>
                  <a:lnTo>
                    <a:pt x="50302" y="22843"/>
                  </a:lnTo>
                  <a:lnTo>
                    <a:pt x="50596" y="24510"/>
                  </a:lnTo>
                  <a:lnTo>
                    <a:pt x="50850" y="26256"/>
                  </a:lnTo>
                  <a:lnTo>
                    <a:pt x="51066" y="28080"/>
                  </a:lnTo>
                  <a:lnTo>
                    <a:pt x="51242" y="29982"/>
                  </a:lnTo>
                  <a:lnTo>
                    <a:pt x="51379" y="31963"/>
                  </a:lnTo>
                  <a:lnTo>
                    <a:pt x="51477" y="34022"/>
                  </a:lnTo>
                  <a:lnTo>
                    <a:pt x="51536" y="36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123995" y="4557721"/>
              <a:ext cx="21755" cy="53408"/>
            </a:xfrm>
            <a:custGeom>
              <a:avLst/>
              <a:pathLst>
                <a:path w="21755" h="53408">
                  <a:moveTo>
                    <a:pt x="21755" y="26730"/>
                  </a:moveTo>
                  <a:lnTo>
                    <a:pt x="21749" y="25180"/>
                  </a:lnTo>
                  <a:lnTo>
                    <a:pt x="21731" y="23686"/>
                  </a:lnTo>
                  <a:lnTo>
                    <a:pt x="21702" y="22246"/>
                  </a:lnTo>
                  <a:lnTo>
                    <a:pt x="21661" y="20861"/>
                  </a:lnTo>
                  <a:lnTo>
                    <a:pt x="21609" y="19531"/>
                  </a:lnTo>
                  <a:lnTo>
                    <a:pt x="21545" y="18257"/>
                  </a:lnTo>
                  <a:lnTo>
                    <a:pt x="21469" y="17037"/>
                  </a:lnTo>
                  <a:lnTo>
                    <a:pt x="21382" y="15873"/>
                  </a:lnTo>
                  <a:lnTo>
                    <a:pt x="21283" y="14763"/>
                  </a:lnTo>
                  <a:lnTo>
                    <a:pt x="21172" y="13709"/>
                  </a:lnTo>
                  <a:lnTo>
                    <a:pt x="21049" y="12693"/>
                  </a:lnTo>
                  <a:lnTo>
                    <a:pt x="20912" y="11721"/>
                  </a:lnTo>
                  <a:lnTo>
                    <a:pt x="20761" y="10792"/>
                  </a:lnTo>
                  <a:lnTo>
                    <a:pt x="20596" y="9906"/>
                  </a:lnTo>
                  <a:lnTo>
                    <a:pt x="20418" y="9064"/>
                  </a:lnTo>
                  <a:lnTo>
                    <a:pt x="20226" y="8265"/>
                  </a:lnTo>
                  <a:lnTo>
                    <a:pt x="20020" y="7510"/>
                  </a:lnTo>
                  <a:lnTo>
                    <a:pt x="19800" y="6798"/>
                  </a:lnTo>
                  <a:lnTo>
                    <a:pt x="19567" y="6130"/>
                  </a:lnTo>
                  <a:lnTo>
                    <a:pt x="19320" y="5504"/>
                  </a:lnTo>
                  <a:lnTo>
                    <a:pt x="19058" y="4909"/>
                  </a:lnTo>
                  <a:lnTo>
                    <a:pt x="18780" y="4351"/>
                  </a:lnTo>
                  <a:lnTo>
                    <a:pt x="18486" y="3829"/>
                  </a:lnTo>
                  <a:lnTo>
                    <a:pt x="18176" y="3345"/>
                  </a:lnTo>
                  <a:lnTo>
                    <a:pt x="17851" y="2898"/>
                  </a:lnTo>
                  <a:lnTo>
                    <a:pt x="17509" y="2487"/>
                  </a:lnTo>
                  <a:lnTo>
                    <a:pt x="17152" y="2114"/>
                  </a:lnTo>
                  <a:lnTo>
                    <a:pt x="16779" y="1778"/>
                  </a:lnTo>
                  <a:lnTo>
                    <a:pt x="16390" y="1479"/>
                  </a:lnTo>
                  <a:lnTo>
                    <a:pt x="15985" y="1217"/>
                  </a:lnTo>
                  <a:lnTo>
                    <a:pt x="15574" y="986"/>
                  </a:lnTo>
                  <a:lnTo>
                    <a:pt x="15144" y="779"/>
                  </a:lnTo>
                  <a:lnTo>
                    <a:pt x="14697" y="596"/>
                  </a:lnTo>
                  <a:lnTo>
                    <a:pt x="14232" y="438"/>
                  </a:lnTo>
                  <a:lnTo>
                    <a:pt x="13749" y="304"/>
                  </a:lnTo>
                  <a:lnTo>
                    <a:pt x="13247" y="194"/>
                  </a:lnTo>
                  <a:lnTo>
                    <a:pt x="12728" y="109"/>
                  </a:lnTo>
                  <a:lnTo>
                    <a:pt x="12191" y="48"/>
                  </a:lnTo>
                  <a:lnTo>
                    <a:pt x="11636" y="12"/>
                  </a:lnTo>
                  <a:lnTo>
                    <a:pt x="11062" y="0"/>
                  </a:lnTo>
                  <a:lnTo>
                    <a:pt x="10448" y="12"/>
                  </a:lnTo>
                  <a:lnTo>
                    <a:pt x="9853" y="50"/>
                  </a:lnTo>
                  <a:lnTo>
                    <a:pt x="9279" y="114"/>
                  </a:lnTo>
                  <a:lnTo>
                    <a:pt x="8725" y="203"/>
                  </a:lnTo>
                  <a:lnTo>
                    <a:pt x="8191" y="317"/>
                  </a:lnTo>
                  <a:lnTo>
                    <a:pt x="7677" y="457"/>
                  </a:lnTo>
                  <a:lnTo>
                    <a:pt x="7183" y="622"/>
                  </a:lnTo>
                  <a:lnTo>
                    <a:pt x="6709" y="813"/>
                  </a:lnTo>
                  <a:lnTo>
                    <a:pt x="6256" y="1029"/>
                  </a:lnTo>
                  <a:lnTo>
                    <a:pt x="5822" y="1270"/>
                  </a:lnTo>
                  <a:lnTo>
                    <a:pt x="5407" y="1532"/>
                  </a:lnTo>
                  <a:lnTo>
                    <a:pt x="5007" y="1831"/>
                  </a:lnTo>
                  <a:lnTo>
                    <a:pt x="4623" y="2167"/>
                  </a:lnTo>
                  <a:lnTo>
                    <a:pt x="4255" y="2540"/>
                  </a:lnTo>
                  <a:lnTo>
                    <a:pt x="3903" y="2950"/>
                  </a:lnTo>
                  <a:lnTo>
                    <a:pt x="3567" y="3398"/>
                  </a:lnTo>
                  <a:lnTo>
                    <a:pt x="3247" y="3882"/>
                  </a:lnTo>
                  <a:lnTo>
                    <a:pt x="2943" y="4403"/>
                  </a:lnTo>
                  <a:lnTo>
                    <a:pt x="2654" y="4962"/>
                  </a:lnTo>
                  <a:lnTo>
                    <a:pt x="2381" y="5557"/>
                  </a:lnTo>
                  <a:lnTo>
                    <a:pt x="2134" y="6193"/>
                  </a:lnTo>
                  <a:lnTo>
                    <a:pt x="1901" y="6870"/>
                  </a:lnTo>
                  <a:lnTo>
                    <a:pt x="1681" y="7590"/>
                  </a:lnTo>
                  <a:lnTo>
                    <a:pt x="1475" y="8352"/>
                  </a:lnTo>
                  <a:lnTo>
                    <a:pt x="1283" y="9157"/>
                  </a:lnTo>
                  <a:lnTo>
                    <a:pt x="1105" y="10004"/>
                  </a:lnTo>
                  <a:lnTo>
                    <a:pt x="940" y="10893"/>
                  </a:lnTo>
                  <a:lnTo>
                    <a:pt x="789" y="11825"/>
                  </a:lnTo>
                  <a:lnTo>
                    <a:pt x="652" y="12798"/>
                  </a:lnTo>
                  <a:lnTo>
                    <a:pt x="529" y="13815"/>
                  </a:lnTo>
                  <a:lnTo>
                    <a:pt x="428" y="14868"/>
                  </a:lnTo>
                  <a:lnTo>
                    <a:pt x="338" y="15974"/>
                  </a:lnTo>
                  <a:lnTo>
                    <a:pt x="259" y="17134"/>
                  </a:lnTo>
                  <a:lnTo>
                    <a:pt x="190" y="18346"/>
                  </a:lnTo>
                  <a:lnTo>
                    <a:pt x="132" y="19611"/>
                  </a:lnTo>
                  <a:lnTo>
                    <a:pt x="84" y="20929"/>
                  </a:lnTo>
                  <a:lnTo>
                    <a:pt x="47" y="22300"/>
                  </a:lnTo>
                  <a:lnTo>
                    <a:pt x="21" y="23724"/>
                  </a:lnTo>
                  <a:lnTo>
                    <a:pt x="5" y="25200"/>
                  </a:lnTo>
                  <a:lnTo>
                    <a:pt x="0" y="26730"/>
                  </a:lnTo>
                  <a:lnTo>
                    <a:pt x="5" y="28240"/>
                  </a:lnTo>
                  <a:lnTo>
                    <a:pt x="23" y="29699"/>
                  </a:lnTo>
                  <a:lnTo>
                    <a:pt x="52" y="31107"/>
                  </a:lnTo>
                  <a:lnTo>
                    <a:pt x="93" y="32464"/>
                  </a:lnTo>
                  <a:lnTo>
                    <a:pt x="145" y="33770"/>
                  </a:lnTo>
                  <a:lnTo>
                    <a:pt x="209" y="35026"/>
                  </a:lnTo>
                  <a:lnTo>
                    <a:pt x="285" y="36230"/>
                  </a:lnTo>
                  <a:lnTo>
                    <a:pt x="372" y="37384"/>
                  </a:lnTo>
                  <a:lnTo>
                    <a:pt x="471" y="38488"/>
                  </a:lnTo>
                  <a:lnTo>
                    <a:pt x="582" y="39540"/>
                  </a:lnTo>
                  <a:lnTo>
                    <a:pt x="705" y="40547"/>
                  </a:lnTo>
                  <a:lnTo>
                    <a:pt x="842" y="41513"/>
                  </a:lnTo>
                  <a:lnTo>
                    <a:pt x="993" y="42439"/>
                  </a:lnTo>
                  <a:lnTo>
                    <a:pt x="1158" y="43326"/>
                  </a:lnTo>
                  <a:lnTo>
                    <a:pt x="1336" y="44171"/>
                  </a:lnTo>
                  <a:lnTo>
                    <a:pt x="1528" y="44977"/>
                  </a:lnTo>
                  <a:lnTo>
                    <a:pt x="1734" y="45742"/>
                  </a:lnTo>
                  <a:lnTo>
                    <a:pt x="1954" y="46468"/>
                  </a:lnTo>
                  <a:lnTo>
                    <a:pt x="2187" y="47152"/>
                  </a:lnTo>
                  <a:lnTo>
                    <a:pt x="2434" y="47797"/>
                  </a:lnTo>
                  <a:lnTo>
                    <a:pt x="2696" y="48393"/>
                  </a:lnTo>
                  <a:lnTo>
                    <a:pt x="2974" y="48953"/>
                  </a:lnTo>
                  <a:lnTo>
                    <a:pt x="3268" y="49477"/>
                  </a:lnTo>
                  <a:lnTo>
                    <a:pt x="3578" y="49965"/>
                  </a:lnTo>
                  <a:lnTo>
                    <a:pt x="3903" y="50417"/>
                  </a:lnTo>
                  <a:lnTo>
                    <a:pt x="4245" y="50833"/>
                  </a:lnTo>
                  <a:lnTo>
                    <a:pt x="4602" y="51213"/>
                  </a:lnTo>
                  <a:lnTo>
                    <a:pt x="4975" y="51558"/>
                  </a:lnTo>
                  <a:lnTo>
                    <a:pt x="5364" y="51866"/>
                  </a:lnTo>
                  <a:lnTo>
                    <a:pt x="5769" y="52138"/>
                  </a:lnTo>
                  <a:lnTo>
                    <a:pt x="6192" y="52379"/>
                  </a:lnTo>
                  <a:lnTo>
                    <a:pt x="6633" y="52595"/>
                  </a:lnTo>
                  <a:lnTo>
                    <a:pt x="7093" y="52786"/>
                  </a:lnTo>
                  <a:lnTo>
                    <a:pt x="7573" y="52951"/>
                  </a:lnTo>
                  <a:lnTo>
                    <a:pt x="8072" y="53090"/>
                  </a:lnTo>
                  <a:lnTo>
                    <a:pt x="8589" y="53205"/>
                  </a:lnTo>
                  <a:lnTo>
                    <a:pt x="9126" y="53294"/>
                  </a:lnTo>
                  <a:lnTo>
                    <a:pt x="9682" y="53357"/>
                  </a:lnTo>
                  <a:lnTo>
                    <a:pt x="10257" y="53395"/>
                  </a:lnTo>
                  <a:lnTo>
                    <a:pt x="10851" y="53408"/>
                  </a:lnTo>
                  <a:lnTo>
                    <a:pt x="11424" y="53395"/>
                  </a:lnTo>
                  <a:lnTo>
                    <a:pt x="11981" y="53357"/>
                  </a:lnTo>
                  <a:lnTo>
                    <a:pt x="12521" y="53294"/>
                  </a:lnTo>
                  <a:lnTo>
                    <a:pt x="13044" y="53205"/>
                  </a:lnTo>
                  <a:lnTo>
                    <a:pt x="13550" y="53090"/>
                  </a:lnTo>
                  <a:lnTo>
                    <a:pt x="14039" y="52951"/>
                  </a:lnTo>
                  <a:lnTo>
                    <a:pt x="14511" y="52786"/>
                  </a:lnTo>
                  <a:lnTo>
                    <a:pt x="14967" y="52595"/>
                  </a:lnTo>
                  <a:lnTo>
                    <a:pt x="15405" y="52379"/>
                  </a:lnTo>
                  <a:lnTo>
                    <a:pt x="15826" y="52138"/>
                  </a:lnTo>
                  <a:lnTo>
                    <a:pt x="16232" y="51866"/>
                  </a:lnTo>
                  <a:lnTo>
                    <a:pt x="16622" y="51558"/>
                  </a:lnTo>
                  <a:lnTo>
                    <a:pt x="16998" y="51213"/>
                  </a:lnTo>
                  <a:lnTo>
                    <a:pt x="17359" y="50833"/>
                  </a:lnTo>
                  <a:lnTo>
                    <a:pt x="17705" y="50417"/>
                  </a:lnTo>
                  <a:lnTo>
                    <a:pt x="18037" y="49965"/>
                  </a:lnTo>
                  <a:lnTo>
                    <a:pt x="18353" y="49477"/>
                  </a:lnTo>
                  <a:lnTo>
                    <a:pt x="18655" y="48953"/>
                  </a:lnTo>
                  <a:lnTo>
                    <a:pt x="18942" y="48393"/>
                  </a:lnTo>
                  <a:lnTo>
                    <a:pt x="19214" y="47797"/>
                  </a:lnTo>
                  <a:lnTo>
                    <a:pt x="19471" y="47152"/>
                  </a:lnTo>
                  <a:lnTo>
                    <a:pt x="19714" y="46468"/>
                  </a:lnTo>
                  <a:lnTo>
                    <a:pt x="19941" y="45742"/>
                  </a:lnTo>
                  <a:lnTo>
                    <a:pt x="20154" y="44977"/>
                  </a:lnTo>
                  <a:lnTo>
                    <a:pt x="20352" y="44171"/>
                  </a:lnTo>
                  <a:lnTo>
                    <a:pt x="20535" y="43326"/>
                  </a:lnTo>
                  <a:lnTo>
                    <a:pt x="20703" y="42439"/>
                  </a:lnTo>
                  <a:lnTo>
                    <a:pt x="20857" y="41513"/>
                  </a:lnTo>
                  <a:lnTo>
                    <a:pt x="20996" y="40547"/>
                  </a:lnTo>
                  <a:lnTo>
                    <a:pt x="21119" y="39540"/>
                  </a:lnTo>
                  <a:lnTo>
                    <a:pt x="21240" y="38488"/>
                  </a:lnTo>
                  <a:lnTo>
                    <a:pt x="21348" y="37384"/>
                  </a:lnTo>
                  <a:lnTo>
                    <a:pt x="21443" y="36230"/>
                  </a:lnTo>
                  <a:lnTo>
                    <a:pt x="21526" y="35026"/>
                  </a:lnTo>
                  <a:lnTo>
                    <a:pt x="21596" y="33770"/>
                  </a:lnTo>
                  <a:lnTo>
                    <a:pt x="21653" y="32464"/>
                  </a:lnTo>
                  <a:lnTo>
                    <a:pt x="21697" y="31107"/>
                  </a:lnTo>
                  <a:lnTo>
                    <a:pt x="21729" y="29699"/>
                  </a:lnTo>
                  <a:lnTo>
                    <a:pt x="21748" y="28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7167611" y="4546076"/>
              <a:ext cx="53884" cy="76910"/>
            </a:xfrm>
            <a:custGeom>
              <a:avLst/>
              <a:pathLst>
                <a:path w="53884" h="76910">
                  <a:moveTo>
                    <a:pt x="53884" y="54996"/>
                  </a:moveTo>
                  <a:lnTo>
                    <a:pt x="53867" y="56002"/>
                  </a:lnTo>
                  <a:lnTo>
                    <a:pt x="53817" y="56988"/>
                  </a:lnTo>
                  <a:lnTo>
                    <a:pt x="53732" y="57954"/>
                  </a:lnTo>
                  <a:lnTo>
                    <a:pt x="53613" y="58900"/>
                  </a:lnTo>
                  <a:lnTo>
                    <a:pt x="53461" y="59826"/>
                  </a:lnTo>
                  <a:lnTo>
                    <a:pt x="53275" y="60732"/>
                  </a:lnTo>
                  <a:lnTo>
                    <a:pt x="53054" y="61617"/>
                  </a:lnTo>
                  <a:lnTo>
                    <a:pt x="52800" y="62483"/>
                  </a:lnTo>
                  <a:lnTo>
                    <a:pt x="52512" y="63328"/>
                  </a:lnTo>
                  <a:lnTo>
                    <a:pt x="52191" y="64153"/>
                  </a:lnTo>
                  <a:lnTo>
                    <a:pt x="51845" y="64946"/>
                  </a:lnTo>
                  <a:lnTo>
                    <a:pt x="51466" y="65716"/>
                  </a:lnTo>
                  <a:lnTo>
                    <a:pt x="51054" y="66462"/>
                  </a:lnTo>
                  <a:lnTo>
                    <a:pt x="50607" y="67185"/>
                  </a:lnTo>
                  <a:lnTo>
                    <a:pt x="50126" y="67885"/>
                  </a:lnTo>
                  <a:lnTo>
                    <a:pt x="49612" y="68561"/>
                  </a:lnTo>
                  <a:lnTo>
                    <a:pt x="49063" y="69215"/>
                  </a:lnTo>
                  <a:lnTo>
                    <a:pt x="48481" y="69845"/>
                  </a:lnTo>
                  <a:lnTo>
                    <a:pt x="47865" y="70451"/>
                  </a:lnTo>
                  <a:lnTo>
                    <a:pt x="47215" y="71034"/>
                  </a:lnTo>
                  <a:lnTo>
                    <a:pt x="46532" y="71593"/>
                  </a:lnTo>
                  <a:lnTo>
                    <a:pt x="45815" y="72125"/>
                  </a:lnTo>
                  <a:lnTo>
                    <a:pt x="45066" y="72630"/>
                  </a:lnTo>
                  <a:lnTo>
                    <a:pt x="44285" y="73109"/>
                  </a:lnTo>
                  <a:lnTo>
                    <a:pt x="43470" y="73562"/>
                  </a:lnTo>
                  <a:lnTo>
                    <a:pt x="42623" y="73988"/>
                  </a:lnTo>
                  <a:lnTo>
                    <a:pt x="41742" y="74388"/>
                  </a:lnTo>
                  <a:lnTo>
                    <a:pt x="40829" y="74761"/>
                  </a:lnTo>
                  <a:lnTo>
                    <a:pt x="39883" y="75108"/>
                  </a:lnTo>
                  <a:lnTo>
                    <a:pt x="38905" y="75428"/>
                  </a:lnTo>
                  <a:lnTo>
                    <a:pt x="37904" y="75709"/>
                  </a:lnTo>
                  <a:lnTo>
                    <a:pt x="36870" y="75961"/>
                  </a:lnTo>
                  <a:lnTo>
                    <a:pt x="35803" y="76184"/>
                  </a:lnTo>
                  <a:lnTo>
                    <a:pt x="34704" y="76376"/>
                  </a:lnTo>
                  <a:lnTo>
                    <a:pt x="33572" y="76539"/>
                  </a:lnTo>
                  <a:lnTo>
                    <a:pt x="32407" y="76673"/>
                  </a:lnTo>
                  <a:lnTo>
                    <a:pt x="31209" y="76776"/>
                  </a:lnTo>
                  <a:lnTo>
                    <a:pt x="29978" y="76851"/>
                  </a:lnTo>
                  <a:lnTo>
                    <a:pt x="28715" y="76895"/>
                  </a:lnTo>
                  <a:lnTo>
                    <a:pt x="27418" y="76910"/>
                  </a:lnTo>
                  <a:lnTo>
                    <a:pt x="25980" y="76891"/>
                  </a:lnTo>
                  <a:lnTo>
                    <a:pt x="24588" y="76836"/>
                  </a:lnTo>
                  <a:lnTo>
                    <a:pt x="23240" y="76743"/>
                  </a:lnTo>
                  <a:lnTo>
                    <a:pt x="21939" y="76613"/>
                  </a:lnTo>
                  <a:lnTo>
                    <a:pt x="20683" y="76447"/>
                  </a:lnTo>
                  <a:lnTo>
                    <a:pt x="19472" y="76243"/>
                  </a:lnTo>
                  <a:lnTo>
                    <a:pt x="18307" y="76002"/>
                  </a:lnTo>
                  <a:lnTo>
                    <a:pt x="17188" y="75724"/>
                  </a:lnTo>
                  <a:lnTo>
                    <a:pt x="16114" y="75409"/>
                  </a:lnTo>
                  <a:lnTo>
                    <a:pt x="15085" y="75057"/>
                  </a:lnTo>
                  <a:lnTo>
                    <a:pt x="14108" y="74675"/>
                  </a:lnTo>
                  <a:lnTo>
                    <a:pt x="13165" y="74270"/>
                  </a:lnTo>
                  <a:lnTo>
                    <a:pt x="12257" y="73841"/>
                  </a:lnTo>
                  <a:lnTo>
                    <a:pt x="11384" y="73389"/>
                  </a:lnTo>
                  <a:lnTo>
                    <a:pt x="10546" y="72914"/>
                  </a:lnTo>
                  <a:lnTo>
                    <a:pt x="9743" y="72415"/>
                  </a:lnTo>
                  <a:lnTo>
                    <a:pt x="8975" y="71893"/>
                  </a:lnTo>
                  <a:lnTo>
                    <a:pt x="8242" y="71348"/>
                  </a:lnTo>
                  <a:lnTo>
                    <a:pt x="7544" y="70779"/>
                  </a:lnTo>
                  <a:lnTo>
                    <a:pt x="6881" y="70188"/>
                  </a:lnTo>
                  <a:lnTo>
                    <a:pt x="6261" y="69566"/>
                  </a:lnTo>
                  <a:lnTo>
                    <a:pt x="5672" y="68928"/>
                  </a:lnTo>
                  <a:lnTo>
                    <a:pt x="5113" y="68274"/>
                  </a:lnTo>
                  <a:lnTo>
                    <a:pt x="4586" y="67604"/>
                  </a:lnTo>
                  <a:lnTo>
                    <a:pt x="4089" y="66919"/>
                  </a:lnTo>
                  <a:lnTo>
                    <a:pt x="3622" y="66218"/>
                  </a:lnTo>
                  <a:lnTo>
                    <a:pt x="3187" y="65500"/>
                  </a:lnTo>
                  <a:lnTo>
                    <a:pt x="2782" y="64767"/>
                  </a:lnTo>
                  <a:lnTo>
                    <a:pt x="2407" y="64018"/>
                  </a:lnTo>
                  <a:lnTo>
                    <a:pt x="2064" y="63253"/>
                  </a:lnTo>
                  <a:lnTo>
                    <a:pt x="1757" y="62480"/>
                  </a:lnTo>
                  <a:lnTo>
                    <a:pt x="1473" y="61704"/>
                  </a:lnTo>
                  <a:lnTo>
                    <a:pt x="1211" y="60925"/>
                  </a:lnTo>
                  <a:lnTo>
                    <a:pt x="971" y="60145"/>
                  </a:lnTo>
                  <a:lnTo>
                    <a:pt x="754" y="59363"/>
                  </a:lnTo>
                  <a:lnTo>
                    <a:pt x="558" y="58578"/>
                  </a:lnTo>
                  <a:lnTo>
                    <a:pt x="385" y="57792"/>
                  </a:lnTo>
                  <a:lnTo>
                    <a:pt x="235" y="57003"/>
                  </a:lnTo>
                  <a:lnTo>
                    <a:pt x="106" y="56212"/>
                  </a:lnTo>
                  <a:lnTo>
                    <a:pt x="0" y="55419"/>
                  </a:lnTo>
                  <a:lnTo>
                    <a:pt x="15138" y="54096"/>
                  </a:lnTo>
                  <a:lnTo>
                    <a:pt x="15207" y="54569"/>
                  </a:lnTo>
                  <a:lnTo>
                    <a:pt x="15286" y="55034"/>
                  </a:lnTo>
                  <a:lnTo>
                    <a:pt x="15376" y="55492"/>
                  </a:lnTo>
                  <a:lnTo>
                    <a:pt x="15477" y="55942"/>
                  </a:lnTo>
                  <a:lnTo>
                    <a:pt x="15588" y="56385"/>
                  </a:lnTo>
                  <a:lnTo>
                    <a:pt x="15710" y="56821"/>
                  </a:lnTo>
                  <a:lnTo>
                    <a:pt x="15842" y="57249"/>
                  </a:lnTo>
                  <a:lnTo>
                    <a:pt x="15985" y="57670"/>
                  </a:lnTo>
                  <a:lnTo>
                    <a:pt x="16139" y="58084"/>
                  </a:lnTo>
                  <a:lnTo>
                    <a:pt x="16303" y="58490"/>
                  </a:lnTo>
                  <a:lnTo>
                    <a:pt x="16488" y="58876"/>
                  </a:lnTo>
                  <a:lnTo>
                    <a:pt x="16686" y="59252"/>
                  </a:lnTo>
                  <a:lnTo>
                    <a:pt x="16895" y="59617"/>
                  </a:lnTo>
                  <a:lnTo>
                    <a:pt x="17116" y="59972"/>
                  </a:lnTo>
                  <a:lnTo>
                    <a:pt x="17348" y="60316"/>
                  </a:lnTo>
                  <a:lnTo>
                    <a:pt x="17592" y="60649"/>
                  </a:lnTo>
                  <a:lnTo>
                    <a:pt x="17848" y="60972"/>
                  </a:lnTo>
                  <a:lnTo>
                    <a:pt x="18115" y="61284"/>
                  </a:lnTo>
                  <a:lnTo>
                    <a:pt x="18394" y="61586"/>
                  </a:lnTo>
                  <a:lnTo>
                    <a:pt x="18685" y="61877"/>
                  </a:lnTo>
                  <a:lnTo>
                    <a:pt x="18987" y="62157"/>
                  </a:lnTo>
                  <a:lnTo>
                    <a:pt x="19303" y="62423"/>
                  </a:lnTo>
                  <a:lnTo>
                    <a:pt x="19631" y="62677"/>
                  </a:lnTo>
                  <a:lnTo>
                    <a:pt x="19972" y="62919"/>
                  </a:lnTo>
                  <a:lnTo>
                    <a:pt x="20325" y="63148"/>
                  </a:lnTo>
                  <a:lnTo>
                    <a:pt x="20692" y="63363"/>
                  </a:lnTo>
                  <a:lnTo>
                    <a:pt x="21071" y="63567"/>
                  </a:lnTo>
                  <a:lnTo>
                    <a:pt x="21462" y="63757"/>
                  </a:lnTo>
                  <a:lnTo>
                    <a:pt x="21867" y="63935"/>
                  </a:lnTo>
                  <a:lnTo>
                    <a:pt x="22284" y="64100"/>
                  </a:lnTo>
                  <a:lnTo>
                    <a:pt x="22725" y="64241"/>
                  </a:lnTo>
                  <a:lnTo>
                    <a:pt x="23182" y="64367"/>
                  </a:lnTo>
                  <a:lnTo>
                    <a:pt x="23653" y="64478"/>
                  </a:lnTo>
                  <a:lnTo>
                    <a:pt x="24139" y="64575"/>
                  </a:lnTo>
                  <a:lnTo>
                    <a:pt x="24639" y="64656"/>
                  </a:lnTo>
                  <a:lnTo>
                    <a:pt x="25155" y="64723"/>
                  </a:lnTo>
                  <a:lnTo>
                    <a:pt x="25685" y="64775"/>
                  </a:lnTo>
                  <a:lnTo>
                    <a:pt x="26231" y="64812"/>
                  </a:lnTo>
                  <a:lnTo>
                    <a:pt x="26791" y="64834"/>
                  </a:lnTo>
                  <a:lnTo>
                    <a:pt x="27365" y="64841"/>
                  </a:lnTo>
                  <a:lnTo>
                    <a:pt x="28411" y="64815"/>
                  </a:lnTo>
                  <a:lnTo>
                    <a:pt x="29409" y="64735"/>
                  </a:lnTo>
                  <a:lnTo>
                    <a:pt x="30359" y="64603"/>
                  </a:lnTo>
                  <a:lnTo>
                    <a:pt x="31261" y="64418"/>
                  </a:lnTo>
                  <a:lnTo>
                    <a:pt x="32116" y="64180"/>
                  </a:lnTo>
                  <a:lnTo>
                    <a:pt x="32923" y="63889"/>
                  </a:lnTo>
                  <a:lnTo>
                    <a:pt x="33683" y="63545"/>
                  </a:lnTo>
                  <a:lnTo>
                    <a:pt x="34395" y="63148"/>
                  </a:lnTo>
                  <a:lnTo>
                    <a:pt x="35059" y="62698"/>
                  </a:lnTo>
                  <a:lnTo>
                    <a:pt x="35676" y="62195"/>
                  </a:lnTo>
                  <a:lnTo>
                    <a:pt x="36239" y="61637"/>
                  </a:lnTo>
                  <a:lnTo>
                    <a:pt x="36743" y="61024"/>
                  </a:lnTo>
                  <a:lnTo>
                    <a:pt x="37187" y="60354"/>
                  </a:lnTo>
                  <a:lnTo>
                    <a:pt x="37573" y="59629"/>
                  </a:lnTo>
                  <a:lnTo>
                    <a:pt x="37899" y="58847"/>
                  </a:lnTo>
                  <a:lnTo>
                    <a:pt x="38166" y="58009"/>
                  </a:lnTo>
                  <a:lnTo>
                    <a:pt x="38373" y="57115"/>
                  </a:lnTo>
                  <a:lnTo>
                    <a:pt x="38521" y="56165"/>
                  </a:lnTo>
                  <a:lnTo>
                    <a:pt x="38610" y="55158"/>
                  </a:lnTo>
                  <a:lnTo>
                    <a:pt x="38640" y="54096"/>
                  </a:lnTo>
                  <a:lnTo>
                    <a:pt x="38626" y="53442"/>
                  </a:lnTo>
                  <a:lnTo>
                    <a:pt x="38583" y="52815"/>
                  </a:lnTo>
                  <a:lnTo>
                    <a:pt x="38511" y="52214"/>
                  </a:lnTo>
                  <a:lnTo>
                    <a:pt x="38411" y="51640"/>
                  </a:lnTo>
                  <a:lnTo>
                    <a:pt x="38283" y="51092"/>
                  </a:lnTo>
                  <a:lnTo>
                    <a:pt x="38125" y="50571"/>
                  </a:lnTo>
                  <a:lnTo>
                    <a:pt x="37940" y="50076"/>
                  </a:lnTo>
                  <a:lnTo>
                    <a:pt x="37725" y="49607"/>
                  </a:lnTo>
                  <a:lnTo>
                    <a:pt x="37482" y="49166"/>
                  </a:lnTo>
                  <a:lnTo>
                    <a:pt x="37211" y="48750"/>
                  </a:lnTo>
                  <a:lnTo>
                    <a:pt x="36928" y="48357"/>
                  </a:lnTo>
                  <a:lnTo>
                    <a:pt x="36629" y="47984"/>
                  </a:lnTo>
                  <a:lnTo>
                    <a:pt x="36314" y="47629"/>
                  </a:lnTo>
                  <a:lnTo>
                    <a:pt x="35983" y="47293"/>
                  </a:lnTo>
                  <a:lnTo>
                    <a:pt x="35636" y="46977"/>
                  </a:lnTo>
                  <a:lnTo>
                    <a:pt x="35273" y="46679"/>
                  </a:lnTo>
                  <a:lnTo>
                    <a:pt x="34895" y="46401"/>
                  </a:lnTo>
                  <a:lnTo>
                    <a:pt x="34501" y="46141"/>
                  </a:lnTo>
                  <a:lnTo>
                    <a:pt x="34090" y="45901"/>
                  </a:lnTo>
                  <a:lnTo>
                    <a:pt x="33664" y="45680"/>
                  </a:lnTo>
                  <a:lnTo>
                    <a:pt x="33237" y="45465"/>
                  </a:lnTo>
                  <a:lnTo>
                    <a:pt x="32803" y="45265"/>
                  </a:lnTo>
                  <a:lnTo>
                    <a:pt x="32361" y="45080"/>
                  </a:lnTo>
                  <a:lnTo>
                    <a:pt x="31911" y="44909"/>
                  </a:lnTo>
                  <a:lnTo>
                    <a:pt x="31454" y="44754"/>
                  </a:lnTo>
                  <a:lnTo>
                    <a:pt x="30990" y="44613"/>
                  </a:lnTo>
                  <a:lnTo>
                    <a:pt x="30519" y="44487"/>
                  </a:lnTo>
                  <a:lnTo>
                    <a:pt x="30040" y="44376"/>
                  </a:lnTo>
                  <a:lnTo>
                    <a:pt x="29553" y="44279"/>
                  </a:lnTo>
                  <a:lnTo>
                    <a:pt x="29059" y="44198"/>
                  </a:lnTo>
                  <a:lnTo>
                    <a:pt x="28564" y="44127"/>
                  </a:lnTo>
                  <a:lnTo>
                    <a:pt x="28075" y="44064"/>
                  </a:lnTo>
                  <a:lnTo>
                    <a:pt x="27590" y="44009"/>
                  </a:lnTo>
                  <a:lnTo>
                    <a:pt x="27111" y="43961"/>
                  </a:lnTo>
                  <a:lnTo>
                    <a:pt x="26638" y="43920"/>
                  </a:lnTo>
                  <a:lnTo>
                    <a:pt x="26169" y="43887"/>
                  </a:lnTo>
                  <a:lnTo>
                    <a:pt x="25706" y="43861"/>
                  </a:lnTo>
                  <a:lnTo>
                    <a:pt x="25248" y="43842"/>
                  </a:lnTo>
                  <a:lnTo>
                    <a:pt x="24796" y="43831"/>
                  </a:lnTo>
                  <a:lnTo>
                    <a:pt x="24348" y="43827"/>
                  </a:lnTo>
                  <a:lnTo>
                    <a:pt x="19161" y="43827"/>
                  </a:lnTo>
                  <a:lnTo>
                    <a:pt x="19161" y="31812"/>
                  </a:lnTo>
                  <a:lnTo>
                    <a:pt x="24031" y="31812"/>
                  </a:lnTo>
                  <a:lnTo>
                    <a:pt x="24476" y="31807"/>
                  </a:lnTo>
                  <a:lnTo>
                    <a:pt x="24922" y="31795"/>
                  </a:lnTo>
                  <a:lnTo>
                    <a:pt x="25369" y="31774"/>
                  </a:lnTo>
                  <a:lnTo>
                    <a:pt x="25818" y="31744"/>
                  </a:lnTo>
                  <a:lnTo>
                    <a:pt x="26267" y="31706"/>
                  </a:lnTo>
                  <a:lnTo>
                    <a:pt x="26718" y="31659"/>
                  </a:lnTo>
                  <a:lnTo>
                    <a:pt x="27169" y="31604"/>
                  </a:lnTo>
                  <a:lnTo>
                    <a:pt x="27622" y="31541"/>
                  </a:lnTo>
                  <a:lnTo>
                    <a:pt x="28075" y="31469"/>
                  </a:lnTo>
                  <a:lnTo>
                    <a:pt x="28530" y="31388"/>
                  </a:lnTo>
                  <a:lnTo>
                    <a:pt x="28991" y="31297"/>
                  </a:lnTo>
                  <a:lnTo>
                    <a:pt x="29442" y="31191"/>
                  </a:lnTo>
                  <a:lnTo>
                    <a:pt x="29884" y="31072"/>
                  </a:lnTo>
                  <a:lnTo>
                    <a:pt x="30317" y="30939"/>
                  </a:lnTo>
                  <a:lnTo>
                    <a:pt x="30740" y="30793"/>
                  </a:lnTo>
                  <a:lnTo>
                    <a:pt x="31153" y="30632"/>
                  </a:lnTo>
                  <a:lnTo>
                    <a:pt x="31557" y="30458"/>
                  </a:lnTo>
                  <a:lnTo>
                    <a:pt x="31951" y="30270"/>
                  </a:lnTo>
                  <a:lnTo>
                    <a:pt x="32336" y="30069"/>
                  </a:lnTo>
                  <a:lnTo>
                    <a:pt x="32712" y="29853"/>
                  </a:lnTo>
                  <a:lnTo>
                    <a:pt x="33075" y="29622"/>
                  </a:lnTo>
                  <a:lnTo>
                    <a:pt x="33425" y="29375"/>
                  </a:lnTo>
                  <a:lnTo>
                    <a:pt x="33761" y="29110"/>
                  </a:lnTo>
                  <a:lnTo>
                    <a:pt x="34084" y="28828"/>
                  </a:lnTo>
                  <a:lnTo>
                    <a:pt x="34392" y="28530"/>
                  </a:lnTo>
                  <a:lnTo>
                    <a:pt x="34687" y="28214"/>
                  </a:lnTo>
                  <a:lnTo>
                    <a:pt x="34968" y="27882"/>
                  </a:lnTo>
                  <a:lnTo>
                    <a:pt x="35235" y="27533"/>
                  </a:lnTo>
                  <a:lnTo>
                    <a:pt x="35489" y="27166"/>
                  </a:lnTo>
                  <a:lnTo>
                    <a:pt x="35729" y="26783"/>
                  </a:lnTo>
                  <a:lnTo>
                    <a:pt x="35950" y="26370"/>
                  </a:lnTo>
                  <a:lnTo>
                    <a:pt x="36148" y="25936"/>
                  </a:lnTo>
                  <a:lnTo>
                    <a:pt x="36323" y="25481"/>
                  </a:lnTo>
                  <a:lnTo>
                    <a:pt x="36474" y="25005"/>
                  </a:lnTo>
                  <a:lnTo>
                    <a:pt x="36602" y="24507"/>
                  </a:lnTo>
                  <a:lnTo>
                    <a:pt x="36707" y="23988"/>
                  </a:lnTo>
                  <a:lnTo>
                    <a:pt x="36788" y="23448"/>
                  </a:lnTo>
                  <a:lnTo>
                    <a:pt x="36847" y="22887"/>
                  </a:lnTo>
                  <a:lnTo>
                    <a:pt x="36882" y="22305"/>
                  </a:lnTo>
                  <a:lnTo>
                    <a:pt x="36893" y="21702"/>
                  </a:lnTo>
                  <a:lnTo>
                    <a:pt x="36867" y="20801"/>
                  </a:lnTo>
                  <a:lnTo>
                    <a:pt x="36789" y="19940"/>
                  </a:lnTo>
                  <a:lnTo>
                    <a:pt x="36660" y="19120"/>
                  </a:lnTo>
                  <a:lnTo>
                    <a:pt x="36478" y="18339"/>
                  </a:lnTo>
                  <a:lnTo>
                    <a:pt x="36245" y="17599"/>
                  </a:lnTo>
                  <a:lnTo>
                    <a:pt x="35959" y="16900"/>
                  </a:lnTo>
                  <a:lnTo>
                    <a:pt x="35622" y="16240"/>
                  </a:lnTo>
                  <a:lnTo>
                    <a:pt x="35233" y="15621"/>
                  </a:lnTo>
                  <a:lnTo>
                    <a:pt x="34792" y="15042"/>
                  </a:lnTo>
                  <a:lnTo>
                    <a:pt x="34300" y="14503"/>
                  </a:lnTo>
                  <a:lnTo>
                    <a:pt x="33768" y="14000"/>
                  </a:lnTo>
                  <a:lnTo>
                    <a:pt x="33188" y="13550"/>
                  </a:lnTo>
                  <a:lnTo>
                    <a:pt x="32561" y="13153"/>
                  </a:lnTo>
                  <a:lnTo>
                    <a:pt x="31886" y="12809"/>
                  </a:lnTo>
                  <a:lnTo>
                    <a:pt x="31163" y="12518"/>
                  </a:lnTo>
                  <a:lnTo>
                    <a:pt x="30393" y="12280"/>
                  </a:lnTo>
                  <a:lnTo>
                    <a:pt x="29575" y="12094"/>
                  </a:lnTo>
                  <a:lnTo>
                    <a:pt x="28710" y="11962"/>
                  </a:lnTo>
                  <a:lnTo>
                    <a:pt x="27797" y="11883"/>
                  </a:lnTo>
                  <a:lnTo>
                    <a:pt x="26836" y="11856"/>
                  </a:lnTo>
                  <a:lnTo>
                    <a:pt x="25933" y="11882"/>
                  </a:lnTo>
                  <a:lnTo>
                    <a:pt x="25064" y="11958"/>
                  </a:lnTo>
                  <a:lnTo>
                    <a:pt x="24230" y="12085"/>
                  </a:lnTo>
                  <a:lnTo>
                    <a:pt x="23431" y="12263"/>
                  </a:lnTo>
                  <a:lnTo>
                    <a:pt x="22668" y="12491"/>
                  </a:lnTo>
                  <a:lnTo>
                    <a:pt x="21939" y="12771"/>
                  </a:lnTo>
                  <a:lnTo>
                    <a:pt x="21245" y="13101"/>
                  </a:lnTo>
                  <a:lnTo>
                    <a:pt x="20586" y="13482"/>
                  </a:lnTo>
                  <a:lnTo>
                    <a:pt x="19962" y="13914"/>
                  </a:lnTo>
                  <a:lnTo>
                    <a:pt x="19373" y="14397"/>
                  </a:lnTo>
                  <a:lnTo>
                    <a:pt x="18835" y="14926"/>
                  </a:lnTo>
                  <a:lnTo>
                    <a:pt x="18346" y="15498"/>
                  </a:lnTo>
                  <a:lnTo>
                    <a:pt x="17904" y="16112"/>
                  </a:lnTo>
                  <a:lnTo>
                    <a:pt x="17509" y="16768"/>
                  </a:lnTo>
                  <a:lnTo>
                    <a:pt x="17163" y="17467"/>
                  </a:lnTo>
                  <a:lnTo>
                    <a:pt x="16864" y="18208"/>
                  </a:lnTo>
                  <a:lnTo>
                    <a:pt x="16612" y="18992"/>
                  </a:lnTo>
                  <a:lnTo>
                    <a:pt x="16408" y="19817"/>
                  </a:lnTo>
                  <a:lnTo>
                    <a:pt x="16252" y="20685"/>
                  </a:lnTo>
                  <a:lnTo>
                    <a:pt x="16144" y="21596"/>
                  </a:lnTo>
                  <a:lnTo>
                    <a:pt x="1270" y="20537"/>
                  </a:lnTo>
                  <a:lnTo>
                    <a:pt x="1413" y="19503"/>
                  </a:lnTo>
                  <a:lnTo>
                    <a:pt x="1587" y="18496"/>
                  </a:lnTo>
                  <a:lnTo>
                    <a:pt x="1794" y="17517"/>
                  </a:lnTo>
                  <a:lnTo>
                    <a:pt x="2032" y="16565"/>
                  </a:lnTo>
                  <a:lnTo>
                    <a:pt x="2302" y="15641"/>
                  </a:lnTo>
                  <a:lnTo>
                    <a:pt x="2604" y="14744"/>
                  </a:lnTo>
                  <a:lnTo>
                    <a:pt x="2937" y="13875"/>
                  </a:lnTo>
                  <a:lnTo>
                    <a:pt x="3302" y="13034"/>
                  </a:lnTo>
                  <a:lnTo>
                    <a:pt x="3699" y="12219"/>
                  </a:lnTo>
                  <a:lnTo>
                    <a:pt x="4128" y="11433"/>
                  </a:lnTo>
                  <a:lnTo>
                    <a:pt x="4595" y="10673"/>
                  </a:lnTo>
                  <a:lnTo>
                    <a:pt x="5083" y="9940"/>
                  </a:lnTo>
                  <a:lnTo>
                    <a:pt x="5594" y="9234"/>
                  </a:lnTo>
                  <a:lnTo>
                    <a:pt x="6127" y="8553"/>
                  </a:lnTo>
                  <a:lnTo>
                    <a:pt x="6682" y="7900"/>
                  </a:lnTo>
                  <a:lnTo>
                    <a:pt x="7260" y="7272"/>
                  </a:lnTo>
                  <a:lnTo>
                    <a:pt x="7859" y="6672"/>
                  </a:lnTo>
                  <a:lnTo>
                    <a:pt x="8481" y="6097"/>
                  </a:lnTo>
                  <a:lnTo>
                    <a:pt x="9126" y="5549"/>
                  </a:lnTo>
                  <a:lnTo>
                    <a:pt x="9792" y="5028"/>
                  </a:lnTo>
                  <a:lnTo>
                    <a:pt x="10490" y="4533"/>
                  </a:lnTo>
                  <a:lnTo>
                    <a:pt x="11208" y="4065"/>
                  </a:lnTo>
                  <a:lnTo>
                    <a:pt x="11947" y="3623"/>
                  </a:lnTo>
                  <a:lnTo>
                    <a:pt x="12705" y="3207"/>
                  </a:lnTo>
                  <a:lnTo>
                    <a:pt x="13484" y="2818"/>
                  </a:lnTo>
                  <a:lnTo>
                    <a:pt x="14283" y="2456"/>
                  </a:lnTo>
                  <a:lnTo>
                    <a:pt x="15102" y="2119"/>
                  </a:lnTo>
                  <a:lnTo>
                    <a:pt x="15941" y="1810"/>
                  </a:lnTo>
                  <a:lnTo>
                    <a:pt x="16800" y="1527"/>
                  </a:lnTo>
                  <a:lnTo>
                    <a:pt x="17679" y="1270"/>
                  </a:lnTo>
                  <a:lnTo>
                    <a:pt x="18573" y="1029"/>
                  </a:lnTo>
                  <a:lnTo>
                    <a:pt x="19479" y="813"/>
                  </a:lnTo>
                  <a:lnTo>
                    <a:pt x="20394" y="622"/>
                  </a:lnTo>
                  <a:lnTo>
                    <a:pt x="21321" y="457"/>
                  </a:lnTo>
                  <a:lnTo>
                    <a:pt x="22257" y="317"/>
                  </a:lnTo>
                  <a:lnTo>
                    <a:pt x="23205" y="203"/>
                  </a:lnTo>
                  <a:lnTo>
                    <a:pt x="24163" y="114"/>
                  </a:lnTo>
                  <a:lnTo>
                    <a:pt x="25132" y="50"/>
                  </a:lnTo>
                  <a:lnTo>
                    <a:pt x="26111" y="12"/>
                  </a:lnTo>
                  <a:lnTo>
                    <a:pt x="27101" y="0"/>
                  </a:lnTo>
                  <a:lnTo>
                    <a:pt x="28395" y="15"/>
                  </a:lnTo>
                  <a:lnTo>
                    <a:pt x="29652" y="63"/>
                  </a:lnTo>
                  <a:lnTo>
                    <a:pt x="30872" y="142"/>
                  </a:lnTo>
                  <a:lnTo>
                    <a:pt x="32055" y="254"/>
                  </a:lnTo>
                  <a:lnTo>
                    <a:pt x="33201" y="396"/>
                  </a:lnTo>
                  <a:lnTo>
                    <a:pt x="34310" y="571"/>
                  </a:lnTo>
                  <a:lnTo>
                    <a:pt x="35382" y="778"/>
                  </a:lnTo>
                  <a:lnTo>
                    <a:pt x="36417" y="1016"/>
                  </a:lnTo>
                  <a:lnTo>
                    <a:pt x="37415" y="1286"/>
                  </a:lnTo>
                  <a:lnTo>
                    <a:pt x="38375" y="1587"/>
                  </a:lnTo>
                  <a:lnTo>
                    <a:pt x="39301" y="1916"/>
                  </a:lnTo>
                  <a:lnTo>
                    <a:pt x="40192" y="2267"/>
                  </a:lnTo>
                  <a:lnTo>
                    <a:pt x="41049" y="2640"/>
                  </a:lnTo>
                  <a:lnTo>
                    <a:pt x="41873" y="3036"/>
                  </a:lnTo>
                  <a:lnTo>
                    <a:pt x="42663" y="3453"/>
                  </a:lnTo>
                  <a:lnTo>
                    <a:pt x="43419" y="3893"/>
                  </a:lnTo>
                  <a:lnTo>
                    <a:pt x="44141" y="4355"/>
                  </a:lnTo>
                  <a:lnTo>
                    <a:pt x="44829" y="4840"/>
                  </a:lnTo>
                  <a:lnTo>
                    <a:pt x="45483" y="5346"/>
                  </a:lnTo>
                  <a:lnTo>
                    <a:pt x="46103" y="5875"/>
                  </a:lnTo>
                  <a:lnTo>
                    <a:pt x="46691" y="6424"/>
                  </a:lnTo>
                  <a:lnTo>
                    <a:pt x="47247" y="6991"/>
                  </a:lnTo>
                  <a:lnTo>
                    <a:pt x="47771" y="7576"/>
                  </a:lnTo>
                  <a:lnTo>
                    <a:pt x="48263" y="8179"/>
                  </a:lnTo>
                  <a:lnTo>
                    <a:pt x="48724" y="8799"/>
                  </a:lnTo>
                  <a:lnTo>
                    <a:pt x="49152" y="9438"/>
                  </a:lnTo>
                  <a:lnTo>
                    <a:pt x="49549" y="10095"/>
                  </a:lnTo>
                  <a:lnTo>
                    <a:pt x="49914" y="10770"/>
                  </a:lnTo>
                  <a:lnTo>
                    <a:pt x="50248" y="11463"/>
                  </a:lnTo>
                  <a:lnTo>
                    <a:pt x="50550" y="12174"/>
                  </a:lnTo>
                  <a:lnTo>
                    <a:pt x="50821" y="12899"/>
                  </a:lnTo>
                  <a:lnTo>
                    <a:pt x="51064" y="13633"/>
                  </a:lnTo>
                  <a:lnTo>
                    <a:pt x="51279" y="14376"/>
                  </a:lnTo>
                  <a:lnTo>
                    <a:pt x="51464" y="15130"/>
                  </a:lnTo>
                  <a:lnTo>
                    <a:pt x="51622" y="15892"/>
                  </a:lnTo>
                  <a:lnTo>
                    <a:pt x="51750" y="16665"/>
                  </a:lnTo>
                  <a:lnTo>
                    <a:pt x="51850" y="17446"/>
                  </a:lnTo>
                  <a:lnTo>
                    <a:pt x="51922" y="18238"/>
                  </a:lnTo>
                  <a:lnTo>
                    <a:pt x="51965" y="19039"/>
                  </a:lnTo>
                  <a:lnTo>
                    <a:pt x="51979" y="19849"/>
                  </a:lnTo>
                  <a:lnTo>
                    <a:pt x="51969" y="20501"/>
                  </a:lnTo>
                  <a:lnTo>
                    <a:pt x="51941" y="21145"/>
                  </a:lnTo>
                  <a:lnTo>
                    <a:pt x="51893" y="21780"/>
                  </a:lnTo>
                  <a:lnTo>
                    <a:pt x="51826" y="22407"/>
                  </a:lnTo>
                  <a:lnTo>
                    <a:pt x="51741" y="23025"/>
                  </a:lnTo>
                  <a:lnTo>
                    <a:pt x="51636" y="23635"/>
                  </a:lnTo>
                  <a:lnTo>
                    <a:pt x="51512" y="24236"/>
                  </a:lnTo>
                  <a:lnTo>
                    <a:pt x="51369" y="24829"/>
                  </a:lnTo>
                  <a:lnTo>
                    <a:pt x="51207" y="25413"/>
                  </a:lnTo>
                  <a:lnTo>
                    <a:pt x="51026" y="25989"/>
                  </a:lnTo>
                  <a:lnTo>
                    <a:pt x="50825" y="26545"/>
                  </a:lnTo>
                  <a:lnTo>
                    <a:pt x="50605" y="27090"/>
                  </a:lnTo>
                  <a:lnTo>
                    <a:pt x="50364" y="27625"/>
                  </a:lnTo>
                  <a:lnTo>
                    <a:pt x="50103" y="28149"/>
                  </a:lnTo>
                  <a:lnTo>
                    <a:pt x="49822" y="28662"/>
                  </a:lnTo>
                  <a:lnTo>
                    <a:pt x="49521" y="29165"/>
                  </a:lnTo>
                  <a:lnTo>
                    <a:pt x="49199" y="29657"/>
                  </a:lnTo>
                  <a:lnTo>
                    <a:pt x="48858" y="30139"/>
                  </a:lnTo>
                  <a:lnTo>
                    <a:pt x="48496" y="30610"/>
                  </a:lnTo>
                  <a:lnTo>
                    <a:pt x="48115" y="31071"/>
                  </a:lnTo>
                  <a:lnTo>
                    <a:pt x="47723" y="31509"/>
                  </a:lnTo>
                  <a:lnTo>
                    <a:pt x="47308" y="31937"/>
                  </a:lnTo>
                  <a:lnTo>
                    <a:pt x="46871" y="32352"/>
                  </a:lnTo>
                  <a:lnTo>
                    <a:pt x="46413" y="32756"/>
                  </a:lnTo>
                  <a:lnTo>
                    <a:pt x="45931" y="33148"/>
                  </a:lnTo>
                  <a:lnTo>
                    <a:pt x="45428" y="33529"/>
                  </a:lnTo>
                  <a:lnTo>
                    <a:pt x="44902" y="33898"/>
                  </a:lnTo>
                  <a:lnTo>
                    <a:pt x="44355" y="34255"/>
                  </a:lnTo>
                  <a:lnTo>
                    <a:pt x="43784" y="34601"/>
                  </a:lnTo>
                  <a:lnTo>
                    <a:pt x="43192" y="34935"/>
                  </a:lnTo>
                  <a:lnTo>
                    <a:pt x="42578" y="35244"/>
                  </a:lnTo>
                  <a:lnTo>
                    <a:pt x="41941" y="35538"/>
                  </a:lnTo>
                  <a:lnTo>
                    <a:pt x="41282" y="35816"/>
                  </a:lnTo>
                  <a:lnTo>
                    <a:pt x="40601" y="36078"/>
                  </a:lnTo>
                  <a:lnTo>
                    <a:pt x="39897" y="36324"/>
                  </a:lnTo>
                  <a:lnTo>
                    <a:pt x="39171" y="36554"/>
                  </a:lnTo>
                  <a:lnTo>
                    <a:pt x="38423" y="36769"/>
                  </a:lnTo>
                  <a:lnTo>
                    <a:pt x="37653" y="36967"/>
                  </a:lnTo>
                  <a:lnTo>
                    <a:pt x="36861" y="37150"/>
                  </a:lnTo>
                  <a:lnTo>
                    <a:pt x="36046" y="37317"/>
                  </a:lnTo>
                  <a:lnTo>
                    <a:pt x="36046" y="37528"/>
                  </a:lnTo>
                  <a:lnTo>
                    <a:pt x="36955" y="37645"/>
                  </a:lnTo>
                  <a:lnTo>
                    <a:pt x="37840" y="37782"/>
                  </a:lnTo>
                  <a:lnTo>
                    <a:pt x="38700" y="37941"/>
                  </a:lnTo>
                  <a:lnTo>
                    <a:pt x="39536" y="38121"/>
                  </a:lnTo>
                  <a:lnTo>
                    <a:pt x="40347" y="38322"/>
                  </a:lnTo>
                  <a:lnTo>
                    <a:pt x="41134" y="38545"/>
                  </a:lnTo>
                  <a:lnTo>
                    <a:pt x="41897" y="38788"/>
                  </a:lnTo>
                  <a:lnTo>
                    <a:pt x="42635" y="39053"/>
                  </a:lnTo>
                  <a:lnTo>
                    <a:pt x="43349" y="39339"/>
                  </a:lnTo>
                  <a:lnTo>
                    <a:pt x="44039" y="39646"/>
                  </a:lnTo>
                  <a:lnTo>
                    <a:pt x="44704" y="39961"/>
                  </a:lnTo>
                  <a:lnTo>
                    <a:pt x="45345" y="40291"/>
                  </a:lnTo>
                  <a:lnTo>
                    <a:pt x="45962" y="40638"/>
                  </a:lnTo>
                  <a:lnTo>
                    <a:pt x="46554" y="41001"/>
                  </a:lnTo>
                  <a:lnTo>
                    <a:pt x="47122" y="41379"/>
                  </a:lnTo>
                  <a:lnTo>
                    <a:pt x="47666" y="41774"/>
                  </a:lnTo>
                  <a:lnTo>
                    <a:pt x="48185" y="42184"/>
                  </a:lnTo>
                  <a:lnTo>
                    <a:pt x="48680" y="42610"/>
                  </a:lnTo>
                  <a:lnTo>
                    <a:pt x="49151" y="43052"/>
                  </a:lnTo>
                  <a:lnTo>
                    <a:pt x="49597" y="43510"/>
                  </a:lnTo>
                  <a:lnTo>
                    <a:pt x="50020" y="43982"/>
                  </a:lnTo>
                  <a:lnTo>
                    <a:pt x="50421" y="44467"/>
                  </a:lnTo>
                  <a:lnTo>
                    <a:pt x="50799" y="44964"/>
                  </a:lnTo>
                  <a:lnTo>
                    <a:pt x="51155" y="45475"/>
                  </a:lnTo>
                  <a:lnTo>
                    <a:pt x="51489" y="45998"/>
                  </a:lnTo>
                  <a:lnTo>
                    <a:pt x="51801" y="46533"/>
                  </a:lnTo>
                  <a:lnTo>
                    <a:pt x="52091" y="47082"/>
                  </a:lnTo>
                  <a:lnTo>
                    <a:pt x="52358" y="47643"/>
                  </a:lnTo>
                  <a:lnTo>
                    <a:pt x="52603" y="48216"/>
                  </a:lnTo>
                  <a:lnTo>
                    <a:pt x="52826" y="48803"/>
                  </a:lnTo>
                  <a:lnTo>
                    <a:pt x="53027" y="49389"/>
                  </a:lnTo>
                  <a:lnTo>
                    <a:pt x="53207" y="49982"/>
                  </a:lnTo>
                  <a:lnTo>
                    <a:pt x="53366" y="50583"/>
                  </a:lnTo>
                  <a:lnTo>
                    <a:pt x="53503" y="51191"/>
                  </a:lnTo>
                  <a:lnTo>
                    <a:pt x="53620" y="51807"/>
                  </a:lnTo>
                  <a:lnTo>
                    <a:pt x="53715" y="52430"/>
                  </a:lnTo>
                  <a:lnTo>
                    <a:pt x="53789" y="53060"/>
                  </a:lnTo>
                  <a:lnTo>
                    <a:pt x="53842" y="53698"/>
                  </a:lnTo>
                  <a:lnTo>
                    <a:pt x="53874" y="543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7662765" y="5201270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674887" y="5214836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725384" y="5200158"/>
              <a:ext cx="52402" cy="76751"/>
            </a:xfrm>
            <a:custGeom>
              <a:avLst/>
              <a:pathLst>
                <a:path w="52402" h="76751">
                  <a:moveTo>
                    <a:pt x="52402" y="51291"/>
                  </a:moveTo>
                  <a:lnTo>
                    <a:pt x="52386" y="52404"/>
                  </a:lnTo>
                  <a:lnTo>
                    <a:pt x="52339" y="53499"/>
                  </a:lnTo>
                  <a:lnTo>
                    <a:pt x="52259" y="54576"/>
                  </a:lnTo>
                  <a:lnTo>
                    <a:pt x="52148" y="55635"/>
                  </a:lnTo>
                  <a:lnTo>
                    <a:pt x="52005" y="56677"/>
                  </a:lnTo>
                  <a:lnTo>
                    <a:pt x="51831" y="57700"/>
                  </a:lnTo>
                  <a:lnTo>
                    <a:pt x="51624" y="58705"/>
                  </a:lnTo>
                  <a:lnTo>
                    <a:pt x="51386" y="59692"/>
                  </a:lnTo>
                  <a:lnTo>
                    <a:pt x="51116" y="60661"/>
                  </a:lnTo>
                  <a:lnTo>
                    <a:pt x="50814" y="61612"/>
                  </a:lnTo>
                  <a:lnTo>
                    <a:pt x="50481" y="62531"/>
                  </a:lnTo>
                  <a:lnTo>
                    <a:pt x="50116" y="63425"/>
                  </a:lnTo>
                  <a:lnTo>
                    <a:pt x="49719" y="64293"/>
                  </a:lnTo>
                  <a:lnTo>
                    <a:pt x="49290" y="65136"/>
                  </a:lnTo>
                  <a:lnTo>
                    <a:pt x="48829" y="65953"/>
                  </a:lnTo>
                  <a:lnTo>
                    <a:pt x="48337" y="66745"/>
                  </a:lnTo>
                  <a:lnTo>
                    <a:pt x="47813" y="67511"/>
                  </a:lnTo>
                  <a:lnTo>
                    <a:pt x="47257" y="68252"/>
                  </a:lnTo>
                  <a:lnTo>
                    <a:pt x="46670" y="68968"/>
                  </a:lnTo>
                  <a:lnTo>
                    <a:pt x="46050" y="69658"/>
                  </a:lnTo>
                  <a:lnTo>
                    <a:pt x="45410" y="70311"/>
                  </a:lnTo>
                  <a:lnTo>
                    <a:pt x="44738" y="70935"/>
                  </a:lnTo>
                  <a:lnTo>
                    <a:pt x="44034" y="71530"/>
                  </a:lnTo>
                  <a:lnTo>
                    <a:pt x="43298" y="72097"/>
                  </a:lnTo>
                  <a:lnTo>
                    <a:pt x="42530" y="72636"/>
                  </a:lnTo>
                  <a:lnTo>
                    <a:pt x="41731" y="73145"/>
                  </a:lnTo>
                  <a:lnTo>
                    <a:pt x="40900" y="73627"/>
                  </a:lnTo>
                  <a:lnTo>
                    <a:pt x="40037" y="74079"/>
                  </a:lnTo>
                  <a:lnTo>
                    <a:pt x="39143" y="74503"/>
                  </a:lnTo>
                  <a:lnTo>
                    <a:pt x="38216" y="74898"/>
                  </a:lnTo>
                  <a:lnTo>
                    <a:pt x="37259" y="75250"/>
                  </a:lnTo>
                  <a:lnTo>
                    <a:pt x="36273" y="75565"/>
                  </a:lnTo>
                  <a:lnTo>
                    <a:pt x="35257" y="75843"/>
                  </a:lnTo>
                  <a:lnTo>
                    <a:pt x="34211" y="76084"/>
                  </a:lnTo>
                  <a:lnTo>
                    <a:pt x="33135" y="76288"/>
                  </a:lnTo>
                  <a:lnTo>
                    <a:pt x="32030" y="76455"/>
                  </a:lnTo>
                  <a:lnTo>
                    <a:pt x="30895" y="76584"/>
                  </a:lnTo>
                  <a:lnTo>
                    <a:pt x="29730" y="76677"/>
                  </a:lnTo>
                  <a:lnTo>
                    <a:pt x="28536" y="76733"/>
                  </a:lnTo>
                  <a:lnTo>
                    <a:pt x="27312" y="76751"/>
                  </a:lnTo>
                  <a:lnTo>
                    <a:pt x="24737" y="76659"/>
                  </a:lnTo>
                  <a:lnTo>
                    <a:pt x="22284" y="76383"/>
                  </a:lnTo>
                  <a:lnTo>
                    <a:pt x="19952" y="75922"/>
                  </a:lnTo>
                  <a:lnTo>
                    <a:pt x="17742" y="75277"/>
                  </a:lnTo>
                  <a:lnTo>
                    <a:pt x="15654" y="74449"/>
                  </a:lnTo>
                  <a:lnTo>
                    <a:pt x="13688" y="73435"/>
                  </a:lnTo>
                  <a:lnTo>
                    <a:pt x="11843" y="72238"/>
                  </a:lnTo>
                  <a:lnTo>
                    <a:pt x="10120" y="70857"/>
                  </a:lnTo>
                  <a:lnTo>
                    <a:pt x="8519" y="69291"/>
                  </a:lnTo>
                  <a:lnTo>
                    <a:pt x="7039" y="67541"/>
                  </a:lnTo>
                  <a:lnTo>
                    <a:pt x="5702" y="65599"/>
                  </a:lnTo>
                  <a:lnTo>
                    <a:pt x="4505" y="63480"/>
                  </a:lnTo>
                  <a:lnTo>
                    <a:pt x="3449" y="61183"/>
                  </a:lnTo>
                  <a:lnTo>
                    <a:pt x="2534" y="58708"/>
                  </a:lnTo>
                  <a:lnTo>
                    <a:pt x="1759" y="56055"/>
                  </a:lnTo>
                  <a:lnTo>
                    <a:pt x="1126" y="53224"/>
                  </a:lnTo>
                  <a:lnTo>
                    <a:pt x="633" y="50215"/>
                  </a:lnTo>
                  <a:lnTo>
                    <a:pt x="281" y="47029"/>
                  </a:lnTo>
                  <a:lnTo>
                    <a:pt x="70" y="43664"/>
                  </a:lnTo>
                  <a:lnTo>
                    <a:pt x="0" y="40122"/>
                  </a:lnTo>
                  <a:lnTo>
                    <a:pt x="71" y="36230"/>
                  </a:lnTo>
                  <a:lnTo>
                    <a:pt x="285" y="32536"/>
                  </a:lnTo>
                  <a:lnTo>
                    <a:pt x="643" y="29040"/>
                  </a:lnTo>
                  <a:lnTo>
                    <a:pt x="1143" y="25741"/>
                  </a:lnTo>
                  <a:lnTo>
                    <a:pt x="1786" y="22641"/>
                  </a:lnTo>
                  <a:lnTo>
                    <a:pt x="2572" y="19739"/>
                  </a:lnTo>
                  <a:lnTo>
                    <a:pt x="3501" y="17035"/>
                  </a:lnTo>
                  <a:lnTo>
                    <a:pt x="4573" y="14528"/>
                  </a:lnTo>
                  <a:lnTo>
                    <a:pt x="5788" y="12220"/>
                  </a:lnTo>
                  <a:lnTo>
                    <a:pt x="7145" y="10110"/>
                  </a:lnTo>
                  <a:lnTo>
                    <a:pt x="8646" y="8189"/>
                  </a:lnTo>
                  <a:lnTo>
                    <a:pt x="10270" y="6470"/>
                  </a:lnTo>
                  <a:lnTo>
                    <a:pt x="12017" y="4953"/>
                  </a:lnTo>
                  <a:lnTo>
                    <a:pt x="13887" y="3639"/>
                  </a:lnTo>
                  <a:lnTo>
                    <a:pt x="15879" y="2527"/>
                  </a:lnTo>
                  <a:lnTo>
                    <a:pt x="17994" y="1617"/>
                  </a:lnTo>
                  <a:lnTo>
                    <a:pt x="20232" y="909"/>
                  </a:lnTo>
                  <a:lnTo>
                    <a:pt x="22593" y="404"/>
                  </a:lnTo>
                  <a:lnTo>
                    <a:pt x="25077" y="101"/>
                  </a:lnTo>
                  <a:lnTo>
                    <a:pt x="27683" y="0"/>
                  </a:lnTo>
                  <a:lnTo>
                    <a:pt x="28564" y="9"/>
                  </a:lnTo>
                  <a:lnTo>
                    <a:pt x="29430" y="38"/>
                  </a:lnTo>
                  <a:lnTo>
                    <a:pt x="30279" y="85"/>
                  </a:lnTo>
                  <a:lnTo>
                    <a:pt x="31113" y="152"/>
                  </a:lnTo>
                  <a:lnTo>
                    <a:pt x="31931" y="238"/>
                  </a:lnTo>
                  <a:lnTo>
                    <a:pt x="32733" y="343"/>
                  </a:lnTo>
                  <a:lnTo>
                    <a:pt x="33519" y="466"/>
                  </a:lnTo>
                  <a:lnTo>
                    <a:pt x="34289" y="609"/>
                  </a:lnTo>
                  <a:lnTo>
                    <a:pt x="35043" y="771"/>
                  </a:lnTo>
                  <a:lnTo>
                    <a:pt x="35782" y="952"/>
                  </a:lnTo>
                  <a:lnTo>
                    <a:pt x="36504" y="1144"/>
                  </a:lnTo>
                  <a:lnTo>
                    <a:pt x="37211" y="1359"/>
                  </a:lnTo>
                  <a:lnTo>
                    <a:pt x="37902" y="1597"/>
                  </a:lnTo>
                  <a:lnTo>
                    <a:pt x="38576" y="1858"/>
                  </a:lnTo>
                  <a:lnTo>
                    <a:pt x="39235" y="2143"/>
                  </a:lnTo>
                  <a:lnTo>
                    <a:pt x="39879" y="2451"/>
                  </a:lnTo>
                  <a:lnTo>
                    <a:pt x="40506" y="2783"/>
                  </a:lnTo>
                  <a:lnTo>
                    <a:pt x="41117" y="3137"/>
                  </a:lnTo>
                  <a:lnTo>
                    <a:pt x="41713" y="3515"/>
                  </a:lnTo>
                  <a:lnTo>
                    <a:pt x="42292" y="3916"/>
                  </a:lnTo>
                  <a:lnTo>
                    <a:pt x="42855" y="4342"/>
                  </a:lnTo>
                  <a:lnTo>
                    <a:pt x="43402" y="4791"/>
                  </a:lnTo>
                  <a:lnTo>
                    <a:pt x="43931" y="5265"/>
                  </a:lnTo>
                  <a:lnTo>
                    <a:pt x="44443" y="5763"/>
                  </a:lnTo>
                  <a:lnTo>
                    <a:pt x="44939" y="6285"/>
                  </a:lnTo>
                  <a:lnTo>
                    <a:pt x="45417" y="6832"/>
                  </a:lnTo>
                  <a:lnTo>
                    <a:pt x="45879" y="7403"/>
                  </a:lnTo>
                  <a:lnTo>
                    <a:pt x="46324" y="7999"/>
                  </a:lnTo>
                  <a:lnTo>
                    <a:pt x="46751" y="8618"/>
                  </a:lnTo>
                  <a:lnTo>
                    <a:pt x="47162" y="9263"/>
                  </a:lnTo>
                  <a:lnTo>
                    <a:pt x="47556" y="9923"/>
                  </a:lnTo>
                  <a:lnTo>
                    <a:pt x="47935" y="10611"/>
                  </a:lnTo>
                  <a:lnTo>
                    <a:pt x="48297" y="11329"/>
                  </a:lnTo>
                  <a:lnTo>
                    <a:pt x="48644" y="12074"/>
                  </a:lnTo>
                  <a:lnTo>
                    <a:pt x="48975" y="12849"/>
                  </a:lnTo>
                  <a:lnTo>
                    <a:pt x="49290" y="13652"/>
                  </a:lnTo>
                  <a:lnTo>
                    <a:pt x="49589" y="14483"/>
                  </a:lnTo>
                  <a:lnTo>
                    <a:pt x="49872" y="15343"/>
                  </a:lnTo>
                  <a:lnTo>
                    <a:pt x="50139" y="16232"/>
                  </a:lnTo>
                  <a:lnTo>
                    <a:pt x="50391" y="17150"/>
                  </a:lnTo>
                  <a:lnTo>
                    <a:pt x="36364" y="19108"/>
                  </a:lnTo>
                  <a:lnTo>
                    <a:pt x="36139" y="18347"/>
                  </a:lnTo>
                  <a:lnTo>
                    <a:pt x="35887" y="17630"/>
                  </a:lnTo>
                  <a:lnTo>
                    <a:pt x="35610" y="16958"/>
                  </a:lnTo>
                  <a:lnTo>
                    <a:pt x="35305" y="16330"/>
                  </a:lnTo>
                  <a:lnTo>
                    <a:pt x="34974" y="15747"/>
                  </a:lnTo>
                  <a:lnTo>
                    <a:pt x="34617" y="15208"/>
                  </a:lnTo>
                  <a:lnTo>
                    <a:pt x="34233" y="14714"/>
                  </a:lnTo>
                  <a:lnTo>
                    <a:pt x="33823" y="14264"/>
                  </a:lnTo>
                  <a:lnTo>
                    <a:pt x="33386" y="13858"/>
                  </a:lnTo>
                  <a:lnTo>
                    <a:pt x="32923" y="13497"/>
                  </a:lnTo>
                  <a:lnTo>
                    <a:pt x="32439" y="13165"/>
                  </a:lnTo>
                  <a:lnTo>
                    <a:pt x="31939" y="12868"/>
                  </a:lnTo>
                  <a:lnTo>
                    <a:pt x="31423" y="12606"/>
                  </a:lnTo>
                  <a:lnTo>
                    <a:pt x="30891" y="12379"/>
                  </a:lnTo>
                  <a:lnTo>
                    <a:pt x="30343" y="12187"/>
                  </a:lnTo>
                  <a:lnTo>
                    <a:pt x="29779" y="12030"/>
                  </a:lnTo>
                  <a:lnTo>
                    <a:pt x="29200" y="11908"/>
                  </a:lnTo>
                  <a:lnTo>
                    <a:pt x="28604" y="11820"/>
                  </a:lnTo>
                  <a:lnTo>
                    <a:pt x="27993" y="11768"/>
                  </a:lnTo>
                  <a:lnTo>
                    <a:pt x="27365" y="11750"/>
                  </a:lnTo>
                  <a:lnTo>
                    <a:pt x="26195" y="11810"/>
                  </a:lnTo>
                  <a:lnTo>
                    <a:pt x="25075" y="11990"/>
                  </a:lnTo>
                  <a:lnTo>
                    <a:pt x="24005" y="12289"/>
                  </a:lnTo>
                  <a:lnTo>
                    <a:pt x="22987" y="12707"/>
                  </a:lnTo>
                  <a:lnTo>
                    <a:pt x="22019" y="13246"/>
                  </a:lnTo>
                  <a:lnTo>
                    <a:pt x="21102" y="13904"/>
                  </a:lnTo>
                  <a:lnTo>
                    <a:pt x="20237" y="14681"/>
                  </a:lnTo>
                  <a:lnTo>
                    <a:pt x="19421" y="15578"/>
                  </a:lnTo>
                  <a:lnTo>
                    <a:pt x="18657" y="16595"/>
                  </a:lnTo>
                  <a:lnTo>
                    <a:pt x="17943" y="17732"/>
                  </a:lnTo>
                  <a:lnTo>
                    <a:pt x="17300" y="18990"/>
                  </a:lnTo>
                  <a:lnTo>
                    <a:pt x="16724" y="20372"/>
                  </a:lnTo>
                  <a:lnTo>
                    <a:pt x="16216" y="21878"/>
                  </a:lnTo>
                  <a:lnTo>
                    <a:pt x="15775" y="23508"/>
                  </a:lnTo>
                  <a:lnTo>
                    <a:pt x="15403" y="25261"/>
                  </a:lnTo>
                  <a:lnTo>
                    <a:pt x="15098" y="27139"/>
                  </a:lnTo>
                  <a:lnTo>
                    <a:pt x="14861" y="29140"/>
                  </a:lnTo>
                  <a:lnTo>
                    <a:pt x="14691" y="31265"/>
                  </a:lnTo>
                  <a:lnTo>
                    <a:pt x="14590" y="33515"/>
                  </a:lnTo>
                  <a:lnTo>
                    <a:pt x="14556" y="35887"/>
                  </a:lnTo>
                  <a:lnTo>
                    <a:pt x="15051" y="35112"/>
                  </a:lnTo>
                  <a:lnTo>
                    <a:pt x="15583" y="34374"/>
                  </a:lnTo>
                  <a:lnTo>
                    <a:pt x="16152" y="33672"/>
                  </a:lnTo>
                  <a:lnTo>
                    <a:pt x="16758" y="33008"/>
                  </a:lnTo>
                  <a:lnTo>
                    <a:pt x="17401" y="32381"/>
                  </a:lnTo>
                  <a:lnTo>
                    <a:pt x="18081" y="31791"/>
                  </a:lnTo>
                  <a:lnTo>
                    <a:pt x="18798" y="31237"/>
                  </a:lnTo>
                  <a:lnTo>
                    <a:pt x="19553" y="30721"/>
                  </a:lnTo>
                  <a:lnTo>
                    <a:pt x="20344" y="30242"/>
                  </a:lnTo>
                  <a:lnTo>
                    <a:pt x="21172" y="29800"/>
                  </a:lnTo>
                  <a:lnTo>
                    <a:pt x="22030" y="29398"/>
                  </a:lnTo>
                  <a:lnTo>
                    <a:pt x="22911" y="29038"/>
                  </a:lnTo>
                  <a:lnTo>
                    <a:pt x="23813" y="28720"/>
                  </a:lnTo>
                  <a:lnTo>
                    <a:pt x="24738" y="28445"/>
                  </a:lnTo>
                  <a:lnTo>
                    <a:pt x="25685" y="28212"/>
                  </a:lnTo>
                  <a:lnTo>
                    <a:pt x="26654" y="28022"/>
                  </a:lnTo>
                  <a:lnTo>
                    <a:pt x="27645" y="27874"/>
                  </a:lnTo>
                  <a:lnTo>
                    <a:pt x="28659" y="27768"/>
                  </a:lnTo>
                  <a:lnTo>
                    <a:pt x="29695" y="27704"/>
                  </a:lnTo>
                  <a:lnTo>
                    <a:pt x="30753" y="27683"/>
                  </a:lnTo>
                  <a:lnTo>
                    <a:pt x="31728" y="27699"/>
                  </a:lnTo>
                  <a:lnTo>
                    <a:pt x="32684" y="27749"/>
                  </a:lnTo>
                  <a:lnTo>
                    <a:pt x="33621" y="27831"/>
                  </a:lnTo>
                  <a:lnTo>
                    <a:pt x="34539" y="27946"/>
                  </a:lnTo>
                  <a:lnTo>
                    <a:pt x="35438" y="28093"/>
                  </a:lnTo>
                  <a:lnTo>
                    <a:pt x="36317" y="28274"/>
                  </a:lnTo>
                  <a:lnTo>
                    <a:pt x="37178" y="28487"/>
                  </a:lnTo>
                  <a:lnTo>
                    <a:pt x="38020" y="28733"/>
                  </a:lnTo>
                  <a:lnTo>
                    <a:pt x="38842" y="29012"/>
                  </a:lnTo>
                  <a:lnTo>
                    <a:pt x="39646" y="29324"/>
                  </a:lnTo>
                  <a:lnTo>
                    <a:pt x="40438" y="29656"/>
                  </a:lnTo>
                  <a:lnTo>
                    <a:pt x="41206" y="30018"/>
                  </a:lnTo>
                  <a:lnTo>
                    <a:pt x="41950" y="30410"/>
                  </a:lnTo>
                  <a:lnTo>
                    <a:pt x="42669" y="30831"/>
                  </a:lnTo>
                  <a:lnTo>
                    <a:pt x="43364" y="31282"/>
                  </a:lnTo>
                  <a:lnTo>
                    <a:pt x="44035" y="31763"/>
                  </a:lnTo>
                  <a:lnTo>
                    <a:pt x="44681" y="32273"/>
                  </a:lnTo>
                  <a:lnTo>
                    <a:pt x="45303" y="32813"/>
                  </a:lnTo>
                  <a:lnTo>
                    <a:pt x="45901" y="33383"/>
                  </a:lnTo>
                  <a:lnTo>
                    <a:pt x="46474" y="33982"/>
                  </a:lnTo>
                  <a:lnTo>
                    <a:pt x="47032" y="34599"/>
                  </a:lnTo>
                  <a:lnTo>
                    <a:pt x="47564" y="35244"/>
                  </a:lnTo>
                  <a:lnTo>
                    <a:pt x="48070" y="35916"/>
                  </a:lnTo>
                  <a:lnTo>
                    <a:pt x="48549" y="36616"/>
                  </a:lnTo>
                  <a:lnTo>
                    <a:pt x="49001" y="37343"/>
                  </a:lnTo>
                  <a:lnTo>
                    <a:pt x="49428" y="38098"/>
                  </a:lnTo>
                  <a:lnTo>
                    <a:pt x="49827" y="38880"/>
                  </a:lnTo>
                  <a:lnTo>
                    <a:pt x="50200" y="39690"/>
                  </a:lnTo>
                  <a:lnTo>
                    <a:pt x="50547" y="40528"/>
                  </a:lnTo>
                  <a:lnTo>
                    <a:pt x="50867" y="41392"/>
                  </a:lnTo>
                  <a:lnTo>
                    <a:pt x="51159" y="42282"/>
                  </a:lnTo>
                  <a:lnTo>
                    <a:pt x="51420" y="43194"/>
                  </a:lnTo>
                  <a:lnTo>
                    <a:pt x="51650" y="44128"/>
                  </a:lnTo>
                  <a:lnTo>
                    <a:pt x="51850" y="45085"/>
                  </a:lnTo>
                  <a:lnTo>
                    <a:pt x="52019" y="46064"/>
                  </a:lnTo>
                  <a:lnTo>
                    <a:pt x="52157" y="47065"/>
                  </a:lnTo>
                  <a:lnTo>
                    <a:pt x="52264" y="48088"/>
                  </a:lnTo>
                  <a:lnTo>
                    <a:pt x="52341" y="49133"/>
                  </a:lnTo>
                  <a:lnTo>
                    <a:pt x="52387" y="502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740999" y="5238799"/>
              <a:ext cx="21860" cy="26518"/>
            </a:xfrm>
            <a:custGeom>
              <a:avLst/>
              <a:pathLst>
                <a:path w="21860" h="26518">
                  <a:moveTo>
                    <a:pt x="21860" y="13074"/>
                  </a:moveTo>
                  <a:lnTo>
                    <a:pt x="21854" y="12477"/>
                  </a:lnTo>
                  <a:lnTo>
                    <a:pt x="21833" y="11892"/>
                  </a:lnTo>
                  <a:lnTo>
                    <a:pt x="21799" y="11321"/>
                  </a:lnTo>
                  <a:lnTo>
                    <a:pt x="21750" y="10762"/>
                  </a:lnTo>
                  <a:lnTo>
                    <a:pt x="21688" y="10215"/>
                  </a:lnTo>
                  <a:lnTo>
                    <a:pt x="21613" y="9682"/>
                  </a:lnTo>
                  <a:lnTo>
                    <a:pt x="21523" y="9161"/>
                  </a:lnTo>
                  <a:lnTo>
                    <a:pt x="21420" y="8653"/>
                  </a:lnTo>
                  <a:lnTo>
                    <a:pt x="21303" y="8157"/>
                  </a:lnTo>
                  <a:lnTo>
                    <a:pt x="21172" y="7675"/>
                  </a:lnTo>
                  <a:lnTo>
                    <a:pt x="21027" y="7195"/>
                  </a:lnTo>
                  <a:lnTo>
                    <a:pt x="20867" y="6730"/>
                  </a:lnTo>
                  <a:lnTo>
                    <a:pt x="20693" y="6280"/>
                  </a:lnTo>
                  <a:lnTo>
                    <a:pt x="20503" y="5845"/>
                  </a:lnTo>
                  <a:lnTo>
                    <a:pt x="20299" y="5425"/>
                  </a:lnTo>
                  <a:lnTo>
                    <a:pt x="20080" y="5020"/>
                  </a:lnTo>
                  <a:lnTo>
                    <a:pt x="19846" y="4629"/>
                  </a:lnTo>
                  <a:lnTo>
                    <a:pt x="19597" y="4253"/>
                  </a:lnTo>
                  <a:lnTo>
                    <a:pt x="19333" y="3892"/>
                  </a:lnTo>
                  <a:lnTo>
                    <a:pt x="19055" y="3546"/>
                  </a:lnTo>
                  <a:lnTo>
                    <a:pt x="18773" y="3215"/>
                  </a:lnTo>
                  <a:lnTo>
                    <a:pt x="18477" y="2900"/>
                  </a:lnTo>
                  <a:lnTo>
                    <a:pt x="18167" y="2601"/>
                  </a:lnTo>
                  <a:lnTo>
                    <a:pt x="17844" y="2318"/>
                  </a:lnTo>
                  <a:lnTo>
                    <a:pt x="17507" y="2051"/>
                  </a:lnTo>
                  <a:lnTo>
                    <a:pt x="17156" y="1799"/>
                  </a:lnTo>
                  <a:lnTo>
                    <a:pt x="16791" y="1564"/>
                  </a:lnTo>
                  <a:lnTo>
                    <a:pt x="16413" y="1344"/>
                  </a:lnTo>
                  <a:lnTo>
                    <a:pt x="16020" y="1140"/>
                  </a:lnTo>
                  <a:lnTo>
                    <a:pt x="15614" y="952"/>
                  </a:lnTo>
                  <a:lnTo>
                    <a:pt x="15195" y="771"/>
                  </a:lnTo>
                  <a:lnTo>
                    <a:pt x="14763" y="609"/>
                  </a:lnTo>
                  <a:lnTo>
                    <a:pt x="14319" y="466"/>
                  </a:lnTo>
                  <a:lnTo>
                    <a:pt x="13861" y="343"/>
                  </a:lnTo>
                  <a:lnTo>
                    <a:pt x="13391" y="238"/>
                  </a:lnTo>
                  <a:lnTo>
                    <a:pt x="12909" y="152"/>
                  </a:lnTo>
                  <a:lnTo>
                    <a:pt x="12413" y="85"/>
                  </a:lnTo>
                  <a:lnTo>
                    <a:pt x="11905" y="38"/>
                  </a:lnTo>
                  <a:lnTo>
                    <a:pt x="11384" y="9"/>
                  </a:lnTo>
                  <a:lnTo>
                    <a:pt x="10851" y="0"/>
                  </a:lnTo>
                  <a:lnTo>
                    <a:pt x="10459" y="6"/>
                  </a:lnTo>
                  <a:lnTo>
                    <a:pt x="10067" y="25"/>
                  </a:lnTo>
                  <a:lnTo>
                    <a:pt x="9675" y="57"/>
                  </a:lnTo>
                  <a:lnTo>
                    <a:pt x="9284" y="101"/>
                  </a:lnTo>
                  <a:lnTo>
                    <a:pt x="8892" y="158"/>
                  </a:lnTo>
                  <a:lnTo>
                    <a:pt x="8500" y="228"/>
                  </a:lnTo>
                  <a:lnTo>
                    <a:pt x="8109" y="311"/>
                  </a:lnTo>
                  <a:lnTo>
                    <a:pt x="7717" y="406"/>
                  </a:lnTo>
                  <a:lnTo>
                    <a:pt x="7325" y="514"/>
                  </a:lnTo>
                  <a:lnTo>
                    <a:pt x="6934" y="635"/>
                  </a:lnTo>
                  <a:lnTo>
                    <a:pt x="6546" y="770"/>
                  </a:lnTo>
                  <a:lnTo>
                    <a:pt x="6167" y="921"/>
                  </a:lnTo>
                  <a:lnTo>
                    <a:pt x="5797" y="1087"/>
                  </a:lnTo>
                  <a:lnTo>
                    <a:pt x="5435" y="1270"/>
                  </a:lnTo>
                  <a:lnTo>
                    <a:pt x="5081" y="1468"/>
                  </a:lnTo>
                  <a:lnTo>
                    <a:pt x="4736" y="1683"/>
                  </a:lnTo>
                  <a:lnTo>
                    <a:pt x="4399" y="1913"/>
                  </a:lnTo>
                  <a:lnTo>
                    <a:pt x="4071" y="2159"/>
                  </a:lnTo>
                  <a:lnTo>
                    <a:pt x="3751" y="2421"/>
                  </a:lnTo>
                  <a:lnTo>
                    <a:pt x="3440" y="2699"/>
                  </a:lnTo>
                  <a:lnTo>
                    <a:pt x="3139" y="2982"/>
                  </a:lnTo>
                  <a:lnTo>
                    <a:pt x="2849" y="3281"/>
                  </a:lnTo>
                  <a:lnTo>
                    <a:pt x="2571" y="3596"/>
                  </a:lnTo>
                  <a:lnTo>
                    <a:pt x="2305" y="3927"/>
                  </a:lnTo>
                  <a:lnTo>
                    <a:pt x="2051" y="4274"/>
                  </a:lnTo>
                  <a:lnTo>
                    <a:pt x="1808" y="4636"/>
                  </a:lnTo>
                  <a:lnTo>
                    <a:pt x="1576" y="5015"/>
                  </a:lnTo>
                  <a:lnTo>
                    <a:pt x="1357" y="5409"/>
                  </a:lnTo>
                  <a:lnTo>
                    <a:pt x="1149" y="5819"/>
                  </a:lnTo>
                  <a:lnTo>
                    <a:pt x="952" y="6245"/>
                  </a:lnTo>
                  <a:lnTo>
                    <a:pt x="771" y="6689"/>
                  </a:lnTo>
                  <a:lnTo>
                    <a:pt x="609" y="7150"/>
                  </a:lnTo>
                  <a:lnTo>
                    <a:pt x="466" y="7629"/>
                  </a:lnTo>
                  <a:lnTo>
                    <a:pt x="343" y="8126"/>
                  </a:lnTo>
                  <a:lnTo>
                    <a:pt x="238" y="8641"/>
                  </a:lnTo>
                  <a:lnTo>
                    <a:pt x="152" y="9174"/>
                  </a:lnTo>
                  <a:lnTo>
                    <a:pt x="85" y="9725"/>
                  </a:lnTo>
                  <a:lnTo>
                    <a:pt x="38" y="10294"/>
                  </a:lnTo>
                  <a:lnTo>
                    <a:pt x="9" y="10881"/>
                  </a:lnTo>
                  <a:lnTo>
                    <a:pt x="0" y="11486"/>
                  </a:lnTo>
                  <a:lnTo>
                    <a:pt x="7" y="12117"/>
                  </a:lnTo>
                  <a:lnTo>
                    <a:pt x="31" y="12739"/>
                  </a:lnTo>
                  <a:lnTo>
                    <a:pt x="71" y="13353"/>
                  </a:lnTo>
                  <a:lnTo>
                    <a:pt x="127" y="13959"/>
                  </a:lnTo>
                  <a:lnTo>
                    <a:pt x="198" y="14556"/>
                  </a:lnTo>
                  <a:lnTo>
                    <a:pt x="285" y="15144"/>
                  </a:lnTo>
                  <a:lnTo>
                    <a:pt x="389" y="15725"/>
                  </a:lnTo>
                  <a:lnTo>
                    <a:pt x="508" y="16296"/>
                  </a:lnTo>
                  <a:lnTo>
                    <a:pt x="643" y="16859"/>
                  </a:lnTo>
                  <a:lnTo>
                    <a:pt x="793" y="17414"/>
                  </a:lnTo>
                  <a:lnTo>
                    <a:pt x="959" y="17958"/>
                  </a:lnTo>
                  <a:lnTo>
                    <a:pt x="1136" y="18488"/>
                  </a:lnTo>
                  <a:lnTo>
                    <a:pt x="1327" y="19004"/>
                  </a:lnTo>
                  <a:lnTo>
                    <a:pt x="1530" y="19506"/>
                  </a:lnTo>
                  <a:lnTo>
                    <a:pt x="1746" y="19995"/>
                  </a:lnTo>
                  <a:lnTo>
                    <a:pt x="1975" y="20469"/>
                  </a:lnTo>
                  <a:lnTo>
                    <a:pt x="2216" y="20930"/>
                  </a:lnTo>
                  <a:lnTo>
                    <a:pt x="2470" y="21378"/>
                  </a:lnTo>
                  <a:lnTo>
                    <a:pt x="2737" y="21811"/>
                  </a:lnTo>
                  <a:lnTo>
                    <a:pt x="3017" y="22231"/>
                  </a:lnTo>
                  <a:lnTo>
                    <a:pt x="3319" y="22625"/>
                  </a:lnTo>
                  <a:lnTo>
                    <a:pt x="3633" y="23002"/>
                  </a:lnTo>
                  <a:lnTo>
                    <a:pt x="3958" y="23362"/>
                  </a:lnTo>
                  <a:lnTo>
                    <a:pt x="4295" y="23705"/>
                  </a:lnTo>
                  <a:lnTo>
                    <a:pt x="4644" y="24031"/>
                  </a:lnTo>
                  <a:lnTo>
                    <a:pt x="5005" y="24340"/>
                  </a:lnTo>
                  <a:lnTo>
                    <a:pt x="5377" y="24632"/>
                  </a:lnTo>
                  <a:lnTo>
                    <a:pt x="5761" y="24907"/>
                  </a:lnTo>
                  <a:lnTo>
                    <a:pt x="6156" y="25166"/>
                  </a:lnTo>
                  <a:lnTo>
                    <a:pt x="6563" y="25407"/>
                  </a:lnTo>
                  <a:lnTo>
                    <a:pt x="6981" y="25618"/>
                  </a:lnTo>
                  <a:lnTo>
                    <a:pt x="7410" y="25807"/>
                  </a:lnTo>
                  <a:lnTo>
                    <a:pt x="7849" y="25974"/>
                  </a:lnTo>
                  <a:lnTo>
                    <a:pt x="8299" y="26118"/>
                  </a:lnTo>
                  <a:lnTo>
                    <a:pt x="8760" y="26241"/>
                  </a:lnTo>
                  <a:lnTo>
                    <a:pt x="9231" y="26341"/>
                  </a:lnTo>
                  <a:lnTo>
                    <a:pt x="9713" y="26418"/>
                  </a:lnTo>
                  <a:lnTo>
                    <a:pt x="10205" y="26474"/>
                  </a:lnTo>
                  <a:lnTo>
                    <a:pt x="10708" y="26507"/>
                  </a:lnTo>
                  <a:lnTo>
                    <a:pt x="11221" y="26518"/>
                  </a:lnTo>
                  <a:lnTo>
                    <a:pt x="12205" y="26483"/>
                  </a:lnTo>
                  <a:lnTo>
                    <a:pt x="13144" y="26377"/>
                  </a:lnTo>
                  <a:lnTo>
                    <a:pt x="14038" y="26199"/>
                  </a:lnTo>
                  <a:lnTo>
                    <a:pt x="14888" y="25951"/>
                  </a:lnTo>
                  <a:lnTo>
                    <a:pt x="15694" y="25632"/>
                  </a:lnTo>
                  <a:lnTo>
                    <a:pt x="16455" y="25242"/>
                  </a:lnTo>
                  <a:lnTo>
                    <a:pt x="17172" y="24781"/>
                  </a:lnTo>
                  <a:lnTo>
                    <a:pt x="17844" y="24249"/>
                  </a:lnTo>
                  <a:lnTo>
                    <a:pt x="18472" y="23646"/>
                  </a:lnTo>
                  <a:lnTo>
                    <a:pt x="19055" y="22972"/>
                  </a:lnTo>
                  <a:lnTo>
                    <a:pt x="19588" y="22225"/>
                  </a:lnTo>
                  <a:lnTo>
                    <a:pt x="20065" y="21424"/>
                  </a:lnTo>
                  <a:lnTo>
                    <a:pt x="20486" y="20569"/>
                  </a:lnTo>
                  <a:lnTo>
                    <a:pt x="20851" y="19661"/>
                  </a:lnTo>
                  <a:lnTo>
                    <a:pt x="21159" y="18698"/>
                  </a:lnTo>
                  <a:lnTo>
                    <a:pt x="21412" y="17681"/>
                  </a:lnTo>
                  <a:lnTo>
                    <a:pt x="21608" y="16610"/>
                  </a:lnTo>
                  <a:lnTo>
                    <a:pt x="21748" y="15485"/>
                  </a:lnTo>
                  <a:lnTo>
                    <a:pt x="21832" y="143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7784192" y="5200158"/>
              <a:ext cx="53884" cy="76910"/>
            </a:xfrm>
            <a:custGeom>
              <a:avLst/>
              <a:pathLst>
                <a:path w="53884" h="76910">
                  <a:moveTo>
                    <a:pt x="53884" y="54996"/>
                  </a:moveTo>
                  <a:lnTo>
                    <a:pt x="53867" y="56002"/>
                  </a:lnTo>
                  <a:lnTo>
                    <a:pt x="53817" y="56988"/>
                  </a:lnTo>
                  <a:lnTo>
                    <a:pt x="53732" y="57954"/>
                  </a:lnTo>
                  <a:lnTo>
                    <a:pt x="53613" y="58900"/>
                  </a:lnTo>
                  <a:lnTo>
                    <a:pt x="53461" y="59826"/>
                  </a:lnTo>
                  <a:lnTo>
                    <a:pt x="53275" y="60732"/>
                  </a:lnTo>
                  <a:lnTo>
                    <a:pt x="53054" y="61617"/>
                  </a:lnTo>
                  <a:lnTo>
                    <a:pt x="52800" y="62483"/>
                  </a:lnTo>
                  <a:lnTo>
                    <a:pt x="52512" y="63328"/>
                  </a:lnTo>
                  <a:lnTo>
                    <a:pt x="52191" y="64153"/>
                  </a:lnTo>
                  <a:lnTo>
                    <a:pt x="51845" y="64946"/>
                  </a:lnTo>
                  <a:lnTo>
                    <a:pt x="51466" y="65716"/>
                  </a:lnTo>
                  <a:lnTo>
                    <a:pt x="51054" y="66462"/>
                  </a:lnTo>
                  <a:lnTo>
                    <a:pt x="50607" y="67185"/>
                  </a:lnTo>
                  <a:lnTo>
                    <a:pt x="50126" y="67885"/>
                  </a:lnTo>
                  <a:lnTo>
                    <a:pt x="49612" y="68561"/>
                  </a:lnTo>
                  <a:lnTo>
                    <a:pt x="49063" y="69215"/>
                  </a:lnTo>
                  <a:lnTo>
                    <a:pt x="48481" y="69845"/>
                  </a:lnTo>
                  <a:lnTo>
                    <a:pt x="47865" y="70451"/>
                  </a:lnTo>
                  <a:lnTo>
                    <a:pt x="47215" y="71034"/>
                  </a:lnTo>
                  <a:lnTo>
                    <a:pt x="46532" y="71593"/>
                  </a:lnTo>
                  <a:lnTo>
                    <a:pt x="45815" y="72125"/>
                  </a:lnTo>
                  <a:lnTo>
                    <a:pt x="45066" y="72630"/>
                  </a:lnTo>
                  <a:lnTo>
                    <a:pt x="44285" y="73109"/>
                  </a:lnTo>
                  <a:lnTo>
                    <a:pt x="43470" y="73562"/>
                  </a:lnTo>
                  <a:lnTo>
                    <a:pt x="42623" y="73988"/>
                  </a:lnTo>
                  <a:lnTo>
                    <a:pt x="41742" y="74388"/>
                  </a:lnTo>
                  <a:lnTo>
                    <a:pt x="40829" y="74761"/>
                  </a:lnTo>
                  <a:lnTo>
                    <a:pt x="39883" y="75108"/>
                  </a:lnTo>
                  <a:lnTo>
                    <a:pt x="38905" y="75428"/>
                  </a:lnTo>
                  <a:lnTo>
                    <a:pt x="37904" y="75709"/>
                  </a:lnTo>
                  <a:lnTo>
                    <a:pt x="36870" y="75961"/>
                  </a:lnTo>
                  <a:lnTo>
                    <a:pt x="35803" y="76184"/>
                  </a:lnTo>
                  <a:lnTo>
                    <a:pt x="34704" y="76376"/>
                  </a:lnTo>
                  <a:lnTo>
                    <a:pt x="33572" y="76539"/>
                  </a:lnTo>
                  <a:lnTo>
                    <a:pt x="32407" y="76673"/>
                  </a:lnTo>
                  <a:lnTo>
                    <a:pt x="31209" y="76776"/>
                  </a:lnTo>
                  <a:lnTo>
                    <a:pt x="29978" y="76851"/>
                  </a:lnTo>
                  <a:lnTo>
                    <a:pt x="28715" y="76895"/>
                  </a:lnTo>
                  <a:lnTo>
                    <a:pt x="27418" y="76910"/>
                  </a:lnTo>
                  <a:lnTo>
                    <a:pt x="25980" y="76891"/>
                  </a:lnTo>
                  <a:lnTo>
                    <a:pt x="24588" y="76836"/>
                  </a:lnTo>
                  <a:lnTo>
                    <a:pt x="23240" y="76743"/>
                  </a:lnTo>
                  <a:lnTo>
                    <a:pt x="21939" y="76613"/>
                  </a:lnTo>
                  <a:lnTo>
                    <a:pt x="20683" y="76447"/>
                  </a:lnTo>
                  <a:lnTo>
                    <a:pt x="19472" y="76243"/>
                  </a:lnTo>
                  <a:lnTo>
                    <a:pt x="18307" y="76002"/>
                  </a:lnTo>
                  <a:lnTo>
                    <a:pt x="17188" y="75724"/>
                  </a:lnTo>
                  <a:lnTo>
                    <a:pt x="16114" y="75409"/>
                  </a:lnTo>
                  <a:lnTo>
                    <a:pt x="15085" y="75057"/>
                  </a:lnTo>
                  <a:lnTo>
                    <a:pt x="14108" y="74675"/>
                  </a:lnTo>
                  <a:lnTo>
                    <a:pt x="13165" y="74270"/>
                  </a:lnTo>
                  <a:lnTo>
                    <a:pt x="12257" y="73841"/>
                  </a:lnTo>
                  <a:lnTo>
                    <a:pt x="11384" y="73389"/>
                  </a:lnTo>
                  <a:lnTo>
                    <a:pt x="10546" y="72914"/>
                  </a:lnTo>
                  <a:lnTo>
                    <a:pt x="9743" y="72415"/>
                  </a:lnTo>
                  <a:lnTo>
                    <a:pt x="8975" y="71893"/>
                  </a:lnTo>
                  <a:lnTo>
                    <a:pt x="8242" y="71348"/>
                  </a:lnTo>
                  <a:lnTo>
                    <a:pt x="7544" y="70779"/>
                  </a:lnTo>
                  <a:lnTo>
                    <a:pt x="6881" y="70188"/>
                  </a:lnTo>
                  <a:lnTo>
                    <a:pt x="6261" y="69566"/>
                  </a:lnTo>
                  <a:lnTo>
                    <a:pt x="5672" y="68928"/>
                  </a:lnTo>
                  <a:lnTo>
                    <a:pt x="5113" y="68274"/>
                  </a:lnTo>
                  <a:lnTo>
                    <a:pt x="4586" y="67604"/>
                  </a:lnTo>
                  <a:lnTo>
                    <a:pt x="4089" y="66919"/>
                  </a:lnTo>
                  <a:lnTo>
                    <a:pt x="3622" y="66218"/>
                  </a:lnTo>
                  <a:lnTo>
                    <a:pt x="3187" y="65500"/>
                  </a:lnTo>
                  <a:lnTo>
                    <a:pt x="2782" y="64767"/>
                  </a:lnTo>
                  <a:lnTo>
                    <a:pt x="2407" y="64018"/>
                  </a:lnTo>
                  <a:lnTo>
                    <a:pt x="2064" y="63253"/>
                  </a:lnTo>
                  <a:lnTo>
                    <a:pt x="1757" y="62480"/>
                  </a:lnTo>
                  <a:lnTo>
                    <a:pt x="1473" y="61704"/>
                  </a:lnTo>
                  <a:lnTo>
                    <a:pt x="1211" y="60925"/>
                  </a:lnTo>
                  <a:lnTo>
                    <a:pt x="971" y="60145"/>
                  </a:lnTo>
                  <a:lnTo>
                    <a:pt x="754" y="59363"/>
                  </a:lnTo>
                  <a:lnTo>
                    <a:pt x="558" y="58578"/>
                  </a:lnTo>
                  <a:lnTo>
                    <a:pt x="385" y="57792"/>
                  </a:lnTo>
                  <a:lnTo>
                    <a:pt x="235" y="57003"/>
                  </a:lnTo>
                  <a:lnTo>
                    <a:pt x="106" y="56212"/>
                  </a:lnTo>
                  <a:lnTo>
                    <a:pt x="0" y="55419"/>
                  </a:lnTo>
                  <a:lnTo>
                    <a:pt x="15138" y="54096"/>
                  </a:lnTo>
                  <a:lnTo>
                    <a:pt x="15207" y="54569"/>
                  </a:lnTo>
                  <a:lnTo>
                    <a:pt x="15286" y="55034"/>
                  </a:lnTo>
                  <a:lnTo>
                    <a:pt x="15376" y="55492"/>
                  </a:lnTo>
                  <a:lnTo>
                    <a:pt x="15477" y="55942"/>
                  </a:lnTo>
                  <a:lnTo>
                    <a:pt x="15588" y="56385"/>
                  </a:lnTo>
                  <a:lnTo>
                    <a:pt x="15710" y="56821"/>
                  </a:lnTo>
                  <a:lnTo>
                    <a:pt x="15842" y="57249"/>
                  </a:lnTo>
                  <a:lnTo>
                    <a:pt x="15985" y="57670"/>
                  </a:lnTo>
                  <a:lnTo>
                    <a:pt x="16139" y="58084"/>
                  </a:lnTo>
                  <a:lnTo>
                    <a:pt x="16303" y="58490"/>
                  </a:lnTo>
                  <a:lnTo>
                    <a:pt x="16488" y="58876"/>
                  </a:lnTo>
                  <a:lnTo>
                    <a:pt x="16686" y="59252"/>
                  </a:lnTo>
                  <a:lnTo>
                    <a:pt x="16895" y="59617"/>
                  </a:lnTo>
                  <a:lnTo>
                    <a:pt x="17116" y="59972"/>
                  </a:lnTo>
                  <a:lnTo>
                    <a:pt x="17348" y="60316"/>
                  </a:lnTo>
                  <a:lnTo>
                    <a:pt x="17592" y="60649"/>
                  </a:lnTo>
                  <a:lnTo>
                    <a:pt x="17848" y="60972"/>
                  </a:lnTo>
                  <a:lnTo>
                    <a:pt x="18115" y="61284"/>
                  </a:lnTo>
                  <a:lnTo>
                    <a:pt x="18394" y="61586"/>
                  </a:lnTo>
                  <a:lnTo>
                    <a:pt x="18685" y="61877"/>
                  </a:lnTo>
                  <a:lnTo>
                    <a:pt x="18987" y="62157"/>
                  </a:lnTo>
                  <a:lnTo>
                    <a:pt x="19303" y="62423"/>
                  </a:lnTo>
                  <a:lnTo>
                    <a:pt x="19631" y="62677"/>
                  </a:lnTo>
                  <a:lnTo>
                    <a:pt x="19972" y="62919"/>
                  </a:lnTo>
                  <a:lnTo>
                    <a:pt x="20325" y="63148"/>
                  </a:lnTo>
                  <a:lnTo>
                    <a:pt x="20692" y="63363"/>
                  </a:lnTo>
                  <a:lnTo>
                    <a:pt x="21071" y="63567"/>
                  </a:lnTo>
                  <a:lnTo>
                    <a:pt x="21462" y="63757"/>
                  </a:lnTo>
                  <a:lnTo>
                    <a:pt x="21867" y="63935"/>
                  </a:lnTo>
                  <a:lnTo>
                    <a:pt x="22284" y="64100"/>
                  </a:lnTo>
                  <a:lnTo>
                    <a:pt x="22725" y="64241"/>
                  </a:lnTo>
                  <a:lnTo>
                    <a:pt x="23182" y="64367"/>
                  </a:lnTo>
                  <a:lnTo>
                    <a:pt x="23653" y="64478"/>
                  </a:lnTo>
                  <a:lnTo>
                    <a:pt x="24139" y="64575"/>
                  </a:lnTo>
                  <a:lnTo>
                    <a:pt x="24639" y="64656"/>
                  </a:lnTo>
                  <a:lnTo>
                    <a:pt x="25155" y="64723"/>
                  </a:lnTo>
                  <a:lnTo>
                    <a:pt x="25685" y="64775"/>
                  </a:lnTo>
                  <a:lnTo>
                    <a:pt x="26231" y="64812"/>
                  </a:lnTo>
                  <a:lnTo>
                    <a:pt x="26791" y="64834"/>
                  </a:lnTo>
                  <a:lnTo>
                    <a:pt x="27365" y="64841"/>
                  </a:lnTo>
                  <a:lnTo>
                    <a:pt x="28411" y="64815"/>
                  </a:lnTo>
                  <a:lnTo>
                    <a:pt x="29409" y="64735"/>
                  </a:lnTo>
                  <a:lnTo>
                    <a:pt x="30359" y="64603"/>
                  </a:lnTo>
                  <a:lnTo>
                    <a:pt x="31261" y="64418"/>
                  </a:lnTo>
                  <a:lnTo>
                    <a:pt x="32116" y="64180"/>
                  </a:lnTo>
                  <a:lnTo>
                    <a:pt x="32923" y="63889"/>
                  </a:lnTo>
                  <a:lnTo>
                    <a:pt x="33683" y="63545"/>
                  </a:lnTo>
                  <a:lnTo>
                    <a:pt x="34395" y="63148"/>
                  </a:lnTo>
                  <a:lnTo>
                    <a:pt x="35059" y="62698"/>
                  </a:lnTo>
                  <a:lnTo>
                    <a:pt x="35676" y="62195"/>
                  </a:lnTo>
                  <a:lnTo>
                    <a:pt x="36239" y="61637"/>
                  </a:lnTo>
                  <a:lnTo>
                    <a:pt x="36743" y="61024"/>
                  </a:lnTo>
                  <a:lnTo>
                    <a:pt x="37187" y="60354"/>
                  </a:lnTo>
                  <a:lnTo>
                    <a:pt x="37573" y="59629"/>
                  </a:lnTo>
                  <a:lnTo>
                    <a:pt x="37899" y="58847"/>
                  </a:lnTo>
                  <a:lnTo>
                    <a:pt x="38166" y="58009"/>
                  </a:lnTo>
                  <a:lnTo>
                    <a:pt x="38373" y="57115"/>
                  </a:lnTo>
                  <a:lnTo>
                    <a:pt x="38521" y="56165"/>
                  </a:lnTo>
                  <a:lnTo>
                    <a:pt x="38610" y="55158"/>
                  </a:lnTo>
                  <a:lnTo>
                    <a:pt x="38640" y="54096"/>
                  </a:lnTo>
                  <a:lnTo>
                    <a:pt x="38626" y="53442"/>
                  </a:lnTo>
                  <a:lnTo>
                    <a:pt x="38583" y="52815"/>
                  </a:lnTo>
                  <a:lnTo>
                    <a:pt x="38511" y="52214"/>
                  </a:lnTo>
                  <a:lnTo>
                    <a:pt x="38411" y="51640"/>
                  </a:lnTo>
                  <a:lnTo>
                    <a:pt x="38283" y="51092"/>
                  </a:lnTo>
                  <a:lnTo>
                    <a:pt x="38125" y="50571"/>
                  </a:lnTo>
                  <a:lnTo>
                    <a:pt x="37940" y="50076"/>
                  </a:lnTo>
                  <a:lnTo>
                    <a:pt x="37725" y="49607"/>
                  </a:lnTo>
                  <a:lnTo>
                    <a:pt x="37482" y="49166"/>
                  </a:lnTo>
                  <a:lnTo>
                    <a:pt x="37211" y="48750"/>
                  </a:lnTo>
                  <a:lnTo>
                    <a:pt x="36928" y="48357"/>
                  </a:lnTo>
                  <a:lnTo>
                    <a:pt x="36629" y="47984"/>
                  </a:lnTo>
                  <a:lnTo>
                    <a:pt x="36314" y="47629"/>
                  </a:lnTo>
                  <a:lnTo>
                    <a:pt x="35983" y="47293"/>
                  </a:lnTo>
                  <a:lnTo>
                    <a:pt x="35636" y="46977"/>
                  </a:lnTo>
                  <a:lnTo>
                    <a:pt x="35273" y="46679"/>
                  </a:lnTo>
                  <a:lnTo>
                    <a:pt x="34895" y="46401"/>
                  </a:lnTo>
                  <a:lnTo>
                    <a:pt x="34501" y="46141"/>
                  </a:lnTo>
                  <a:lnTo>
                    <a:pt x="34090" y="45901"/>
                  </a:lnTo>
                  <a:lnTo>
                    <a:pt x="33664" y="45680"/>
                  </a:lnTo>
                  <a:lnTo>
                    <a:pt x="33237" y="45465"/>
                  </a:lnTo>
                  <a:lnTo>
                    <a:pt x="32803" y="45265"/>
                  </a:lnTo>
                  <a:lnTo>
                    <a:pt x="32361" y="45080"/>
                  </a:lnTo>
                  <a:lnTo>
                    <a:pt x="31911" y="44909"/>
                  </a:lnTo>
                  <a:lnTo>
                    <a:pt x="31454" y="44754"/>
                  </a:lnTo>
                  <a:lnTo>
                    <a:pt x="30990" y="44613"/>
                  </a:lnTo>
                  <a:lnTo>
                    <a:pt x="30519" y="44487"/>
                  </a:lnTo>
                  <a:lnTo>
                    <a:pt x="30040" y="44376"/>
                  </a:lnTo>
                  <a:lnTo>
                    <a:pt x="29553" y="44279"/>
                  </a:lnTo>
                  <a:lnTo>
                    <a:pt x="29059" y="44198"/>
                  </a:lnTo>
                  <a:lnTo>
                    <a:pt x="28564" y="44127"/>
                  </a:lnTo>
                  <a:lnTo>
                    <a:pt x="28075" y="44064"/>
                  </a:lnTo>
                  <a:lnTo>
                    <a:pt x="27590" y="44009"/>
                  </a:lnTo>
                  <a:lnTo>
                    <a:pt x="27111" y="43961"/>
                  </a:lnTo>
                  <a:lnTo>
                    <a:pt x="26638" y="43920"/>
                  </a:lnTo>
                  <a:lnTo>
                    <a:pt x="26169" y="43887"/>
                  </a:lnTo>
                  <a:lnTo>
                    <a:pt x="25706" y="43861"/>
                  </a:lnTo>
                  <a:lnTo>
                    <a:pt x="25248" y="43842"/>
                  </a:lnTo>
                  <a:lnTo>
                    <a:pt x="24796" y="43831"/>
                  </a:lnTo>
                  <a:lnTo>
                    <a:pt x="24348" y="43827"/>
                  </a:lnTo>
                  <a:lnTo>
                    <a:pt x="19161" y="43827"/>
                  </a:lnTo>
                  <a:lnTo>
                    <a:pt x="19161" y="31812"/>
                  </a:lnTo>
                  <a:lnTo>
                    <a:pt x="24031" y="31812"/>
                  </a:lnTo>
                  <a:lnTo>
                    <a:pt x="24476" y="31807"/>
                  </a:lnTo>
                  <a:lnTo>
                    <a:pt x="24922" y="31795"/>
                  </a:lnTo>
                  <a:lnTo>
                    <a:pt x="25369" y="31774"/>
                  </a:lnTo>
                  <a:lnTo>
                    <a:pt x="25818" y="31744"/>
                  </a:lnTo>
                  <a:lnTo>
                    <a:pt x="26267" y="31706"/>
                  </a:lnTo>
                  <a:lnTo>
                    <a:pt x="26718" y="31659"/>
                  </a:lnTo>
                  <a:lnTo>
                    <a:pt x="27169" y="31604"/>
                  </a:lnTo>
                  <a:lnTo>
                    <a:pt x="27622" y="31541"/>
                  </a:lnTo>
                  <a:lnTo>
                    <a:pt x="28075" y="31469"/>
                  </a:lnTo>
                  <a:lnTo>
                    <a:pt x="28530" y="31388"/>
                  </a:lnTo>
                  <a:lnTo>
                    <a:pt x="28991" y="31297"/>
                  </a:lnTo>
                  <a:lnTo>
                    <a:pt x="29442" y="31191"/>
                  </a:lnTo>
                  <a:lnTo>
                    <a:pt x="29884" y="31072"/>
                  </a:lnTo>
                  <a:lnTo>
                    <a:pt x="30317" y="30939"/>
                  </a:lnTo>
                  <a:lnTo>
                    <a:pt x="30740" y="30793"/>
                  </a:lnTo>
                  <a:lnTo>
                    <a:pt x="31153" y="30632"/>
                  </a:lnTo>
                  <a:lnTo>
                    <a:pt x="31557" y="30458"/>
                  </a:lnTo>
                  <a:lnTo>
                    <a:pt x="31951" y="30270"/>
                  </a:lnTo>
                  <a:lnTo>
                    <a:pt x="32336" y="30069"/>
                  </a:lnTo>
                  <a:lnTo>
                    <a:pt x="32712" y="29853"/>
                  </a:lnTo>
                  <a:lnTo>
                    <a:pt x="33075" y="29622"/>
                  </a:lnTo>
                  <a:lnTo>
                    <a:pt x="33425" y="29375"/>
                  </a:lnTo>
                  <a:lnTo>
                    <a:pt x="33761" y="29110"/>
                  </a:lnTo>
                  <a:lnTo>
                    <a:pt x="34084" y="28828"/>
                  </a:lnTo>
                  <a:lnTo>
                    <a:pt x="34392" y="28530"/>
                  </a:lnTo>
                  <a:lnTo>
                    <a:pt x="34687" y="28214"/>
                  </a:lnTo>
                  <a:lnTo>
                    <a:pt x="34968" y="27882"/>
                  </a:lnTo>
                  <a:lnTo>
                    <a:pt x="35235" y="27533"/>
                  </a:lnTo>
                  <a:lnTo>
                    <a:pt x="35489" y="27166"/>
                  </a:lnTo>
                  <a:lnTo>
                    <a:pt x="35729" y="26783"/>
                  </a:lnTo>
                  <a:lnTo>
                    <a:pt x="35950" y="26370"/>
                  </a:lnTo>
                  <a:lnTo>
                    <a:pt x="36148" y="25936"/>
                  </a:lnTo>
                  <a:lnTo>
                    <a:pt x="36323" y="25481"/>
                  </a:lnTo>
                  <a:lnTo>
                    <a:pt x="36474" y="25005"/>
                  </a:lnTo>
                  <a:lnTo>
                    <a:pt x="36602" y="24507"/>
                  </a:lnTo>
                  <a:lnTo>
                    <a:pt x="36707" y="23988"/>
                  </a:lnTo>
                  <a:lnTo>
                    <a:pt x="36788" y="23448"/>
                  </a:lnTo>
                  <a:lnTo>
                    <a:pt x="36847" y="22887"/>
                  </a:lnTo>
                  <a:lnTo>
                    <a:pt x="36882" y="22305"/>
                  </a:lnTo>
                  <a:lnTo>
                    <a:pt x="36893" y="21702"/>
                  </a:lnTo>
                  <a:lnTo>
                    <a:pt x="36867" y="20801"/>
                  </a:lnTo>
                  <a:lnTo>
                    <a:pt x="36789" y="19940"/>
                  </a:lnTo>
                  <a:lnTo>
                    <a:pt x="36660" y="19120"/>
                  </a:lnTo>
                  <a:lnTo>
                    <a:pt x="36478" y="18339"/>
                  </a:lnTo>
                  <a:lnTo>
                    <a:pt x="36245" y="17599"/>
                  </a:lnTo>
                  <a:lnTo>
                    <a:pt x="35959" y="16900"/>
                  </a:lnTo>
                  <a:lnTo>
                    <a:pt x="35622" y="16240"/>
                  </a:lnTo>
                  <a:lnTo>
                    <a:pt x="35233" y="15621"/>
                  </a:lnTo>
                  <a:lnTo>
                    <a:pt x="34792" y="15042"/>
                  </a:lnTo>
                  <a:lnTo>
                    <a:pt x="34300" y="14503"/>
                  </a:lnTo>
                  <a:lnTo>
                    <a:pt x="33768" y="14000"/>
                  </a:lnTo>
                  <a:lnTo>
                    <a:pt x="33188" y="13550"/>
                  </a:lnTo>
                  <a:lnTo>
                    <a:pt x="32561" y="13153"/>
                  </a:lnTo>
                  <a:lnTo>
                    <a:pt x="31886" y="12809"/>
                  </a:lnTo>
                  <a:lnTo>
                    <a:pt x="31163" y="12518"/>
                  </a:lnTo>
                  <a:lnTo>
                    <a:pt x="30393" y="12280"/>
                  </a:lnTo>
                  <a:lnTo>
                    <a:pt x="29575" y="12094"/>
                  </a:lnTo>
                  <a:lnTo>
                    <a:pt x="28710" y="11962"/>
                  </a:lnTo>
                  <a:lnTo>
                    <a:pt x="27797" y="11883"/>
                  </a:lnTo>
                  <a:lnTo>
                    <a:pt x="26836" y="11856"/>
                  </a:lnTo>
                  <a:lnTo>
                    <a:pt x="25933" y="11882"/>
                  </a:lnTo>
                  <a:lnTo>
                    <a:pt x="25064" y="11958"/>
                  </a:lnTo>
                  <a:lnTo>
                    <a:pt x="24230" y="12085"/>
                  </a:lnTo>
                  <a:lnTo>
                    <a:pt x="23431" y="12263"/>
                  </a:lnTo>
                  <a:lnTo>
                    <a:pt x="22668" y="12491"/>
                  </a:lnTo>
                  <a:lnTo>
                    <a:pt x="21939" y="12771"/>
                  </a:lnTo>
                  <a:lnTo>
                    <a:pt x="21245" y="13101"/>
                  </a:lnTo>
                  <a:lnTo>
                    <a:pt x="20586" y="13482"/>
                  </a:lnTo>
                  <a:lnTo>
                    <a:pt x="19962" y="13914"/>
                  </a:lnTo>
                  <a:lnTo>
                    <a:pt x="19373" y="14397"/>
                  </a:lnTo>
                  <a:lnTo>
                    <a:pt x="18835" y="14926"/>
                  </a:lnTo>
                  <a:lnTo>
                    <a:pt x="18346" y="15498"/>
                  </a:lnTo>
                  <a:lnTo>
                    <a:pt x="17904" y="16112"/>
                  </a:lnTo>
                  <a:lnTo>
                    <a:pt x="17509" y="16768"/>
                  </a:lnTo>
                  <a:lnTo>
                    <a:pt x="17163" y="17467"/>
                  </a:lnTo>
                  <a:lnTo>
                    <a:pt x="16864" y="18208"/>
                  </a:lnTo>
                  <a:lnTo>
                    <a:pt x="16612" y="18992"/>
                  </a:lnTo>
                  <a:lnTo>
                    <a:pt x="16408" y="19817"/>
                  </a:lnTo>
                  <a:lnTo>
                    <a:pt x="16252" y="20685"/>
                  </a:lnTo>
                  <a:lnTo>
                    <a:pt x="16144" y="21596"/>
                  </a:lnTo>
                  <a:lnTo>
                    <a:pt x="1270" y="20537"/>
                  </a:lnTo>
                  <a:lnTo>
                    <a:pt x="1413" y="19503"/>
                  </a:lnTo>
                  <a:lnTo>
                    <a:pt x="1587" y="18496"/>
                  </a:lnTo>
                  <a:lnTo>
                    <a:pt x="1794" y="17517"/>
                  </a:lnTo>
                  <a:lnTo>
                    <a:pt x="2032" y="16565"/>
                  </a:lnTo>
                  <a:lnTo>
                    <a:pt x="2302" y="15641"/>
                  </a:lnTo>
                  <a:lnTo>
                    <a:pt x="2604" y="14744"/>
                  </a:lnTo>
                  <a:lnTo>
                    <a:pt x="2937" y="13875"/>
                  </a:lnTo>
                  <a:lnTo>
                    <a:pt x="3302" y="13034"/>
                  </a:lnTo>
                  <a:lnTo>
                    <a:pt x="3699" y="12219"/>
                  </a:lnTo>
                  <a:lnTo>
                    <a:pt x="4128" y="11433"/>
                  </a:lnTo>
                  <a:lnTo>
                    <a:pt x="4595" y="10673"/>
                  </a:lnTo>
                  <a:lnTo>
                    <a:pt x="5083" y="9940"/>
                  </a:lnTo>
                  <a:lnTo>
                    <a:pt x="5594" y="9234"/>
                  </a:lnTo>
                  <a:lnTo>
                    <a:pt x="6127" y="8553"/>
                  </a:lnTo>
                  <a:lnTo>
                    <a:pt x="6682" y="7900"/>
                  </a:lnTo>
                  <a:lnTo>
                    <a:pt x="7260" y="7272"/>
                  </a:lnTo>
                  <a:lnTo>
                    <a:pt x="7859" y="6672"/>
                  </a:lnTo>
                  <a:lnTo>
                    <a:pt x="8481" y="6097"/>
                  </a:lnTo>
                  <a:lnTo>
                    <a:pt x="9126" y="5549"/>
                  </a:lnTo>
                  <a:lnTo>
                    <a:pt x="9792" y="5028"/>
                  </a:lnTo>
                  <a:lnTo>
                    <a:pt x="10490" y="4533"/>
                  </a:lnTo>
                  <a:lnTo>
                    <a:pt x="11208" y="4065"/>
                  </a:lnTo>
                  <a:lnTo>
                    <a:pt x="11947" y="3623"/>
                  </a:lnTo>
                  <a:lnTo>
                    <a:pt x="12705" y="3207"/>
                  </a:lnTo>
                  <a:lnTo>
                    <a:pt x="13484" y="2818"/>
                  </a:lnTo>
                  <a:lnTo>
                    <a:pt x="14283" y="2456"/>
                  </a:lnTo>
                  <a:lnTo>
                    <a:pt x="15102" y="2119"/>
                  </a:lnTo>
                  <a:lnTo>
                    <a:pt x="15941" y="1810"/>
                  </a:lnTo>
                  <a:lnTo>
                    <a:pt x="16800" y="1527"/>
                  </a:lnTo>
                  <a:lnTo>
                    <a:pt x="17679" y="1270"/>
                  </a:lnTo>
                  <a:lnTo>
                    <a:pt x="18573" y="1029"/>
                  </a:lnTo>
                  <a:lnTo>
                    <a:pt x="19479" y="813"/>
                  </a:lnTo>
                  <a:lnTo>
                    <a:pt x="20394" y="622"/>
                  </a:lnTo>
                  <a:lnTo>
                    <a:pt x="21321" y="457"/>
                  </a:lnTo>
                  <a:lnTo>
                    <a:pt x="22257" y="317"/>
                  </a:lnTo>
                  <a:lnTo>
                    <a:pt x="23205" y="203"/>
                  </a:lnTo>
                  <a:lnTo>
                    <a:pt x="24163" y="114"/>
                  </a:lnTo>
                  <a:lnTo>
                    <a:pt x="25132" y="50"/>
                  </a:lnTo>
                  <a:lnTo>
                    <a:pt x="26111" y="12"/>
                  </a:lnTo>
                  <a:lnTo>
                    <a:pt x="27101" y="0"/>
                  </a:lnTo>
                  <a:lnTo>
                    <a:pt x="28395" y="15"/>
                  </a:lnTo>
                  <a:lnTo>
                    <a:pt x="29652" y="63"/>
                  </a:lnTo>
                  <a:lnTo>
                    <a:pt x="30872" y="142"/>
                  </a:lnTo>
                  <a:lnTo>
                    <a:pt x="32055" y="254"/>
                  </a:lnTo>
                  <a:lnTo>
                    <a:pt x="33201" y="396"/>
                  </a:lnTo>
                  <a:lnTo>
                    <a:pt x="34310" y="571"/>
                  </a:lnTo>
                  <a:lnTo>
                    <a:pt x="35382" y="778"/>
                  </a:lnTo>
                  <a:lnTo>
                    <a:pt x="36417" y="1016"/>
                  </a:lnTo>
                  <a:lnTo>
                    <a:pt x="37415" y="1286"/>
                  </a:lnTo>
                  <a:lnTo>
                    <a:pt x="38375" y="1587"/>
                  </a:lnTo>
                  <a:lnTo>
                    <a:pt x="39301" y="1916"/>
                  </a:lnTo>
                  <a:lnTo>
                    <a:pt x="40192" y="2267"/>
                  </a:lnTo>
                  <a:lnTo>
                    <a:pt x="41049" y="2640"/>
                  </a:lnTo>
                  <a:lnTo>
                    <a:pt x="41873" y="3036"/>
                  </a:lnTo>
                  <a:lnTo>
                    <a:pt x="42663" y="3453"/>
                  </a:lnTo>
                  <a:lnTo>
                    <a:pt x="43419" y="3893"/>
                  </a:lnTo>
                  <a:lnTo>
                    <a:pt x="44141" y="4355"/>
                  </a:lnTo>
                  <a:lnTo>
                    <a:pt x="44829" y="4840"/>
                  </a:lnTo>
                  <a:lnTo>
                    <a:pt x="45483" y="5346"/>
                  </a:lnTo>
                  <a:lnTo>
                    <a:pt x="46103" y="5875"/>
                  </a:lnTo>
                  <a:lnTo>
                    <a:pt x="46691" y="6424"/>
                  </a:lnTo>
                  <a:lnTo>
                    <a:pt x="47247" y="6991"/>
                  </a:lnTo>
                  <a:lnTo>
                    <a:pt x="47771" y="7576"/>
                  </a:lnTo>
                  <a:lnTo>
                    <a:pt x="48263" y="8179"/>
                  </a:lnTo>
                  <a:lnTo>
                    <a:pt x="48724" y="8799"/>
                  </a:lnTo>
                  <a:lnTo>
                    <a:pt x="49152" y="9438"/>
                  </a:lnTo>
                  <a:lnTo>
                    <a:pt x="49549" y="10095"/>
                  </a:lnTo>
                  <a:lnTo>
                    <a:pt x="49914" y="10770"/>
                  </a:lnTo>
                  <a:lnTo>
                    <a:pt x="50248" y="11463"/>
                  </a:lnTo>
                  <a:lnTo>
                    <a:pt x="50550" y="12174"/>
                  </a:lnTo>
                  <a:lnTo>
                    <a:pt x="50821" y="12899"/>
                  </a:lnTo>
                  <a:lnTo>
                    <a:pt x="51064" y="13633"/>
                  </a:lnTo>
                  <a:lnTo>
                    <a:pt x="51279" y="14376"/>
                  </a:lnTo>
                  <a:lnTo>
                    <a:pt x="51464" y="15130"/>
                  </a:lnTo>
                  <a:lnTo>
                    <a:pt x="51622" y="15892"/>
                  </a:lnTo>
                  <a:lnTo>
                    <a:pt x="51750" y="16665"/>
                  </a:lnTo>
                  <a:lnTo>
                    <a:pt x="51850" y="17446"/>
                  </a:lnTo>
                  <a:lnTo>
                    <a:pt x="51922" y="18238"/>
                  </a:lnTo>
                  <a:lnTo>
                    <a:pt x="51965" y="19039"/>
                  </a:lnTo>
                  <a:lnTo>
                    <a:pt x="51979" y="19849"/>
                  </a:lnTo>
                  <a:lnTo>
                    <a:pt x="51969" y="20501"/>
                  </a:lnTo>
                  <a:lnTo>
                    <a:pt x="51941" y="21145"/>
                  </a:lnTo>
                  <a:lnTo>
                    <a:pt x="51893" y="21780"/>
                  </a:lnTo>
                  <a:lnTo>
                    <a:pt x="51826" y="22407"/>
                  </a:lnTo>
                  <a:lnTo>
                    <a:pt x="51741" y="23025"/>
                  </a:lnTo>
                  <a:lnTo>
                    <a:pt x="51636" y="23635"/>
                  </a:lnTo>
                  <a:lnTo>
                    <a:pt x="51512" y="24236"/>
                  </a:lnTo>
                  <a:lnTo>
                    <a:pt x="51369" y="24829"/>
                  </a:lnTo>
                  <a:lnTo>
                    <a:pt x="51207" y="25413"/>
                  </a:lnTo>
                  <a:lnTo>
                    <a:pt x="51026" y="25989"/>
                  </a:lnTo>
                  <a:lnTo>
                    <a:pt x="50825" y="26545"/>
                  </a:lnTo>
                  <a:lnTo>
                    <a:pt x="50605" y="27090"/>
                  </a:lnTo>
                  <a:lnTo>
                    <a:pt x="50364" y="27625"/>
                  </a:lnTo>
                  <a:lnTo>
                    <a:pt x="50103" y="28149"/>
                  </a:lnTo>
                  <a:lnTo>
                    <a:pt x="49822" y="28662"/>
                  </a:lnTo>
                  <a:lnTo>
                    <a:pt x="49521" y="29165"/>
                  </a:lnTo>
                  <a:lnTo>
                    <a:pt x="49199" y="29657"/>
                  </a:lnTo>
                  <a:lnTo>
                    <a:pt x="48858" y="30139"/>
                  </a:lnTo>
                  <a:lnTo>
                    <a:pt x="48496" y="30610"/>
                  </a:lnTo>
                  <a:lnTo>
                    <a:pt x="48115" y="31071"/>
                  </a:lnTo>
                  <a:lnTo>
                    <a:pt x="47723" y="31509"/>
                  </a:lnTo>
                  <a:lnTo>
                    <a:pt x="47308" y="31937"/>
                  </a:lnTo>
                  <a:lnTo>
                    <a:pt x="46871" y="32352"/>
                  </a:lnTo>
                  <a:lnTo>
                    <a:pt x="46413" y="32756"/>
                  </a:lnTo>
                  <a:lnTo>
                    <a:pt x="45931" y="33148"/>
                  </a:lnTo>
                  <a:lnTo>
                    <a:pt x="45428" y="33529"/>
                  </a:lnTo>
                  <a:lnTo>
                    <a:pt x="44902" y="33898"/>
                  </a:lnTo>
                  <a:lnTo>
                    <a:pt x="44355" y="34255"/>
                  </a:lnTo>
                  <a:lnTo>
                    <a:pt x="43784" y="34601"/>
                  </a:lnTo>
                  <a:lnTo>
                    <a:pt x="43192" y="34935"/>
                  </a:lnTo>
                  <a:lnTo>
                    <a:pt x="42578" y="35244"/>
                  </a:lnTo>
                  <a:lnTo>
                    <a:pt x="41941" y="35538"/>
                  </a:lnTo>
                  <a:lnTo>
                    <a:pt x="41282" y="35816"/>
                  </a:lnTo>
                  <a:lnTo>
                    <a:pt x="40601" y="36078"/>
                  </a:lnTo>
                  <a:lnTo>
                    <a:pt x="39897" y="36324"/>
                  </a:lnTo>
                  <a:lnTo>
                    <a:pt x="39171" y="36554"/>
                  </a:lnTo>
                  <a:lnTo>
                    <a:pt x="38423" y="36769"/>
                  </a:lnTo>
                  <a:lnTo>
                    <a:pt x="37653" y="36967"/>
                  </a:lnTo>
                  <a:lnTo>
                    <a:pt x="36861" y="37150"/>
                  </a:lnTo>
                  <a:lnTo>
                    <a:pt x="36046" y="37317"/>
                  </a:lnTo>
                  <a:lnTo>
                    <a:pt x="36046" y="37528"/>
                  </a:lnTo>
                  <a:lnTo>
                    <a:pt x="36955" y="37645"/>
                  </a:lnTo>
                  <a:lnTo>
                    <a:pt x="37840" y="37782"/>
                  </a:lnTo>
                  <a:lnTo>
                    <a:pt x="38700" y="37941"/>
                  </a:lnTo>
                  <a:lnTo>
                    <a:pt x="39536" y="38121"/>
                  </a:lnTo>
                  <a:lnTo>
                    <a:pt x="40347" y="38322"/>
                  </a:lnTo>
                  <a:lnTo>
                    <a:pt x="41134" y="38545"/>
                  </a:lnTo>
                  <a:lnTo>
                    <a:pt x="41897" y="38788"/>
                  </a:lnTo>
                  <a:lnTo>
                    <a:pt x="42635" y="39053"/>
                  </a:lnTo>
                  <a:lnTo>
                    <a:pt x="43349" y="39339"/>
                  </a:lnTo>
                  <a:lnTo>
                    <a:pt x="44039" y="39646"/>
                  </a:lnTo>
                  <a:lnTo>
                    <a:pt x="44704" y="39961"/>
                  </a:lnTo>
                  <a:lnTo>
                    <a:pt x="45345" y="40291"/>
                  </a:lnTo>
                  <a:lnTo>
                    <a:pt x="45962" y="40638"/>
                  </a:lnTo>
                  <a:lnTo>
                    <a:pt x="46554" y="41001"/>
                  </a:lnTo>
                  <a:lnTo>
                    <a:pt x="47122" y="41379"/>
                  </a:lnTo>
                  <a:lnTo>
                    <a:pt x="47666" y="41774"/>
                  </a:lnTo>
                  <a:lnTo>
                    <a:pt x="48185" y="42184"/>
                  </a:lnTo>
                  <a:lnTo>
                    <a:pt x="48680" y="42610"/>
                  </a:lnTo>
                  <a:lnTo>
                    <a:pt x="49151" y="43052"/>
                  </a:lnTo>
                  <a:lnTo>
                    <a:pt x="49597" y="43510"/>
                  </a:lnTo>
                  <a:lnTo>
                    <a:pt x="50020" y="43982"/>
                  </a:lnTo>
                  <a:lnTo>
                    <a:pt x="50421" y="44467"/>
                  </a:lnTo>
                  <a:lnTo>
                    <a:pt x="50799" y="44964"/>
                  </a:lnTo>
                  <a:lnTo>
                    <a:pt x="51155" y="45475"/>
                  </a:lnTo>
                  <a:lnTo>
                    <a:pt x="51489" y="45998"/>
                  </a:lnTo>
                  <a:lnTo>
                    <a:pt x="51801" y="46533"/>
                  </a:lnTo>
                  <a:lnTo>
                    <a:pt x="52091" y="47082"/>
                  </a:lnTo>
                  <a:lnTo>
                    <a:pt x="52358" y="47643"/>
                  </a:lnTo>
                  <a:lnTo>
                    <a:pt x="52603" y="48216"/>
                  </a:lnTo>
                  <a:lnTo>
                    <a:pt x="52826" y="48803"/>
                  </a:lnTo>
                  <a:lnTo>
                    <a:pt x="53027" y="49389"/>
                  </a:lnTo>
                  <a:lnTo>
                    <a:pt x="53207" y="49982"/>
                  </a:lnTo>
                  <a:lnTo>
                    <a:pt x="53366" y="50583"/>
                  </a:lnTo>
                  <a:lnTo>
                    <a:pt x="53503" y="51191"/>
                  </a:lnTo>
                  <a:lnTo>
                    <a:pt x="53620" y="51807"/>
                  </a:lnTo>
                  <a:lnTo>
                    <a:pt x="53715" y="52430"/>
                  </a:lnTo>
                  <a:lnTo>
                    <a:pt x="53789" y="53060"/>
                  </a:lnTo>
                  <a:lnTo>
                    <a:pt x="53842" y="53698"/>
                  </a:lnTo>
                  <a:lnTo>
                    <a:pt x="53874" y="543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047378" y="1945775"/>
              <a:ext cx="46739" cy="74581"/>
            </a:xfrm>
            <a:custGeom>
              <a:avLst/>
              <a:pathLst>
                <a:path w="46739" h="74581">
                  <a:moveTo>
                    <a:pt x="0" y="74581"/>
                  </a:moveTo>
                  <a:lnTo>
                    <a:pt x="0" y="66482"/>
                  </a:lnTo>
                  <a:lnTo>
                    <a:pt x="19002" y="66482"/>
                  </a:lnTo>
                  <a:lnTo>
                    <a:pt x="19002" y="9104"/>
                  </a:lnTo>
                  <a:lnTo>
                    <a:pt x="2170" y="21119"/>
                  </a:lnTo>
                  <a:lnTo>
                    <a:pt x="2170" y="12121"/>
                  </a:lnTo>
                  <a:lnTo>
                    <a:pt x="19796" y="0"/>
                  </a:lnTo>
                  <a:lnTo>
                    <a:pt x="28583" y="0"/>
                  </a:lnTo>
                  <a:lnTo>
                    <a:pt x="28583" y="66482"/>
                  </a:lnTo>
                  <a:lnTo>
                    <a:pt x="46739" y="66482"/>
                  </a:lnTo>
                  <a:lnTo>
                    <a:pt x="46739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104915" y="1944664"/>
              <a:ext cx="50020" cy="76751"/>
            </a:xfrm>
            <a:custGeom>
              <a:avLst/>
              <a:pathLst>
                <a:path w="50020" h="76751">
                  <a:moveTo>
                    <a:pt x="50020" y="51291"/>
                  </a:moveTo>
                  <a:lnTo>
                    <a:pt x="50004" y="52404"/>
                  </a:lnTo>
                  <a:lnTo>
                    <a:pt x="49957" y="53499"/>
                  </a:lnTo>
                  <a:lnTo>
                    <a:pt x="49877" y="54576"/>
                  </a:lnTo>
                  <a:lnTo>
                    <a:pt x="49766" y="55635"/>
                  </a:lnTo>
                  <a:lnTo>
                    <a:pt x="49623" y="56677"/>
                  </a:lnTo>
                  <a:lnTo>
                    <a:pt x="49449" y="57700"/>
                  </a:lnTo>
                  <a:lnTo>
                    <a:pt x="49242" y="58705"/>
                  </a:lnTo>
                  <a:lnTo>
                    <a:pt x="49004" y="59692"/>
                  </a:lnTo>
                  <a:lnTo>
                    <a:pt x="48734" y="60661"/>
                  </a:lnTo>
                  <a:lnTo>
                    <a:pt x="48432" y="61612"/>
                  </a:lnTo>
                  <a:lnTo>
                    <a:pt x="48110" y="62531"/>
                  </a:lnTo>
                  <a:lnTo>
                    <a:pt x="47757" y="63425"/>
                  </a:lnTo>
                  <a:lnTo>
                    <a:pt x="47373" y="64293"/>
                  </a:lnTo>
                  <a:lnTo>
                    <a:pt x="46959" y="65136"/>
                  </a:lnTo>
                  <a:lnTo>
                    <a:pt x="46514" y="65953"/>
                  </a:lnTo>
                  <a:lnTo>
                    <a:pt x="46038" y="66745"/>
                  </a:lnTo>
                  <a:lnTo>
                    <a:pt x="45531" y="67511"/>
                  </a:lnTo>
                  <a:lnTo>
                    <a:pt x="44994" y="68252"/>
                  </a:lnTo>
                  <a:lnTo>
                    <a:pt x="44426" y="68968"/>
                  </a:lnTo>
                  <a:lnTo>
                    <a:pt x="43827" y="69658"/>
                  </a:lnTo>
                  <a:lnTo>
                    <a:pt x="43209" y="70311"/>
                  </a:lnTo>
                  <a:lnTo>
                    <a:pt x="42561" y="70935"/>
                  </a:lnTo>
                  <a:lnTo>
                    <a:pt x="41884" y="71530"/>
                  </a:lnTo>
                  <a:lnTo>
                    <a:pt x="41176" y="72097"/>
                  </a:lnTo>
                  <a:lnTo>
                    <a:pt x="40440" y="72636"/>
                  </a:lnTo>
                  <a:lnTo>
                    <a:pt x="39673" y="73145"/>
                  </a:lnTo>
                  <a:lnTo>
                    <a:pt x="38877" y="73627"/>
                  </a:lnTo>
                  <a:lnTo>
                    <a:pt x="38051" y="74079"/>
                  </a:lnTo>
                  <a:lnTo>
                    <a:pt x="37196" y="74503"/>
                  </a:lnTo>
                  <a:lnTo>
                    <a:pt x="36311" y="74898"/>
                  </a:lnTo>
                  <a:lnTo>
                    <a:pt x="35397" y="75250"/>
                  </a:lnTo>
                  <a:lnTo>
                    <a:pt x="34456" y="75565"/>
                  </a:lnTo>
                  <a:lnTo>
                    <a:pt x="33488" y="75843"/>
                  </a:lnTo>
                  <a:lnTo>
                    <a:pt x="32491" y="76084"/>
                  </a:lnTo>
                  <a:lnTo>
                    <a:pt x="31468" y="76288"/>
                  </a:lnTo>
                  <a:lnTo>
                    <a:pt x="30416" y="76455"/>
                  </a:lnTo>
                  <a:lnTo>
                    <a:pt x="29338" y="76584"/>
                  </a:lnTo>
                  <a:lnTo>
                    <a:pt x="28231" y="76677"/>
                  </a:lnTo>
                  <a:lnTo>
                    <a:pt x="27098" y="76733"/>
                  </a:lnTo>
                  <a:lnTo>
                    <a:pt x="25936" y="76751"/>
                  </a:lnTo>
                  <a:lnTo>
                    <a:pt x="24651" y="76726"/>
                  </a:lnTo>
                  <a:lnTo>
                    <a:pt x="23398" y="76652"/>
                  </a:lnTo>
                  <a:lnTo>
                    <a:pt x="22178" y="76527"/>
                  </a:lnTo>
                  <a:lnTo>
                    <a:pt x="20990" y="76353"/>
                  </a:lnTo>
                  <a:lnTo>
                    <a:pt x="19836" y="76129"/>
                  </a:lnTo>
                  <a:lnTo>
                    <a:pt x="18714" y="75855"/>
                  </a:lnTo>
                  <a:lnTo>
                    <a:pt x="17625" y="75532"/>
                  </a:lnTo>
                  <a:lnTo>
                    <a:pt x="16569" y="75159"/>
                  </a:lnTo>
                  <a:lnTo>
                    <a:pt x="15546" y="74736"/>
                  </a:lnTo>
                  <a:lnTo>
                    <a:pt x="14556" y="74263"/>
                  </a:lnTo>
                  <a:lnTo>
                    <a:pt x="13598" y="73744"/>
                  </a:lnTo>
                  <a:lnTo>
                    <a:pt x="12674" y="73181"/>
                  </a:lnTo>
                  <a:lnTo>
                    <a:pt x="11782" y="72575"/>
                  </a:lnTo>
                  <a:lnTo>
                    <a:pt x="10923" y="71926"/>
                  </a:lnTo>
                  <a:lnTo>
                    <a:pt x="10096" y="71233"/>
                  </a:lnTo>
                  <a:lnTo>
                    <a:pt x="9303" y="70497"/>
                  </a:lnTo>
                  <a:lnTo>
                    <a:pt x="8542" y="69717"/>
                  </a:lnTo>
                  <a:lnTo>
                    <a:pt x="7814" y="68894"/>
                  </a:lnTo>
                  <a:lnTo>
                    <a:pt x="7119" y="68027"/>
                  </a:lnTo>
                  <a:lnTo>
                    <a:pt x="6457" y="67117"/>
                  </a:lnTo>
                  <a:lnTo>
                    <a:pt x="5827" y="66155"/>
                  </a:lnTo>
                  <a:lnTo>
                    <a:pt x="5229" y="65150"/>
                  </a:lnTo>
                  <a:lnTo>
                    <a:pt x="4663" y="64105"/>
                  </a:lnTo>
                  <a:lnTo>
                    <a:pt x="4128" y="63018"/>
                  </a:lnTo>
                  <a:lnTo>
                    <a:pt x="3625" y="61890"/>
                  </a:lnTo>
                  <a:lnTo>
                    <a:pt x="3154" y="60721"/>
                  </a:lnTo>
                  <a:lnTo>
                    <a:pt x="2715" y="59511"/>
                  </a:lnTo>
                  <a:lnTo>
                    <a:pt x="2307" y="58259"/>
                  </a:lnTo>
                  <a:lnTo>
                    <a:pt x="1932" y="56966"/>
                  </a:lnTo>
                  <a:lnTo>
                    <a:pt x="1587" y="55631"/>
                  </a:lnTo>
                  <a:lnTo>
                    <a:pt x="1286" y="54247"/>
                  </a:lnTo>
                  <a:lnTo>
                    <a:pt x="1016" y="52826"/>
                  </a:lnTo>
                  <a:lnTo>
                    <a:pt x="778" y="51367"/>
                  </a:lnTo>
                  <a:lnTo>
                    <a:pt x="571" y="49872"/>
                  </a:lnTo>
                  <a:lnTo>
                    <a:pt x="396" y="48340"/>
                  </a:lnTo>
                  <a:lnTo>
                    <a:pt x="254" y="46770"/>
                  </a:lnTo>
                  <a:lnTo>
                    <a:pt x="142" y="45164"/>
                  </a:lnTo>
                  <a:lnTo>
                    <a:pt x="63" y="43520"/>
                  </a:lnTo>
                  <a:lnTo>
                    <a:pt x="15" y="41840"/>
                  </a:lnTo>
                  <a:lnTo>
                    <a:pt x="0" y="40122"/>
                  </a:lnTo>
                  <a:lnTo>
                    <a:pt x="17" y="38156"/>
                  </a:lnTo>
                  <a:lnTo>
                    <a:pt x="71" y="36239"/>
                  </a:lnTo>
                  <a:lnTo>
                    <a:pt x="161" y="34370"/>
                  </a:lnTo>
                  <a:lnTo>
                    <a:pt x="287" y="32551"/>
                  </a:lnTo>
                  <a:lnTo>
                    <a:pt x="449" y="30780"/>
                  </a:lnTo>
                  <a:lnTo>
                    <a:pt x="647" y="29057"/>
                  </a:lnTo>
                  <a:lnTo>
                    <a:pt x="881" y="27383"/>
                  </a:lnTo>
                  <a:lnTo>
                    <a:pt x="1151" y="25758"/>
                  </a:lnTo>
                  <a:lnTo>
                    <a:pt x="1457" y="24182"/>
                  </a:lnTo>
                  <a:lnTo>
                    <a:pt x="1799" y="22654"/>
                  </a:lnTo>
                  <a:lnTo>
                    <a:pt x="2186" y="21176"/>
                  </a:lnTo>
                  <a:lnTo>
                    <a:pt x="2604" y="19747"/>
                  </a:lnTo>
                  <a:lnTo>
                    <a:pt x="3054" y="18369"/>
                  </a:lnTo>
                  <a:lnTo>
                    <a:pt x="3535" y="17039"/>
                  </a:lnTo>
                  <a:lnTo>
                    <a:pt x="4049" y="15760"/>
                  </a:lnTo>
                  <a:lnTo>
                    <a:pt x="4594" y="14530"/>
                  </a:lnTo>
                  <a:lnTo>
                    <a:pt x="5171" y="13351"/>
                  </a:lnTo>
                  <a:lnTo>
                    <a:pt x="5780" y="12220"/>
                  </a:lnTo>
                  <a:lnTo>
                    <a:pt x="6420" y="11140"/>
                  </a:lnTo>
                  <a:lnTo>
                    <a:pt x="7092" y="10110"/>
                  </a:lnTo>
                  <a:lnTo>
                    <a:pt x="7795" y="9129"/>
                  </a:lnTo>
                  <a:lnTo>
                    <a:pt x="8528" y="8198"/>
                  </a:lnTo>
                  <a:lnTo>
                    <a:pt x="9290" y="7316"/>
                  </a:lnTo>
                  <a:lnTo>
                    <a:pt x="10082" y="6485"/>
                  </a:lnTo>
                  <a:lnTo>
                    <a:pt x="10904" y="5703"/>
                  </a:lnTo>
                  <a:lnTo>
                    <a:pt x="11755" y="4971"/>
                  </a:lnTo>
                  <a:lnTo>
                    <a:pt x="12635" y="4289"/>
                  </a:lnTo>
                  <a:lnTo>
                    <a:pt x="13546" y="3656"/>
                  </a:lnTo>
                  <a:lnTo>
                    <a:pt x="14486" y="3073"/>
                  </a:lnTo>
                  <a:lnTo>
                    <a:pt x="15456" y="2540"/>
                  </a:lnTo>
                  <a:lnTo>
                    <a:pt x="16464" y="2058"/>
                  </a:lnTo>
                  <a:lnTo>
                    <a:pt x="17497" y="1626"/>
                  </a:lnTo>
                  <a:lnTo>
                    <a:pt x="18555" y="1244"/>
                  </a:lnTo>
                  <a:lnTo>
                    <a:pt x="19639" y="914"/>
                  </a:lnTo>
                  <a:lnTo>
                    <a:pt x="20749" y="635"/>
                  </a:lnTo>
                  <a:lnTo>
                    <a:pt x="21884" y="406"/>
                  </a:lnTo>
                  <a:lnTo>
                    <a:pt x="23044" y="228"/>
                  </a:lnTo>
                  <a:lnTo>
                    <a:pt x="24230" y="101"/>
                  </a:lnTo>
                  <a:lnTo>
                    <a:pt x="25441" y="25"/>
                  </a:lnTo>
                  <a:lnTo>
                    <a:pt x="26677" y="0"/>
                  </a:lnTo>
                  <a:lnTo>
                    <a:pt x="27435" y="7"/>
                  </a:lnTo>
                  <a:lnTo>
                    <a:pt x="28183" y="31"/>
                  </a:lnTo>
                  <a:lnTo>
                    <a:pt x="28921" y="71"/>
                  </a:lnTo>
                  <a:lnTo>
                    <a:pt x="29650" y="127"/>
                  </a:lnTo>
                  <a:lnTo>
                    <a:pt x="30369" y="198"/>
                  </a:lnTo>
                  <a:lnTo>
                    <a:pt x="31079" y="285"/>
                  </a:lnTo>
                  <a:lnTo>
                    <a:pt x="31779" y="389"/>
                  </a:lnTo>
                  <a:lnTo>
                    <a:pt x="32470" y="508"/>
                  </a:lnTo>
                  <a:lnTo>
                    <a:pt x="33151" y="643"/>
                  </a:lnTo>
                  <a:lnTo>
                    <a:pt x="33823" y="793"/>
                  </a:lnTo>
                  <a:lnTo>
                    <a:pt x="34484" y="962"/>
                  </a:lnTo>
                  <a:lnTo>
                    <a:pt x="35132" y="1151"/>
                  </a:lnTo>
                  <a:lnTo>
                    <a:pt x="35767" y="1360"/>
                  </a:lnTo>
                  <a:lnTo>
                    <a:pt x="36389" y="1590"/>
                  </a:lnTo>
                  <a:lnTo>
                    <a:pt x="36999" y="1839"/>
                  </a:lnTo>
                  <a:lnTo>
                    <a:pt x="37596" y="2108"/>
                  </a:lnTo>
                  <a:lnTo>
                    <a:pt x="38181" y="2398"/>
                  </a:lnTo>
                  <a:lnTo>
                    <a:pt x="38752" y="2708"/>
                  </a:lnTo>
                  <a:lnTo>
                    <a:pt x="39311" y="3037"/>
                  </a:lnTo>
                  <a:lnTo>
                    <a:pt x="39857" y="3387"/>
                  </a:lnTo>
                  <a:lnTo>
                    <a:pt x="40401" y="3748"/>
                  </a:lnTo>
                  <a:lnTo>
                    <a:pt x="40931" y="4132"/>
                  </a:lnTo>
                  <a:lnTo>
                    <a:pt x="41447" y="4540"/>
                  </a:lnTo>
                  <a:lnTo>
                    <a:pt x="41949" y="4971"/>
                  </a:lnTo>
                  <a:lnTo>
                    <a:pt x="42438" y="5425"/>
                  </a:lnTo>
                  <a:lnTo>
                    <a:pt x="42913" y="5902"/>
                  </a:lnTo>
                  <a:lnTo>
                    <a:pt x="43374" y="6403"/>
                  </a:lnTo>
                  <a:lnTo>
                    <a:pt x="43821" y="6927"/>
                  </a:lnTo>
                  <a:lnTo>
                    <a:pt x="44254" y="7475"/>
                  </a:lnTo>
                  <a:lnTo>
                    <a:pt x="44674" y="8045"/>
                  </a:lnTo>
                  <a:lnTo>
                    <a:pt x="45079" y="8641"/>
                  </a:lnTo>
                  <a:lnTo>
                    <a:pt x="45466" y="9263"/>
                  </a:lnTo>
                  <a:lnTo>
                    <a:pt x="45837" y="9911"/>
                  </a:lnTo>
                  <a:lnTo>
                    <a:pt x="46190" y="10586"/>
                  </a:lnTo>
                  <a:lnTo>
                    <a:pt x="46527" y="11287"/>
                  </a:lnTo>
                  <a:lnTo>
                    <a:pt x="46847" y="12015"/>
                  </a:lnTo>
                  <a:lnTo>
                    <a:pt x="47149" y="12769"/>
                  </a:lnTo>
                  <a:lnTo>
                    <a:pt x="47435" y="13550"/>
                  </a:lnTo>
                  <a:lnTo>
                    <a:pt x="47704" y="14357"/>
                  </a:lnTo>
                  <a:lnTo>
                    <a:pt x="47956" y="15191"/>
                  </a:lnTo>
                  <a:lnTo>
                    <a:pt x="38852" y="16832"/>
                  </a:lnTo>
                  <a:lnTo>
                    <a:pt x="38537" y="15896"/>
                  </a:lnTo>
                  <a:lnTo>
                    <a:pt x="38187" y="15013"/>
                  </a:lnTo>
                  <a:lnTo>
                    <a:pt x="37800" y="14185"/>
                  </a:lnTo>
                  <a:lnTo>
                    <a:pt x="37378" y="13410"/>
                  </a:lnTo>
                  <a:lnTo>
                    <a:pt x="36920" y="12690"/>
                  </a:lnTo>
                  <a:lnTo>
                    <a:pt x="36425" y="12024"/>
                  </a:lnTo>
                  <a:lnTo>
                    <a:pt x="35895" y="11411"/>
                  </a:lnTo>
                  <a:lnTo>
                    <a:pt x="35329" y="10853"/>
                  </a:lnTo>
                  <a:lnTo>
                    <a:pt x="34726" y="10348"/>
                  </a:lnTo>
                  <a:lnTo>
                    <a:pt x="34088" y="9898"/>
                  </a:lnTo>
                  <a:lnTo>
                    <a:pt x="33431" y="9485"/>
                  </a:lnTo>
                  <a:lnTo>
                    <a:pt x="32754" y="9117"/>
                  </a:lnTo>
                  <a:lnTo>
                    <a:pt x="32055" y="8791"/>
                  </a:lnTo>
                  <a:lnTo>
                    <a:pt x="31335" y="8509"/>
                  </a:lnTo>
                  <a:lnTo>
                    <a:pt x="30594" y="8270"/>
                  </a:lnTo>
                  <a:lnTo>
                    <a:pt x="29832" y="8075"/>
                  </a:lnTo>
                  <a:lnTo>
                    <a:pt x="29049" y="7923"/>
                  </a:lnTo>
                  <a:lnTo>
                    <a:pt x="28244" y="7814"/>
                  </a:lnTo>
                  <a:lnTo>
                    <a:pt x="27418" y="7749"/>
                  </a:lnTo>
                  <a:lnTo>
                    <a:pt x="26571" y="7728"/>
                  </a:lnTo>
                  <a:lnTo>
                    <a:pt x="25795" y="7746"/>
                  </a:lnTo>
                  <a:lnTo>
                    <a:pt x="25034" y="7802"/>
                  </a:lnTo>
                  <a:lnTo>
                    <a:pt x="24288" y="7894"/>
                  </a:lnTo>
                  <a:lnTo>
                    <a:pt x="23556" y="8024"/>
                  </a:lnTo>
                  <a:lnTo>
                    <a:pt x="22840" y="8191"/>
                  </a:lnTo>
                  <a:lnTo>
                    <a:pt x="22138" y="8395"/>
                  </a:lnTo>
                  <a:lnTo>
                    <a:pt x="21451" y="8635"/>
                  </a:lnTo>
                  <a:lnTo>
                    <a:pt x="20779" y="8913"/>
                  </a:lnTo>
                  <a:lnTo>
                    <a:pt x="20121" y="9228"/>
                  </a:lnTo>
                  <a:lnTo>
                    <a:pt x="19479" y="9580"/>
                  </a:lnTo>
                  <a:lnTo>
                    <a:pt x="18853" y="9969"/>
                  </a:lnTo>
                  <a:lnTo>
                    <a:pt x="18246" y="10395"/>
                  </a:lnTo>
                  <a:lnTo>
                    <a:pt x="17659" y="10859"/>
                  </a:lnTo>
                  <a:lnTo>
                    <a:pt x="17090" y="11359"/>
                  </a:lnTo>
                  <a:lnTo>
                    <a:pt x="16541" y="11896"/>
                  </a:lnTo>
                  <a:lnTo>
                    <a:pt x="16010" y="12470"/>
                  </a:lnTo>
                  <a:lnTo>
                    <a:pt x="15499" y="13082"/>
                  </a:lnTo>
                  <a:lnTo>
                    <a:pt x="15007" y="13730"/>
                  </a:lnTo>
                  <a:lnTo>
                    <a:pt x="14534" y="14416"/>
                  </a:lnTo>
                  <a:lnTo>
                    <a:pt x="14079" y="15138"/>
                  </a:lnTo>
                  <a:lnTo>
                    <a:pt x="13645" y="15888"/>
                  </a:lnTo>
                  <a:lnTo>
                    <a:pt x="13230" y="16675"/>
                  </a:lnTo>
                  <a:lnTo>
                    <a:pt x="12836" y="17501"/>
                  </a:lnTo>
                  <a:lnTo>
                    <a:pt x="12462" y="18365"/>
                  </a:lnTo>
                  <a:lnTo>
                    <a:pt x="12108" y="19267"/>
                  </a:lnTo>
                  <a:lnTo>
                    <a:pt x="11774" y="20207"/>
                  </a:lnTo>
                  <a:lnTo>
                    <a:pt x="11460" y="21185"/>
                  </a:lnTo>
                  <a:lnTo>
                    <a:pt x="11166" y="22201"/>
                  </a:lnTo>
                  <a:lnTo>
                    <a:pt x="10892" y="23256"/>
                  </a:lnTo>
                  <a:lnTo>
                    <a:pt x="10639" y="24348"/>
                  </a:lnTo>
                  <a:lnTo>
                    <a:pt x="10418" y="25478"/>
                  </a:lnTo>
                  <a:lnTo>
                    <a:pt x="10220" y="26646"/>
                  </a:lnTo>
                  <a:lnTo>
                    <a:pt x="10045" y="27850"/>
                  </a:lnTo>
                  <a:lnTo>
                    <a:pt x="9894" y="29091"/>
                  </a:lnTo>
                  <a:lnTo>
                    <a:pt x="9765" y="30369"/>
                  </a:lnTo>
                  <a:lnTo>
                    <a:pt x="9661" y="31685"/>
                  </a:lnTo>
                  <a:lnTo>
                    <a:pt x="9579" y="33037"/>
                  </a:lnTo>
                  <a:lnTo>
                    <a:pt x="9521" y="34427"/>
                  </a:lnTo>
                  <a:lnTo>
                    <a:pt x="9486" y="35853"/>
                  </a:lnTo>
                  <a:lnTo>
                    <a:pt x="9474" y="37317"/>
                  </a:lnTo>
                  <a:lnTo>
                    <a:pt x="10014" y="36377"/>
                  </a:lnTo>
                  <a:lnTo>
                    <a:pt x="10597" y="35483"/>
                  </a:lnTo>
                  <a:lnTo>
                    <a:pt x="11221" y="34636"/>
                  </a:lnTo>
                  <a:lnTo>
                    <a:pt x="11888" y="33836"/>
                  </a:lnTo>
                  <a:lnTo>
                    <a:pt x="12597" y="33082"/>
                  </a:lnTo>
                  <a:lnTo>
                    <a:pt x="13349" y="32375"/>
                  </a:lnTo>
                  <a:lnTo>
                    <a:pt x="14143" y="31714"/>
                  </a:lnTo>
                  <a:lnTo>
                    <a:pt x="14979" y="31100"/>
                  </a:lnTo>
                  <a:lnTo>
                    <a:pt x="15858" y="30533"/>
                  </a:lnTo>
                  <a:lnTo>
                    <a:pt x="16779" y="30012"/>
                  </a:lnTo>
                  <a:lnTo>
                    <a:pt x="17735" y="29529"/>
                  </a:lnTo>
                  <a:lnTo>
                    <a:pt x="18718" y="29097"/>
                  </a:lnTo>
                  <a:lnTo>
                    <a:pt x="19729" y="28716"/>
                  </a:lnTo>
                  <a:lnTo>
                    <a:pt x="20768" y="28386"/>
                  </a:lnTo>
                  <a:lnTo>
                    <a:pt x="21834" y="28106"/>
                  </a:lnTo>
                  <a:lnTo>
                    <a:pt x="22928" y="27878"/>
                  </a:lnTo>
                  <a:lnTo>
                    <a:pt x="24049" y="27700"/>
                  </a:lnTo>
                  <a:lnTo>
                    <a:pt x="25197" y="27573"/>
                  </a:lnTo>
                  <a:lnTo>
                    <a:pt x="26373" y="27497"/>
                  </a:lnTo>
                  <a:lnTo>
                    <a:pt x="27577" y="27471"/>
                  </a:lnTo>
                  <a:lnTo>
                    <a:pt x="28584" y="27488"/>
                  </a:lnTo>
                  <a:lnTo>
                    <a:pt x="29572" y="27537"/>
                  </a:lnTo>
                  <a:lnTo>
                    <a:pt x="30540" y="27619"/>
                  </a:lnTo>
                  <a:lnTo>
                    <a:pt x="31490" y="27734"/>
                  </a:lnTo>
                  <a:lnTo>
                    <a:pt x="32420" y="27881"/>
                  </a:lnTo>
                  <a:lnTo>
                    <a:pt x="33332" y="28062"/>
                  </a:lnTo>
                  <a:lnTo>
                    <a:pt x="34224" y="28275"/>
                  </a:lnTo>
                  <a:lnTo>
                    <a:pt x="35098" y="28521"/>
                  </a:lnTo>
                  <a:lnTo>
                    <a:pt x="35952" y="28800"/>
                  </a:lnTo>
                  <a:lnTo>
                    <a:pt x="36787" y="29112"/>
                  </a:lnTo>
                  <a:lnTo>
                    <a:pt x="37601" y="29455"/>
                  </a:lnTo>
                  <a:lnTo>
                    <a:pt x="38390" y="29828"/>
                  </a:lnTo>
                  <a:lnTo>
                    <a:pt x="39155" y="30230"/>
                  </a:lnTo>
                  <a:lnTo>
                    <a:pt x="39896" y="30662"/>
                  </a:lnTo>
                  <a:lnTo>
                    <a:pt x="40612" y="31124"/>
                  </a:lnTo>
                  <a:lnTo>
                    <a:pt x="41303" y="31615"/>
                  </a:lnTo>
                  <a:lnTo>
                    <a:pt x="41971" y="32136"/>
                  </a:lnTo>
                  <a:lnTo>
                    <a:pt x="42614" y="32686"/>
                  </a:lnTo>
                  <a:lnTo>
                    <a:pt x="43233" y="33266"/>
                  </a:lnTo>
                  <a:lnTo>
                    <a:pt x="43827" y="33876"/>
                  </a:lnTo>
                  <a:lnTo>
                    <a:pt x="44406" y="34504"/>
                  </a:lnTo>
                  <a:lnTo>
                    <a:pt x="44958" y="35159"/>
                  </a:lnTo>
                  <a:lnTo>
                    <a:pt x="45482" y="35842"/>
                  </a:lnTo>
                  <a:lnTo>
                    <a:pt x="45978" y="36552"/>
                  </a:lnTo>
                  <a:lnTo>
                    <a:pt x="46447" y="37290"/>
                  </a:lnTo>
                  <a:lnTo>
                    <a:pt x="46889" y="38056"/>
                  </a:lnTo>
                  <a:lnTo>
                    <a:pt x="47303" y="38849"/>
                  </a:lnTo>
                  <a:lnTo>
                    <a:pt x="47689" y="39669"/>
                  </a:lnTo>
                  <a:lnTo>
                    <a:pt x="48048" y="40517"/>
                  </a:lnTo>
                  <a:lnTo>
                    <a:pt x="48379" y="41392"/>
                  </a:lnTo>
                  <a:lnTo>
                    <a:pt x="48691" y="42282"/>
                  </a:lnTo>
                  <a:lnTo>
                    <a:pt x="48970" y="43194"/>
                  </a:lnTo>
                  <a:lnTo>
                    <a:pt x="49216" y="44128"/>
                  </a:lnTo>
                  <a:lnTo>
                    <a:pt x="49430" y="45085"/>
                  </a:lnTo>
                  <a:lnTo>
                    <a:pt x="49610" y="46064"/>
                  </a:lnTo>
                  <a:lnTo>
                    <a:pt x="49758" y="47065"/>
                  </a:lnTo>
                  <a:lnTo>
                    <a:pt x="49873" y="48088"/>
                  </a:lnTo>
                  <a:lnTo>
                    <a:pt x="49955" y="49133"/>
                  </a:lnTo>
                  <a:lnTo>
                    <a:pt x="50004" y="502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115343" y="1979493"/>
              <a:ext cx="29906" cy="34247"/>
            </a:xfrm>
            <a:custGeom>
              <a:avLst/>
              <a:pathLst>
                <a:path w="29906" h="34247">
                  <a:moveTo>
                    <a:pt x="29906" y="16885"/>
                  </a:moveTo>
                  <a:lnTo>
                    <a:pt x="29897" y="16119"/>
                  </a:lnTo>
                  <a:lnTo>
                    <a:pt x="29868" y="15369"/>
                  </a:lnTo>
                  <a:lnTo>
                    <a:pt x="29820" y="14633"/>
                  </a:lnTo>
                  <a:lnTo>
                    <a:pt x="29754" y="13912"/>
                  </a:lnTo>
                  <a:lnTo>
                    <a:pt x="29668" y="13206"/>
                  </a:lnTo>
                  <a:lnTo>
                    <a:pt x="29563" y="12515"/>
                  </a:lnTo>
                  <a:lnTo>
                    <a:pt x="29439" y="11838"/>
                  </a:lnTo>
                  <a:lnTo>
                    <a:pt x="29296" y="11177"/>
                  </a:lnTo>
                  <a:lnTo>
                    <a:pt x="29134" y="10530"/>
                  </a:lnTo>
                  <a:lnTo>
                    <a:pt x="28953" y="9898"/>
                  </a:lnTo>
                  <a:lnTo>
                    <a:pt x="28753" y="9283"/>
                  </a:lnTo>
                  <a:lnTo>
                    <a:pt x="28534" y="8687"/>
                  </a:lnTo>
                  <a:lnTo>
                    <a:pt x="28296" y="8110"/>
                  </a:lnTo>
                  <a:lnTo>
                    <a:pt x="28039" y="7552"/>
                  </a:lnTo>
                  <a:lnTo>
                    <a:pt x="27762" y="7013"/>
                  </a:lnTo>
                  <a:lnTo>
                    <a:pt x="27467" y="6493"/>
                  </a:lnTo>
                  <a:lnTo>
                    <a:pt x="27153" y="5992"/>
                  </a:lnTo>
                  <a:lnTo>
                    <a:pt x="26819" y="5511"/>
                  </a:lnTo>
                  <a:lnTo>
                    <a:pt x="26467" y="5048"/>
                  </a:lnTo>
                  <a:lnTo>
                    <a:pt x="26095" y="4605"/>
                  </a:lnTo>
                  <a:lnTo>
                    <a:pt x="25705" y="4171"/>
                  </a:lnTo>
                  <a:lnTo>
                    <a:pt x="25297" y="3758"/>
                  </a:lnTo>
                  <a:lnTo>
                    <a:pt x="24871" y="3366"/>
                  </a:lnTo>
                  <a:lnTo>
                    <a:pt x="24427" y="2995"/>
                  </a:lnTo>
                  <a:lnTo>
                    <a:pt x="23965" y="2646"/>
                  </a:lnTo>
                  <a:lnTo>
                    <a:pt x="23484" y="2318"/>
                  </a:lnTo>
                  <a:lnTo>
                    <a:pt x="22986" y="2011"/>
                  </a:lnTo>
                  <a:lnTo>
                    <a:pt x="22470" y="1725"/>
                  </a:lnTo>
                  <a:lnTo>
                    <a:pt x="21936" y="1460"/>
                  </a:lnTo>
                  <a:lnTo>
                    <a:pt x="21384" y="1217"/>
                  </a:lnTo>
                  <a:lnTo>
                    <a:pt x="20814" y="986"/>
                  </a:lnTo>
                  <a:lnTo>
                    <a:pt x="20226" y="779"/>
                  </a:lnTo>
                  <a:lnTo>
                    <a:pt x="19620" y="596"/>
                  </a:lnTo>
                  <a:lnTo>
                    <a:pt x="18996" y="438"/>
                  </a:lnTo>
                  <a:lnTo>
                    <a:pt x="18354" y="304"/>
                  </a:lnTo>
                  <a:lnTo>
                    <a:pt x="17694" y="194"/>
                  </a:lnTo>
                  <a:lnTo>
                    <a:pt x="17016" y="109"/>
                  </a:lnTo>
                  <a:lnTo>
                    <a:pt x="16320" y="48"/>
                  </a:lnTo>
                  <a:lnTo>
                    <a:pt x="15605" y="12"/>
                  </a:lnTo>
                  <a:lnTo>
                    <a:pt x="14873" y="0"/>
                  </a:lnTo>
                  <a:lnTo>
                    <a:pt x="14354" y="7"/>
                  </a:lnTo>
                  <a:lnTo>
                    <a:pt x="13834" y="31"/>
                  </a:lnTo>
                  <a:lnTo>
                    <a:pt x="13312" y="71"/>
                  </a:lnTo>
                  <a:lnTo>
                    <a:pt x="12790" y="127"/>
                  </a:lnTo>
                  <a:lnTo>
                    <a:pt x="12267" y="198"/>
                  </a:lnTo>
                  <a:lnTo>
                    <a:pt x="11742" y="285"/>
                  </a:lnTo>
                  <a:lnTo>
                    <a:pt x="11216" y="389"/>
                  </a:lnTo>
                  <a:lnTo>
                    <a:pt x="10690" y="508"/>
                  </a:lnTo>
                  <a:lnTo>
                    <a:pt x="10162" y="643"/>
                  </a:lnTo>
                  <a:lnTo>
                    <a:pt x="9633" y="793"/>
                  </a:lnTo>
                  <a:lnTo>
                    <a:pt x="9109" y="952"/>
                  </a:lnTo>
                  <a:lnTo>
                    <a:pt x="8594" y="1130"/>
                  </a:lnTo>
                  <a:lnTo>
                    <a:pt x="8088" y="1329"/>
                  </a:lnTo>
                  <a:lnTo>
                    <a:pt x="7592" y="1547"/>
                  </a:lnTo>
                  <a:lnTo>
                    <a:pt x="7106" y="1786"/>
                  </a:lnTo>
                  <a:lnTo>
                    <a:pt x="6629" y="2045"/>
                  </a:lnTo>
                  <a:lnTo>
                    <a:pt x="6161" y="2324"/>
                  </a:lnTo>
                  <a:lnTo>
                    <a:pt x="5703" y="2623"/>
                  </a:lnTo>
                  <a:lnTo>
                    <a:pt x="5255" y="2942"/>
                  </a:lnTo>
                  <a:lnTo>
                    <a:pt x="4816" y="3281"/>
                  </a:lnTo>
                  <a:lnTo>
                    <a:pt x="4400" y="3631"/>
                  </a:lnTo>
                  <a:lnTo>
                    <a:pt x="3999" y="4003"/>
                  </a:lnTo>
                  <a:lnTo>
                    <a:pt x="3613" y="4398"/>
                  </a:lnTo>
                  <a:lnTo>
                    <a:pt x="3241" y="4814"/>
                  </a:lnTo>
                  <a:lnTo>
                    <a:pt x="2884" y="5253"/>
                  </a:lnTo>
                  <a:lnTo>
                    <a:pt x="2542" y="5714"/>
                  </a:lnTo>
                  <a:lnTo>
                    <a:pt x="2215" y="6197"/>
                  </a:lnTo>
                  <a:lnTo>
                    <a:pt x="1903" y="6703"/>
                  </a:lnTo>
                  <a:lnTo>
                    <a:pt x="1605" y="7231"/>
                  </a:lnTo>
                  <a:lnTo>
                    <a:pt x="1323" y="7781"/>
                  </a:lnTo>
                  <a:lnTo>
                    <a:pt x="1071" y="8354"/>
                  </a:lnTo>
                  <a:lnTo>
                    <a:pt x="846" y="8951"/>
                  </a:lnTo>
                  <a:lnTo>
                    <a:pt x="648" y="9573"/>
                  </a:lnTo>
                  <a:lnTo>
                    <a:pt x="476" y="10220"/>
                  </a:lnTo>
                  <a:lnTo>
                    <a:pt x="330" y="10890"/>
                  </a:lnTo>
                  <a:lnTo>
                    <a:pt x="211" y="11585"/>
                  </a:lnTo>
                  <a:lnTo>
                    <a:pt x="119" y="12305"/>
                  </a:lnTo>
                  <a:lnTo>
                    <a:pt x="52" y="13048"/>
                  </a:lnTo>
                  <a:lnTo>
                    <a:pt x="13" y="13816"/>
                  </a:lnTo>
                  <a:lnTo>
                    <a:pt x="0" y="14609"/>
                  </a:lnTo>
                  <a:lnTo>
                    <a:pt x="10" y="15429"/>
                  </a:lnTo>
                  <a:lnTo>
                    <a:pt x="42" y="16239"/>
                  </a:lnTo>
                  <a:lnTo>
                    <a:pt x="95" y="17038"/>
                  </a:lnTo>
                  <a:lnTo>
                    <a:pt x="169" y="17827"/>
                  </a:lnTo>
                  <a:lnTo>
                    <a:pt x="264" y="18605"/>
                  </a:lnTo>
                  <a:lnTo>
                    <a:pt x="381" y="19373"/>
                  </a:lnTo>
                  <a:lnTo>
                    <a:pt x="518" y="20130"/>
                  </a:lnTo>
                  <a:lnTo>
                    <a:pt x="677" y="20876"/>
                  </a:lnTo>
                  <a:lnTo>
                    <a:pt x="857" y="21612"/>
                  </a:lnTo>
                  <a:lnTo>
                    <a:pt x="1058" y="22337"/>
                  </a:lnTo>
                  <a:lnTo>
                    <a:pt x="1279" y="23037"/>
                  </a:lnTo>
                  <a:lnTo>
                    <a:pt x="1518" y="23719"/>
                  </a:lnTo>
                  <a:lnTo>
                    <a:pt x="1774" y="24384"/>
                  </a:lnTo>
                  <a:lnTo>
                    <a:pt x="2049" y="25030"/>
                  </a:lnTo>
                  <a:lnTo>
                    <a:pt x="2342" y="25658"/>
                  </a:lnTo>
                  <a:lnTo>
                    <a:pt x="2652" y="26269"/>
                  </a:lnTo>
                  <a:lnTo>
                    <a:pt x="2981" y="26861"/>
                  </a:lnTo>
                  <a:lnTo>
                    <a:pt x="3328" y="27435"/>
                  </a:lnTo>
                  <a:lnTo>
                    <a:pt x="3693" y="27992"/>
                  </a:lnTo>
                  <a:lnTo>
                    <a:pt x="4075" y="28530"/>
                  </a:lnTo>
                  <a:lnTo>
                    <a:pt x="4485" y="29048"/>
                  </a:lnTo>
                  <a:lnTo>
                    <a:pt x="4912" y="29544"/>
                  </a:lnTo>
                  <a:lnTo>
                    <a:pt x="5354" y="30018"/>
                  </a:lnTo>
                  <a:lnTo>
                    <a:pt x="5811" y="30469"/>
                  </a:lnTo>
                  <a:lnTo>
                    <a:pt x="6285" y="30899"/>
                  </a:lnTo>
                  <a:lnTo>
                    <a:pt x="6775" y="31306"/>
                  </a:lnTo>
                  <a:lnTo>
                    <a:pt x="7280" y="31690"/>
                  </a:lnTo>
                  <a:lnTo>
                    <a:pt x="7802" y="32053"/>
                  </a:lnTo>
                  <a:lnTo>
                    <a:pt x="8339" y="32393"/>
                  </a:lnTo>
                  <a:lnTo>
                    <a:pt x="8892" y="32712"/>
                  </a:lnTo>
                  <a:lnTo>
                    <a:pt x="9460" y="33003"/>
                  </a:lnTo>
                  <a:lnTo>
                    <a:pt x="10042" y="33264"/>
                  </a:lnTo>
                  <a:lnTo>
                    <a:pt x="10637" y="33494"/>
                  </a:lnTo>
                  <a:lnTo>
                    <a:pt x="11247" y="33694"/>
                  </a:lnTo>
                  <a:lnTo>
                    <a:pt x="11870" y="33863"/>
                  </a:lnTo>
                  <a:lnTo>
                    <a:pt x="12506" y="34001"/>
                  </a:lnTo>
                  <a:lnTo>
                    <a:pt x="13157" y="34108"/>
                  </a:lnTo>
                  <a:lnTo>
                    <a:pt x="13821" y="34185"/>
                  </a:lnTo>
                  <a:lnTo>
                    <a:pt x="14499" y="34231"/>
                  </a:lnTo>
                  <a:lnTo>
                    <a:pt x="15191" y="34247"/>
                  </a:lnTo>
                  <a:lnTo>
                    <a:pt x="15872" y="34235"/>
                  </a:lnTo>
                  <a:lnTo>
                    <a:pt x="16538" y="34200"/>
                  </a:lnTo>
                  <a:lnTo>
                    <a:pt x="17189" y="34142"/>
                  </a:lnTo>
                  <a:lnTo>
                    <a:pt x="17825" y="34060"/>
                  </a:lnTo>
                  <a:lnTo>
                    <a:pt x="18446" y="33955"/>
                  </a:lnTo>
                  <a:lnTo>
                    <a:pt x="19053" y="33827"/>
                  </a:lnTo>
                  <a:lnTo>
                    <a:pt x="19645" y="33676"/>
                  </a:lnTo>
                  <a:lnTo>
                    <a:pt x="20222" y="33501"/>
                  </a:lnTo>
                  <a:lnTo>
                    <a:pt x="20784" y="33303"/>
                  </a:lnTo>
                  <a:lnTo>
                    <a:pt x="21331" y="33082"/>
                  </a:lnTo>
                  <a:lnTo>
                    <a:pt x="21873" y="32829"/>
                  </a:lnTo>
                  <a:lnTo>
                    <a:pt x="22398" y="32555"/>
                  </a:lnTo>
                  <a:lnTo>
                    <a:pt x="22906" y="32261"/>
                  </a:lnTo>
                  <a:lnTo>
                    <a:pt x="23398" y="31947"/>
                  </a:lnTo>
                  <a:lnTo>
                    <a:pt x="23872" y="31613"/>
                  </a:lnTo>
                  <a:lnTo>
                    <a:pt x="24329" y="31259"/>
                  </a:lnTo>
                  <a:lnTo>
                    <a:pt x="24770" y="30885"/>
                  </a:lnTo>
                  <a:lnTo>
                    <a:pt x="25193" y="30491"/>
                  </a:lnTo>
                  <a:lnTo>
                    <a:pt x="25600" y="30076"/>
                  </a:lnTo>
                  <a:lnTo>
                    <a:pt x="25989" y="29641"/>
                  </a:lnTo>
                  <a:lnTo>
                    <a:pt x="26361" y="29177"/>
                  </a:lnTo>
                  <a:lnTo>
                    <a:pt x="26715" y="28693"/>
                  </a:lnTo>
                  <a:lnTo>
                    <a:pt x="27052" y="28190"/>
                  </a:lnTo>
                  <a:lnTo>
                    <a:pt x="27370" y="27668"/>
                  </a:lnTo>
                  <a:lnTo>
                    <a:pt x="27670" y="27127"/>
                  </a:lnTo>
                  <a:lnTo>
                    <a:pt x="27952" y="26567"/>
                  </a:lnTo>
                  <a:lnTo>
                    <a:pt x="28216" y="25988"/>
                  </a:lnTo>
                  <a:lnTo>
                    <a:pt x="28462" y="25390"/>
                  </a:lnTo>
                  <a:lnTo>
                    <a:pt x="28690" y="24773"/>
                  </a:lnTo>
                  <a:lnTo>
                    <a:pt x="28900" y="24137"/>
                  </a:lnTo>
                  <a:lnTo>
                    <a:pt x="29092" y="23483"/>
                  </a:lnTo>
                  <a:lnTo>
                    <a:pt x="29262" y="22813"/>
                  </a:lnTo>
                  <a:lnTo>
                    <a:pt x="29413" y="22128"/>
                  </a:lnTo>
                  <a:lnTo>
                    <a:pt x="29544" y="21426"/>
                  </a:lnTo>
                  <a:lnTo>
                    <a:pt x="29655" y="20709"/>
                  </a:lnTo>
                  <a:lnTo>
                    <a:pt x="29745" y="19976"/>
                  </a:lnTo>
                  <a:lnTo>
                    <a:pt x="29816" y="19227"/>
                  </a:lnTo>
                  <a:lnTo>
                    <a:pt x="29866" y="18462"/>
                  </a:lnTo>
                  <a:lnTo>
                    <a:pt x="29896" y="17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165258" y="1945775"/>
              <a:ext cx="49279" cy="74581"/>
            </a:xfrm>
            <a:custGeom>
              <a:avLst/>
              <a:pathLst>
                <a:path w="49279" h="74581">
                  <a:moveTo>
                    <a:pt x="49279" y="7728"/>
                  </a:moveTo>
                  <a:lnTo>
                    <a:pt x="48166" y="9436"/>
                  </a:lnTo>
                  <a:lnTo>
                    <a:pt x="47071" y="11132"/>
                  </a:lnTo>
                  <a:lnTo>
                    <a:pt x="45994" y="12815"/>
                  </a:lnTo>
                  <a:lnTo>
                    <a:pt x="44935" y="14486"/>
                  </a:lnTo>
                  <a:lnTo>
                    <a:pt x="43893" y="16144"/>
                  </a:lnTo>
                  <a:lnTo>
                    <a:pt x="42870" y="17789"/>
                  </a:lnTo>
                  <a:lnTo>
                    <a:pt x="41865" y="19421"/>
                  </a:lnTo>
                  <a:lnTo>
                    <a:pt x="40878" y="21041"/>
                  </a:lnTo>
                  <a:lnTo>
                    <a:pt x="39909" y="22648"/>
                  </a:lnTo>
                  <a:lnTo>
                    <a:pt x="38958" y="24242"/>
                  </a:lnTo>
                  <a:lnTo>
                    <a:pt x="38029" y="25821"/>
                  </a:lnTo>
                  <a:lnTo>
                    <a:pt x="37126" y="27404"/>
                  </a:lnTo>
                  <a:lnTo>
                    <a:pt x="36250" y="28989"/>
                  </a:lnTo>
                  <a:lnTo>
                    <a:pt x="35401" y="30577"/>
                  </a:lnTo>
                  <a:lnTo>
                    <a:pt x="34577" y="32169"/>
                  </a:lnTo>
                  <a:lnTo>
                    <a:pt x="33781" y="33764"/>
                  </a:lnTo>
                  <a:lnTo>
                    <a:pt x="33011" y="35362"/>
                  </a:lnTo>
                  <a:lnTo>
                    <a:pt x="32267" y="36963"/>
                  </a:lnTo>
                  <a:lnTo>
                    <a:pt x="31550" y="38567"/>
                  </a:lnTo>
                  <a:lnTo>
                    <a:pt x="30859" y="40175"/>
                  </a:lnTo>
                  <a:lnTo>
                    <a:pt x="30196" y="41778"/>
                  </a:lnTo>
                  <a:lnTo>
                    <a:pt x="29563" y="43391"/>
                  </a:lnTo>
                  <a:lnTo>
                    <a:pt x="28960" y="45014"/>
                  </a:lnTo>
                  <a:lnTo>
                    <a:pt x="28386" y="46645"/>
                  </a:lnTo>
                  <a:lnTo>
                    <a:pt x="27842" y="48287"/>
                  </a:lnTo>
                  <a:lnTo>
                    <a:pt x="27327" y="49938"/>
                  </a:lnTo>
                  <a:lnTo>
                    <a:pt x="26842" y="51598"/>
                  </a:lnTo>
                  <a:lnTo>
                    <a:pt x="26387" y="53268"/>
                  </a:lnTo>
                  <a:lnTo>
                    <a:pt x="25962" y="54948"/>
                  </a:lnTo>
                  <a:lnTo>
                    <a:pt x="25566" y="56637"/>
                  </a:lnTo>
                  <a:lnTo>
                    <a:pt x="25214" y="58331"/>
                  </a:lnTo>
                  <a:lnTo>
                    <a:pt x="24899" y="60048"/>
                  </a:lnTo>
                  <a:lnTo>
                    <a:pt x="24621" y="61787"/>
                  </a:lnTo>
                  <a:lnTo>
                    <a:pt x="24380" y="63548"/>
                  </a:lnTo>
                  <a:lnTo>
                    <a:pt x="24176" y="65331"/>
                  </a:lnTo>
                  <a:lnTo>
                    <a:pt x="24010" y="67136"/>
                  </a:lnTo>
                  <a:lnTo>
                    <a:pt x="23880" y="68964"/>
                  </a:lnTo>
                  <a:lnTo>
                    <a:pt x="23787" y="70814"/>
                  </a:lnTo>
                  <a:lnTo>
                    <a:pt x="23732" y="72686"/>
                  </a:lnTo>
                  <a:lnTo>
                    <a:pt x="23713" y="74581"/>
                  </a:lnTo>
                  <a:lnTo>
                    <a:pt x="13762" y="74581"/>
                  </a:lnTo>
                  <a:lnTo>
                    <a:pt x="13783" y="72795"/>
                  </a:lnTo>
                  <a:lnTo>
                    <a:pt x="13847" y="71017"/>
                  </a:lnTo>
                  <a:lnTo>
                    <a:pt x="13952" y="69247"/>
                  </a:lnTo>
                  <a:lnTo>
                    <a:pt x="14101" y="67484"/>
                  </a:lnTo>
                  <a:lnTo>
                    <a:pt x="14291" y="65728"/>
                  </a:lnTo>
                  <a:lnTo>
                    <a:pt x="14524" y="63980"/>
                  </a:lnTo>
                  <a:lnTo>
                    <a:pt x="14799" y="62239"/>
                  </a:lnTo>
                  <a:lnTo>
                    <a:pt x="15117" y="60505"/>
                  </a:lnTo>
                  <a:lnTo>
                    <a:pt x="15477" y="58779"/>
                  </a:lnTo>
                  <a:lnTo>
                    <a:pt x="15879" y="57060"/>
                  </a:lnTo>
                  <a:lnTo>
                    <a:pt x="16317" y="55338"/>
                  </a:lnTo>
                  <a:lnTo>
                    <a:pt x="16785" y="53624"/>
                  </a:lnTo>
                  <a:lnTo>
                    <a:pt x="17283" y="51917"/>
                  </a:lnTo>
                  <a:lnTo>
                    <a:pt x="17810" y="50217"/>
                  </a:lnTo>
                  <a:lnTo>
                    <a:pt x="18367" y="48525"/>
                  </a:lnTo>
                  <a:lnTo>
                    <a:pt x="18953" y="46840"/>
                  </a:lnTo>
                  <a:lnTo>
                    <a:pt x="19570" y="45163"/>
                  </a:lnTo>
                  <a:lnTo>
                    <a:pt x="20215" y="43493"/>
                  </a:lnTo>
                  <a:lnTo>
                    <a:pt x="20891" y="41830"/>
                  </a:lnTo>
                  <a:lnTo>
                    <a:pt x="21596" y="40175"/>
                  </a:lnTo>
                  <a:lnTo>
                    <a:pt x="22327" y="38516"/>
                  </a:lnTo>
                  <a:lnTo>
                    <a:pt x="23082" y="36864"/>
                  </a:lnTo>
                  <a:lnTo>
                    <a:pt x="23860" y="35217"/>
                  </a:lnTo>
                  <a:lnTo>
                    <a:pt x="24662" y="33578"/>
                  </a:lnTo>
                  <a:lnTo>
                    <a:pt x="25486" y="31944"/>
                  </a:lnTo>
                  <a:lnTo>
                    <a:pt x="26334" y="30317"/>
                  </a:lnTo>
                  <a:lnTo>
                    <a:pt x="27206" y="28696"/>
                  </a:lnTo>
                  <a:lnTo>
                    <a:pt x="28100" y="27082"/>
                  </a:lnTo>
                  <a:lnTo>
                    <a:pt x="29018" y="25474"/>
                  </a:lnTo>
                  <a:lnTo>
                    <a:pt x="29959" y="23872"/>
                  </a:lnTo>
                  <a:lnTo>
                    <a:pt x="30918" y="22275"/>
                  </a:lnTo>
                  <a:lnTo>
                    <a:pt x="31888" y="20683"/>
                  </a:lnTo>
                  <a:lnTo>
                    <a:pt x="32870" y="19095"/>
                  </a:lnTo>
                  <a:lnTo>
                    <a:pt x="33863" y="17512"/>
                  </a:lnTo>
                  <a:lnTo>
                    <a:pt x="34869" y="15932"/>
                  </a:lnTo>
                  <a:lnTo>
                    <a:pt x="35885" y="14357"/>
                  </a:lnTo>
                  <a:lnTo>
                    <a:pt x="36914" y="12786"/>
                  </a:lnTo>
                  <a:lnTo>
                    <a:pt x="37954" y="11219"/>
                  </a:lnTo>
                  <a:lnTo>
                    <a:pt x="39006" y="9656"/>
                  </a:lnTo>
                  <a:lnTo>
                    <a:pt x="40069" y="8098"/>
                  </a:lnTo>
                  <a:lnTo>
                    <a:pt x="0" y="8098"/>
                  </a:lnTo>
                  <a:lnTo>
                    <a:pt x="0" y="0"/>
                  </a:lnTo>
                  <a:lnTo>
                    <a:pt x="49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170343" y="3252828"/>
              <a:ext cx="50867" cy="76751"/>
            </a:xfrm>
            <a:custGeom>
              <a:avLst/>
              <a:pathLst>
                <a:path w="50867" h="76751">
                  <a:moveTo>
                    <a:pt x="50867" y="54890"/>
                  </a:moveTo>
                  <a:lnTo>
                    <a:pt x="50852" y="55835"/>
                  </a:lnTo>
                  <a:lnTo>
                    <a:pt x="50806" y="56766"/>
                  </a:lnTo>
                  <a:lnTo>
                    <a:pt x="50729" y="57682"/>
                  </a:lnTo>
                  <a:lnTo>
                    <a:pt x="50622" y="58583"/>
                  </a:lnTo>
                  <a:lnTo>
                    <a:pt x="50484" y="59469"/>
                  </a:lnTo>
                  <a:lnTo>
                    <a:pt x="50315" y="60340"/>
                  </a:lnTo>
                  <a:lnTo>
                    <a:pt x="50115" y="61196"/>
                  </a:lnTo>
                  <a:lnTo>
                    <a:pt x="49885" y="62038"/>
                  </a:lnTo>
                  <a:lnTo>
                    <a:pt x="49624" y="62865"/>
                  </a:lnTo>
                  <a:lnTo>
                    <a:pt x="49332" y="63677"/>
                  </a:lnTo>
                  <a:lnTo>
                    <a:pt x="49019" y="64460"/>
                  </a:lnTo>
                  <a:lnTo>
                    <a:pt x="48674" y="65222"/>
                  </a:lnTo>
                  <a:lnTo>
                    <a:pt x="48295" y="65964"/>
                  </a:lnTo>
                  <a:lnTo>
                    <a:pt x="47884" y="66683"/>
                  </a:lnTo>
                  <a:lnTo>
                    <a:pt x="47440" y="67382"/>
                  </a:lnTo>
                  <a:lnTo>
                    <a:pt x="46963" y="68060"/>
                  </a:lnTo>
                  <a:lnTo>
                    <a:pt x="46453" y="68716"/>
                  </a:lnTo>
                  <a:lnTo>
                    <a:pt x="45911" y="69351"/>
                  </a:lnTo>
                  <a:lnTo>
                    <a:pt x="45335" y="69965"/>
                  </a:lnTo>
                  <a:lnTo>
                    <a:pt x="44727" y="70558"/>
                  </a:lnTo>
                  <a:lnTo>
                    <a:pt x="44096" y="71128"/>
                  </a:lnTo>
                  <a:lnTo>
                    <a:pt x="43429" y="71672"/>
                  </a:lnTo>
                  <a:lnTo>
                    <a:pt x="42728" y="72190"/>
                  </a:lnTo>
                  <a:lnTo>
                    <a:pt x="41992" y="72684"/>
                  </a:lnTo>
                  <a:lnTo>
                    <a:pt x="41220" y="73152"/>
                  </a:lnTo>
                  <a:lnTo>
                    <a:pt x="40414" y="73594"/>
                  </a:lnTo>
                  <a:lnTo>
                    <a:pt x="39573" y="74011"/>
                  </a:lnTo>
                  <a:lnTo>
                    <a:pt x="38697" y="74403"/>
                  </a:lnTo>
                  <a:lnTo>
                    <a:pt x="37786" y="74769"/>
                  </a:lnTo>
                  <a:lnTo>
                    <a:pt x="36840" y="75110"/>
                  </a:lnTo>
                  <a:lnTo>
                    <a:pt x="35859" y="75422"/>
                  </a:lnTo>
                  <a:lnTo>
                    <a:pt x="34844" y="75701"/>
                  </a:lnTo>
                  <a:lnTo>
                    <a:pt x="33793" y="75947"/>
                  </a:lnTo>
                  <a:lnTo>
                    <a:pt x="32707" y="76160"/>
                  </a:lnTo>
                  <a:lnTo>
                    <a:pt x="31587" y="76341"/>
                  </a:lnTo>
                  <a:lnTo>
                    <a:pt x="30431" y="76489"/>
                  </a:lnTo>
                  <a:lnTo>
                    <a:pt x="29241" y="76603"/>
                  </a:lnTo>
                  <a:lnTo>
                    <a:pt x="28015" y="76685"/>
                  </a:lnTo>
                  <a:lnTo>
                    <a:pt x="26755" y="76735"/>
                  </a:lnTo>
                  <a:lnTo>
                    <a:pt x="25460" y="76751"/>
                  </a:lnTo>
                  <a:lnTo>
                    <a:pt x="24165" y="76735"/>
                  </a:lnTo>
                  <a:lnTo>
                    <a:pt x="22904" y="76685"/>
                  </a:lnTo>
                  <a:lnTo>
                    <a:pt x="21679" y="76603"/>
                  </a:lnTo>
                  <a:lnTo>
                    <a:pt x="20488" y="76489"/>
                  </a:lnTo>
                  <a:lnTo>
                    <a:pt x="19333" y="76341"/>
                  </a:lnTo>
                  <a:lnTo>
                    <a:pt x="18212" y="76160"/>
                  </a:lnTo>
                  <a:lnTo>
                    <a:pt x="17127" y="75947"/>
                  </a:lnTo>
                  <a:lnTo>
                    <a:pt x="16076" y="75701"/>
                  </a:lnTo>
                  <a:lnTo>
                    <a:pt x="15060" y="75422"/>
                  </a:lnTo>
                  <a:lnTo>
                    <a:pt x="14079" y="75110"/>
                  </a:lnTo>
                  <a:lnTo>
                    <a:pt x="13143" y="74770"/>
                  </a:lnTo>
                  <a:lnTo>
                    <a:pt x="12237" y="74405"/>
                  </a:lnTo>
                  <a:lnTo>
                    <a:pt x="11364" y="74016"/>
                  </a:lnTo>
                  <a:lnTo>
                    <a:pt x="10522" y="73603"/>
                  </a:lnTo>
                  <a:lnTo>
                    <a:pt x="9713" y="73165"/>
                  </a:lnTo>
                  <a:lnTo>
                    <a:pt x="8934" y="72703"/>
                  </a:lnTo>
                  <a:lnTo>
                    <a:pt x="8188" y="72216"/>
                  </a:lnTo>
                  <a:lnTo>
                    <a:pt x="7474" y="71706"/>
                  </a:lnTo>
                  <a:lnTo>
                    <a:pt x="6791" y="71170"/>
                  </a:lnTo>
                  <a:lnTo>
                    <a:pt x="6140" y="70611"/>
                  </a:lnTo>
                  <a:lnTo>
                    <a:pt x="5531" y="70018"/>
                  </a:lnTo>
                  <a:lnTo>
                    <a:pt x="4954" y="69404"/>
                  </a:lnTo>
                  <a:lnTo>
                    <a:pt x="4409" y="68769"/>
                  </a:lnTo>
                  <a:lnTo>
                    <a:pt x="3895" y="68113"/>
                  </a:lnTo>
                  <a:lnTo>
                    <a:pt x="3414" y="67435"/>
                  </a:lnTo>
                  <a:lnTo>
                    <a:pt x="2964" y="66736"/>
                  </a:lnTo>
                  <a:lnTo>
                    <a:pt x="2546" y="66016"/>
                  </a:lnTo>
                  <a:lnTo>
                    <a:pt x="2159" y="65275"/>
                  </a:lnTo>
                  <a:lnTo>
                    <a:pt x="1804" y="64513"/>
                  </a:lnTo>
                  <a:lnTo>
                    <a:pt x="1482" y="63730"/>
                  </a:lnTo>
                  <a:lnTo>
                    <a:pt x="1200" y="62918"/>
                  </a:lnTo>
                  <a:lnTo>
                    <a:pt x="948" y="62093"/>
                  </a:lnTo>
                  <a:lnTo>
                    <a:pt x="726" y="61254"/>
                  </a:lnTo>
                  <a:lnTo>
                    <a:pt x="533" y="60401"/>
                  </a:lnTo>
                  <a:lnTo>
                    <a:pt x="370" y="59535"/>
                  </a:lnTo>
                  <a:lnTo>
                    <a:pt x="237" y="58655"/>
                  </a:lnTo>
                  <a:lnTo>
                    <a:pt x="133" y="57761"/>
                  </a:lnTo>
                  <a:lnTo>
                    <a:pt x="59" y="56853"/>
                  </a:lnTo>
                  <a:lnTo>
                    <a:pt x="14" y="55931"/>
                  </a:lnTo>
                  <a:lnTo>
                    <a:pt x="0" y="54996"/>
                  </a:lnTo>
                  <a:lnTo>
                    <a:pt x="12" y="54190"/>
                  </a:lnTo>
                  <a:lnTo>
                    <a:pt x="48" y="53402"/>
                  </a:lnTo>
                  <a:lnTo>
                    <a:pt x="109" y="52632"/>
                  </a:lnTo>
                  <a:lnTo>
                    <a:pt x="194" y="51879"/>
                  </a:lnTo>
                  <a:lnTo>
                    <a:pt x="304" y="51145"/>
                  </a:lnTo>
                  <a:lnTo>
                    <a:pt x="438" y="50429"/>
                  </a:lnTo>
                  <a:lnTo>
                    <a:pt x="596" y="49731"/>
                  </a:lnTo>
                  <a:lnTo>
                    <a:pt x="779" y="49051"/>
                  </a:lnTo>
                  <a:lnTo>
                    <a:pt x="986" y="48388"/>
                  </a:lnTo>
                  <a:lnTo>
                    <a:pt x="1217" y="47744"/>
                  </a:lnTo>
                  <a:lnTo>
                    <a:pt x="1479" y="47118"/>
                  </a:lnTo>
                  <a:lnTo>
                    <a:pt x="1757" y="46510"/>
                  </a:lnTo>
                  <a:lnTo>
                    <a:pt x="2051" y="45920"/>
                  </a:lnTo>
                  <a:lnTo>
                    <a:pt x="2360" y="45348"/>
                  </a:lnTo>
                  <a:lnTo>
                    <a:pt x="2686" y="44793"/>
                  </a:lnTo>
                  <a:lnTo>
                    <a:pt x="3027" y="44257"/>
                  </a:lnTo>
                  <a:lnTo>
                    <a:pt x="3385" y="43739"/>
                  </a:lnTo>
                  <a:lnTo>
                    <a:pt x="3758" y="43239"/>
                  </a:lnTo>
                  <a:lnTo>
                    <a:pt x="4147" y="42756"/>
                  </a:lnTo>
                  <a:lnTo>
                    <a:pt x="4552" y="42292"/>
                  </a:lnTo>
                  <a:lnTo>
                    <a:pt x="4980" y="41836"/>
                  </a:lnTo>
                  <a:lnTo>
                    <a:pt x="5420" y="41399"/>
                  </a:lnTo>
                  <a:lnTo>
                    <a:pt x="5870" y="40981"/>
                  </a:lnTo>
                  <a:lnTo>
                    <a:pt x="6330" y="40582"/>
                  </a:lnTo>
                  <a:lnTo>
                    <a:pt x="6801" y="40201"/>
                  </a:lnTo>
                  <a:lnTo>
                    <a:pt x="7283" y="39840"/>
                  </a:lnTo>
                  <a:lnTo>
                    <a:pt x="7775" y="39499"/>
                  </a:lnTo>
                  <a:lnTo>
                    <a:pt x="8278" y="39176"/>
                  </a:lnTo>
                  <a:lnTo>
                    <a:pt x="8792" y="38872"/>
                  </a:lnTo>
                  <a:lnTo>
                    <a:pt x="9316" y="38587"/>
                  </a:lnTo>
                  <a:lnTo>
                    <a:pt x="9857" y="38311"/>
                  </a:lnTo>
                  <a:lnTo>
                    <a:pt x="10402" y="38053"/>
                  </a:lnTo>
                  <a:lnTo>
                    <a:pt x="10950" y="37815"/>
                  </a:lnTo>
                  <a:lnTo>
                    <a:pt x="11501" y="37596"/>
                  </a:lnTo>
                  <a:lnTo>
                    <a:pt x="12055" y="37396"/>
                  </a:lnTo>
                  <a:lnTo>
                    <a:pt x="12612" y="37215"/>
                  </a:lnTo>
                  <a:lnTo>
                    <a:pt x="13173" y="37053"/>
                  </a:lnTo>
                  <a:lnTo>
                    <a:pt x="13736" y="36910"/>
                  </a:lnTo>
                  <a:lnTo>
                    <a:pt x="14303" y="36786"/>
                  </a:lnTo>
                  <a:lnTo>
                    <a:pt x="14873" y="36681"/>
                  </a:lnTo>
                  <a:lnTo>
                    <a:pt x="14873" y="36470"/>
                  </a:lnTo>
                  <a:lnTo>
                    <a:pt x="14255" y="36313"/>
                  </a:lnTo>
                  <a:lnTo>
                    <a:pt x="13650" y="36137"/>
                  </a:lnTo>
                  <a:lnTo>
                    <a:pt x="13057" y="35944"/>
                  </a:lnTo>
                  <a:lnTo>
                    <a:pt x="12477" y="35733"/>
                  </a:lnTo>
                  <a:lnTo>
                    <a:pt x="11909" y="35504"/>
                  </a:lnTo>
                  <a:lnTo>
                    <a:pt x="11355" y="35257"/>
                  </a:lnTo>
                  <a:lnTo>
                    <a:pt x="10812" y="34991"/>
                  </a:lnTo>
                  <a:lnTo>
                    <a:pt x="10283" y="34708"/>
                  </a:lnTo>
                  <a:lnTo>
                    <a:pt x="9767" y="34407"/>
                  </a:lnTo>
                  <a:lnTo>
                    <a:pt x="9263" y="34088"/>
                  </a:lnTo>
                  <a:lnTo>
                    <a:pt x="8783" y="33753"/>
                  </a:lnTo>
                  <a:lnTo>
                    <a:pt x="8318" y="33406"/>
                  </a:lnTo>
                  <a:lnTo>
                    <a:pt x="7868" y="33046"/>
                  </a:lnTo>
                  <a:lnTo>
                    <a:pt x="7433" y="32673"/>
                  </a:lnTo>
                  <a:lnTo>
                    <a:pt x="7013" y="32288"/>
                  </a:lnTo>
                  <a:lnTo>
                    <a:pt x="6608" y="31890"/>
                  </a:lnTo>
                  <a:lnTo>
                    <a:pt x="6217" y="31479"/>
                  </a:lnTo>
                  <a:lnTo>
                    <a:pt x="5841" y="31056"/>
                  </a:lnTo>
                  <a:lnTo>
                    <a:pt x="5480" y="30620"/>
                  </a:lnTo>
                  <a:lnTo>
                    <a:pt x="5134" y="30171"/>
                  </a:lnTo>
                  <a:lnTo>
                    <a:pt x="4813" y="29700"/>
                  </a:lnTo>
                  <a:lnTo>
                    <a:pt x="4507" y="29220"/>
                  </a:lnTo>
                  <a:lnTo>
                    <a:pt x="4216" y="28731"/>
                  </a:lnTo>
                  <a:lnTo>
                    <a:pt x="3940" y="28231"/>
                  </a:lnTo>
                  <a:lnTo>
                    <a:pt x="3678" y="27723"/>
                  </a:lnTo>
                  <a:lnTo>
                    <a:pt x="3432" y="27204"/>
                  </a:lnTo>
                  <a:lnTo>
                    <a:pt x="3200" y="26677"/>
                  </a:lnTo>
                  <a:lnTo>
                    <a:pt x="2983" y="26140"/>
                  </a:lnTo>
                  <a:lnTo>
                    <a:pt x="2781" y="25593"/>
                  </a:lnTo>
                  <a:lnTo>
                    <a:pt x="2593" y="25036"/>
                  </a:lnTo>
                  <a:lnTo>
                    <a:pt x="2432" y="24472"/>
                  </a:lnTo>
                  <a:lnTo>
                    <a:pt x="2288" y="23902"/>
                  </a:lnTo>
                  <a:lnTo>
                    <a:pt x="2161" y="23325"/>
                  </a:lnTo>
                  <a:lnTo>
                    <a:pt x="2051" y="22741"/>
                  </a:lnTo>
                  <a:lnTo>
                    <a:pt x="1958" y="22152"/>
                  </a:lnTo>
                  <a:lnTo>
                    <a:pt x="1882" y="21556"/>
                  </a:lnTo>
                  <a:lnTo>
                    <a:pt x="1822" y="20953"/>
                  </a:lnTo>
                  <a:lnTo>
                    <a:pt x="1780" y="20344"/>
                  </a:lnTo>
                  <a:lnTo>
                    <a:pt x="1755" y="19729"/>
                  </a:lnTo>
                  <a:lnTo>
                    <a:pt x="1746" y="19108"/>
                  </a:lnTo>
                  <a:lnTo>
                    <a:pt x="1761" y="18329"/>
                  </a:lnTo>
                  <a:lnTo>
                    <a:pt x="1806" y="17560"/>
                  </a:lnTo>
                  <a:lnTo>
                    <a:pt x="1880" y="16801"/>
                  </a:lnTo>
                  <a:lnTo>
                    <a:pt x="1983" y="16051"/>
                  </a:lnTo>
                  <a:lnTo>
                    <a:pt x="2117" y="15310"/>
                  </a:lnTo>
                  <a:lnTo>
                    <a:pt x="2280" y="14579"/>
                  </a:lnTo>
                  <a:lnTo>
                    <a:pt x="2472" y="13858"/>
                  </a:lnTo>
                  <a:lnTo>
                    <a:pt x="2695" y="13146"/>
                  </a:lnTo>
                  <a:lnTo>
                    <a:pt x="2947" y="12443"/>
                  </a:lnTo>
                  <a:lnTo>
                    <a:pt x="3228" y="11750"/>
                  </a:lnTo>
                  <a:lnTo>
                    <a:pt x="3550" y="11061"/>
                  </a:lnTo>
                  <a:lnTo>
                    <a:pt x="3900" y="10389"/>
                  </a:lnTo>
                  <a:lnTo>
                    <a:pt x="4278" y="9735"/>
                  </a:lnTo>
                  <a:lnTo>
                    <a:pt x="4685" y="9100"/>
                  </a:lnTo>
                  <a:lnTo>
                    <a:pt x="5121" y="8482"/>
                  </a:lnTo>
                  <a:lnTo>
                    <a:pt x="5585" y="7882"/>
                  </a:lnTo>
                  <a:lnTo>
                    <a:pt x="6078" y="7300"/>
                  </a:lnTo>
                  <a:lnTo>
                    <a:pt x="6599" y="6737"/>
                  </a:lnTo>
                  <a:lnTo>
                    <a:pt x="7149" y="6191"/>
                  </a:lnTo>
                  <a:lnTo>
                    <a:pt x="7728" y="5663"/>
                  </a:lnTo>
                  <a:lnTo>
                    <a:pt x="8335" y="5146"/>
                  </a:lnTo>
                  <a:lnTo>
                    <a:pt x="8970" y="4651"/>
                  </a:lnTo>
                  <a:lnTo>
                    <a:pt x="9635" y="4180"/>
                  </a:lnTo>
                  <a:lnTo>
                    <a:pt x="10328" y="3732"/>
                  </a:lnTo>
                  <a:lnTo>
                    <a:pt x="11049" y="3308"/>
                  </a:lnTo>
                  <a:lnTo>
                    <a:pt x="11799" y="2907"/>
                  </a:lnTo>
                  <a:lnTo>
                    <a:pt x="12578" y="2529"/>
                  </a:lnTo>
                  <a:lnTo>
                    <a:pt x="13385" y="2174"/>
                  </a:lnTo>
                  <a:lnTo>
                    <a:pt x="14221" y="1843"/>
                  </a:lnTo>
                  <a:lnTo>
                    <a:pt x="15085" y="1535"/>
                  </a:lnTo>
                  <a:lnTo>
                    <a:pt x="15978" y="1243"/>
                  </a:lnTo>
                  <a:lnTo>
                    <a:pt x="16898" y="982"/>
                  </a:lnTo>
                  <a:lnTo>
                    <a:pt x="17845" y="752"/>
                  </a:lnTo>
                  <a:lnTo>
                    <a:pt x="18820" y="552"/>
                  </a:lnTo>
                  <a:lnTo>
                    <a:pt x="19823" y="383"/>
                  </a:lnTo>
                  <a:lnTo>
                    <a:pt x="20853" y="245"/>
                  </a:lnTo>
                  <a:lnTo>
                    <a:pt x="21910" y="138"/>
                  </a:lnTo>
                  <a:lnTo>
                    <a:pt x="22995" y="61"/>
                  </a:lnTo>
                  <a:lnTo>
                    <a:pt x="24108" y="15"/>
                  </a:lnTo>
                  <a:lnTo>
                    <a:pt x="25248" y="0"/>
                  </a:lnTo>
                  <a:lnTo>
                    <a:pt x="26449" y="15"/>
                  </a:lnTo>
                  <a:lnTo>
                    <a:pt x="27617" y="61"/>
                  </a:lnTo>
                  <a:lnTo>
                    <a:pt x="28753" y="138"/>
                  </a:lnTo>
                  <a:lnTo>
                    <a:pt x="29855" y="245"/>
                  </a:lnTo>
                  <a:lnTo>
                    <a:pt x="30925" y="383"/>
                  </a:lnTo>
                  <a:lnTo>
                    <a:pt x="31962" y="552"/>
                  </a:lnTo>
                  <a:lnTo>
                    <a:pt x="32966" y="752"/>
                  </a:lnTo>
                  <a:lnTo>
                    <a:pt x="33937" y="982"/>
                  </a:lnTo>
                  <a:lnTo>
                    <a:pt x="34876" y="1243"/>
                  </a:lnTo>
                  <a:lnTo>
                    <a:pt x="35782" y="1535"/>
                  </a:lnTo>
                  <a:lnTo>
                    <a:pt x="36666" y="1853"/>
                  </a:lnTo>
                  <a:lnTo>
                    <a:pt x="37518" y="2193"/>
                  </a:lnTo>
                  <a:lnTo>
                    <a:pt x="38338" y="2556"/>
                  </a:lnTo>
                  <a:lnTo>
                    <a:pt x="39127" y="2940"/>
                  </a:lnTo>
                  <a:lnTo>
                    <a:pt x="39884" y="3347"/>
                  </a:lnTo>
                  <a:lnTo>
                    <a:pt x="40609" y="3777"/>
                  </a:lnTo>
                  <a:lnTo>
                    <a:pt x="41302" y="4228"/>
                  </a:lnTo>
                  <a:lnTo>
                    <a:pt x="41964" y="4702"/>
                  </a:lnTo>
                  <a:lnTo>
                    <a:pt x="42594" y="5198"/>
                  </a:lnTo>
                  <a:lnTo>
                    <a:pt x="43192" y="5716"/>
                  </a:lnTo>
                  <a:lnTo>
                    <a:pt x="43770" y="6244"/>
                  </a:lnTo>
                  <a:lnTo>
                    <a:pt x="44316" y="6790"/>
                  </a:lnTo>
                  <a:lnTo>
                    <a:pt x="44832" y="7353"/>
                  </a:lnTo>
                  <a:lnTo>
                    <a:pt x="45318" y="7935"/>
                  </a:lnTo>
                  <a:lnTo>
                    <a:pt x="45773" y="8535"/>
                  </a:lnTo>
                  <a:lnTo>
                    <a:pt x="46197" y="9153"/>
                  </a:lnTo>
                  <a:lnTo>
                    <a:pt x="46590" y="9788"/>
                  </a:lnTo>
                  <a:lnTo>
                    <a:pt x="46952" y="10442"/>
                  </a:lnTo>
                  <a:lnTo>
                    <a:pt x="47284" y="11114"/>
                  </a:lnTo>
                  <a:lnTo>
                    <a:pt x="47585" y="11803"/>
                  </a:lnTo>
                  <a:lnTo>
                    <a:pt x="47857" y="12506"/>
                  </a:lnTo>
                  <a:lnTo>
                    <a:pt x="48100" y="13218"/>
                  </a:lnTo>
                  <a:lnTo>
                    <a:pt x="48314" y="13938"/>
                  </a:lnTo>
                  <a:lnTo>
                    <a:pt x="48500" y="14666"/>
                  </a:lnTo>
                  <a:lnTo>
                    <a:pt x="48657" y="15403"/>
                  </a:lnTo>
                  <a:lnTo>
                    <a:pt x="48786" y="16148"/>
                  </a:lnTo>
                  <a:lnTo>
                    <a:pt x="48886" y="16902"/>
                  </a:lnTo>
                  <a:lnTo>
                    <a:pt x="48957" y="17664"/>
                  </a:lnTo>
                  <a:lnTo>
                    <a:pt x="49000" y="18435"/>
                  </a:lnTo>
                  <a:lnTo>
                    <a:pt x="49015" y="19214"/>
                  </a:lnTo>
                  <a:lnTo>
                    <a:pt x="49006" y="19825"/>
                  </a:lnTo>
                  <a:lnTo>
                    <a:pt x="48979" y="20431"/>
                  </a:lnTo>
                  <a:lnTo>
                    <a:pt x="48934" y="21032"/>
                  </a:lnTo>
                  <a:lnTo>
                    <a:pt x="48871" y="21628"/>
                  </a:lnTo>
                  <a:lnTo>
                    <a:pt x="48790" y="22218"/>
                  </a:lnTo>
                  <a:lnTo>
                    <a:pt x="48691" y="22803"/>
                  </a:lnTo>
                  <a:lnTo>
                    <a:pt x="48574" y="23382"/>
                  </a:lnTo>
                  <a:lnTo>
                    <a:pt x="48439" y="23957"/>
                  </a:lnTo>
                  <a:lnTo>
                    <a:pt x="48286" y="24526"/>
                  </a:lnTo>
                  <a:lnTo>
                    <a:pt x="48115" y="25089"/>
                  </a:lnTo>
                  <a:lnTo>
                    <a:pt x="47937" y="25646"/>
                  </a:lnTo>
                  <a:lnTo>
                    <a:pt x="47742" y="26192"/>
                  </a:lnTo>
                  <a:lnTo>
                    <a:pt x="47530" y="26730"/>
                  </a:lnTo>
                  <a:lnTo>
                    <a:pt x="47302" y="27257"/>
                  </a:lnTo>
                  <a:lnTo>
                    <a:pt x="47056" y="27776"/>
                  </a:lnTo>
                  <a:lnTo>
                    <a:pt x="46794" y="28284"/>
                  </a:lnTo>
                  <a:lnTo>
                    <a:pt x="46514" y="28783"/>
                  </a:lnTo>
                  <a:lnTo>
                    <a:pt x="46218" y="29273"/>
                  </a:lnTo>
                  <a:lnTo>
                    <a:pt x="45904" y="29753"/>
                  </a:lnTo>
                  <a:lnTo>
                    <a:pt x="45574" y="30224"/>
                  </a:lnTo>
                  <a:lnTo>
                    <a:pt x="45237" y="30673"/>
                  </a:lnTo>
                  <a:lnTo>
                    <a:pt x="44884" y="31109"/>
                  </a:lnTo>
                  <a:lnTo>
                    <a:pt x="44513" y="31532"/>
                  </a:lnTo>
                  <a:lnTo>
                    <a:pt x="44126" y="31943"/>
                  </a:lnTo>
                  <a:lnTo>
                    <a:pt x="43721" y="32341"/>
                  </a:lnTo>
                  <a:lnTo>
                    <a:pt x="43300" y="32726"/>
                  </a:lnTo>
                  <a:lnTo>
                    <a:pt x="42862" y="33099"/>
                  </a:lnTo>
                  <a:lnTo>
                    <a:pt x="42407" y="33459"/>
                  </a:lnTo>
                  <a:lnTo>
                    <a:pt x="41934" y="33806"/>
                  </a:lnTo>
                  <a:lnTo>
                    <a:pt x="41445" y="34141"/>
                  </a:lnTo>
                  <a:lnTo>
                    <a:pt x="40950" y="34449"/>
                  </a:lnTo>
                  <a:lnTo>
                    <a:pt x="40440" y="34738"/>
                  </a:lnTo>
                  <a:lnTo>
                    <a:pt x="39913" y="35008"/>
                  </a:lnTo>
                  <a:lnTo>
                    <a:pt x="39370" y="35259"/>
                  </a:lnTo>
                  <a:lnTo>
                    <a:pt x="38812" y="35490"/>
                  </a:lnTo>
                  <a:lnTo>
                    <a:pt x="38238" y="35703"/>
                  </a:lnTo>
                  <a:lnTo>
                    <a:pt x="37647" y="35897"/>
                  </a:lnTo>
                  <a:lnTo>
                    <a:pt x="37041" y="36072"/>
                  </a:lnTo>
                  <a:lnTo>
                    <a:pt x="36419" y="36227"/>
                  </a:lnTo>
                  <a:lnTo>
                    <a:pt x="35782" y="36364"/>
                  </a:lnTo>
                  <a:lnTo>
                    <a:pt x="35782" y="36576"/>
                  </a:lnTo>
                  <a:lnTo>
                    <a:pt x="36423" y="36690"/>
                  </a:lnTo>
                  <a:lnTo>
                    <a:pt x="37054" y="36823"/>
                  </a:lnTo>
                  <a:lnTo>
                    <a:pt x="37676" y="36974"/>
                  </a:lnTo>
                  <a:lnTo>
                    <a:pt x="38288" y="37143"/>
                  </a:lnTo>
                  <a:lnTo>
                    <a:pt x="38891" y="37330"/>
                  </a:lnTo>
                  <a:lnTo>
                    <a:pt x="39485" y="37535"/>
                  </a:lnTo>
                  <a:lnTo>
                    <a:pt x="40069" y="37758"/>
                  </a:lnTo>
                  <a:lnTo>
                    <a:pt x="40643" y="37998"/>
                  </a:lnTo>
                  <a:lnTo>
                    <a:pt x="41208" y="38257"/>
                  </a:lnTo>
                  <a:lnTo>
                    <a:pt x="41763" y="38534"/>
                  </a:lnTo>
                  <a:lnTo>
                    <a:pt x="42306" y="38819"/>
                  </a:lnTo>
                  <a:lnTo>
                    <a:pt x="42834" y="39123"/>
                  </a:lnTo>
                  <a:lnTo>
                    <a:pt x="43348" y="39446"/>
                  </a:lnTo>
                  <a:lnTo>
                    <a:pt x="43846" y="39788"/>
                  </a:lnTo>
                  <a:lnTo>
                    <a:pt x="44330" y="40149"/>
                  </a:lnTo>
                  <a:lnTo>
                    <a:pt x="44799" y="40529"/>
                  </a:lnTo>
                  <a:lnTo>
                    <a:pt x="45253" y="40928"/>
                  </a:lnTo>
                  <a:lnTo>
                    <a:pt x="45693" y="41346"/>
                  </a:lnTo>
                  <a:lnTo>
                    <a:pt x="46117" y="41783"/>
                  </a:lnTo>
                  <a:lnTo>
                    <a:pt x="46527" y="42239"/>
                  </a:lnTo>
                  <a:lnTo>
                    <a:pt x="46921" y="42704"/>
                  </a:lnTo>
                  <a:lnTo>
                    <a:pt x="47298" y="43186"/>
                  </a:lnTo>
                  <a:lnTo>
                    <a:pt x="47657" y="43686"/>
                  </a:lnTo>
                  <a:lnTo>
                    <a:pt x="48000" y="44204"/>
                  </a:lnTo>
                  <a:lnTo>
                    <a:pt x="48327" y="44740"/>
                  </a:lnTo>
                  <a:lnTo>
                    <a:pt x="48636" y="45295"/>
                  </a:lnTo>
                  <a:lnTo>
                    <a:pt x="48928" y="45867"/>
                  </a:lnTo>
                  <a:lnTo>
                    <a:pt x="49203" y="46457"/>
                  </a:lnTo>
                  <a:lnTo>
                    <a:pt x="49461" y="47065"/>
                  </a:lnTo>
                  <a:lnTo>
                    <a:pt x="49703" y="47691"/>
                  </a:lnTo>
                  <a:lnTo>
                    <a:pt x="49924" y="48335"/>
                  </a:lnTo>
                  <a:lnTo>
                    <a:pt x="50122" y="48996"/>
                  </a:lnTo>
                  <a:lnTo>
                    <a:pt x="50297" y="49673"/>
                  </a:lnTo>
                  <a:lnTo>
                    <a:pt x="50448" y="50368"/>
                  </a:lnTo>
                  <a:lnTo>
                    <a:pt x="50576" y="51079"/>
                  </a:lnTo>
                  <a:lnTo>
                    <a:pt x="50681" y="51807"/>
                  </a:lnTo>
                  <a:lnTo>
                    <a:pt x="50762" y="52553"/>
                  </a:lnTo>
                  <a:lnTo>
                    <a:pt x="50821" y="53315"/>
                  </a:lnTo>
                  <a:lnTo>
                    <a:pt x="50856" y="54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181829" y="3259921"/>
              <a:ext cx="27630" cy="25777"/>
            </a:xfrm>
            <a:custGeom>
              <a:avLst/>
              <a:pathLst>
                <a:path w="27630" h="25777">
                  <a:moveTo>
                    <a:pt x="27630" y="12650"/>
                  </a:moveTo>
                  <a:lnTo>
                    <a:pt x="27623" y="12094"/>
                  </a:lnTo>
                  <a:lnTo>
                    <a:pt x="27600" y="11547"/>
                  </a:lnTo>
                  <a:lnTo>
                    <a:pt x="27563" y="11010"/>
                  </a:lnTo>
                  <a:lnTo>
                    <a:pt x="27512" y="10482"/>
                  </a:lnTo>
                  <a:lnTo>
                    <a:pt x="27445" y="9964"/>
                  </a:lnTo>
                  <a:lnTo>
                    <a:pt x="27363" y="9455"/>
                  </a:lnTo>
                  <a:lnTo>
                    <a:pt x="27267" y="8956"/>
                  </a:lnTo>
                  <a:lnTo>
                    <a:pt x="27156" y="8467"/>
                  </a:lnTo>
                  <a:lnTo>
                    <a:pt x="27030" y="7986"/>
                  </a:lnTo>
                  <a:lnTo>
                    <a:pt x="26889" y="7516"/>
                  </a:lnTo>
                  <a:lnTo>
                    <a:pt x="26742" y="7057"/>
                  </a:lnTo>
                  <a:lnTo>
                    <a:pt x="26576" y="6612"/>
                  </a:lnTo>
                  <a:lnTo>
                    <a:pt x="26390" y="6180"/>
                  </a:lnTo>
                  <a:lnTo>
                    <a:pt x="26186" y="5763"/>
                  </a:lnTo>
                  <a:lnTo>
                    <a:pt x="25963" y="5359"/>
                  </a:lnTo>
                  <a:lnTo>
                    <a:pt x="25720" y="4969"/>
                  </a:lnTo>
                  <a:lnTo>
                    <a:pt x="25459" y="4592"/>
                  </a:lnTo>
                  <a:lnTo>
                    <a:pt x="25178" y="4230"/>
                  </a:lnTo>
                  <a:lnTo>
                    <a:pt x="24879" y="3881"/>
                  </a:lnTo>
                  <a:lnTo>
                    <a:pt x="24560" y="3546"/>
                  </a:lnTo>
                  <a:lnTo>
                    <a:pt x="24222" y="3215"/>
                  </a:lnTo>
                  <a:lnTo>
                    <a:pt x="23863" y="2900"/>
                  </a:lnTo>
                  <a:lnTo>
                    <a:pt x="23485" y="2601"/>
                  </a:lnTo>
                  <a:lnTo>
                    <a:pt x="23086" y="2318"/>
                  </a:lnTo>
                  <a:lnTo>
                    <a:pt x="22668" y="2051"/>
                  </a:lnTo>
                  <a:lnTo>
                    <a:pt x="22229" y="1799"/>
                  </a:lnTo>
                  <a:lnTo>
                    <a:pt x="21770" y="1564"/>
                  </a:lnTo>
                  <a:lnTo>
                    <a:pt x="21291" y="1344"/>
                  </a:lnTo>
                  <a:lnTo>
                    <a:pt x="20792" y="1140"/>
                  </a:lnTo>
                  <a:lnTo>
                    <a:pt x="20273" y="952"/>
                  </a:lnTo>
                  <a:lnTo>
                    <a:pt x="19731" y="771"/>
                  </a:lnTo>
                  <a:lnTo>
                    <a:pt x="19165" y="609"/>
                  </a:lnTo>
                  <a:lnTo>
                    <a:pt x="18575" y="466"/>
                  </a:lnTo>
                  <a:lnTo>
                    <a:pt x="17960" y="343"/>
                  </a:lnTo>
                  <a:lnTo>
                    <a:pt x="17322" y="238"/>
                  </a:lnTo>
                  <a:lnTo>
                    <a:pt x="16658" y="152"/>
                  </a:lnTo>
                  <a:lnTo>
                    <a:pt x="15971" y="85"/>
                  </a:lnTo>
                  <a:lnTo>
                    <a:pt x="15259" y="38"/>
                  </a:lnTo>
                  <a:lnTo>
                    <a:pt x="14522" y="9"/>
                  </a:lnTo>
                  <a:lnTo>
                    <a:pt x="13762" y="0"/>
                  </a:lnTo>
                  <a:lnTo>
                    <a:pt x="13022" y="9"/>
                  </a:lnTo>
                  <a:lnTo>
                    <a:pt x="12305" y="38"/>
                  </a:lnTo>
                  <a:lnTo>
                    <a:pt x="11612" y="85"/>
                  </a:lnTo>
                  <a:lnTo>
                    <a:pt x="10942" y="152"/>
                  </a:lnTo>
                  <a:lnTo>
                    <a:pt x="10295" y="238"/>
                  </a:lnTo>
                  <a:lnTo>
                    <a:pt x="9671" y="343"/>
                  </a:lnTo>
                  <a:lnTo>
                    <a:pt x="9071" y="466"/>
                  </a:lnTo>
                  <a:lnTo>
                    <a:pt x="8494" y="609"/>
                  </a:lnTo>
                  <a:lnTo>
                    <a:pt x="7940" y="771"/>
                  </a:lnTo>
                  <a:lnTo>
                    <a:pt x="7410" y="952"/>
                  </a:lnTo>
                  <a:lnTo>
                    <a:pt x="6900" y="1140"/>
                  </a:lnTo>
                  <a:lnTo>
                    <a:pt x="6409" y="1344"/>
                  </a:lnTo>
                  <a:lnTo>
                    <a:pt x="5935" y="1564"/>
                  </a:lnTo>
                  <a:lnTo>
                    <a:pt x="5479" y="1799"/>
                  </a:lnTo>
                  <a:lnTo>
                    <a:pt x="5041" y="2051"/>
                  </a:lnTo>
                  <a:lnTo>
                    <a:pt x="4622" y="2318"/>
                  </a:lnTo>
                  <a:lnTo>
                    <a:pt x="4220" y="2601"/>
                  </a:lnTo>
                  <a:lnTo>
                    <a:pt x="3836" y="2900"/>
                  </a:lnTo>
                  <a:lnTo>
                    <a:pt x="3470" y="3215"/>
                  </a:lnTo>
                  <a:lnTo>
                    <a:pt x="3122" y="3546"/>
                  </a:lnTo>
                  <a:lnTo>
                    <a:pt x="2803" y="3881"/>
                  </a:lnTo>
                  <a:lnTo>
                    <a:pt x="2502" y="4230"/>
                  </a:lnTo>
                  <a:lnTo>
                    <a:pt x="2219" y="4592"/>
                  </a:lnTo>
                  <a:lnTo>
                    <a:pt x="1954" y="4969"/>
                  </a:lnTo>
                  <a:lnTo>
                    <a:pt x="1707" y="5359"/>
                  </a:lnTo>
                  <a:lnTo>
                    <a:pt x="1477" y="5763"/>
                  </a:lnTo>
                  <a:lnTo>
                    <a:pt x="1266" y="6180"/>
                  </a:lnTo>
                  <a:lnTo>
                    <a:pt x="1073" y="6612"/>
                  </a:lnTo>
                  <a:lnTo>
                    <a:pt x="898" y="7057"/>
                  </a:lnTo>
                  <a:lnTo>
                    <a:pt x="741" y="7516"/>
                  </a:lnTo>
                  <a:lnTo>
                    <a:pt x="600" y="7986"/>
                  </a:lnTo>
                  <a:lnTo>
                    <a:pt x="474" y="8467"/>
                  </a:lnTo>
                  <a:lnTo>
                    <a:pt x="363" y="8956"/>
                  </a:lnTo>
                  <a:lnTo>
                    <a:pt x="266" y="9455"/>
                  </a:lnTo>
                  <a:lnTo>
                    <a:pt x="185" y="9964"/>
                  </a:lnTo>
                  <a:lnTo>
                    <a:pt x="118" y="10482"/>
                  </a:lnTo>
                  <a:lnTo>
                    <a:pt x="66" y="11010"/>
                  </a:lnTo>
                  <a:lnTo>
                    <a:pt x="29" y="11547"/>
                  </a:lnTo>
                  <a:lnTo>
                    <a:pt x="7" y="12094"/>
                  </a:lnTo>
                  <a:lnTo>
                    <a:pt x="0" y="12650"/>
                  </a:lnTo>
                  <a:lnTo>
                    <a:pt x="5" y="13096"/>
                  </a:lnTo>
                  <a:lnTo>
                    <a:pt x="23" y="13544"/>
                  </a:lnTo>
                  <a:lnTo>
                    <a:pt x="52" y="13994"/>
                  </a:lnTo>
                  <a:lnTo>
                    <a:pt x="93" y="14446"/>
                  </a:lnTo>
                  <a:lnTo>
                    <a:pt x="145" y="14900"/>
                  </a:lnTo>
                  <a:lnTo>
                    <a:pt x="209" y="15356"/>
                  </a:lnTo>
                  <a:lnTo>
                    <a:pt x="285" y="15815"/>
                  </a:lnTo>
                  <a:lnTo>
                    <a:pt x="372" y="16275"/>
                  </a:lnTo>
                  <a:lnTo>
                    <a:pt x="471" y="16738"/>
                  </a:lnTo>
                  <a:lnTo>
                    <a:pt x="582" y="17202"/>
                  </a:lnTo>
                  <a:lnTo>
                    <a:pt x="708" y="17664"/>
                  </a:lnTo>
                  <a:lnTo>
                    <a:pt x="853" y="18117"/>
                  </a:lnTo>
                  <a:lnTo>
                    <a:pt x="1017" y="18562"/>
                  </a:lnTo>
                  <a:lnTo>
                    <a:pt x="1200" y="18998"/>
                  </a:lnTo>
                  <a:lnTo>
                    <a:pt x="1402" y="19426"/>
                  </a:lnTo>
                  <a:lnTo>
                    <a:pt x="1623" y="19845"/>
                  </a:lnTo>
                  <a:lnTo>
                    <a:pt x="1864" y="20256"/>
                  </a:lnTo>
                  <a:lnTo>
                    <a:pt x="2123" y="20658"/>
                  </a:lnTo>
                  <a:lnTo>
                    <a:pt x="2402" y="21052"/>
                  </a:lnTo>
                  <a:lnTo>
                    <a:pt x="2699" y="21437"/>
                  </a:lnTo>
                  <a:lnTo>
                    <a:pt x="3018" y="21811"/>
                  </a:lnTo>
                  <a:lnTo>
                    <a:pt x="3360" y="22172"/>
                  </a:lnTo>
                  <a:lnTo>
                    <a:pt x="3725" y="22518"/>
                  </a:lnTo>
                  <a:lnTo>
                    <a:pt x="4113" y="22851"/>
                  </a:lnTo>
                  <a:lnTo>
                    <a:pt x="4525" y="23171"/>
                  </a:lnTo>
                  <a:lnTo>
                    <a:pt x="4960" y="23476"/>
                  </a:lnTo>
                  <a:lnTo>
                    <a:pt x="5419" y="23768"/>
                  </a:lnTo>
                  <a:lnTo>
                    <a:pt x="5900" y="24046"/>
                  </a:lnTo>
                  <a:lnTo>
                    <a:pt x="6405" y="24310"/>
                  </a:lnTo>
                  <a:lnTo>
                    <a:pt x="6934" y="24560"/>
                  </a:lnTo>
                  <a:lnTo>
                    <a:pt x="7489" y="24791"/>
                  </a:lnTo>
                  <a:lnTo>
                    <a:pt x="8075" y="24998"/>
                  </a:lnTo>
                  <a:lnTo>
                    <a:pt x="8691" y="25181"/>
                  </a:lnTo>
                  <a:lnTo>
                    <a:pt x="9339" y="25339"/>
                  </a:lnTo>
                  <a:lnTo>
                    <a:pt x="10017" y="25473"/>
                  </a:lnTo>
                  <a:lnTo>
                    <a:pt x="10726" y="25583"/>
                  </a:lnTo>
                  <a:lnTo>
                    <a:pt x="11465" y="25668"/>
                  </a:lnTo>
                  <a:lnTo>
                    <a:pt x="12235" y="25729"/>
                  </a:lnTo>
                  <a:lnTo>
                    <a:pt x="13036" y="25765"/>
                  </a:lnTo>
                  <a:lnTo>
                    <a:pt x="13868" y="25777"/>
                  </a:lnTo>
                  <a:lnTo>
                    <a:pt x="14750" y="25765"/>
                  </a:lnTo>
                  <a:lnTo>
                    <a:pt x="15595" y="25729"/>
                  </a:lnTo>
                  <a:lnTo>
                    <a:pt x="16405" y="25668"/>
                  </a:lnTo>
                  <a:lnTo>
                    <a:pt x="17179" y="25583"/>
                  </a:lnTo>
                  <a:lnTo>
                    <a:pt x="17917" y="25473"/>
                  </a:lnTo>
                  <a:lnTo>
                    <a:pt x="18619" y="25339"/>
                  </a:lnTo>
                  <a:lnTo>
                    <a:pt x="19285" y="25181"/>
                  </a:lnTo>
                  <a:lnTo>
                    <a:pt x="19915" y="24998"/>
                  </a:lnTo>
                  <a:lnTo>
                    <a:pt x="20509" y="24791"/>
                  </a:lnTo>
                  <a:lnTo>
                    <a:pt x="21066" y="24560"/>
                  </a:lnTo>
                  <a:lnTo>
                    <a:pt x="21604" y="24310"/>
                  </a:lnTo>
                  <a:lnTo>
                    <a:pt x="22115" y="24046"/>
                  </a:lnTo>
                  <a:lnTo>
                    <a:pt x="22599" y="23768"/>
                  </a:lnTo>
                  <a:lnTo>
                    <a:pt x="23057" y="23476"/>
                  </a:lnTo>
                  <a:lnTo>
                    <a:pt x="23488" y="23171"/>
                  </a:lnTo>
                  <a:lnTo>
                    <a:pt x="23893" y="22851"/>
                  </a:lnTo>
                  <a:lnTo>
                    <a:pt x="24272" y="22518"/>
                  </a:lnTo>
                  <a:lnTo>
                    <a:pt x="24624" y="22172"/>
                  </a:lnTo>
                  <a:lnTo>
                    <a:pt x="24949" y="21811"/>
                  </a:lnTo>
                  <a:lnTo>
                    <a:pt x="25248" y="21437"/>
                  </a:lnTo>
                  <a:lnTo>
                    <a:pt x="25534" y="21052"/>
                  </a:lnTo>
                  <a:lnTo>
                    <a:pt x="25799" y="20658"/>
                  </a:lnTo>
                  <a:lnTo>
                    <a:pt x="26042" y="20256"/>
                  </a:lnTo>
                  <a:lnTo>
                    <a:pt x="26264" y="19845"/>
                  </a:lnTo>
                  <a:lnTo>
                    <a:pt x="26466" y="19426"/>
                  </a:lnTo>
                  <a:lnTo>
                    <a:pt x="26646" y="18998"/>
                  </a:lnTo>
                  <a:lnTo>
                    <a:pt x="26804" y="18562"/>
                  </a:lnTo>
                  <a:lnTo>
                    <a:pt x="26942" y="18117"/>
                  </a:lnTo>
                  <a:lnTo>
                    <a:pt x="27058" y="17664"/>
                  </a:lnTo>
                  <a:lnTo>
                    <a:pt x="27154" y="17202"/>
                  </a:lnTo>
                  <a:lnTo>
                    <a:pt x="27244" y="16738"/>
                  </a:lnTo>
                  <a:lnTo>
                    <a:pt x="27325" y="16275"/>
                  </a:lnTo>
                  <a:lnTo>
                    <a:pt x="27397" y="15815"/>
                  </a:lnTo>
                  <a:lnTo>
                    <a:pt x="27459" y="15356"/>
                  </a:lnTo>
                  <a:lnTo>
                    <a:pt x="27511" y="14900"/>
                  </a:lnTo>
                  <a:lnTo>
                    <a:pt x="27554" y="14446"/>
                  </a:lnTo>
                  <a:lnTo>
                    <a:pt x="27587" y="13994"/>
                  </a:lnTo>
                  <a:lnTo>
                    <a:pt x="27611" y="13544"/>
                  </a:lnTo>
                  <a:lnTo>
                    <a:pt x="27625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180188" y="3292845"/>
              <a:ext cx="31124" cy="29589"/>
            </a:xfrm>
            <a:custGeom>
              <a:avLst/>
              <a:pathLst>
                <a:path w="31124" h="29589">
                  <a:moveTo>
                    <a:pt x="31124" y="13974"/>
                  </a:moveTo>
                  <a:lnTo>
                    <a:pt x="31116" y="13436"/>
                  </a:lnTo>
                  <a:lnTo>
                    <a:pt x="31094" y="12902"/>
                  </a:lnTo>
                  <a:lnTo>
                    <a:pt x="31057" y="12373"/>
                  </a:lnTo>
                  <a:lnTo>
                    <a:pt x="31005" y="11848"/>
                  </a:lnTo>
                  <a:lnTo>
                    <a:pt x="30938" y="11327"/>
                  </a:lnTo>
                  <a:lnTo>
                    <a:pt x="30857" y="10810"/>
                  </a:lnTo>
                  <a:lnTo>
                    <a:pt x="30760" y="10298"/>
                  </a:lnTo>
                  <a:lnTo>
                    <a:pt x="30649" y="9790"/>
                  </a:lnTo>
                  <a:lnTo>
                    <a:pt x="30523" y="9286"/>
                  </a:lnTo>
                  <a:lnTo>
                    <a:pt x="30383" y="8786"/>
                  </a:lnTo>
                  <a:lnTo>
                    <a:pt x="30224" y="8284"/>
                  </a:lnTo>
                  <a:lnTo>
                    <a:pt x="30044" y="7795"/>
                  </a:lnTo>
                  <a:lnTo>
                    <a:pt x="29843" y="7319"/>
                  </a:lnTo>
                  <a:lnTo>
                    <a:pt x="29620" y="6855"/>
                  </a:lnTo>
                  <a:lnTo>
                    <a:pt x="29377" y="6404"/>
                  </a:lnTo>
                  <a:lnTo>
                    <a:pt x="29112" y="5966"/>
                  </a:lnTo>
                  <a:lnTo>
                    <a:pt x="28826" y="5540"/>
                  </a:lnTo>
                  <a:lnTo>
                    <a:pt x="28519" y="5128"/>
                  </a:lnTo>
                  <a:lnTo>
                    <a:pt x="28191" y="4727"/>
                  </a:lnTo>
                  <a:lnTo>
                    <a:pt x="27842" y="4340"/>
                  </a:lnTo>
                  <a:lnTo>
                    <a:pt x="27469" y="3956"/>
                  </a:lnTo>
                  <a:lnTo>
                    <a:pt x="27071" y="3588"/>
                  </a:lnTo>
                  <a:lnTo>
                    <a:pt x="26648" y="3236"/>
                  </a:lnTo>
                  <a:lnTo>
                    <a:pt x="26199" y="2900"/>
                  </a:lnTo>
                  <a:lnTo>
                    <a:pt x="25725" y="2580"/>
                  </a:lnTo>
                  <a:lnTo>
                    <a:pt x="25225" y="2276"/>
                  </a:lnTo>
                  <a:lnTo>
                    <a:pt x="24700" y="1987"/>
                  </a:lnTo>
                  <a:lnTo>
                    <a:pt x="24149" y="1715"/>
                  </a:lnTo>
                  <a:lnTo>
                    <a:pt x="23573" y="1458"/>
                  </a:lnTo>
                  <a:lnTo>
                    <a:pt x="22972" y="1217"/>
                  </a:lnTo>
                  <a:lnTo>
                    <a:pt x="22353" y="986"/>
                  </a:lnTo>
                  <a:lnTo>
                    <a:pt x="21704" y="779"/>
                  </a:lnTo>
                  <a:lnTo>
                    <a:pt x="21024" y="596"/>
                  </a:lnTo>
                  <a:lnTo>
                    <a:pt x="20313" y="438"/>
                  </a:lnTo>
                  <a:lnTo>
                    <a:pt x="19571" y="304"/>
                  </a:lnTo>
                  <a:lnTo>
                    <a:pt x="18799" y="194"/>
                  </a:lnTo>
                  <a:lnTo>
                    <a:pt x="17996" y="109"/>
                  </a:lnTo>
                  <a:lnTo>
                    <a:pt x="17162" y="48"/>
                  </a:lnTo>
                  <a:lnTo>
                    <a:pt x="16298" y="12"/>
                  </a:lnTo>
                  <a:lnTo>
                    <a:pt x="15403" y="0"/>
                  </a:lnTo>
                  <a:lnTo>
                    <a:pt x="14579" y="12"/>
                  </a:lnTo>
                  <a:lnTo>
                    <a:pt x="13779" y="48"/>
                  </a:lnTo>
                  <a:lnTo>
                    <a:pt x="13003" y="109"/>
                  </a:lnTo>
                  <a:lnTo>
                    <a:pt x="12252" y="194"/>
                  </a:lnTo>
                  <a:lnTo>
                    <a:pt x="11525" y="304"/>
                  </a:lnTo>
                  <a:lnTo>
                    <a:pt x="10823" y="438"/>
                  </a:lnTo>
                  <a:lnTo>
                    <a:pt x="10145" y="596"/>
                  </a:lnTo>
                  <a:lnTo>
                    <a:pt x="9491" y="779"/>
                  </a:lnTo>
                  <a:lnTo>
                    <a:pt x="8862" y="986"/>
                  </a:lnTo>
                  <a:lnTo>
                    <a:pt x="8257" y="1217"/>
                  </a:lnTo>
                  <a:lnTo>
                    <a:pt x="7685" y="1458"/>
                  </a:lnTo>
                  <a:lnTo>
                    <a:pt x="7135" y="1715"/>
                  </a:lnTo>
                  <a:lnTo>
                    <a:pt x="6605" y="1987"/>
                  </a:lnTo>
                  <a:lnTo>
                    <a:pt x="6097" y="2276"/>
                  </a:lnTo>
                  <a:lnTo>
                    <a:pt x="5610" y="2580"/>
                  </a:lnTo>
                  <a:lnTo>
                    <a:pt x="5145" y="2900"/>
                  </a:lnTo>
                  <a:lnTo>
                    <a:pt x="4700" y="3236"/>
                  </a:lnTo>
                  <a:lnTo>
                    <a:pt x="4276" y="3588"/>
                  </a:lnTo>
                  <a:lnTo>
                    <a:pt x="3874" y="3956"/>
                  </a:lnTo>
                  <a:lnTo>
                    <a:pt x="3493" y="4340"/>
                  </a:lnTo>
                  <a:lnTo>
                    <a:pt x="3143" y="4738"/>
                  </a:lnTo>
                  <a:lnTo>
                    <a:pt x="2811" y="5149"/>
                  </a:lnTo>
                  <a:lnTo>
                    <a:pt x="2499" y="5572"/>
                  </a:lnTo>
                  <a:lnTo>
                    <a:pt x="2206" y="6008"/>
                  </a:lnTo>
                  <a:lnTo>
                    <a:pt x="1932" y="6457"/>
                  </a:lnTo>
                  <a:lnTo>
                    <a:pt x="1676" y="6919"/>
                  </a:lnTo>
                  <a:lnTo>
                    <a:pt x="1440" y="7393"/>
                  </a:lnTo>
                  <a:lnTo>
                    <a:pt x="1223" y="7880"/>
                  </a:lnTo>
                  <a:lnTo>
                    <a:pt x="1025" y="8380"/>
                  </a:lnTo>
                  <a:lnTo>
                    <a:pt x="846" y="8892"/>
                  </a:lnTo>
                  <a:lnTo>
                    <a:pt x="686" y="9402"/>
                  </a:lnTo>
                  <a:lnTo>
                    <a:pt x="542" y="9917"/>
                  </a:lnTo>
                  <a:lnTo>
                    <a:pt x="414" y="10436"/>
                  </a:lnTo>
                  <a:lnTo>
                    <a:pt x="304" y="10959"/>
                  </a:lnTo>
                  <a:lnTo>
                    <a:pt x="211" y="11486"/>
                  </a:lnTo>
                  <a:lnTo>
                    <a:pt x="135" y="12017"/>
                  </a:lnTo>
                  <a:lnTo>
                    <a:pt x="76" y="12553"/>
                  </a:lnTo>
                  <a:lnTo>
                    <a:pt x="33" y="13093"/>
                  </a:lnTo>
                  <a:lnTo>
                    <a:pt x="8" y="13637"/>
                  </a:lnTo>
                  <a:lnTo>
                    <a:pt x="0" y="14185"/>
                  </a:lnTo>
                  <a:lnTo>
                    <a:pt x="8" y="14868"/>
                  </a:lnTo>
                  <a:lnTo>
                    <a:pt x="33" y="15538"/>
                  </a:lnTo>
                  <a:lnTo>
                    <a:pt x="76" y="16197"/>
                  </a:lnTo>
                  <a:lnTo>
                    <a:pt x="135" y="16845"/>
                  </a:lnTo>
                  <a:lnTo>
                    <a:pt x="211" y="17480"/>
                  </a:lnTo>
                  <a:lnTo>
                    <a:pt x="304" y="18104"/>
                  </a:lnTo>
                  <a:lnTo>
                    <a:pt x="414" y="18717"/>
                  </a:lnTo>
                  <a:lnTo>
                    <a:pt x="542" y="19318"/>
                  </a:lnTo>
                  <a:lnTo>
                    <a:pt x="686" y="19907"/>
                  </a:lnTo>
                  <a:lnTo>
                    <a:pt x="846" y="20484"/>
                  </a:lnTo>
                  <a:lnTo>
                    <a:pt x="1026" y="21038"/>
                  </a:lnTo>
                  <a:lnTo>
                    <a:pt x="1225" y="21577"/>
                  </a:lnTo>
                  <a:lnTo>
                    <a:pt x="1445" y="22101"/>
                  </a:lnTo>
                  <a:lnTo>
                    <a:pt x="1685" y="22610"/>
                  </a:lnTo>
                  <a:lnTo>
                    <a:pt x="1945" y="23104"/>
                  </a:lnTo>
                  <a:lnTo>
                    <a:pt x="2225" y="23584"/>
                  </a:lnTo>
                  <a:lnTo>
                    <a:pt x="2525" y="24049"/>
                  </a:lnTo>
                  <a:lnTo>
                    <a:pt x="2845" y="24499"/>
                  </a:lnTo>
                  <a:lnTo>
                    <a:pt x="3185" y="24934"/>
                  </a:lnTo>
                  <a:lnTo>
                    <a:pt x="3546" y="25354"/>
                  </a:lnTo>
                  <a:lnTo>
                    <a:pt x="3928" y="25747"/>
                  </a:lnTo>
                  <a:lnTo>
                    <a:pt x="4334" y="26123"/>
                  </a:lnTo>
                  <a:lnTo>
                    <a:pt x="4762" y="26480"/>
                  </a:lnTo>
                  <a:lnTo>
                    <a:pt x="5214" y="26819"/>
                  </a:lnTo>
                  <a:lnTo>
                    <a:pt x="5690" y="27140"/>
                  </a:lnTo>
                  <a:lnTo>
                    <a:pt x="6188" y="27444"/>
                  </a:lnTo>
                  <a:lnTo>
                    <a:pt x="6710" y="27729"/>
                  </a:lnTo>
                  <a:lnTo>
                    <a:pt x="7255" y="27996"/>
                  </a:lnTo>
                  <a:lnTo>
                    <a:pt x="7824" y="28246"/>
                  </a:lnTo>
                  <a:lnTo>
                    <a:pt x="8416" y="28477"/>
                  </a:lnTo>
                  <a:lnTo>
                    <a:pt x="9032" y="28688"/>
                  </a:lnTo>
                  <a:lnTo>
                    <a:pt x="9673" y="28877"/>
                  </a:lnTo>
                  <a:lnTo>
                    <a:pt x="10340" y="29044"/>
                  </a:lnTo>
                  <a:lnTo>
                    <a:pt x="11033" y="29188"/>
                  </a:lnTo>
                  <a:lnTo>
                    <a:pt x="11750" y="29311"/>
                  </a:lnTo>
                  <a:lnTo>
                    <a:pt x="12494" y="29411"/>
                  </a:lnTo>
                  <a:lnTo>
                    <a:pt x="13262" y="29489"/>
                  </a:lnTo>
                  <a:lnTo>
                    <a:pt x="14056" y="29544"/>
                  </a:lnTo>
                  <a:lnTo>
                    <a:pt x="14876" y="29577"/>
                  </a:lnTo>
                  <a:lnTo>
                    <a:pt x="15720" y="29589"/>
                  </a:lnTo>
                  <a:lnTo>
                    <a:pt x="16575" y="29577"/>
                  </a:lnTo>
                  <a:lnTo>
                    <a:pt x="17401" y="29544"/>
                  </a:lnTo>
                  <a:lnTo>
                    <a:pt x="18201" y="29489"/>
                  </a:lnTo>
                  <a:lnTo>
                    <a:pt x="18972" y="29411"/>
                  </a:lnTo>
                  <a:lnTo>
                    <a:pt x="19717" y="29311"/>
                  </a:lnTo>
                  <a:lnTo>
                    <a:pt x="20433" y="29188"/>
                  </a:lnTo>
                  <a:lnTo>
                    <a:pt x="21123" y="29044"/>
                  </a:lnTo>
                  <a:lnTo>
                    <a:pt x="21784" y="28877"/>
                  </a:lnTo>
                  <a:lnTo>
                    <a:pt x="22418" y="28688"/>
                  </a:lnTo>
                  <a:lnTo>
                    <a:pt x="23025" y="28477"/>
                  </a:lnTo>
                  <a:lnTo>
                    <a:pt x="23606" y="28246"/>
                  </a:lnTo>
                  <a:lnTo>
                    <a:pt x="24164" y="27996"/>
                  </a:lnTo>
                  <a:lnTo>
                    <a:pt x="24699" y="27729"/>
                  </a:lnTo>
                  <a:lnTo>
                    <a:pt x="25210" y="27444"/>
                  </a:lnTo>
                  <a:lnTo>
                    <a:pt x="25698" y="27140"/>
                  </a:lnTo>
                  <a:lnTo>
                    <a:pt x="26163" y="26819"/>
                  </a:lnTo>
                  <a:lnTo>
                    <a:pt x="26604" y="26480"/>
                  </a:lnTo>
                  <a:lnTo>
                    <a:pt x="27022" y="26123"/>
                  </a:lnTo>
                  <a:lnTo>
                    <a:pt x="27417" y="25747"/>
                  </a:lnTo>
                  <a:lnTo>
                    <a:pt x="27789" y="25354"/>
                  </a:lnTo>
                  <a:lnTo>
                    <a:pt x="28138" y="24933"/>
                  </a:lnTo>
                  <a:lnTo>
                    <a:pt x="28466" y="24496"/>
                  </a:lnTo>
                  <a:lnTo>
                    <a:pt x="28773" y="24044"/>
                  </a:lnTo>
                  <a:lnTo>
                    <a:pt x="29059" y="23575"/>
                  </a:lnTo>
                  <a:lnTo>
                    <a:pt x="29324" y="23091"/>
                  </a:lnTo>
                  <a:lnTo>
                    <a:pt x="29567" y="22591"/>
                  </a:lnTo>
                  <a:lnTo>
                    <a:pt x="29790" y="22075"/>
                  </a:lnTo>
                  <a:lnTo>
                    <a:pt x="29991" y="21543"/>
                  </a:lnTo>
                  <a:lnTo>
                    <a:pt x="30171" y="20995"/>
                  </a:lnTo>
                  <a:lnTo>
                    <a:pt x="30330" y="20431"/>
                  </a:lnTo>
                  <a:lnTo>
                    <a:pt x="30480" y="19843"/>
                  </a:lnTo>
                  <a:lnTo>
                    <a:pt x="30615" y="19241"/>
                  </a:lnTo>
                  <a:lnTo>
                    <a:pt x="30735" y="18627"/>
                  </a:lnTo>
                  <a:lnTo>
                    <a:pt x="30838" y="18001"/>
                  </a:lnTo>
                  <a:lnTo>
                    <a:pt x="30925" y="17361"/>
                  </a:lnTo>
                  <a:lnTo>
                    <a:pt x="30997" y="16709"/>
                  </a:lnTo>
                  <a:lnTo>
                    <a:pt x="31052" y="16044"/>
                  </a:lnTo>
                  <a:lnTo>
                    <a:pt x="31092" y="15367"/>
                  </a:lnTo>
                  <a:lnTo>
                    <a:pt x="31116" y="14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231373" y="3252828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203509" y="1590617"/>
              <a:ext cx="5733582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1948086" y="5151789"/>
              <a:ext cx="41418" cy="79781"/>
            </a:xfrm>
            <a:custGeom>
              <a:avLst/>
              <a:pathLst>
                <a:path w="41418" h="79781">
                  <a:moveTo>
                    <a:pt x="10150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7107"/>
                  </a:lnTo>
                  <a:lnTo>
                    <a:pt x="39345" y="37107"/>
                  </a:lnTo>
                  <a:lnTo>
                    <a:pt x="39345" y="46057"/>
                  </a:lnTo>
                  <a:lnTo>
                    <a:pt x="10150" y="4605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000146" y="521792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055480" y="5141203"/>
              <a:ext cx="38417" cy="100409"/>
            </a:xfrm>
            <a:custGeom>
              <a:avLst/>
              <a:pathLst>
                <a:path w="38417" h="100409">
                  <a:moveTo>
                    <a:pt x="3492" y="20081"/>
                  </a:moveTo>
                  <a:lnTo>
                    <a:pt x="16589" y="20081"/>
                  </a:lnTo>
                  <a:lnTo>
                    <a:pt x="16589" y="0"/>
                  </a:lnTo>
                  <a:lnTo>
                    <a:pt x="24884" y="0"/>
                  </a:lnTo>
                  <a:lnTo>
                    <a:pt x="24884" y="20081"/>
                  </a:lnTo>
                  <a:lnTo>
                    <a:pt x="37107" y="20081"/>
                  </a:lnTo>
                  <a:lnTo>
                    <a:pt x="37107" y="28376"/>
                  </a:lnTo>
                  <a:lnTo>
                    <a:pt x="24884" y="28376"/>
                  </a:lnTo>
                  <a:lnTo>
                    <a:pt x="24884" y="33615"/>
                  </a:lnTo>
                  <a:lnTo>
                    <a:pt x="26433" y="35619"/>
                  </a:lnTo>
                  <a:lnTo>
                    <a:pt x="27939" y="37614"/>
                  </a:lnTo>
                  <a:lnTo>
                    <a:pt x="29402" y="39600"/>
                  </a:lnTo>
                  <a:lnTo>
                    <a:pt x="30821" y="41578"/>
                  </a:lnTo>
                  <a:lnTo>
                    <a:pt x="32196" y="43547"/>
                  </a:lnTo>
                  <a:lnTo>
                    <a:pt x="33527" y="45507"/>
                  </a:lnTo>
                  <a:lnTo>
                    <a:pt x="34815" y="47458"/>
                  </a:lnTo>
                  <a:lnTo>
                    <a:pt x="36060" y="49401"/>
                  </a:lnTo>
                  <a:lnTo>
                    <a:pt x="37260" y="51335"/>
                  </a:lnTo>
                  <a:lnTo>
                    <a:pt x="38417" y="53260"/>
                  </a:lnTo>
                  <a:lnTo>
                    <a:pt x="32742" y="61555"/>
                  </a:lnTo>
                  <a:lnTo>
                    <a:pt x="31956" y="59830"/>
                  </a:lnTo>
                  <a:lnTo>
                    <a:pt x="31170" y="58150"/>
                  </a:lnTo>
                  <a:lnTo>
                    <a:pt x="30384" y="56513"/>
                  </a:lnTo>
                  <a:lnTo>
                    <a:pt x="29598" y="54919"/>
                  </a:lnTo>
                  <a:lnTo>
                    <a:pt x="28813" y="53369"/>
                  </a:lnTo>
                  <a:lnTo>
                    <a:pt x="28027" y="51863"/>
                  </a:lnTo>
                  <a:lnTo>
                    <a:pt x="27241" y="50401"/>
                  </a:lnTo>
                  <a:lnTo>
                    <a:pt x="26455" y="48982"/>
                  </a:lnTo>
                  <a:lnTo>
                    <a:pt x="25669" y="47607"/>
                  </a:lnTo>
                  <a:lnTo>
                    <a:pt x="24884" y="46275"/>
                  </a:lnTo>
                  <a:lnTo>
                    <a:pt x="24884" y="100409"/>
                  </a:lnTo>
                  <a:lnTo>
                    <a:pt x="16589" y="100409"/>
                  </a:lnTo>
                  <a:lnTo>
                    <a:pt x="16589" y="53260"/>
                  </a:lnTo>
                  <a:lnTo>
                    <a:pt x="15698" y="56089"/>
                  </a:lnTo>
                  <a:lnTo>
                    <a:pt x="14773" y="58813"/>
                  </a:lnTo>
                  <a:lnTo>
                    <a:pt x="13812" y="61433"/>
                  </a:lnTo>
                  <a:lnTo>
                    <a:pt x="12817" y="63947"/>
                  </a:lnTo>
                  <a:lnTo>
                    <a:pt x="11787" y="66357"/>
                  </a:lnTo>
                  <a:lnTo>
                    <a:pt x="10721" y="68662"/>
                  </a:lnTo>
                  <a:lnTo>
                    <a:pt x="9621" y="70862"/>
                  </a:lnTo>
                  <a:lnTo>
                    <a:pt x="8486" y="72958"/>
                  </a:lnTo>
                  <a:lnTo>
                    <a:pt x="7316" y="74949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278" y="66999"/>
                  </a:lnTo>
                  <a:lnTo>
                    <a:pt x="4400" y="63161"/>
                  </a:lnTo>
                  <a:lnTo>
                    <a:pt x="6365" y="59210"/>
                  </a:lnTo>
                  <a:lnTo>
                    <a:pt x="8172" y="55146"/>
                  </a:lnTo>
                  <a:lnTo>
                    <a:pt x="9822" y="50968"/>
                  </a:lnTo>
                  <a:lnTo>
                    <a:pt x="11315" y="46677"/>
                  </a:lnTo>
                  <a:lnTo>
                    <a:pt x="12651" y="42272"/>
                  </a:lnTo>
                  <a:lnTo>
                    <a:pt x="13830" y="37753"/>
                  </a:lnTo>
                  <a:lnTo>
                    <a:pt x="14851" y="33121"/>
                  </a:lnTo>
                  <a:lnTo>
                    <a:pt x="1571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096080" y="5143822"/>
              <a:ext cx="62428" cy="97353"/>
            </a:xfrm>
            <a:custGeom>
              <a:avLst/>
              <a:pathLst>
                <a:path w="62428" h="97353">
                  <a:moveTo>
                    <a:pt x="52387" y="0"/>
                  </a:moveTo>
                  <a:lnTo>
                    <a:pt x="52387" y="49768"/>
                  </a:lnTo>
                  <a:lnTo>
                    <a:pt x="28813" y="49768"/>
                  </a:lnTo>
                  <a:lnTo>
                    <a:pt x="29275" y="51828"/>
                  </a:lnTo>
                  <a:lnTo>
                    <a:pt x="29791" y="53819"/>
                  </a:lnTo>
                  <a:lnTo>
                    <a:pt x="30358" y="55740"/>
                  </a:lnTo>
                  <a:lnTo>
                    <a:pt x="30978" y="57591"/>
                  </a:lnTo>
                  <a:lnTo>
                    <a:pt x="31650" y="59372"/>
                  </a:lnTo>
                  <a:lnTo>
                    <a:pt x="32375" y="61083"/>
                  </a:lnTo>
                  <a:lnTo>
                    <a:pt x="33152" y="62725"/>
                  </a:lnTo>
                  <a:lnTo>
                    <a:pt x="33982" y="64296"/>
                  </a:lnTo>
                  <a:lnTo>
                    <a:pt x="34863" y="65798"/>
                  </a:lnTo>
                  <a:lnTo>
                    <a:pt x="35798" y="67230"/>
                  </a:lnTo>
                  <a:lnTo>
                    <a:pt x="37688" y="66082"/>
                  </a:lnTo>
                  <a:lnTo>
                    <a:pt x="39517" y="64908"/>
                  </a:lnTo>
                  <a:lnTo>
                    <a:pt x="41285" y="63707"/>
                  </a:lnTo>
                  <a:lnTo>
                    <a:pt x="42992" y="62480"/>
                  </a:lnTo>
                  <a:lnTo>
                    <a:pt x="44638" y="61227"/>
                  </a:lnTo>
                  <a:lnTo>
                    <a:pt x="46223" y="59948"/>
                  </a:lnTo>
                  <a:lnTo>
                    <a:pt x="47746" y="58643"/>
                  </a:lnTo>
                  <a:lnTo>
                    <a:pt x="49209" y="57311"/>
                  </a:lnTo>
                  <a:lnTo>
                    <a:pt x="50610" y="55954"/>
                  </a:lnTo>
                  <a:lnTo>
                    <a:pt x="51950" y="54570"/>
                  </a:lnTo>
                  <a:lnTo>
                    <a:pt x="58935" y="60245"/>
                  </a:lnTo>
                  <a:lnTo>
                    <a:pt x="57421" y="61878"/>
                  </a:lnTo>
                  <a:lnTo>
                    <a:pt x="55845" y="63458"/>
                  </a:lnTo>
                  <a:lnTo>
                    <a:pt x="54207" y="64986"/>
                  </a:lnTo>
                  <a:lnTo>
                    <a:pt x="52509" y="66462"/>
                  </a:lnTo>
                  <a:lnTo>
                    <a:pt x="50750" y="67885"/>
                  </a:lnTo>
                  <a:lnTo>
                    <a:pt x="48929" y="69256"/>
                  </a:lnTo>
                  <a:lnTo>
                    <a:pt x="47048" y="70574"/>
                  </a:lnTo>
                  <a:lnTo>
                    <a:pt x="45105" y="71840"/>
                  </a:lnTo>
                  <a:lnTo>
                    <a:pt x="43101" y="73054"/>
                  </a:lnTo>
                  <a:lnTo>
                    <a:pt x="41036" y="74215"/>
                  </a:lnTo>
                  <a:lnTo>
                    <a:pt x="42508" y="75699"/>
                  </a:lnTo>
                  <a:lnTo>
                    <a:pt x="44127" y="77184"/>
                  </a:lnTo>
                  <a:lnTo>
                    <a:pt x="45895" y="78668"/>
                  </a:lnTo>
                  <a:lnTo>
                    <a:pt x="47812" y="80152"/>
                  </a:lnTo>
                  <a:lnTo>
                    <a:pt x="49877" y="81637"/>
                  </a:lnTo>
                  <a:lnTo>
                    <a:pt x="52090" y="83121"/>
                  </a:lnTo>
                  <a:lnTo>
                    <a:pt x="54452" y="84605"/>
                  </a:lnTo>
                  <a:lnTo>
                    <a:pt x="56962" y="86090"/>
                  </a:lnTo>
                  <a:lnTo>
                    <a:pt x="59621" y="87574"/>
                  </a:lnTo>
                  <a:lnTo>
                    <a:pt x="62428" y="89058"/>
                  </a:lnTo>
                  <a:lnTo>
                    <a:pt x="55880" y="97353"/>
                  </a:lnTo>
                  <a:lnTo>
                    <a:pt x="52651" y="95506"/>
                  </a:lnTo>
                  <a:lnTo>
                    <a:pt x="49602" y="93633"/>
                  </a:lnTo>
                  <a:lnTo>
                    <a:pt x="46731" y="91734"/>
                  </a:lnTo>
                  <a:lnTo>
                    <a:pt x="44040" y="89809"/>
                  </a:lnTo>
                  <a:lnTo>
                    <a:pt x="41528" y="87858"/>
                  </a:lnTo>
                  <a:lnTo>
                    <a:pt x="39194" y="85880"/>
                  </a:lnTo>
                  <a:lnTo>
                    <a:pt x="37040" y="83876"/>
                  </a:lnTo>
                  <a:lnTo>
                    <a:pt x="35064" y="81846"/>
                  </a:lnTo>
                  <a:lnTo>
                    <a:pt x="33268" y="79790"/>
                  </a:lnTo>
                  <a:lnTo>
                    <a:pt x="31650" y="77708"/>
                  </a:lnTo>
                  <a:lnTo>
                    <a:pt x="30164" y="75542"/>
                  </a:lnTo>
                  <a:lnTo>
                    <a:pt x="28760" y="73237"/>
                  </a:lnTo>
                  <a:lnTo>
                    <a:pt x="27440" y="70792"/>
                  </a:lnTo>
                  <a:lnTo>
                    <a:pt x="26202" y="68208"/>
                  </a:lnTo>
                  <a:lnTo>
                    <a:pt x="25047" y="65484"/>
                  </a:lnTo>
                  <a:lnTo>
                    <a:pt x="23976" y="62620"/>
                  </a:lnTo>
                  <a:lnTo>
                    <a:pt x="22987" y="59616"/>
                  </a:lnTo>
                  <a:lnTo>
                    <a:pt x="22081" y="56473"/>
                  </a:lnTo>
                  <a:lnTo>
                    <a:pt x="21258" y="53190"/>
                  </a:lnTo>
                  <a:lnTo>
                    <a:pt x="20518" y="49768"/>
                  </a:lnTo>
                  <a:lnTo>
                    <a:pt x="8731" y="49768"/>
                  </a:lnTo>
                  <a:lnTo>
                    <a:pt x="8731" y="87312"/>
                  </a:lnTo>
                  <a:lnTo>
                    <a:pt x="11149" y="86696"/>
                  </a:lnTo>
                  <a:lnTo>
                    <a:pt x="13515" y="86072"/>
                  </a:lnTo>
                  <a:lnTo>
                    <a:pt x="15829" y="85439"/>
                  </a:lnTo>
                  <a:lnTo>
                    <a:pt x="18091" y="84797"/>
                  </a:lnTo>
                  <a:lnTo>
                    <a:pt x="20300" y="84147"/>
                  </a:lnTo>
                  <a:lnTo>
                    <a:pt x="22456" y="83488"/>
                  </a:lnTo>
                  <a:lnTo>
                    <a:pt x="24561" y="82820"/>
                  </a:lnTo>
                  <a:lnTo>
                    <a:pt x="26612" y="82143"/>
                  </a:lnTo>
                  <a:lnTo>
                    <a:pt x="28612" y="81458"/>
                  </a:lnTo>
                  <a:lnTo>
                    <a:pt x="30559" y="80764"/>
                  </a:lnTo>
                  <a:lnTo>
                    <a:pt x="31869" y="89058"/>
                  </a:lnTo>
                  <a:lnTo>
                    <a:pt x="29467" y="90006"/>
                  </a:lnTo>
                  <a:lnTo>
                    <a:pt x="26979" y="90927"/>
                  </a:lnTo>
                  <a:lnTo>
                    <a:pt x="24403" y="91822"/>
                  </a:lnTo>
                  <a:lnTo>
                    <a:pt x="21740" y="92690"/>
                  </a:lnTo>
                  <a:lnTo>
                    <a:pt x="18990" y="93533"/>
                  </a:lnTo>
                  <a:lnTo>
                    <a:pt x="16152" y="94349"/>
                  </a:lnTo>
                  <a:lnTo>
                    <a:pt x="13227" y="95140"/>
                  </a:lnTo>
                  <a:lnTo>
                    <a:pt x="10215" y="95904"/>
                  </a:lnTo>
                  <a:lnTo>
                    <a:pt x="7115" y="96641"/>
                  </a:lnTo>
                  <a:lnTo>
                    <a:pt x="3929" y="97353"/>
                  </a:lnTo>
                  <a:lnTo>
                    <a:pt x="0" y="93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104812" y="5152117"/>
              <a:ext cx="34925" cy="12660"/>
            </a:xfrm>
            <a:custGeom>
              <a:avLst/>
              <a:pathLst>
                <a:path w="34925" h="12660">
                  <a:moveTo>
                    <a:pt x="0" y="0"/>
                  </a:moveTo>
                  <a:lnTo>
                    <a:pt x="0" y="12660"/>
                  </a:lnTo>
                  <a:lnTo>
                    <a:pt x="34925" y="12660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104812" y="5173072"/>
              <a:ext cx="34925" cy="12223"/>
            </a:xfrm>
            <a:custGeom>
              <a:avLst/>
              <a:pathLst>
                <a:path w="34925" h="12223">
                  <a:moveTo>
                    <a:pt x="0" y="0"/>
                  </a:moveTo>
                  <a:lnTo>
                    <a:pt x="0" y="12223"/>
                  </a:lnTo>
                  <a:lnTo>
                    <a:pt x="34925" y="12223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168113" y="5141203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90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198236" y="5145568"/>
              <a:ext cx="69850" cy="96043"/>
            </a:xfrm>
            <a:custGeom>
              <a:avLst/>
              <a:pathLst>
                <a:path w="69850" h="96043">
                  <a:moveTo>
                    <a:pt x="38417" y="46712"/>
                  </a:moveTo>
                  <a:lnTo>
                    <a:pt x="17025" y="46712"/>
                  </a:lnTo>
                  <a:lnTo>
                    <a:pt x="16777" y="52147"/>
                  </a:lnTo>
                  <a:lnTo>
                    <a:pt x="16379" y="57451"/>
                  </a:lnTo>
                  <a:lnTo>
                    <a:pt x="15834" y="62624"/>
                  </a:lnTo>
                  <a:lnTo>
                    <a:pt x="15139" y="67667"/>
                  </a:lnTo>
                  <a:lnTo>
                    <a:pt x="14297" y="72578"/>
                  </a:lnTo>
                  <a:lnTo>
                    <a:pt x="13306" y="77358"/>
                  </a:lnTo>
                  <a:lnTo>
                    <a:pt x="12166" y="82008"/>
                  </a:lnTo>
                  <a:lnTo>
                    <a:pt x="10879" y="86526"/>
                  </a:lnTo>
                  <a:lnTo>
                    <a:pt x="9442" y="90914"/>
                  </a:lnTo>
                  <a:lnTo>
                    <a:pt x="7858" y="95170"/>
                  </a:lnTo>
                  <a:lnTo>
                    <a:pt x="0" y="90368"/>
                  </a:lnTo>
                  <a:lnTo>
                    <a:pt x="1658" y="85705"/>
                  </a:lnTo>
                  <a:lnTo>
                    <a:pt x="3143" y="80973"/>
                  </a:lnTo>
                  <a:lnTo>
                    <a:pt x="4452" y="76171"/>
                  </a:lnTo>
                  <a:lnTo>
                    <a:pt x="5588" y="71299"/>
                  </a:lnTo>
                  <a:lnTo>
                    <a:pt x="6548" y="66357"/>
                  </a:lnTo>
                  <a:lnTo>
                    <a:pt x="7334" y="61345"/>
                  </a:lnTo>
                  <a:lnTo>
                    <a:pt x="7945" y="56264"/>
                  </a:lnTo>
                  <a:lnTo>
                    <a:pt x="8382" y="51112"/>
                  </a:lnTo>
                  <a:lnTo>
                    <a:pt x="8643" y="45891"/>
                  </a:lnTo>
                  <a:lnTo>
                    <a:pt x="8731" y="40600"/>
                  </a:lnTo>
                  <a:lnTo>
                    <a:pt x="8731" y="0"/>
                  </a:lnTo>
                  <a:lnTo>
                    <a:pt x="65920" y="0"/>
                  </a:lnTo>
                  <a:lnTo>
                    <a:pt x="65920" y="26630"/>
                  </a:lnTo>
                  <a:lnTo>
                    <a:pt x="46712" y="26630"/>
                  </a:lnTo>
                  <a:lnTo>
                    <a:pt x="46712" y="38854"/>
                  </a:lnTo>
                  <a:lnTo>
                    <a:pt x="69850" y="38854"/>
                  </a:lnTo>
                  <a:lnTo>
                    <a:pt x="69850" y="46712"/>
                  </a:lnTo>
                  <a:lnTo>
                    <a:pt x="46712" y="46712"/>
                  </a:lnTo>
                  <a:lnTo>
                    <a:pt x="46712" y="59372"/>
                  </a:lnTo>
                  <a:lnTo>
                    <a:pt x="65484" y="59372"/>
                  </a:lnTo>
                  <a:lnTo>
                    <a:pt x="65484" y="96043"/>
                  </a:lnTo>
                  <a:lnTo>
                    <a:pt x="57189" y="96043"/>
                  </a:lnTo>
                  <a:lnTo>
                    <a:pt x="57189" y="89495"/>
                  </a:lnTo>
                  <a:lnTo>
                    <a:pt x="28376" y="89495"/>
                  </a:lnTo>
                  <a:lnTo>
                    <a:pt x="28376" y="96043"/>
                  </a:lnTo>
                  <a:lnTo>
                    <a:pt x="20081" y="96043"/>
                  </a:lnTo>
                  <a:lnTo>
                    <a:pt x="20081" y="59372"/>
                  </a:lnTo>
                  <a:lnTo>
                    <a:pt x="38417" y="593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215262" y="5153426"/>
              <a:ext cx="40600" cy="10914"/>
            </a:xfrm>
            <a:custGeom>
              <a:avLst/>
              <a:pathLst>
                <a:path w="40600" h="10914">
                  <a:moveTo>
                    <a:pt x="40600" y="0"/>
                  </a:moveTo>
                  <a:lnTo>
                    <a:pt x="0" y="0"/>
                  </a:lnTo>
                  <a:lnTo>
                    <a:pt x="0" y="10914"/>
                  </a:lnTo>
                  <a:lnTo>
                    <a:pt x="40600" y="109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215262" y="5172199"/>
              <a:ext cx="21391" cy="12223"/>
            </a:xfrm>
            <a:custGeom>
              <a:avLst/>
              <a:pathLst>
                <a:path w="21391" h="12223">
                  <a:moveTo>
                    <a:pt x="0" y="0"/>
                  </a:moveTo>
                  <a:lnTo>
                    <a:pt x="0" y="12223"/>
                  </a:lnTo>
                  <a:lnTo>
                    <a:pt x="21391" y="12223"/>
                  </a:lnTo>
                  <a:lnTo>
                    <a:pt x="2139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226613" y="5212799"/>
              <a:ext cx="28813" cy="14406"/>
            </a:xfrm>
            <a:custGeom>
              <a:avLst/>
              <a:pathLst>
                <a:path w="28813" h="14406">
                  <a:moveTo>
                    <a:pt x="0" y="14406"/>
                  </a:moveTo>
                  <a:lnTo>
                    <a:pt x="28813" y="14406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281183" y="5146441"/>
              <a:ext cx="98663" cy="95607"/>
            </a:xfrm>
            <a:custGeom>
              <a:avLst/>
              <a:pathLst>
                <a:path w="98663" h="95607">
                  <a:moveTo>
                    <a:pt x="92114" y="24884"/>
                  </a:moveTo>
                  <a:lnTo>
                    <a:pt x="92114" y="85129"/>
                  </a:lnTo>
                  <a:lnTo>
                    <a:pt x="92084" y="86151"/>
                  </a:lnTo>
                  <a:lnTo>
                    <a:pt x="91992" y="87120"/>
                  </a:lnTo>
                  <a:lnTo>
                    <a:pt x="91839" y="88037"/>
                  </a:lnTo>
                  <a:lnTo>
                    <a:pt x="91625" y="88901"/>
                  </a:lnTo>
                  <a:lnTo>
                    <a:pt x="91350" y="89713"/>
                  </a:lnTo>
                  <a:lnTo>
                    <a:pt x="91014" y="90473"/>
                  </a:lnTo>
                  <a:lnTo>
                    <a:pt x="90617" y="91180"/>
                  </a:lnTo>
                  <a:lnTo>
                    <a:pt x="90158" y="91835"/>
                  </a:lnTo>
                  <a:lnTo>
                    <a:pt x="89639" y="92437"/>
                  </a:lnTo>
                  <a:lnTo>
                    <a:pt x="89058" y="92987"/>
                  </a:lnTo>
                  <a:lnTo>
                    <a:pt x="88421" y="93485"/>
                  </a:lnTo>
                  <a:lnTo>
                    <a:pt x="87731" y="93930"/>
                  </a:lnTo>
                  <a:lnTo>
                    <a:pt x="86989" y="94323"/>
                  </a:lnTo>
                  <a:lnTo>
                    <a:pt x="86194" y="94664"/>
                  </a:lnTo>
                  <a:lnTo>
                    <a:pt x="85347" y="94952"/>
                  </a:lnTo>
                  <a:lnTo>
                    <a:pt x="84448" y="95188"/>
                  </a:lnTo>
                  <a:lnTo>
                    <a:pt x="83496" y="95371"/>
                  </a:lnTo>
                  <a:lnTo>
                    <a:pt x="82492" y="95502"/>
                  </a:lnTo>
                  <a:lnTo>
                    <a:pt x="81436" y="95580"/>
                  </a:lnTo>
                  <a:lnTo>
                    <a:pt x="80327" y="95607"/>
                  </a:lnTo>
                  <a:lnTo>
                    <a:pt x="79441" y="95602"/>
                  </a:lnTo>
                  <a:lnTo>
                    <a:pt x="78528" y="95589"/>
                  </a:lnTo>
                  <a:lnTo>
                    <a:pt x="77590" y="95567"/>
                  </a:lnTo>
                  <a:lnTo>
                    <a:pt x="76625" y="95537"/>
                  </a:lnTo>
                  <a:lnTo>
                    <a:pt x="75634" y="95498"/>
                  </a:lnTo>
                  <a:lnTo>
                    <a:pt x="74617" y="95450"/>
                  </a:lnTo>
                  <a:lnTo>
                    <a:pt x="73573" y="95393"/>
                  </a:lnTo>
                  <a:lnTo>
                    <a:pt x="72504" y="95327"/>
                  </a:lnTo>
                  <a:lnTo>
                    <a:pt x="71408" y="95253"/>
                  </a:lnTo>
                  <a:lnTo>
                    <a:pt x="70286" y="95170"/>
                  </a:lnTo>
                  <a:lnTo>
                    <a:pt x="68103" y="86875"/>
                  </a:lnTo>
                  <a:lnTo>
                    <a:pt x="69636" y="86958"/>
                  </a:lnTo>
                  <a:lnTo>
                    <a:pt x="71089" y="87033"/>
                  </a:lnTo>
                  <a:lnTo>
                    <a:pt x="72465" y="87098"/>
                  </a:lnTo>
                  <a:lnTo>
                    <a:pt x="73761" y="87155"/>
                  </a:lnTo>
                  <a:lnTo>
                    <a:pt x="74979" y="87203"/>
                  </a:lnTo>
                  <a:lnTo>
                    <a:pt x="76119" y="87242"/>
                  </a:lnTo>
                  <a:lnTo>
                    <a:pt x="77179" y="87273"/>
                  </a:lnTo>
                  <a:lnTo>
                    <a:pt x="78162" y="87295"/>
                  </a:lnTo>
                  <a:lnTo>
                    <a:pt x="79065" y="87308"/>
                  </a:lnTo>
                  <a:lnTo>
                    <a:pt x="79890" y="87312"/>
                  </a:lnTo>
                  <a:lnTo>
                    <a:pt x="80554" y="87268"/>
                  </a:lnTo>
                  <a:lnTo>
                    <a:pt x="81148" y="87137"/>
                  </a:lnTo>
                  <a:lnTo>
                    <a:pt x="81672" y="86919"/>
                  </a:lnTo>
                  <a:lnTo>
                    <a:pt x="82126" y="86614"/>
                  </a:lnTo>
                  <a:lnTo>
                    <a:pt x="82510" y="86221"/>
                  </a:lnTo>
                  <a:lnTo>
                    <a:pt x="82824" y="85740"/>
                  </a:lnTo>
                  <a:lnTo>
                    <a:pt x="83069" y="85173"/>
                  </a:lnTo>
                  <a:lnTo>
                    <a:pt x="83243" y="84518"/>
                  </a:lnTo>
                  <a:lnTo>
                    <a:pt x="83348" y="83776"/>
                  </a:lnTo>
                  <a:lnTo>
                    <a:pt x="83383" y="82946"/>
                  </a:lnTo>
                  <a:lnTo>
                    <a:pt x="83383" y="33178"/>
                  </a:lnTo>
                  <a:lnTo>
                    <a:pt x="67667" y="33178"/>
                  </a:lnTo>
                  <a:lnTo>
                    <a:pt x="67483" y="35252"/>
                  </a:lnTo>
                  <a:lnTo>
                    <a:pt x="67283" y="37282"/>
                  </a:lnTo>
                  <a:lnTo>
                    <a:pt x="67064" y="39268"/>
                  </a:lnTo>
                  <a:lnTo>
                    <a:pt x="66828" y="41211"/>
                  </a:lnTo>
                  <a:lnTo>
                    <a:pt x="66575" y="43110"/>
                  </a:lnTo>
                  <a:lnTo>
                    <a:pt x="66305" y="44965"/>
                  </a:lnTo>
                  <a:lnTo>
                    <a:pt x="66016" y="46777"/>
                  </a:lnTo>
                  <a:lnTo>
                    <a:pt x="65711" y="48545"/>
                  </a:lnTo>
                  <a:lnTo>
                    <a:pt x="65388" y="50270"/>
                  </a:lnTo>
                  <a:lnTo>
                    <a:pt x="65047" y="51950"/>
                  </a:lnTo>
                  <a:lnTo>
                    <a:pt x="66772" y="53260"/>
                  </a:lnTo>
                  <a:lnTo>
                    <a:pt x="68453" y="54570"/>
                  </a:lnTo>
                  <a:lnTo>
                    <a:pt x="70090" y="55880"/>
                  </a:lnTo>
                  <a:lnTo>
                    <a:pt x="71683" y="57189"/>
                  </a:lnTo>
                  <a:lnTo>
                    <a:pt x="73233" y="58499"/>
                  </a:lnTo>
                  <a:lnTo>
                    <a:pt x="74739" y="59809"/>
                  </a:lnTo>
                  <a:lnTo>
                    <a:pt x="76201" y="61118"/>
                  </a:lnTo>
                  <a:lnTo>
                    <a:pt x="77620" y="62428"/>
                  </a:lnTo>
                  <a:lnTo>
                    <a:pt x="78995" y="63738"/>
                  </a:lnTo>
                  <a:lnTo>
                    <a:pt x="80327" y="65047"/>
                  </a:lnTo>
                  <a:lnTo>
                    <a:pt x="74652" y="72905"/>
                  </a:lnTo>
                  <a:lnTo>
                    <a:pt x="73517" y="71434"/>
                  </a:lnTo>
                  <a:lnTo>
                    <a:pt x="72382" y="69989"/>
                  </a:lnTo>
                  <a:lnTo>
                    <a:pt x="71247" y="68570"/>
                  </a:lnTo>
                  <a:lnTo>
                    <a:pt x="70111" y="67178"/>
                  </a:lnTo>
                  <a:lnTo>
                    <a:pt x="68976" y="65811"/>
                  </a:lnTo>
                  <a:lnTo>
                    <a:pt x="67841" y="64471"/>
                  </a:lnTo>
                  <a:lnTo>
                    <a:pt x="66706" y="63157"/>
                  </a:lnTo>
                  <a:lnTo>
                    <a:pt x="65571" y="61869"/>
                  </a:lnTo>
                  <a:lnTo>
                    <a:pt x="64436" y="60607"/>
                  </a:lnTo>
                  <a:lnTo>
                    <a:pt x="63301" y="59372"/>
                  </a:lnTo>
                  <a:lnTo>
                    <a:pt x="62633" y="61782"/>
                  </a:lnTo>
                  <a:lnTo>
                    <a:pt x="61852" y="64122"/>
                  </a:lnTo>
                  <a:lnTo>
                    <a:pt x="60957" y="66392"/>
                  </a:lnTo>
                  <a:lnTo>
                    <a:pt x="59948" y="68592"/>
                  </a:lnTo>
                  <a:lnTo>
                    <a:pt x="58826" y="70723"/>
                  </a:lnTo>
                  <a:lnTo>
                    <a:pt x="57591" y="72783"/>
                  </a:lnTo>
                  <a:lnTo>
                    <a:pt x="56242" y="74774"/>
                  </a:lnTo>
                  <a:lnTo>
                    <a:pt x="54779" y="76695"/>
                  </a:lnTo>
                  <a:lnTo>
                    <a:pt x="53203" y="78546"/>
                  </a:lnTo>
                  <a:lnTo>
                    <a:pt x="51514" y="80327"/>
                  </a:lnTo>
                  <a:lnTo>
                    <a:pt x="45402" y="74215"/>
                  </a:lnTo>
                  <a:lnTo>
                    <a:pt x="47655" y="71526"/>
                  </a:lnTo>
                  <a:lnTo>
                    <a:pt x="49698" y="68522"/>
                  </a:lnTo>
                  <a:lnTo>
                    <a:pt x="51531" y="65204"/>
                  </a:lnTo>
                  <a:lnTo>
                    <a:pt x="53155" y="61572"/>
                  </a:lnTo>
                  <a:lnTo>
                    <a:pt x="54570" y="57626"/>
                  </a:lnTo>
                  <a:lnTo>
                    <a:pt x="55775" y="53365"/>
                  </a:lnTo>
                  <a:lnTo>
                    <a:pt x="56770" y="48790"/>
                  </a:lnTo>
                  <a:lnTo>
                    <a:pt x="57556" y="43900"/>
                  </a:lnTo>
                  <a:lnTo>
                    <a:pt x="58132" y="38696"/>
                  </a:lnTo>
                  <a:lnTo>
                    <a:pt x="58499" y="33178"/>
                  </a:lnTo>
                  <a:lnTo>
                    <a:pt x="41910" y="33178"/>
                  </a:lnTo>
                  <a:lnTo>
                    <a:pt x="41813" y="34649"/>
                  </a:lnTo>
                  <a:lnTo>
                    <a:pt x="41700" y="36094"/>
                  </a:lnTo>
                  <a:lnTo>
                    <a:pt x="41569" y="37513"/>
                  </a:lnTo>
                  <a:lnTo>
                    <a:pt x="41421" y="38906"/>
                  </a:lnTo>
                  <a:lnTo>
                    <a:pt x="41255" y="40272"/>
                  </a:lnTo>
                  <a:lnTo>
                    <a:pt x="41071" y="41613"/>
                  </a:lnTo>
                  <a:lnTo>
                    <a:pt x="40870" y="42927"/>
                  </a:lnTo>
                  <a:lnTo>
                    <a:pt x="40652" y="44215"/>
                  </a:lnTo>
                  <a:lnTo>
                    <a:pt x="40416" y="45476"/>
                  </a:lnTo>
                  <a:lnTo>
                    <a:pt x="40163" y="46712"/>
                  </a:lnTo>
                  <a:lnTo>
                    <a:pt x="41626" y="47755"/>
                  </a:lnTo>
                  <a:lnTo>
                    <a:pt x="43045" y="48790"/>
                  </a:lnTo>
                  <a:lnTo>
                    <a:pt x="44420" y="49816"/>
                  </a:lnTo>
                  <a:lnTo>
                    <a:pt x="45751" y="50833"/>
                  </a:lnTo>
                  <a:lnTo>
                    <a:pt x="47039" y="51841"/>
                  </a:lnTo>
                  <a:lnTo>
                    <a:pt x="48283" y="52841"/>
                  </a:lnTo>
                  <a:lnTo>
                    <a:pt x="49484" y="53832"/>
                  </a:lnTo>
                  <a:lnTo>
                    <a:pt x="50641" y="54814"/>
                  </a:lnTo>
                  <a:lnTo>
                    <a:pt x="51754" y="55788"/>
                  </a:lnTo>
                  <a:lnTo>
                    <a:pt x="52824" y="56753"/>
                  </a:lnTo>
                  <a:lnTo>
                    <a:pt x="47148" y="64611"/>
                  </a:lnTo>
                  <a:lnTo>
                    <a:pt x="46271" y="63484"/>
                  </a:lnTo>
                  <a:lnTo>
                    <a:pt x="45385" y="62376"/>
                  </a:lnTo>
                  <a:lnTo>
                    <a:pt x="44490" y="61284"/>
                  </a:lnTo>
                  <a:lnTo>
                    <a:pt x="43586" y="60210"/>
                  </a:lnTo>
                  <a:lnTo>
                    <a:pt x="42673" y="59154"/>
                  </a:lnTo>
                  <a:lnTo>
                    <a:pt x="41752" y="58115"/>
                  </a:lnTo>
                  <a:lnTo>
                    <a:pt x="40822" y="57093"/>
                  </a:lnTo>
                  <a:lnTo>
                    <a:pt x="39884" y="56089"/>
                  </a:lnTo>
                  <a:lnTo>
                    <a:pt x="38937" y="55102"/>
                  </a:lnTo>
                  <a:lnTo>
                    <a:pt x="37980" y="54133"/>
                  </a:lnTo>
                  <a:lnTo>
                    <a:pt x="37216" y="56709"/>
                  </a:lnTo>
                  <a:lnTo>
                    <a:pt x="36322" y="59197"/>
                  </a:lnTo>
                  <a:lnTo>
                    <a:pt x="35296" y="61598"/>
                  </a:lnTo>
                  <a:lnTo>
                    <a:pt x="34139" y="63912"/>
                  </a:lnTo>
                  <a:lnTo>
                    <a:pt x="32851" y="66139"/>
                  </a:lnTo>
                  <a:lnTo>
                    <a:pt x="31432" y="68278"/>
                  </a:lnTo>
                  <a:lnTo>
                    <a:pt x="29882" y="70330"/>
                  </a:lnTo>
                  <a:lnTo>
                    <a:pt x="28201" y="72294"/>
                  </a:lnTo>
                  <a:lnTo>
                    <a:pt x="26390" y="74171"/>
                  </a:lnTo>
                  <a:lnTo>
                    <a:pt x="24447" y="75961"/>
                  </a:lnTo>
                  <a:lnTo>
                    <a:pt x="18335" y="69850"/>
                  </a:lnTo>
                  <a:lnTo>
                    <a:pt x="20841" y="67361"/>
                  </a:lnTo>
                  <a:lnTo>
                    <a:pt x="23120" y="64611"/>
                  </a:lnTo>
                  <a:lnTo>
                    <a:pt x="25172" y="61598"/>
                  </a:lnTo>
                  <a:lnTo>
                    <a:pt x="26997" y="58324"/>
                  </a:lnTo>
                  <a:lnTo>
                    <a:pt x="28594" y="54788"/>
                  </a:lnTo>
                  <a:lnTo>
                    <a:pt x="29965" y="50990"/>
                  </a:lnTo>
                  <a:lnTo>
                    <a:pt x="31109" y="46930"/>
                  </a:lnTo>
                  <a:lnTo>
                    <a:pt x="32026" y="42608"/>
                  </a:lnTo>
                  <a:lnTo>
                    <a:pt x="32715" y="38024"/>
                  </a:lnTo>
                  <a:lnTo>
                    <a:pt x="33178" y="33178"/>
                  </a:lnTo>
                  <a:lnTo>
                    <a:pt x="15716" y="33178"/>
                  </a:lnTo>
                  <a:lnTo>
                    <a:pt x="15716" y="95607"/>
                  </a:lnTo>
                  <a:lnTo>
                    <a:pt x="6985" y="95607"/>
                  </a:lnTo>
                  <a:lnTo>
                    <a:pt x="6985" y="24884"/>
                  </a:lnTo>
                  <a:lnTo>
                    <a:pt x="33615" y="24884"/>
                  </a:lnTo>
                  <a:lnTo>
                    <a:pt x="33615" y="8294"/>
                  </a:lnTo>
                  <a:lnTo>
                    <a:pt x="0" y="8294"/>
                  </a:lnTo>
                  <a:lnTo>
                    <a:pt x="0" y="0"/>
                  </a:lnTo>
                  <a:lnTo>
                    <a:pt x="98663" y="0"/>
                  </a:lnTo>
                  <a:lnTo>
                    <a:pt x="98663" y="8294"/>
                  </a:lnTo>
                  <a:lnTo>
                    <a:pt x="67667" y="8294"/>
                  </a:lnTo>
                  <a:lnTo>
                    <a:pt x="67667" y="248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323529" y="5154736"/>
              <a:ext cx="16589" cy="16589"/>
            </a:xfrm>
            <a:custGeom>
              <a:avLst/>
              <a:pathLst>
                <a:path w="16589" h="16589">
                  <a:moveTo>
                    <a:pt x="16589" y="0"/>
                  </a:moveTo>
                  <a:lnTo>
                    <a:pt x="0" y="0"/>
                  </a:lnTo>
                  <a:lnTo>
                    <a:pt x="0" y="16589"/>
                  </a:lnTo>
                  <a:lnTo>
                    <a:pt x="16589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444457" y="5141203"/>
              <a:ext cx="46275" cy="46275"/>
            </a:xfrm>
            <a:custGeom>
              <a:avLst/>
              <a:pathLst>
                <a:path w="46275" h="46275">
                  <a:moveTo>
                    <a:pt x="13533" y="0"/>
                  </a:moveTo>
                  <a:lnTo>
                    <a:pt x="22264" y="1746"/>
                  </a:lnTo>
                  <a:lnTo>
                    <a:pt x="21998" y="3304"/>
                  </a:lnTo>
                  <a:lnTo>
                    <a:pt x="21723" y="4837"/>
                  </a:lnTo>
                  <a:lnTo>
                    <a:pt x="21439" y="6343"/>
                  </a:lnTo>
                  <a:lnTo>
                    <a:pt x="21147" y="7823"/>
                  </a:lnTo>
                  <a:lnTo>
                    <a:pt x="20845" y="9276"/>
                  </a:lnTo>
                  <a:lnTo>
                    <a:pt x="20535" y="10704"/>
                  </a:lnTo>
                  <a:lnTo>
                    <a:pt x="20217" y="12105"/>
                  </a:lnTo>
                  <a:lnTo>
                    <a:pt x="19889" y="13481"/>
                  </a:lnTo>
                  <a:lnTo>
                    <a:pt x="19553" y="14830"/>
                  </a:lnTo>
                  <a:lnTo>
                    <a:pt x="19208" y="16152"/>
                  </a:lnTo>
                  <a:lnTo>
                    <a:pt x="46275" y="16152"/>
                  </a:lnTo>
                  <a:lnTo>
                    <a:pt x="46275" y="23137"/>
                  </a:lnTo>
                  <a:lnTo>
                    <a:pt x="46253" y="23292"/>
                  </a:lnTo>
                  <a:lnTo>
                    <a:pt x="46188" y="23583"/>
                  </a:lnTo>
                  <a:lnTo>
                    <a:pt x="46079" y="24008"/>
                  </a:lnTo>
                  <a:lnTo>
                    <a:pt x="45926" y="24569"/>
                  </a:lnTo>
                  <a:lnTo>
                    <a:pt x="45729" y="25266"/>
                  </a:lnTo>
                  <a:lnTo>
                    <a:pt x="45489" y="26097"/>
                  </a:lnTo>
                  <a:lnTo>
                    <a:pt x="45206" y="27064"/>
                  </a:lnTo>
                  <a:lnTo>
                    <a:pt x="44878" y="28167"/>
                  </a:lnTo>
                  <a:lnTo>
                    <a:pt x="44507" y="29404"/>
                  </a:lnTo>
                  <a:lnTo>
                    <a:pt x="44092" y="30777"/>
                  </a:lnTo>
                  <a:lnTo>
                    <a:pt x="43651" y="32203"/>
                  </a:lnTo>
                  <a:lnTo>
                    <a:pt x="43202" y="33597"/>
                  </a:lnTo>
                  <a:lnTo>
                    <a:pt x="42743" y="34962"/>
                  </a:lnTo>
                  <a:lnTo>
                    <a:pt x="42276" y="36295"/>
                  </a:lnTo>
                  <a:lnTo>
                    <a:pt x="41800" y="37598"/>
                  </a:lnTo>
                  <a:lnTo>
                    <a:pt x="41316" y="38871"/>
                  </a:lnTo>
                  <a:lnTo>
                    <a:pt x="40822" y="40113"/>
                  </a:lnTo>
                  <a:lnTo>
                    <a:pt x="40320" y="41325"/>
                  </a:lnTo>
                  <a:lnTo>
                    <a:pt x="39810" y="42505"/>
                  </a:lnTo>
                  <a:lnTo>
                    <a:pt x="39290" y="43656"/>
                  </a:lnTo>
                  <a:lnTo>
                    <a:pt x="30559" y="41473"/>
                  </a:lnTo>
                  <a:lnTo>
                    <a:pt x="31332" y="39801"/>
                  </a:lnTo>
                  <a:lnTo>
                    <a:pt x="32078" y="38103"/>
                  </a:lnTo>
                  <a:lnTo>
                    <a:pt x="32798" y="36378"/>
                  </a:lnTo>
                  <a:lnTo>
                    <a:pt x="33493" y="34628"/>
                  </a:lnTo>
                  <a:lnTo>
                    <a:pt x="34161" y="32851"/>
                  </a:lnTo>
                  <a:lnTo>
                    <a:pt x="34802" y="31048"/>
                  </a:lnTo>
                  <a:lnTo>
                    <a:pt x="35418" y="29219"/>
                  </a:lnTo>
                  <a:lnTo>
                    <a:pt x="36007" y="27363"/>
                  </a:lnTo>
                  <a:lnTo>
                    <a:pt x="36570" y="25482"/>
                  </a:lnTo>
                  <a:lnTo>
                    <a:pt x="37107" y="23574"/>
                  </a:lnTo>
                  <a:lnTo>
                    <a:pt x="17462" y="23574"/>
                  </a:lnTo>
                  <a:lnTo>
                    <a:pt x="16571" y="26237"/>
                  </a:lnTo>
                  <a:lnTo>
                    <a:pt x="15646" y="28813"/>
                  </a:lnTo>
                  <a:lnTo>
                    <a:pt x="14685" y="31301"/>
                  </a:lnTo>
                  <a:lnTo>
                    <a:pt x="13690" y="33702"/>
                  </a:lnTo>
                  <a:lnTo>
                    <a:pt x="12660" y="36016"/>
                  </a:lnTo>
                  <a:lnTo>
                    <a:pt x="11595" y="38242"/>
                  </a:lnTo>
                  <a:lnTo>
                    <a:pt x="10494" y="40382"/>
                  </a:lnTo>
                  <a:lnTo>
                    <a:pt x="9359" y="42433"/>
                  </a:lnTo>
                  <a:lnTo>
                    <a:pt x="8189" y="44398"/>
                  </a:lnTo>
                  <a:lnTo>
                    <a:pt x="6985" y="46275"/>
                  </a:lnTo>
                  <a:lnTo>
                    <a:pt x="0" y="40600"/>
                  </a:lnTo>
                  <a:lnTo>
                    <a:pt x="1864" y="37522"/>
                  </a:lnTo>
                  <a:lnTo>
                    <a:pt x="3614" y="34226"/>
                  </a:lnTo>
                  <a:lnTo>
                    <a:pt x="5251" y="30712"/>
                  </a:lnTo>
                  <a:lnTo>
                    <a:pt x="6775" y="26979"/>
                  </a:lnTo>
                  <a:lnTo>
                    <a:pt x="8185" y="23028"/>
                  </a:lnTo>
                  <a:lnTo>
                    <a:pt x="9482" y="18859"/>
                  </a:lnTo>
                  <a:lnTo>
                    <a:pt x="10665" y="14472"/>
                  </a:lnTo>
                  <a:lnTo>
                    <a:pt x="11734" y="9866"/>
                  </a:lnTo>
                  <a:lnTo>
                    <a:pt x="12690" y="50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445767" y="5173072"/>
              <a:ext cx="47585" cy="68540"/>
            </a:xfrm>
            <a:custGeom>
              <a:avLst/>
              <a:pathLst>
                <a:path w="47585" h="68540">
                  <a:moveTo>
                    <a:pt x="22701" y="35361"/>
                  </a:moveTo>
                  <a:lnTo>
                    <a:pt x="21670" y="39229"/>
                  </a:lnTo>
                  <a:lnTo>
                    <a:pt x="20500" y="42975"/>
                  </a:lnTo>
                  <a:lnTo>
                    <a:pt x="19191" y="46598"/>
                  </a:lnTo>
                  <a:lnTo>
                    <a:pt x="17741" y="50099"/>
                  </a:lnTo>
                  <a:lnTo>
                    <a:pt x="16152" y="53478"/>
                  </a:lnTo>
                  <a:lnTo>
                    <a:pt x="14424" y="56735"/>
                  </a:lnTo>
                  <a:lnTo>
                    <a:pt x="12555" y="59870"/>
                  </a:lnTo>
                  <a:lnTo>
                    <a:pt x="10547" y="62882"/>
                  </a:lnTo>
                  <a:lnTo>
                    <a:pt x="8399" y="65772"/>
                  </a:lnTo>
                  <a:lnTo>
                    <a:pt x="6111" y="68540"/>
                  </a:lnTo>
                  <a:lnTo>
                    <a:pt x="0" y="61555"/>
                  </a:lnTo>
                  <a:lnTo>
                    <a:pt x="3400" y="57010"/>
                  </a:lnTo>
                  <a:lnTo>
                    <a:pt x="6443" y="52108"/>
                  </a:lnTo>
                  <a:lnTo>
                    <a:pt x="9128" y="46847"/>
                  </a:lnTo>
                  <a:lnTo>
                    <a:pt x="11455" y="41228"/>
                  </a:lnTo>
                  <a:lnTo>
                    <a:pt x="13424" y="35252"/>
                  </a:lnTo>
                  <a:lnTo>
                    <a:pt x="15035" y="28917"/>
                  </a:lnTo>
                  <a:lnTo>
                    <a:pt x="16288" y="22225"/>
                  </a:lnTo>
                  <a:lnTo>
                    <a:pt x="17183" y="15174"/>
                  </a:lnTo>
                  <a:lnTo>
                    <a:pt x="17720" y="7766"/>
                  </a:lnTo>
                  <a:lnTo>
                    <a:pt x="17899" y="0"/>
                  </a:lnTo>
                  <a:lnTo>
                    <a:pt x="26193" y="436"/>
                  </a:lnTo>
                  <a:lnTo>
                    <a:pt x="25320" y="19208"/>
                  </a:lnTo>
                  <a:lnTo>
                    <a:pt x="25377" y="20003"/>
                  </a:lnTo>
                  <a:lnTo>
                    <a:pt x="25547" y="20989"/>
                  </a:lnTo>
                  <a:lnTo>
                    <a:pt x="25831" y="22168"/>
                  </a:lnTo>
                  <a:lnTo>
                    <a:pt x="26228" y="23539"/>
                  </a:lnTo>
                  <a:lnTo>
                    <a:pt x="26739" y="25102"/>
                  </a:lnTo>
                  <a:lnTo>
                    <a:pt x="27363" y="26857"/>
                  </a:lnTo>
                  <a:lnTo>
                    <a:pt x="28101" y="28804"/>
                  </a:lnTo>
                  <a:lnTo>
                    <a:pt x="28952" y="30943"/>
                  </a:lnTo>
                  <a:lnTo>
                    <a:pt x="29917" y="33274"/>
                  </a:lnTo>
                  <a:lnTo>
                    <a:pt x="30995" y="35798"/>
                  </a:lnTo>
                  <a:lnTo>
                    <a:pt x="31620" y="37352"/>
                  </a:lnTo>
                  <a:lnTo>
                    <a:pt x="32270" y="38871"/>
                  </a:lnTo>
                  <a:lnTo>
                    <a:pt x="32947" y="40355"/>
                  </a:lnTo>
                  <a:lnTo>
                    <a:pt x="33650" y="41805"/>
                  </a:lnTo>
                  <a:lnTo>
                    <a:pt x="34379" y="43219"/>
                  </a:lnTo>
                  <a:lnTo>
                    <a:pt x="35134" y="44599"/>
                  </a:lnTo>
                  <a:lnTo>
                    <a:pt x="35915" y="45943"/>
                  </a:lnTo>
                  <a:lnTo>
                    <a:pt x="36723" y="47253"/>
                  </a:lnTo>
                  <a:lnTo>
                    <a:pt x="37557" y="48528"/>
                  </a:lnTo>
                  <a:lnTo>
                    <a:pt x="38417" y="49768"/>
                  </a:lnTo>
                  <a:lnTo>
                    <a:pt x="39294" y="50973"/>
                  </a:lnTo>
                  <a:lnTo>
                    <a:pt x="40181" y="52143"/>
                  </a:lnTo>
                  <a:lnTo>
                    <a:pt x="41076" y="53278"/>
                  </a:lnTo>
                  <a:lnTo>
                    <a:pt x="41979" y="54378"/>
                  </a:lnTo>
                  <a:lnTo>
                    <a:pt x="42892" y="55443"/>
                  </a:lnTo>
                  <a:lnTo>
                    <a:pt x="43813" y="56473"/>
                  </a:lnTo>
                  <a:lnTo>
                    <a:pt x="44743" y="57469"/>
                  </a:lnTo>
                  <a:lnTo>
                    <a:pt x="45681" y="58429"/>
                  </a:lnTo>
                  <a:lnTo>
                    <a:pt x="46629" y="59355"/>
                  </a:lnTo>
                  <a:lnTo>
                    <a:pt x="47585" y="60245"/>
                  </a:lnTo>
                  <a:lnTo>
                    <a:pt x="41473" y="68103"/>
                  </a:lnTo>
                  <a:lnTo>
                    <a:pt x="39164" y="65576"/>
                  </a:lnTo>
                  <a:lnTo>
                    <a:pt x="36950" y="62882"/>
                  </a:lnTo>
                  <a:lnTo>
                    <a:pt x="34833" y="60022"/>
                  </a:lnTo>
                  <a:lnTo>
                    <a:pt x="32812" y="56997"/>
                  </a:lnTo>
                  <a:lnTo>
                    <a:pt x="30886" y="53806"/>
                  </a:lnTo>
                  <a:lnTo>
                    <a:pt x="29057" y="50449"/>
                  </a:lnTo>
                  <a:lnTo>
                    <a:pt x="27324" y="46926"/>
                  </a:lnTo>
                  <a:lnTo>
                    <a:pt x="25687" y="43237"/>
                  </a:lnTo>
                  <a:lnTo>
                    <a:pt x="24146" y="393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392943" y="5141203"/>
              <a:ext cx="52824" cy="31869"/>
            </a:xfrm>
            <a:custGeom>
              <a:avLst/>
              <a:pathLst>
                <a:path w="52824" h="31869">
                  <a:moveTo>
                    <a:pt x="0" y="7858"/>
                  </a:moveTo>
                  <a:lnTo>
                    <a:pt x="21828" y="7858"/>
                  </a:lnTo>
                  <a:lnTo>
                    <a:pt x="21828" y="0"/>
                  </a:lnTo>
                  <a:lnTo>
                    <a:pt x="30559" y="0"/>
                  </a:lnTo>
                  <a:lnTo>
                    <a:pt x="30559" y="7858"/>
                  </a:lnTo>
                  <a:lnTo>
                    <a:pt x="52824" y="7858"/>
                  </a:lnTo>
                  <a:lnTo>
                    <a:pt x="52824" y="16152"/>
                  </a:lnTo>
                  <a:lnTo>
                    <a:pt x="30559" y="16152"/>
                  </a:lnTo>
                  <a:lnTo>
                    <a:pt x="30559" y="24010"/>
                  </a:lnTo>
                  <a:lnTo>
                    <a:pt x="49331" y="24010"/>
                  </a:lnTo>
                  <a:lnTo>
                    <a:pt x="49331" y="31869"/>
                  </a:lnTo>
                  <a:lnTo>
                    <a:pt x="3492" y="31869"/>
                  </a:lnTo>
                  <a:lnTo>
                    <a:pt x="3492" y="24010"/>
                  </a:lnTo>
                  <a:lnTo>
                    <a:pt x="21828" y="24010"/>
                  </a:lnTo>
                  <a:lnTo>
                    <a:pt x="21828" y="16152"/>
                  </a:lnTo>
                  <a:lnTo>
                    <a:pt x="0" y="161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397745" y="5180930"/>
              <a:ext cx="42783" cy="7858"/>
            </a:xfrm>
            <a:custGeom>
              <a:avLst/>
              <a:pathLst>
                <a:path w="42783" h="7858">
                  <a:moveTo>
                    <a:pt x="0" y="0"/>
                  </a:moveTo>
                  <a:lnTo>
                    <a:pt x="42783" y="0"/>
                  </a:lnTo>
                  <a:lnTo>
                    <a:pt x="42783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392070" y="5196210"/>
              <a:ext cx="52387" cy="45402"/>
            </a:xfrm>
            <a:custGeom>
              <a:avLst/>
              <a:pathLst>
                <a:path w="52387" h="45402">
                  <a:moveTo>
                    <a:pt x="0" y="0"/>
                  </a:moveTo>
                  <a:lnTo>
                    <a:pt x="52387" y="0"/>
                  </a:lnTo>
                  <a:lnTo>
                    <a:pt x="52387" y="8294"/>
                  </a:lnTo>
                  <a:lnTo>
                    <a:pt x="31432" y="8294"/>
                  </a:lnTo>
                  <a:lnTo>
                    <a:pt x="31432" y="34051"/>
                  </a:lnTo>
                  <a:lnTo>
                    <a:pt x="31410" y="35239"/>
                  </a:lnTo>
                  <a:lnTo>
                    <a:pt x="31345" y="36356"/>
                  </a:lnTo>
                  <a:lnTo>
                    <a:pt x="31236" y="37404"/>
                  </a:lnTo>
                  <a:lnTo>
                    <a:pt x="31083" y="38382"/>
                  </a:lnTo>
                  <a:lnTo>
                    <a:pt x="30886" y="39290"/>
                  </a:lnTo>
                  <a:lnTo>
                    <a:pt x="30646" y="40128"/>
                  </a:lnTo>
                  <a:lnTo>
                    <a:pt x="30362" y="40897"/>
                  </a:lnTo>
                  <a:lnTo>
                    <a:pt x="30035" y="41595"/>
                  </a:lnTo>
                  <a:lnTo>
                    <a:pt x="29664" y="42224"/>
                  </a:lnTo>
                  <a:lnTo>
                    <a:pt x="29249" y="42783"/>
                  </a:lnTo>
                  <a:lnTo>
                    <a:pt x="28769" y="43280"/>
                  </a:lnTo>
                  <a:lnTo>
                    <a:pt x="28201" y="43726"/>
                  </a:lnTo>
                  <a:lnTo>
                    <a:pt x="27547" y="44119"/>
                  </a:lnTo>
                  <a:lnTo>
                    <a:pt x="26804" y="44459"/>
                  </a:lnTo>
                  <a:lnTo>
                    <a:pt x="25975" y="44747"/>
                  </a:lnTo>
                  <a:lnTo>
                    <a:pt x="25058" y="44983"/>
                  </a:lnTo>
                  <a:lnTo>
                    <a:pt x="24054" y="45166"/>
                  </a:lnTo>
                  <a:lnTo>
                    <a:pt x="22963" y="45297"/>
                  </a:lnTo>
                  <a:lnTo>
                    <a:pt x="21784" y="45376"/>
                  </a:lnTo>
                  <a:lnTo>
                    <a:pt x="20518" y="45402"/>
                  </a:lnTo>
                  <a:lnTo>
                    <a:pt x="19736" y="45398"/>
                  </a:lnTo>
                  <a:lnTo>
                    <a:pt x="18964" y="45385"/>
                  </a:lnTo>
                  <a:lnTo>
                    <a:pt x="18200" y="45363"/>
                  </a:lnTo>
                  <a:lnTo>
                    <a:pt x="17445" y="45332"/>
                  </a:lnTo>
                  <a:lnTo>
                    <a:pt x="16698" y="45293"/>
                  </a:lnTo>
                  <a:lnTo>
                    <a:pt x="15960" y="45245"/>
                  </a:lnTo>
                  <a:lnTo>
                    <a:pt x="15231" y="45188"/>
                  </a:lnTo>
                  <a:lnTo>
                    <a:pt x="14511" y="45123"/>
                  </a:lnTo>
                  <a:lnTo>
                    <a:pt x="13799" y="45048"/>
                  </a:lnTo>
                  <a:lnTo>
                    <a:pt x="13096" y="44965"/>
                  </a:lnTo>
                  <a:lnTo>
                    <a:pt x="11787" y="35798"/>
                  </a:lnTo>
                  <a:lnTo>
                    <a:pt x="12660" y="35964"/>
                  </a:lnTo>
                  <a:lnTo>
                    <a:pt x="13533" y="36112"/>
                  </a:lnTo>
                  <a:lnTo>
                    <a:pt x="14406" y="36243"/>
                  </a:lnTo>
                  <a:lnTo>
                    <a:pt x="15279" y="36356"/>
                  </a:lnTo>
                  <a:lnTo>
                    <a:pt x="16152" y="36452"/>
                  </a:lnTo>
                  <a:lnTo>
                    <a:pt x="17025" y="36531"/>
                  </a:lnTo>
                  <a:lnTo>
                    <a:pt x="17899" y="36592"/>
                  </a:lnTo>
                  <a:lnTo>
                    <a:pt x="18772" y="36636"/>
                  </a:lnTo>
                  <a:lnTo>
                    <a:pt x="19645" y="36662"/>
                  </a:lnTo>
                  <a:lnTo>
                    <a:pt x="20518" y="36671"/>
                  </a:lnTo>
                  <a:lnTo>
                    <a:pt x="20933" y="36627"/>
                  </a:lnTo>
                  <a:lnTo>
                    <a:pt x="21304" y="36496"/>
                  </a:lnTo>
                  <a:lnTo>
                    <a:pt x="21631" y="36278"/>
                  </a:lnTo>
                  <a:lnTo>
                    <a:pt x="21915" y="35972"/>
                  </a:lnTo>
                  <a:lnTo>
                    <a:pt x="22155" y="35579"/>
                  </a:lnTo>
                  <a:lnTo>
                    <a:pt x="22352" y="35099"/>
                  </a:lnTo>
                  <a:lnTo>
                    <a:pt x="22504" y="34532"/>
                  </a:lnTo>
                  <a:lnTo>
                    <a:pt x="22613" y="33877"/>
                  </a:lnTo>
                  <a:lnTo>
                    <a:pt x="22679" y="33135"/>
                  </a:lnTo>
                  <a:lnTo>
                    <a:pt x="22701" y="32305"/>
                  </a:lnTo>
                  <a:lnTo>
                    <a:pt x="22701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428304" y="5207997"/>
              <a:ext cx="15279" cy="20518"/>
            </a:xfrm>
            <a:custGeom>
              <a:avLst/>
              <a:pathLst>
                <a:path w="15279" h="20518">
                  <a:moveTo>
                    <a:pt x="7421" y="0"/>
                  </a:moveTo>
                  <a:lnTo>
                    <a:pt x="8364" y="1501"/>
                  </a:lnTo>
                  <a:lnTo>
                    <a:pt x="9272" y="3038"/>
                  </a:lnTo>
                  <a:lnTo>
                    <a:pt x="10145" y="4610"/>
                  </a:lnTo>
                  <a:lnTo>
                    <a:pt x="10983" y="6216"/>
                  </a:lnTo>
                  <a:lnTo>
                    <a:pt x="11787" y="7858"/>
                  </a:lnTo>
                  <a:lnTo>
                    <a:pt x="12555" y="9534"/>
                  </a:lnTo>
                  <a:lnTo>
                    <a:pt x="13288" y="11245"/>
                  </a:lnTo>
                  <a:lnTo>
                    <a:pt x="13987" y="12992"/>
                  </a:lnTo>
                  <a:lnTo>
                    <a:pt x="14651" y="14773"/>
                  </a:lnTo>
                  <a:lnTo>
                    <a:pt x="15279" y="16589"/>
                  </a:lnTo>
                  <a:lnTo>
                    <a:pt x="6985" y="20518"/>
                  </a:lnTo>
                  <a:lnTo>
                    <a:pt x="6443" y="18619"/>
                  </a:lnTo>
                  <a:lnTo>
                    <a:pt x="5867" y="16764"/>
                  </a:lnTo>
                  <a:lnTo>
                    <a:pt x="5256" y="14952"/>
                  </a:lnTo>
                  <a:lnTo>
                    <a:pt x="4610" y="13184"/>
                  </a:lnTo>
                  <a:lnTo>
                    <a:pt x="3929" y="11459"/>
                  </a:lnTo>
                  <a:lnTo>
                    <a:pt x="3213" y="9779"/>
                  </a:lnTo>
                  <a:lnTo>
                    <a:pt x="2462" y="8141"/>
                  </a:lnTo>
                  <a:lnTo>
                    <a:pt x="1676" y="6548"/>
                  </a:lnTo>
                  <a:lnTo>
                    <a:pt x="855" y="4998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392070" y="5208433"/>
              <a:ext cx="16589" cy="24447"/>
            </a:xfrm>
            <a:custGeom>
              <a:avLst/>
              <a:pathLst>
                <a:path w="16589" h="24447">
                  <a:moveTo>
                    <a:pt x="8294" y="0"/>
                  </a:moveTo>
                  <a:lnTo>
                    <a:pt x="16589" y="3055"/>
                  </a:lnTo>
                  <a:lnTo>
                    <a:pt x="15794" y="5548"/>
                  </a:lnTo>
                  <a:lnTo>
                    <a:pt x="14982" y="7962"/>
                  </a:lnTo>
                  <a:lnTo>
                    <a:pt x="14153" y="10298"/>
                  </a:lnTo>
                  <a:lnTo>
                    <a:pt x="13306" y="12555"/>
                  </a:lnTo>
                  <a:lnTo>
                    <a:pt x="12442" y="14733"/>
                  </a:lnTo>
                  <a:lnTo>
                    <a:pt x="11560" y="16833"/>
                  </a:lnTo>
                  <a:lnTo>
                    <a:pt x="10660" y="18855"/>
                  </a:lnTo>
                  <a:lnTo>
                    <a:pt x="9744" y="20797"/>
                  </a:lnTo>
                  <a:lnTo>
                    <a:pt x="8809" y="22661"/>
                  </a:lnTo>
                  <a:lnTo>
                    <a:pt x="7858" y="24447"/>
                  </a:lnTo>
                  <a:lnTo>
                    <a:pt x="0" y="20081"/>
                  </a:lnTo>
                  <a:lnTo>
                    <a:pt x="1104" y="18073"/>
                  </a:lnTo>
                  <a:lnTo>
                    <a:pt x="2147" y="16065"/>
                  </a:lnTo>
                  <a:lnTo>
                    <a:pt x="3130" y="14057"/>
                  </a:lnTo>
                  <a:lnTo>
                    <a:pt x="4051" y="12049"/>
                  </a:lnTo>
                  <a:lnTo>
                    <a:pt x="4911" y="10040"/>
                  </a:lnTo>
                  <a:lnTo>
                    <a:pt x="5710" y="8032"/>
                  </a:lnTo>
                  <a:lnTo>
                    <a:pt x="6448" y="6024"/>
                  </a:lnTo>
                  <a:lnTo>
                    <a:pt x="7124" y="4016"/>
                  </a:lnTo>
                  <a:lnTo>
                    <a:pt x="7740" y="20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510378" y="5142076"/>
              <a:ext cx="89931" cy="19645"/>
            </a:xfrm>
            <a:custGeom>
              <a:avLst/>
              <a:pathLst>
                <a:path w="89931" h="19645">
                  <a:moveTo>
                    <a:pt x="44092" y="0"/>
                  </a:moveTo>
                  <a:lnTo>
                    <a:pt x="44686" y="1135"/>
                  </a:lnTo>
                  <a:lnTo>
                    <a:pt x="45245" y="2270"/>
                  </a:lnTo>
                  <a:lnTo>
                    <a:pt x="45769" y="3405"/>
                  </a:lnTo>
                  <a:lnTo>
                    <a:pt x="46258" y="4540"/>
                  </a:lnTo>
                  <a:lnTo>
                    <a:pt x="46712" y="5675"/>
                  </a:lnTo>
                  <a:lnTo>
                    <a:pt x="47131" y="6810"/>
                  </a:lnTo>
                  <a:lnTo>
                    <a:pt x="47515" y="7945"/>
                  </a:lnTo>
                  <a:lnTo>
                    <a:pt x="47864" y="9080"/>
                  </a:lnTo>
                  <a:lnTo>
                    <a:pt x="48179" y="10215"/>
                  </a:lnTo>
                  <a:lnTo>
                    <a:pt x="48458" y="11350"/>
                  </a:lnTo>
                  <a:lnTo>
                    <a:pt x="89931" y="11350"/>
                  </a:lnTo>
                  <a:lnTo>
                    <a:pt x="89931" y="19645"/>
                  </a:lnTo>
                  <a:lnTo>
                    <a:pt x="0" y="19645"/>
                  </a:lnTo>
                  <a:lnTo>
                    <a:pt x="0" y="11350"/>
                  </a:lnTo>
                  <a:lnTo>
                    <a:pt x="38417" y="11350"/>
                  </a:lnTo>
                  <a:lnTo>
                    <a:pt x="38146" y="10394"/>
                  </a:lnTo>
                  <a:lnTo>
                    <a:pt x="37858" y="9447"/>
                  </a:lnTo>
                  <a:lnTo>
                    <a:pt x="37553" y="8508"/>
                  </a:lnTo>
                  <a:lnTo>
                    <a:pt x="37230" y="7578"/>
                  </a:lnTo>
                  <a:lnTo>
                    <a:pt x="36889" y="6657"/>
                  </a:lnTo>
                  <a:lnTo>
                    <a:pt x="36531" y="5745"/>
                  </a:lnTo>
                  <a:lnTo>
                    <a:pt x="36156" y="4841"/>
                  </a:lnTo>
                  <a:lnTo>
                    <a:pt x="35763" y="3946"/>
                  </a:lnTo>
                  <a:lnTo>
                    <a:pt x="35352" y="3060"/>
                  </a:lnTo>
                  <a:lnTo>
                    <a:pt x="34925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502957" y="5163904"/>
              <a:ext cx="98226" cy="78581"/>
            </a:xfrm>
            <a:custGeom>
              <a:avLst/>
              <a:pathLst>
                <a:path w="98226" h="78581">
                  <a:moveTo>
                    <a:pt x="69413" y="0"/>
                  </a:moveTo>
                  <a:lnTo>
                    <a:pt x="79454" y="3055"/>
                  </a:lnTo>
                  <a:lnTo>
                    <a:pt x="78816" y="4548"/>
                  </a:lnTo>
                  <a:lnTo>
                    <a:pt x="78127" y="6059"/>
                  </a:lnTo>
                  <a:lnTo>
                    <a:pt x="77385" y="7587"/>
                  </a:lnTo>
                  <a:lnTo>
                    <a:pt x="76590" y="9132"/>
                  </a:lnTo>
                  <a:lnTo>
                    <a:pt x="75743" y="10695"/>
                  </a:lnTo>
                  <a:lnTo>
                    <a:pt x="74844" y="12276"/>
                  </a:lnTo>
                  <a:lnTo>
                    <a:pt x="73892" y="13873"/>
                  </a:lnTo>
                  <a:lnTo>
                    <a:pt x="72888" y="15489"/>
                  </a:lnTo>
                  <a:lnTo>
                    <a:pt x="71831" y="17121"/>
                  </a:lnTo>
                  <a:lnTo>
                    <a:pt x="70723" y="18772"/>
                  </a:lnTo>
                  <a:lnTo>
                    <a:pt x="98226" y="18772"/>
                  </a:lnTo>
                  <a:lnTo>
                    <a:pt x="98226" y="27066"/>
                  </a:lnTo>
                  <a:lnTo>
                    <a:pt x="20954" y="27066"/>
                  </a:lnTo>
                  <a:lnTo>
                    <a:pt x="20954" y="48021"/>
                  </a:lnTo>
                  <a:lnTo>
                    <a:pt x="20828" y="51392"/>
                  </a:lnTo>
                  <a:lnTo>
                    <a:pt x="20448" y="54692"/>
                  </a:lnTo>
                  <a:lnTo>
                    <a:pt x="19815" y="57923"/>
                  </a:lnTo>
                  <a:lnTo>
                    <a:pt x="18929" y="61083"/>
                  </a:lnTo>
                  <a:lnTo>
                    <a:pt x="17789" y="64174"/>
                  </a:lnTo>
                  <a:lnTo>
                    <a:pt x="16397" y="67195"/>
                  </a:lnTo>
                  <a:lnTo>
                    <a:pt x="14751" y="70146"/>
                  </a:lnTo>
                  <a:lnTo>
                    <a:pt x="12852" y="73028"/>
                  </a:lnTo>
                  <a:lnTo>
                    <a:pt x="10700" y="75839"/>
                  </a:lnTo>
                  <a:lnTo>
                    <a:pt x="8294" y="78581"/>
                  </a:lnTo>
                  <a:lnTo>
                    <a:pt x="0" y="73779"/>
                  </a:lnTo>
                  <a:lnTo>
                    <a:pt x="2322" y="70958"/>
                  </a:lnTo>
                  <a:lnTo>
                    <a:pt x="4400" y="68086"/>
                  </a:lnTo>
                  <a:lnTo>
                    <a:pt x="6234" y="65161"/>
                  </a:lnTo>
                  <a:lnTo>
                    <a:pt x="7823" y="62183"/>
                  </a:lnTo>
                  <a:lnTo>
                    <a:pt x="9167" y="59154"/>
                  </a:lnTo>
                  <a:lnTo>
                    <a:pt x="10267" y="56072"/>
                  </a:lnTo>
                  <a:lnTo>
                    <a:pt x="11123" y="52937"/>
                  </a:lnTo>
                  <a:lnTo>
                    <a:pt x="11734" y="49750"/>
                  </a:lnTo>
                  <a:lnTo>
                    <a:pt x="12101" y="46511"/>
                  </a:lnTo>
                  <a:lnTo>
                    <a:pt x="12223" y="43219"/>
                  </a:lnTo>
                  <a:lnTo>
                    <a:pt x="12223" y="18772"/>
                  </a:lnTo>
                  <a:lnTo>
                    <a:pt x="60682" y="18772"/>
                  </a:lnTo>
                  <a:lnTo>
                    <a:pt x="61712" y="17170"/>
                  </a:lnTo>
                  <a:lnTo>
                    <a:pt x="62707" y="15506"/>
                  </a:lnTo>
                  <a:lnTo>
                    <a:pt x="63668" y="13782"/>
                  </a:lnTo>
                  <a:lnTo>
                    <a:pt x="64593" y="11996"/>
                  </a:lnTo>
                  <a:lnTo>
                    <a:pt x="65484" y="10150"/>
                  </a:lnTo>
                  <a:lnTo>
                    <a:pt x="66340" y="8242"/>
                  </a:lnTo>
                  <a:lnTo>
                    <a:pt x="67160" y="6273"/>
                  </a:lnTo>
                  <a:lnTo>
                    <a:pt x="67946" y="4243"/>
                  </a:lnTo>
                  <a:lnTo>
                    <a:pt x="68697" y="21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529587" y="5164341"/>
              <a:ext cx="15716" cy="17025"/>
            </a:xfrm>
            <a:custGeom>
              <a:avLst/>
              <a:pathLst>
                <a:path w="15716" h="17025">
                  <a:moveTo>
                    <a:pt x="8731" y="0"/>
                  </a:moveTo>
                  <a:lnTo>
                    <a:pt x="9665" y="1239"/>
                  </a:lnTo>
                  <a:lnTo>
                    <a:pt x="10547" y="2514"/>
                  </a:lnTo>
                  <a:lnTo>
                    <a:pt x="11376" y="3824"/>
                  </a:lnTo>
                  <a:lnTo>
                    <a:pt x="12153" y="5168"/>
                  </a:lnTo>
                  <a:lnTo>
                    <a:pt x="12878" y="6548"/>
                  </a:lnTo>
                  <a:lnTo>
                    <a:pt x="13550" y="7962"/>
                  </a:lnTo>
                  <a:lnTo>
                    <a:pt x="14170" y="9412"/>
                  </a:lnTo>
                  <a:lnTo>
                    <a:pt x="14738" y="10896"/>
                  </a:lnTo>
                  <a:lnTo>
                    <a:pt x="15253" y="12415"/>
                  </a:lnTo>
                  <a:lnTo>
                    <a:pt x="15716" y="13969"/>
                  </a:lnTo>
                  <a:lnTo>
                    <a:pt x="6985" y="17025"/>
                  </a:lnTo>
                  <a:lnTo>
                    <a:pt x="6443" y="15467"/>
                  </a:lnTo>
                  <a:lnTo>
                    <a:pt x="5867" y="13935"/>
                  </a:lnTo>
                  <a:lnTo>
                    <a:pt x="5256" y="12428"/>
                  </a:lnTo>
                  <a:lnTo>
                    <a:pt x="4610" y="10948"/>
                  </a:lnTo>
                  <a:lnTo>
                    <a:pt x="3929" y="9495"/>
                  </a:lnTo>
                  <a:lnTo>
                    <a:pt x="3213" y="8067"/>
                  </a:lnTo>
                  <a:lnTo>
                    <a:pt x="2462" y="6666"/>
                  </a:lnTo>
                  <a:lnTo>
                    <a:pt x="1676" y="5291"/>
                  </a:lnTo>
                  <a:lnTo>
                    <a:pt x="855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628687" y="5145568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637418" y="5153863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619519" y="5192281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627814" y="5200139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670597" y="5192281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678891" y="5200139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768387" y="5141639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782793" y="5184859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6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730842" y="5141203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738700" y="5163904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738700" y="5197519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839110" y="5141203"/>
              <a:ext cx="25757" cy="32305"/>
            </a:xfrm>
            <a:custGeom>
              <a:avLst/>
              <a:pathLst>
                <a:path w="25757" h="32305">
                  <a:moveTo>
                    <a:pt x="18335" y="0"/>
                  </a:moveTo>
                  <a:lnTo>
                    <a:pt x="25757" y="3929"/>
                  </a:lnTo>
                  <a:lnTo>
                    <a:pt x="24137" y="7356"/>
                  </a:lnTo>
                  <a:lnTo>
                    <a:pt x="22421" y="10652"/>
                  </a:lnTo>
                  <a:lnTo>
                    <a:pt x="20610" y="13817"/>
                  </a:lnTo>
                  <a:lnTo>
                    <a:pt x="18702" y="16851"/>
                  </a:lnTo>
                  <a:lnTo>
                    <a:pt x="16698" y="19754"/>
                  </a:lnTo>
                  <a:lnTo>
                    <a:pt x="14598" y="22526"/>
                  </a:lnTo>
                  <a:lnTo>
                    <a:pt x="12402" y="25167"/>
                  </a:lnTo>
                  <a:lnTo>
                    <a:pt x="10110" y="27678"/>
                  </a:lnTo>
                  <a:lnTo>
                    <a:pt x="7722" y="30057"/>
                  </a:lnTo>
                  <a:lnTo>
                    <a:pt x="5238" y="32305"/>
                  </a:lnTo>
                  <a:lnTo>
                    <a:pt x="0" y="25320"/>
                  </a:lnTo>
                  <a:lnTo>
                    <a:pt x="2383" y="23024"/>
                  </a:lnTo>
                  <a:lnTo>
                    <a:pt x="4645" y="20675"/>
                  </a:lnTo>
                  <a:lnTo>
                    <a:pt x="6784" y="18274"/>
                  </a:lnTo>
                  <a:lnTo>
                    <a:pt x="8801" y="15821"/>
                  </a:lnTo>
                  <a:lnTo>
                    <a:pt x="10695" y="13315"/>
                  </a:lnTo>
                  <a:lnTo>
                    <a:pt x="12468" y="10756"/>
                  </a:lnTo>
                  <a:lnTo>
                    <a:pt x="14118" y="8146"/>
                  </a:lnTo>
                  <a:lnTo>
                    <a:pt x="15646" y="5483"/>
                  </a:lnTo>
                  <a:lnTo>
                    <a:pt x="17052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837800" y="5165650"/>
              <a:ext cx="29249" cy="75961"/>
            </a:xfrm>
            <a:custGeom>
              <a:avLst/>
              <a:pathLst>
                <a:path w="29249" h="75961">
                  <a:moveTo>
                    <a:pt x="21828" y="0"/>
                  </a:moveTo>
                  <a:lnTo>
                    <a:pt x="29249" y="3929"/>
                  </a:lnTo>
                  <a:lnTo>
                    <a:pt x="28533" y="5675"/>
                  </a:lnTo>
                  <a:lnTo>
                    <a:pt x="27782" y="7421"/>
                  </a:lnTo>
                  <a:lnTo>
                    <a:pt x="26997" y="9167"/>
                  </a:lnTo>
                  <a:lnTo>
                    <a:pt x="26176" y="10914"/>
                  </a:lnTo>
                  <a:lnTo>
                    <a:pt x="25320" y="12660"/>
                  </a:lnTo>
                  <a:lnTo>
                    <a:pt x="24430" y="14406"/>
                  </a:lnTo>
                  <a:lnTo>
                    <a:pt x="23504" y="16152"/>
                  </a:lnTo>
                  <a:lnTo>
                    <a:pt x="22544" y="17899"/>
                  </a:lnTo>
                  <a:lnTo>
                    <a:pt x="21548" y="19645"/>
                  </a:lnTo>
                  <a:lnTo>
                    <a:pt x="20518" y="21391"/>
                  </a:lnTo>
                  <a:lnTo>
                    <a:pt x="20518" y="75961"/>
                  </a:lnTo>
                  <a:lnTo>
                    <a:pt x="12223" y="75961"/>
                  </a:lnTo>
                  <a:lnTo>
                    <a:pt x="12223" y="33178"/>
                  </a:lnTo>
                  <a:lnTo>
                    <a:pt x="11446" y="34121"/>
                  </a:lnTo>
                  <a:lnTo>
                    <a:pt x="10687" y="35029"/>
                  </a:lnTo>
                  <a:lnTo>
                    <a:pt x="9944" y="35902"/>
                  </a:lnTo>
                  <a:lnTo>
                    <a:pt x="9220" y="36741"/>
                  </a:lnTo>
                  <a:lnTo>
                    <a:pt x="8512" y="37544"/>
                  </a:lnTo>
                  <a:lnTo>
                    <a:pt x="7823" y="38312"/>
                  </a:lnTo>
                  <a:lnTo>
                    <a:pt x="7150" y="39046"/>
                  </a:lnTo>
                  <a:lnTo>
                    <a:pt x="6496" y="39744"/>
                  </a:lnTo>
                  <a:lnTo>
                    <a:pt x="5858" y="40408"/>
                  </a:lnTo>
                  <a:lnTo>
                    <a:pt x="5238" y="41036"/>
                  </a:lnTo>
                  <a:lnTo>
                    <a:pt x="0" y="33615"/>
                  </a:lnTo>
                  <a:lnTo>
                    <a:pt x="2890" y="30450"/>
                  </a:lnTo>
                  <a:lnTo>
                    <a:pt x="5622" y="27241"/>
                  </a:lnTo>
                  <a:lnTo>
                    <a:pt x="8198" y="23989"/>
                  </a:lnTo>
                  <a:lnTo>
                    <a:pt x="10617" y="20693"/>
                  </a:lnTo>
                  <a:lnTo>
                    <a:pt x="12878" y="17353"/>
                  </a:lnTo>
                  <a:lnTo>
                    <a:pt x="14982" y="13970"/>
                  </a:lnTo>
                  <a:lnTo>
                    <a:pt x="16929" y="10542"/>
                  </a:lnTo>
                  <a:lnTo>
                    <a:pt x="18719" y="7072"/>
                  </a:lnTo>
                  <a:lnTo>
                    <a:pt x="20352" y="355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861811" y="5142076"/>
              <a:ext cx="77708" cy="99972"/>
            </a:xfrm>
            <a:custGeom>
              <a:avLst/>
              <a:pathLst>
                <a:path w="77708" h="99972">
                  <a:moveTo>
                    <a:pt x="72469" y="0"/>
                  </a:moveTo>
                  <a:lnTo>
                    <a:pt x="76835" y="7421"/>
                  </a:lnTo>
                  <a:lnTo>
                    <a:pt x="71862" y="8015"/>
                  </a:lnTo>
                  <a:lnTo>
                    <a:pt x="66724" y="8574"/>
                  </a:lnTo>
                  <a:lnTo>
                    <a:pt x="61419" y="9097"/>
                  </a:lnTo>
                  <a:lnTo>
                    <a:pt x="55949" y="9586"/>
                  </a:lnTo>
                  <a:lnTo>
                    <a:pt x="50313" y="10040"/>
                  </a:lnTo>
                  <a:lnTo>
                    <a:pt x="44511" y="10460"/>
                  </a:lnTo>
                  <a:lnTo>
                    <a:pt x="38544" y="10844"/>
                  </a:lnTo>
                  <a:lnTo>
                    <a:pt x="32410" y="11193"/>
                  </a:lnTo>
                  <a:lnTo>
                    <a:pt x="26110" y="11507"/>
                  </a:lnTo>
                  <a:lnTo>
                    <a:pt x="19645" y="11787"/>
                  </a:lnTo>
                  <a:lnTo>
                    <a:pt x="19645" y="21391"/>
                  </a:lnTo>
                  <a:lnTo>
                    <a:pt x="46275" y="21391"/>
                  </a:lnTo>
                  <a:lnTo>
                    <a:pt x="48021" y="13533"/>
                  </a:lnTo>
                  <a:lnTo>
                    <a:pt x="56316" y="15279"/>
                  </a:lnTo>
                  <a:lnTo>
                    <a:pt x="56224" y="15890"/>
                  </a:lnTo>
                  <a:lnTo>
                    <a:pt x="56124" y="16502"/>
                  </a:lnTo>
                  <a:lnTo>
                    <a:pt x="56015" y="17113"/>
                  </a:lnTo>
                  <a:lnTo>
                    <a:pt x="55897" y="17724"/>
                  </a:lnTo>
                  <a:lnTo>
                    <a:pt x="55770" y="18335"/>
                  </a:lnTo>
                  <a:lnTo>
                    <a:pt x="55635" y="18946"/>
                  </a:lnTo>
                  <a:lnTo>
                    <a:pt x="55491" y="19558"/>
                  </a:lnTo>
                  <a:lnTo>
                    <a:pt x="55338" y="20169"/>
                  </a:lnTo>
                  <a:lnTo>
                    <a:pt x="55177" y="20780"/>
                  </a:lnTo>
                  <a:lnTo>
                    <a:pt x="55006" y="21391"/>
                  </a:lnTo>
                  <a:lnTo>
                    <a:pt x="77708" y="21391"/>
                  </a:lnTo>
                  <a:lnTo>
                    <a:pt x="77708" y="28813"/>
                  </a:lnTo>
                  <a:lnTo>
                    <a:pt x="52824" y="28813"/>
                  </a:lnTo>
                  <a:lnTo>
                    <a:pt x="52557" y="29769"/>
                  </a:lnTo>
                  <a:lnTo>
                    <a:pt x="52282" y="30716"/>
                  </a:lnTo>
                  <a:lnTo>
                    <a:pt x="51998" y="31655"/>
                  </a:lnTo>
                  <a:lnTo>
                    <a:pt x="51706" y="32585"/>
                  </a:lnTo>
                  <a:lnTo>
                    <a:pt x="51405" y="33506"/>
                  </a:lnTo>
                  <a:lnTo>
                    <a:pt x="51095" y="34418"/>
                  </a:lnTo>
                  <a:lnTo>
                    <a:pt x="50776" y="35322"/>
                  </a:lnTo>
                  <a:lnTo>
                    <a:pt x="50449" y="36217"/>
                  </a:lnTo>
                  <a:lnTo>
                    <a:pt x="50113" y="37103"/>
                  </a:lnTo>
                  <a:lnTo>
                    <a:pt x="49768" y="37980"/>
                  </a:lnTo>
                  <a:lnTo>
                    <a:pt x="73342" y="37980"/>
                  </a:lnTo>
                  <a:lnTo>
                    <a:pt x="73342" y="99536"/>
                  </a:lnTo>
                  <a:lnTo>
                    <a:pt x="64611" y="99536"/>
                  </a:lnTo>
                  <a:lnTo>
                    <a:pt x="64611" y="93860"/>
                  </a:lnTo>
                  <a:lnTo>
                    <a:pt x="33615" y="93860"/>
                  </a:lnTo>
                  <a:lnTo>
                    <a:pt x="33615" y="99536"/>
                  </a:lnTo>
                  <a:lnTo>
                    <a:pt x="25757" y="99536"/>
                  </a:lnTo>
                  <a:lnTo>
                    <a:pt x="25757" y="37980"/>
                  </a:lnTo>
                  <a:lnTo>
                    <a:pt x="41036" y="37980"/>
                  </a:lnTo>
                  <a:lnTo>
                    <a:pt x="41381" y="37103"/>
                  </a:lnTo>
                  <a:lnTo>
                    <a:pt x="41717" y="36217"/>
                  </a:lnTo>
                  <a:lnTo>
                    <a:pt x="42045" y="35322"/>
                  </a:lnTo>
                  <a:lnTo>
                    <a:pt x="42364" y="34418"/>
                  </a:lnTo>
                  <a:lnTo>
                    <a:pt x="42673" y="33506"/>
                  </a:lnTo>
                  <a:lnTo>
                    <a:pt x="42975" y="32585"/>
                  </a:lnTo>
                  <a:lnTo>
                    <a:pt x="43267" y="31655"/>
                  </a:lnTo>
                  <a:lnTo>
                    <a:pt x="43551" y="30716"/>
                  </a:lnTo>
                  <a:lnTo>
                    <a:pt x="43826" y="29769"/>
                  </a:lnTo>
                  <a:lnTo>
                    <a:pt x="44092" y="28813"/>
                  </a:lnTo>
                  <a:lnTo>
                    <a:pt x="19645" y="28813"/>
                  </a:lnTo>
                  <a:lnTo>
                    <a:pt x="19645" y="32305"/>
                  </a:lnTo>
                  <a:lnTo>
                    <a:pt x="19616" y="38489"/>
                  </a:lnTo>
                  <a:lnTo>
                    <a:pt x="19531" y="44293"/>
                  </a:lnTo>
                  <a:lnTo>
                    <a:pt x="19389" y="49717"/>
                  </a:lnTo>
                  <a:lnTo>
                    <a:pt x="19191" y="54762"/>
                  </a:lnTo>
                  <a:lnTo>
                    <a:pt x="18935" y="59427"/>
                  </a:lnTo>
                  <a:lnTo>
                    <a:pt x="18623" y="63711"/>
                  </a:lnTo>
                  <a:lnTo>
                    <a:pt x="18254" y="67616"/>
                  </a:lnTo>
                  <a:lnTo>
                    <a:pt x="17829" y="71142"/>
                  </a:lnTo>
                  <a:lnTo>
                    <a:pt x="17346" y="74287"/>
                  </a:lnTo>
                  <a:lnTo>
                    <a:pt x="16807" y="77053"/>
                  </a:lnTo>
                  <a:lnTo>
                    <a:pt x="16203" y="79600"/>
                  </a:lnTo>
                  <a:lnTo>
                    <a:pt x="15524" y="82091"/>
                  </a:lnTo>
                  <a:lnTo>
                    <a:pt x="14771" y="84525"/>
                  </a:lnTo>
                  <a:lnTo>
                    <a:pt x="13943" y="86902"/>
                  </a:lnTo>
                  <a:lnTo>
                    <a:pt x="13042" y="89222"/>
                  </a:lnTo>
                  <a:lnTo>
                    <a:pt x="12066" y="91486"/>
                  </a:lnTo>
                  <a:lnTo>
                    <a:pt x="11016" y="93692"/>
                  </a:lnTo>
                  <a:lnTo>
                    <a:pt x="9892" y="95842"/>
                  </a:lnTo>
                  <a:lnTo>
                    <a:pt x="8694" y="97936"/>
                  </a:lnTo>
                  <a:lnTo>
                    <a:pt x="7421" y="99972"/>
                  </a:lnTo>
                  <a:lnTo>
                    <a:pt x="0" y="93860"/>
                  </a:lnTo>
                  <a:lnTo>
                    <a:pt x="1104" y="92245"/>
                  </a:lnTo>
                  <a:lnTo>
                    <a:pt x="2147" y="90543"/>
                  </a:lnTo>
                  <a:lnTo>
                    <a:pt x="3130" y="88753"/>
                  </a:lnTo>
                  <a:lnTo>
                    <a:pt x="4051" y="86875"/>
                  </a:lnTo>
                  <a:lnTo>
                    <a:pt x="4911" y="84911"/>
                  </a:lnTo>
                  <a:lnTo>
                    <a:pt x="5710" y="82859"/>
                  </a:lnTo>
                  <a:lnTo>
                    <a:pt x="6448" y="80720"/>
                  </a:lnTo>
                  <a:lnTo>
                    <a:pt x="7124" y="78493"/>
                  </a:lnTo>
                  <a:lnTo>
                    <a:pt x="7740" y="76180"/>
                  </a:lnTo>
                  <a:lnTo>
                    <a:pt x="8294" y="73779"/>
                  </a:lnTo>
                  <a:lnTo>
                    <a:pt x="8792" y="71150"/>
                  </a:lnTo>
                  <a:lnTo>
                    <a:pt x="9237" y="68156"/>
                  </a:lnTo>
                  <a:lnTo>
                    <a:pt x="9630" y="64794"/>
                  </a:lnTo>
                  <a:lnTo>
                    <a:pt x="9971" y="61066"/>
                  </a:lnTo>
                  <a:lnTo>
                    <a:pt x="10259" y="56971"/>
                  </a:lnTo>
                  <a:lnTo>
                    <a:pt x="10494" y="52509"/>
                  </a:lnTo>
                  <a:lnTo>
                    <a:pt x="10678" y="47681"/>
                  </a:lnTo>
                  <a:lnTo>
                    <a:pt x="10809" y="42486"/>
                  </a:lnTo>
                  <a:lnTo>
                    <a:pt x="10887" y="36924"/>
                  </a:lnTo>
                  <a:lnTo>
                    <a:pt x="10914" y="30995"/>
                  </a:lnTo>
                  <a:lnTo>
                    <a:pt x="10914" y="4802"/>
                  </a:lnTo>
                  <a:lnTo>
                    <a:pt x="18366" y="4439"/>
                  </a:lnTo>
                  <a:lnTo>
                    <a:pt x="25530" y="4051"/>
                  </a:lnTo>
                  <a:lnTo>
                    <a:pt x="32406" y="3636"/>
                  </a:lnTo>
                  <a:lnTo>
                    <a:pt x="38993" y="3195"/>
                  </a:lnTo>
                  <a:lnTo>
                    <a:pt x="45293" y="2728"/>
                  </a:lnTo>
                  <a:lnTo>
                    <a:pt x="51304" y="2235"/>
                  </a:lnTo>
                  <a:lnTo>
                    <a:pt x="57028" y="1715"/>
                  </a:lnTo>
                  <a:lnTo>
                    <a:pt x="62463" y="1169"/>
                  </a:lnTo>
                  <a:lnTo>
                    <a:pt x="67610" y="59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895426" y="5187478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895426" y="5203631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895426" y="5219347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958728" y="5141203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950870" y="5173508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980556" y="5146878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084458" y="5141203"/>
              <a:ext cx="79017" cy="100409"/>
            </a:xfrm>
            <a:custGeom>
              <a:avLst/>
              <a:pathLst>
                <a:path w="79017" h="100409">
                  <a:moveTo>
                    <a:pt x="17899" y="57626"/>
                  </a:moveTo>
                  <a:lnTo>
                    <a:pt x="16755" y="58835"/>
                  </a:lnTo>
                  <a:lnTo>
                    <a:pt x="15594" y="60018"/>
                  </a:lnTo>
                  <a:lnTo>
                    <a:pt x="14415" y="61175"/>
                  </a:lnTo>
                  <a:lnTo>
                    <a:pt x="13219" y="62306"/>
                  </a:lnTo>
                  <a:lnTo>
                    <a:pt x="12005" y="63410"/>
                  </a:lnTo>
                  <a:lnTo>
                    <a:pt x="10774" y="64489"/>
                  </a:lnTo>
                  <a:lnTo>
                    <a:pt x="9525" y="65541"/>
                  </a:lnTo>
                  <a:lnTo>
                    <a:pt x="8259" y="66567"/>
                  </a:lnTo>
                  <a:lnTo>
                    <a:pt x="6976" y="67566"/>
                  </a:lnTo>
                  <a:lnTo>
                    <a:pt x="5675" y="68540"/>
                  </a:lnTo>
                  <a:lnTo>
                    <a:pt x="0" y="61555"/>
                  </a:lnTo>
                  <a:lnTo>
                    <a:pt x="3833" y="58442"/>
                  </a:lnTo>
                  <a:lnTo>
                    <a:pt x="7473" y="55216"/>
                  </a:lnTo>
                  <a:lnTo>
                    <a:pt x="10922" y="51876"/>
                  </a:lnTo>
                  <a:lnTo>
                    <a:pt x="14179" y="48423"/>
                  </a:lnTo>
                  <a:lnTo>
                    <a:pt x="17244" y="44856"/>
                  </a:lnTo>
                  <a:lnTo>
                    <a:pt x="20116" y="41176"/>
                  </a:lnTo>
                  <a:lnTo>
                    <a:pt x="22797" y="37382"/>
                  </a:lnTo>
                  <a:lnTo>
                    <a:pt x="25285" y="33475"/>
                  </a:lnTo>
                  <a:lnTo>
                    <a:pt x="27582" y="29454"/>
                  </a:lnTo>
                  <a:lnTo>
                    <a:pt x="29686" y="25320"/>
                  </a:lnTo>
                  <a:lnTo>
                    <a:pt x="6548" y="25320"/>
                  </a:lnTo>
                  <a:lnTo>
                    <a:pt x="6548" y="17025"/>
                  </a:lnTo>
                  <a:lnTo>
                    <a:pt x="36234" y="17025"/>
                  </a:lnTo>
                  <a:lnTo>
                    <a:pt x="35697" y="15471"/>
                  </a:lnTo>
                  <a:lnTo>
                    <a:pt x="35134" y="13952"/>
                  </a:lnTo>
                  <a:lnTo>
                    <a:pt x="34545" y="12468"/>
                  </a:lnTo>
                  <a:lnTo>
                    <a:pt x="33929" y="11018"/>
                  </a:lnTo>
                  <a:lnTo>
                    <a:pt x="33287" y="9604"/>
                  </a:lnTo>
                  <a:lnTo>
                    <a:pt x="32619" y="8224"/>
                  </a:lnTo>
                  <a:lnTo>
                    <a:pt x="31925" y="6880"/>
                  </a:lnTo>
                  <a:lnTo>
                    <a:pt x="31205" y="5570"/>
                  </a:lnTo>
                  <a:lnTo>
                    <a:pt x="30458" y="4295"/>
                  </a:lnTo>
                  <a:lnTo>
                    <a:pt x="29686" y="3055"/>
                  </a:lnTo>
                  <a:lnTo>
                    <a:pt x="38854" y="0"/>
                  </a:lnTo>
                  <a:lnTo>
                    <a:pt x="39792" y="1584"/>
                  </a:lnTo>
                  <a:lnTo>
                    <a:pt x="40687" y="3195"/>
                  </a:lnTo>
                  <a:lnTo>
                    <a:pt x="41538" y="4832"/>
                  </a:lnTo>
                  <a:lnTo>
                    <a:pt x="42346" y="6496"/>
                  </a:lnTo>
                  <a:lnTo>
                    <a:pt x="43110" y="8185"/>
                  </a:lnTo>
                  <a:lnTo>
                    <a:pt x="43830" y="9901"/>
                  </a:lnTo>
                  <a:lnTo>
                    <a:pt x="44507" y="11643"/>
                  </a:lnTo>
                  <a:lnTo>
                    <a:pt x="45140" y="13411"/>
                  </a:lnTo>
                  <a:lnTo>
                    <a:pt x="45729" y="15205"/>
                  </a:lnTo>
                  <a:lnTo>
                    <a:pt x="46275" y="17025"/>
                  </a:lnTo>
                  <a:lnTo>
                    <a:pt x="77708" y="17025"/>
                  </a:lnTo>
                  <a:lnTo>
                    <a:pt x="77708" y="25320"/>
                  </a:lnTo>
                  <a:lnTo>
                    <a:pt x="48458" y="25320"/>
                  </a:lnTo>
                  <a:lnTo>
                    <a:pt x="48825" y="28420"/>
                  </a:lnTo>
                  <a:lnTo>
                    <a:pt x="49226" y="31432"/>
                  </a:lnTo>
                  <a:lnTo>
                    <a:pt x="49663" y="34357"/>
                  </a:lnTo>
                  <a:lnTo>
                    <a:pt x="50134" y="37195"/>
                  </a:lnTo>
                  <a:lnTo>
                    <a:pt x="50641" y="39945"/>
                  </a:lnTo>
                  <a:lnTo>
                    <a:pt x="51182" y="42608"/>
                  </a:lnTo>
                  <a:lnTo>
                    <a:pt x="51758" y="45184"/>
                  </a:lnTo>
                  <a:lnTo>
                    <a:pt x="52370" y="47672"/>
                  </a:lnTo>
                  <a:lnTo>
                    <a:pt x="53016" y="50073"/>
                  </a:lnTo>
                  <a:lnTo>
                    <a:pt x="53697" y="52387"/>
                  </a:lnTo>
                  <a:lnTo>
                    <a:pt x="55508" y="51217"/>
                  </a:lnTo>
                  <a:lnTo>
                    <a:pt x="57277" y="49977"/>
                  </a:lnTo>
                  <a:lnTo>
                    <a:pt x="59001" y="48667"/>
                  </a:lnTo>
                  <a:lnTo>
                    <a:pt x="60682" y="47288"/>
                  </a:lnTo>
                  <a:lnTo>
                    <a:pt x="62319" y="45839"/>
                  </a:lnTo>
                  <a:lnTo>
                    <a:pt x="63912" y="44319"/>
                  </a:lnTo>
                  <a:lnTo>
                    <a:pt x="65462" y="42730"/>
                  </a:lnTo>
                  <a:lnTo>
                    <a:pt x="66968" y="41071"/>
                  </a:lnTo>
                  <a:lnTo>
                    <a:pt x="68431" y="39343"/>
                  </a:lnTo>
                  <a:lnTo>
                    <a:pt x="69850" y="37544"/>
                  </a:lnTo>
                  <a:lnTo>
                    <a:pt x="76398" y="45402"/>
                  </a:lnTo>
                  <a:lnTo>
                    <a:pt x="74708" y="47209"/>
                  </a:lnTo>
                  <a:lnTo>
                    <a:pt x="72958" y="48964"/>
                  </a:lnTo>
                  <a:lnTo>
                    <a:pt x="71146" y="50667"/>
                  </a:lnTo>
                  <a:lnTo>
                    <a:pt x="69273" y="52317"/>
                  </a:lnTo>
                  <a:lnTo>
                    <a:pt x="67339" y="53915"/>
                  </a:lnTo>
                  <a:lnTo>
                    <a:pt x="65344" y="55460"/>
                  </a:lnTo>
                  <a:lnTo>
                    <a:pt x="63288" y="56953"/>
                  </a:lnTo>
                  <a:lnTo>
                    <a:pt x="61171" y="58394"/>
                  </a:lnTo>
                  <a:lnTo>
                    <a:pt x="58992" y="59782"/>
                  </a:lnTo>
                  <a:lnTo>
                    <a:pt x="56753" y="61118"/>
                  </a:lnTo>
                  <a:lnTo>
                    <a:pt x="58075" y="64091"/>
                  </a:lnTo>
                  <a:lnTo>
                    <a:pt x="59599" y="67073"/>
                  </a:lnTo>
                  <a:lnTo>
                    <a:pt x="61323" y="70063"/>
                  </a:lnTo>
                  <a:lnTo>
                    <a:pt x="63249" y="73063"/>
                  </a:lnTo>
                  <a:lnTo>
                    <a:pt x="65375" y="76071"/>
                  </a:lnTo>
                  <a:lnTo>
                    <a:pt x="67702" y="79087"/>
                  </a:lnTo>
                  <a:lnTo>
                    <a:pt x="70229" y="82113"/>
                  </a:lnTo>
                  <a:lnTo>
                    <a:pt x="72958" y="85147"/>
                  </a:lnTo>
                  <a:lnTo>
                    <a:pt x="75887" y="88189"/>
                  </a:lnTo>
                  <a:lnTo>
                    <a:pt x="79017" y="91241"/>
                  </a:lnTo>
                  <a:lnTo>
                    <a:pt x="72469" y="99536"/>
                  </a:lnTo>
                  <a:lnTo>
                    <a:pt x="69579" y="96724"/>
                  </a:lnTo>
                  <a:lnTo>
                    <a:pt x="66846" y="93878"/>
                  </a:lnTo>
                  <a:lnTo>
                    <a:pt x="64270" y="90997"/>
                  </a:lnTo>
                  <a:lnTo>
                    <a:pt x="61852" y="88080"/>
                  </a:lnTo>
                  <a:lnTo>
                    <a:pt x="59590" y="85129"/>
                  </a:lnTo>
                  <a:lnTo>
                    <a:pt x="57486" y="82143"/>
                  </a:lnTo>
                  <a:lnTo>
                    <a:pt x="55539" y="79122"/>
                  </a:lnTo>
                  <a:lnTo>
                    <a:pt x="53749" y="76066"/>
                  </a:lnTo>
                  <a:lnTo>
                    <a:pt x="52116" y="72975"/>
                  </a:lnTo>
                  <a:lnTo>
                    <a:pt x="50641" y="69850"/>
                  </a:lnTo>
                  <a:lnTo>
                    <a:pt x="49279" y="66575"/>
                  </a:lnTo>
                  <a:lnTo>
                    <a:pt x="47986" y="63039"/>
                  </a:lnTo>
                  <a:lnTo>
                    <a:pt x="46764" y="59241"/>
                  </a:lnTo>
                  <a:lnTo>
                    <a:pt x="45612" y="55181"/>
                  </a:lnTo>
                  <a:lnTo>
                    <a:pt x="44529" y="50859"/>
                  </a:lnTo>
                  <a:lnTo>
                    <a:pt x="43516" y="46275"/>
                  </a:lnTo>
                  <a:lnTo>
                    <a:pt x="42573" y="41429"/>
                  </a:lnTo>
                  <a:lnTo>
                    <a:pt x="41700" y="36322"/>
                  </a:lnTo>
                  <a:lnTo>
                    <a:pt x="40897" y="30952"/>
                  </a:lnTo>
                  <a:lnTo>
                    <a:pt x="40163" y="25320"/>
                  </a:lnTo>
                  <a:lnTo>
                    <a:pt x="38854" y="25320"/>
                  </a:lnTo>
                  <a:lnTo>
                    <a:pt x="37946" y="27503"/>
                  </a:lnTo>
                  <a:lnTo>
                    <a:pt x="36968" y="29686"/>
                  </a:lnTo>
                  <a:lnTo>
                    <a:pt x="35920" y="31869"/>
                  </a:lnTo>
                  <a:lnTo>
                    <a:pt x="34802" y="34051"/>
                  </a:lnTo>
                  <a:lnTo>
                    <a:pt x="33615" y="36234"/>
                  </a:lnTo>
                  <a:lnTo>
                    <a:pt x="32358" y="38417"/>
                  </a:lnTo>
                  <a:lnTo>
                    <a:pt x="31030" y="40600"/>
                  </a:lnTo>
                  <a:lnTo>
                    <a:pt x="29633" y="42783"/>
                  </a:lnTo>
                  <a:lnTo>
                    <a:pt x="28167" y="44965"/>
                  </a:lnTo>
                  <a:lnTo>
                    <a:pt x="26630" y="47148"/>
                  </a:lnTo>
                  <a:lnTo>
                    <a:pt x="26630" y="89495"/>
                  </a:lnTo>
                  <a:lnTo>
                    <a:pt x="28882" y="88622"/>
                  </a:lnTo>
                  <a:lnTo>
                    <a:pt x="31100" y="87749"/>
                  </a:lnTo>
                  <a:lnTo>
                    <a:pt x="33283" y="86875"/>
                  </a:lnTo>
                  <a:lnTo>
                    <a:pt x="35431" y="86002"/>
                  </a:lnTo>
                  <a:lnTo>
                    <a:pt x="37544" y="85129"/>
                  </a:lnTo>
                  <a:lnTo>
                    <a:pt x="39622" y="84256"/>
                  </a:lnTo>
                  <a:lnTo>
                    <a:pt x="41665" y="83383"/>
                  </a:lnTo>
                  <a:lnTo>
                    <a:pt x="43673" y="82510"/>
                  </a:lnTo>
                  <a:lnTo>
                    <a:pt x="45646" y="81637"/>
                  </a:lnTo>
                  <a:lnTo>
                    <a:pt x="47585" y="80764"/>
                  </a:lnTo>
                  <a:lnTo>
                    <a:pt x="49768" y="88185"/>
                  </a:lnTo>
                  <a:lnTo>
                    <a:pt x="46899" y="89643"/>
                  </a:lnTo>
                  <a:lnTo>
                    <a:pt x="44057" y="91049"/>
                  </a:lnTo>
                  <a:lnTo>
                    <a:pt x="41242" y="92402"/>
                  </a:lnTo>
                  <a:lnTo>
                    <a:pt x="38452" y="93703"/>
                  </a:lnTo>
                  <a:lnTo>
                    <a:pt x="35688" y="94952"/>
                  </a:lnTo>
                  <a:lnTo>
                    <a:pt x="32951" y="96148"/>
                  </a:lnTo>
                  <a:lnTo>
                    <a:pt x="30240" y="97292"/>
                  </a:lnTo>
                  <a:lnTo>
                    <a:pt x="27555" y="98383"/>
                  </a:lnTo>
                  <a:lnTo>
                    <a:pt x="24897" y="99422"/>
                  </a:lnTo>
                  <a:lnTo>
                    <a:pt x="22264" y="100409"/>
                  </a:lnTo>
                  <a:lnTo>
                    <a:pt x="17899" y="96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061320" y="5141203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615153" y="5261904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90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645276" y="5266269"/>
              <a:ext cx="69850" cy="96043"/>
            </a:xfrm>
            <a:custGeom>
              <a:avLst/>
              <a:pathLst>
                <a:path w="69850" h="96043">
                  <a:moveTo>
                    <a:pt x="38417" y="46712"/>
                  </a:moveTo>
                  <a:lnTo>
                    <a:pt x="17025" y="46712"/>
                  </a:lnTo>
                  <a:lnTo>
                    <a:pt x="16777" y="52147"/>
                  </a:lnTo>
                  <a:lnTo>
                    <a:pt x="16379" y="57451"/>
                  </a:lnTo>
                  <a:lnTo>
                    <a:pt x="15834" y="62624"/>
                  </a:lnTo>
                  <a:lnTo>
                    <a:pt x="15139" y="67667"/>
                  </a:lnTo>
                  <a:lnTo>
                    <a:pt x="14297" y="72578"/>
                  </a:lnTo>
                  <a:lnTo>
                    <a:pt x="13306" y="77358"/>
                  </a:lnTo>
                  <a:lnTo>
                    <a:pt x="12166" y="82008"/>
                  </a:lnTo>
                  <a:lnTo>
                    <a:pt x="10879" y="86526"/>
                  </a:lnTo>
                  <a:lnTo>
                    <a:pt x="9442" y="90914"/>
                  </a:lnTo>
                  <a:lnTo>
                    <a:pt x="7858" y="95170"/>
                  </a:lnTo>
                  <a:lnTo>
                    <a:pt x="0" y="90368"/>
                  </a:lnTo>
                  <a:lnTo>
                    <a:pt x="1658" y="85705"/>
                  </a:lnTo>
                  <a:lnTo>
                    <a:pt x="3143" y="80973"/>
                  </a:lnTo>
                  <a:lnTo>
                    <a:pt x="4452" y="76171"/>
                  </a:lnTo>
                  <a:lnTo>
                    <a:pt x="5588" y="71299"/>
                  </a:lnTo>
                  <a:lnTo>
                    <a:pt x="6548" y="66357"/>
                  </a:lnTo>
                  <a:lnTo>
                    <a:pt x="7334" y="61345"/>
                  </a:lnTo>
                  <a:lnTo>
                    <a:pt x="7945" y="56264"/>
                  </a:lnTo>
                  <a:lnTo>
                    <a:pt x="8381" y="51112"/>
                  </a:lnTo>
                  <a:lnTo>
                    <a:pt x="8643" y="45891"/>
                  </a:lnTo>
                  <a:lnTo>
                    <a:pt x="8731" y="40600"/>
                  </a:lnTo>
                  <a:lnTo>
                    <a:pt x="8731" y="0"/>
                  </a:lnTo>
                  <a:lnTo>
                    <a:pt x="65920" y="0"/>
                  </a:lnTo>
                  <a:lnTo>
                    <a:pt x="65920" y="26630"/>
                  </a:lnTo>
                  <a:lnTo>
                    <a:pt x="46712" y="26630"/>
                  </a:lnTo>
                  <a:lnTo>
                    <a:pt x="46712" y="38854"/>
                  </a:lnTo>
                  <a:lnTo>
                    <a:pt x="69850" y="38854"/>
                  </a:lnTo>
                  <a:lnTo>
                    <a:pt x="69850" y="46712"/>
                  </a:lnTo>
                  <a:lnTo>
                    <a:pt x="46712" y="46712"/>
                  </a:lnTo>
                  <a:lnTo>
                    <a:pt x="46712" y="59372"/>
                  </a:lnTo>
                  <a:lnTo>
                    <a:pt x="65484" y="59372"/>
                  </a:lnTo>
                  <a:lnTo>
                    <a:pt x="65484" y="96043"/>
                  </a:lnTo>
                  <a:lnTo>
                    <a:pt x="57189" y="96043"/>
                  </a:lnTo>
                  <a:lnTo>
                    <a:pt x="57189" y="89495"/>
                  </a:lnTo>
                  <a:lnTo>
                    <a:pt x="28376" y="89495"/>
                  </a:lnTo>
                  <a:lnTo>
                    <a:pt x="28376" y="96043"/>
                  </a:lnTo>
                  <a:lnTo>
                    <a:pt x="20081" y="96043"/>
                  </a:lnTo>
                  <a:lnTo>
                    <a:pt x="20081" y="59372"/>
                  </a:lnTo>
                  <a:lnTo>
                    <a:pt x="38417" y="593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662302" y="5274127"/>
              <a:ext cx="40600" cy="10914"/>
            </a:xfrm>
            <a:custGeom>
              <a:avLst/>
              <a:pathLst>
                <a:path w="40600" h="10914">
                  <a:moveTo>
                    <a:pt x="40600" y="0"/>
                  </a:moveTo>
                  <a:lnTo>
                    <a:pt x="0" y="0"/>
                  </a:lnTo>
                  <a:lnTo>
                    <a:pt x="0" y="10914"/>
                  </a:lnTo>
                  <a:lnTo>
                    <a:pt x="40600" y="109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662302" y="5292899"/>
              <a:ext cx="21391" cy="12223"/>
            </a:xfrm>
            <a:custGeom>
              <a:avLst/>
              <a:pathLst>
                <a:path w="21391" h="12223">
                  <a:moveTo>
                    <a:pt x="0" y="0"/>
                  </a:moveTo>
                  <a:lnTo>
                    <a:pt x="0" y="12223"/>
                  </a:lnTo>
                  <a:lnTo>
                    <a:pt x="21391" y="12223"/>
                  </a:lnTo>
                  <a:lnTo>
                    <a:pt x="2139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673653" y="5333500"/>
              <a:ext cx="28813" cy="14406"/>
            </a:xfrm>
            <a:custGeom>
              <a:avLst/>
              <a:pathLst>
                <a:path w="28813" h="14406">
                  <a:moveTo>
                    <a:pt x="0" y="14406"/>
                  </a:moveTo>
                  <a:lnTo>
                    <a:pt x="28813" y="14406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726913" y="5264959"/>
              <a:ext cx="100845" cy="76398"/>
            </a:xfrm>
            <a:custGeom>
              <a:avLst/>
              <a:pathLst>
                <a:path w="100845" h="76398">
                  <a:moveTo>
                    <a:pt x="84693" y="0"/>
                  </a:moveTo>
                  <a:lnTo>
                    <a:pt x="84693" y="68103"/>
                  </a:lnTo>
                  <a:lnTo>
                    <a:pt x="100845" y="68103"/>
                  </a:lnTo>
                  <a:lnTo>
                    <a:pt x="100845" y="76398"/>
                  </a:lnTo>
                  <a:lnTo>
                    <a:pt x="0" y="76398"/>
                  </a:lnTo>
                  <a:lnTo>
                    <a:pt x="0" y="68103"/>
                  </a:lnTo>
                  <a:lnTo>
                    <a:pt x="16589" y="68103"/>
                  </a:lnTo>
                  <a:lnTo>
                    <a:pt x="1658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2752234" y="5273254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752234" y="5290280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2752234" y="5306869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2752234" y="5323895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2729533" y="5342231"/>
              <a:ext cx="37980" cy="20954"/>
            </a:xfrm>
            <a:custGeom>
              <a:avLst/>
              <a:pathLst>
                <a:path w="37980" h="20954">
                  <a:moveTo>
                    <a:pt x="32305" y="0"/>
                  </a:moveTo>
                  <a:lnTo>
                    <a:pt x="37980" y="6548"/>
                  </a:lnTo>
                  <a:lnTo>
                    <a:pt x="35597" y="8185"/>
                  </a:lnTo>
                  <a:lnTo>
                    <a:pt x="32986" y="9779"/>
                  </a:lnTo>
                  <a:lnTo>
                    <a:pt x="30149" y="11328"/>
                  </a:lnTo>
                  <a:lnTo>
                    <a:pt x="27084" y="12834"/>
                  </a:lnTo>
                  <a:lnTo>
                    <a:pt x="23792" y="14297"/>
                  </a:lnTo>
                  <a:lnTo>
                    <a:pt x="20273" y="15716"/>
                  </a:lnTo>
                  <a:lnTo>
                    <a:pt x="16528" y="17091"/>
                  </a:lnTo>
                  <a:lnTo>
                    <a:pt x="12555" y="18422"/>
                  </a:lnTo>
                  <a:lnTo>
                    <a:pt x="8355" y="19710"/>
                  </a:lnTo>
                  <a:lnTo>
                    <a:pt x="3929" y="20954"/>
                  </a:lnTo>
                  <a:lnTo>
                    <a:pt x="0" y="12660"/>
                  </a:lnTo>
                  <a:lnTo>
                    <a:pt x="3780" y="11747"/>
                  </a:lnTo>
                  <a:lnTo>
                    <a:pt x="7439" y="10756"/>
                  </a:lnTo>
                  <a:lnTo>
                    <a:pt x="10975" y="9687"/>
                  </a:lnTo>
                  <a:lnTo>
                    <a:pt x="14389" y="8539"/>
                  </a:lnTo>
                  <a:lnTo>
                    <a:pt x="17680" y="7312"/>
                  </a:lnTo>
                  <a:lnTo>
                    <a:pt x="20850" y="6007"/>
                  </a:lnTo>
                  <a:lnTo>
                    <a:pt x="23897" y="4623"/>
                  </a:lnTo>
                  <a:lnTo>
                    <a:pt x="26822" y="3160"/>
                  </a:lnTo>
                  <a:lnTo>
                    <a:pt x="29625" y="1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2783666" y="5342668"/>
              <a:ext cx="40600" cy="20081"/>
            </a:xfrm>
            <a:custGeom>
              <a:avLst/>
              <a:pathLst>
                <a:path w="40600" h="20081">
                  <a:moveTo>
                    <a:pt x="5675" y="0"/>
                  </a:moveTo>
                  <a:lnTo>
                    <a:pt x="9167" y="820"/>
                  </a:lnTo>
                  <a:lnTo>
                    <a:pt x="12660" y="1711"/>
                  </a:lnTo>
                  <a:lnTo>
                    <a:pt x="16152" y="2671"/>
                  </a:lnTo>
                  <a:lnTo>
                    <a:pt x="19645" y="3702"/>
                  </a:lnTo>
                  <a:lnTo>
                    <a:pt x="23137" y="4802"/>
                  </a:lnTo>
                  <a:lnTo>
                    <a:pt x="26630" y="5972"/>
                  </a:lnTo>
                  <a:lnTo>
                    <a:pt x="30122" y="7212"/>
                  </a:lnTo>
                  <a:lnTo>
                    <a:pt x="33615" y="8521"/>
                  </a:lnTo>
                  <a:lnTo>
                    <a:pt x="37107" y="9901"/>
                  </a:lnTo>
                  <a:lnTo>
                    <a:pt x="40600" y="11350"/>
                  </a:lnTo>
                  <a:lnTo>
                    <a:pt x="35361" y="20081"/>
                  </a:lnTo>
                  <a:lnTo>
                    <a:pt x="31864" y="18379"/>
                  </a:lnTo>
                  <a:lnTo>
                    <a:pt x="28359" y="16764"/>
                  </a:lnTo>
                  <a:lnTo>
                    <a:pt x="24844" y="15236"/>
                  </a:lnTo>
                  <a:lnTo>
                    <a:pt x="21321" y="13795"/>
                  </a:lnTo>
                  <a:lnTo>
                    <a:pt x="17789" y="12442"/>
                  </a:lnTo>
                  <a:lnTo>
                    <a:pt x="14249" y="11176"/>
                  </a:lnTo>
                  <a:lnTo>
                    <a:pt x="10700" y="9997"/>
                  </a:lnTo>
                  <a:lnTo>
                    <a:pt x="7142" y="8905"/>
                  </a:lnTo>
                  <a:lnTo>
                    <a:pt x="3575" y="7901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2837800" y="5261904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2863557" y="5261904"/>
              <a:ext cx="76834" cy="100845"/>
            </a:xfrm>
            <a:custGeom>
              <a:avLst/>
              <a:pathLst>
                <a:path w="76834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4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40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2953053" y="5261904"/>
              <a:ext cx="58499" cy="100845"/>
            </a:xfrm>
            <a:custGeom>
              <a:avLst/>
              <a:pathLst>
                <a:path w="58499" h="100845">
                  <a:moveTo>
                    <a:pt x="24010" y="0"/>
                  </a:moveTo>
                  <a:lnTo>
                    <a:pt x="32742" y="0"/>
                  </a:lnTo>
                  <a:lnTo>
                    <a:pt x="32742" y="33615"/>
                  </a:lnTo>
                  <a:lnTo>
                    <a:pt x="56316" y="33615"/>
                  </a:lnTo>
                  <a:lnTo>
                    <a:pt x="56316" y="41910"/>
                  </a:lnTo>
                  <a:lnTo>
                    <a:pt x="32742" y="41910"/>
                  </a:lnTo>
                  <a:lnTo>
                    <a:pt x="32742" y="60245"/>
                  </a:lnTo>
                  <a:lnTo>
                    <a:pt x="58499" y="60245"/>
                  </a:lnTo>
                  <a:lnTo>
                    <a:pt x="58499" y="68540"/>
                  </a:lnTo>
                  <a:lnTo>
                    <a:pt x="31869" y="68540"/>
                  </a:lnTo>
                  <a:lnTo>
                    <a:pt x="31218" y="72399"/>
                  </a:lnTo>
                  <a:lnTo>
                    <a:pt x="30314" y="76119"/>
                  </a:lnTo>
                  <a:lnTo>
                    <a:pt x="29158" y="79698"/>
                  </a:lnTo>
                  <a:lnTo>
                    <a:pt x="27747" y="83138"/>
                  </a:lnTo>
                  <a:lnTo>
                    <a:pt x="26084" y="86439"/>
                  </a:lnTo>
                  <a:lnTo>
                    <a:pt x="24168" y="89600"/>
                  </a:lnTo>
                  <a:lnTo>
                    <a:pt x="21998" y="92621"/>
                  </a:lnTo>
                  <a:lnTo>
                    <a:pt x="19575" y="95502"/>
                  </a:lnTo>
                  <a:lnTo>
                    <a:pt x="16899" y="98244"/>
                  </a:lnTo>
                  <a:lnTo>
                    <a:pt x="13969" y="100845"/>
                  </a:lnTo>
                  <a:lnTo>
                    <a:pt x="6548" y="95170"/>
                  </a:lnTo>
                  <a:lnTo>
                    <a:pt x="9228" y="92782"/>
                  </a:lnTo>
                  <a:lnTo>
                    <a:pt x="11682" y="90333"/>
                  </a:lnTo>
                  <a:lnTo>
                    <a:pt x="13908" y="87823"/>
                  </a:lnTo>
                  <a:lnTo>
                    <a:pt x="15908" y="85251"/>
                  </a:lnTo>
                  <a:lnTo>
                    <a:pt x="17680" y="82619"/>
                  </a:lnTo>
                  <a:lnTo>
                    <a:pt x="19226" y="79925"/>
                  </a:lnTo>
                  <a:lnTo>
                    <a:pt x="20544" y="77171"/>
                  </a:lnTo>
                  <a:lnTo>
                    <a:pt x="21636" y="74355"/>
                  </a:lnTo>
                  <a:lnTo>
                    <a:pt x="22500" y="71478"/>
                  </a:lnTo>
                  <a:lnTo>
                    <a:pt x="23137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24010" y="60245"/>
                  </a:lnTo>
                  <a:lnTo>
                    <a:pt x="24010" y="41910"/>
                  </a:lnTo>
                  <a:lnTo>
                    <a:pt x="2182" y="41910"/>
                  </a:lnTo>
                  <a:lnTo>
                    <a:pt x="2182" y="33615"/>
                  </a:lnTo>
                  <a:lnTo>
                    <a:pt x="24010" y="336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2992780" y="5266706"/>
              <a:ext cx="15716" cy="25320"/>
            </a:xfrm>
            <a:custGeom>
              <a:avLst/>
              <a:pathLst>
                <a:path w="15716" h="25320">
                  <a:moveTo>
                    <a:pt x="7421" y="0"/>
                  </a:moveTo>
                  <a:lnTo>
                    <a:pt x="15716" y="3055"/>
                  </a:lnTo>
                  <a:lnTo>
                    <a:pt x="15009" y="5636"/>
                  </a:lnTo>
                  <a:lnTo>
                    <a:pt x="14284" y="8137"/>
                  </a:lnTo>
                  <a:lnTo>
                    <a:pt x="13542" y="10560"/>
                  </a:lnTo>
                  <a:lnTo>
                    <a:pt x="12782" y="12904"/>
                  </a:lnTo>
                  <a:lnTo>
                    <a:pt x="12005" y="15170"/>
                  </a:lnTo>
                  <a:lnTo>
                    <a:pt x="11210" y="17357"/>
                  </a:lnTo>
                  <a:lnTo>
                    <a:pt x="10398" y="19466"/>
                  </a:lnTo>
                  <a:lnTo>
                    <a:pt x="9569" y="21496"/>
                  </a:lnTo>
                  <a:lnTo>
                    <a:pt x="8722" y="23447"/>
                  </a:lnTo>
                  <a:lnTo>
                    <a:pt x="7858" y="25320"/>
                  </a:lnTo>
                  <a:lnTo>
                    <a:pt x="0" y="20955"/>
                  </a:lnTo>
                  <a:lnTo>
                    <a:pt x="938" y="18859"/>
                  </a:lnTo>
                  <a:lnTo>
                    <a:pt x="1833" y="16764"/>
                  </a:lnTo>
                  <a:lnTo>
                    <a:pt x="2684" y="14668"/>
                  </a:lnTo>
                  <a:lnTo>
                    <a:pt x="3492" y="12573"/>
                  </a:lnTo>
                  <a:lnTo>
                    <a:pt x="4256" y="10477"/>
                  </a:lnTo>
                  <a:lnTo>
                    <a:pt x="4976" y="8382"/>
                  </a:lnTo>
                  <a:lnTo>
                    <a:pt x="5653" y="6286"/>
                  </a:lnTo>
                  <a:lnTo>
                    <a:pt x="6286" y="4191"/>
                  </a:lnTo>
                  <a:lnTo>
                    <a:pt x="6875" y="2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954799" y="5267579"/>
              <a:ext cx="17025" cy="23574"/>
            </a:xfrm>
            <a:custGeom>
              <a:avLst/>
              <a:pathLst>
                <a:path w="17025" h="23574">
                  <a:moveTo>
                    <a:pt x="7421" y="0"/>
                  </a:moveTo>
                  <a:lnTo>
                    <a:pt x="8539" y="1846"/>
                  </a:lnTo>
                  <a:lnTo>
                    <a:pt x="9621" y="3719"/>
                  </a:lnTo>
                  <a:lnTo>
                    <a:pt x="10669" y="5618"/>
                  </a:lnTo>
                  <a:lnTo>
                    <a:pt x="11682" y="7543"/>
                  </a:lnTo>
                  <a:lnTo>
                    <a:pt x="12660" y="9495"/>
                  </a:lnTo>
                  <a:lnTo>
                    <a:pt x="13603" y="11472"/>
                  </a:lnTo>
                  <a:lnTo>
                    <a:pt x="14511" y="13476"/>
                  </a:lnTo>
                  <a:lnTo>
                    <a:pt x="15384" y="15506"/>
                  </a:lnTo>
                  <a:lnTo>
                    <a:pt x="16222" y="17562"/>
                  </a:lnTo>
                  <a:lnTo>
                    <a:pt x="17025" y="19645"/>
                  </a:lnTo>
                  <a:lnTo>
                    <a:pt x="8731" y="23574"/>
                  </a:lnTo>
                  <a:lnTo>
                    <a:pt x="8015" y="21330"/>
                  </a:lnTo>
                  <a:lnTo>
                    <a:pt x="7264" y="19138"/>
                  </a:lnTo>
                  <a:lnTo>
                    <a:pt x="6478" y="16999"/>
                  </a:lnTo>
                  <a:lnTo>
                    <a:pt x="5657" y="14912"/>
                  </a:lnTo>
                  <a:lnTo>
                    <a:pt x="4802" y="12878"/>
                  </a:lnTo>
                  <a:lnTo>
                    <a:pt x="3911" y="10896"/>
                  </a:lnTo>
                  <a:lnTo>
                    <a:pt x="2986" y="8966"/>
                  </a:lnTo>
                  <a:lnTo>
                    <a:pt x="2025" y="7089"/>
                  </a:lnTo>
                  <a:lnTo>
                    <a:pt x="1030" y="5264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020720" y="5262340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019847" y="5273691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066122" y="5261904"/>
              <a:ext cx="48894" cy="92987"/>
            </a:xfrm>
            <a:custGeom>
              <a:avLst/>
              <a:pathLst>
                <a:path w="48894" h="92987">
                  <a:moveTo>
                    <a:pt x="0" y="5238"/>
                  </a:moveTo>
                  <a:lnTo>
                    <a:pt x="8294" y="5238"/>
                  </a:lnTo>
                  <a:lnTo>
                    <a:pt x="8294" y="67230"/>
                  </a:lnTo>
                  <a:lnTo>
                    <a:pt x="10259" y="65004"/>
                  </a:lnTo>
                  <a:lnTo>
                    <a:pt x="12136" y="62690"/>
                  </a:lnTo>
                  <a:lnTo>
                    <a:pt x="13926" y="60289"/>
                  </a:lnTo>
                  <a:lnTo>
                    <a:pt x="15628" y="57800"/>
                  </a:lnTo>
                  <a:lnTo>
                    <a:pt x="17244" y="55225"/>
                  </a:lnTo>
                  <a:lnTo>
                    <a:pt x="18772" y="52562"/>
                  </a:lnTo>
                  <a:lnTo>
                    <a:pt x="20212" y="49811"/>
                  </a:lnTo>
                  <a:lnTo>
                    <a:pt x="21566" y="46974"/>
                  </a:lnTo>
                  <a:lnTo>
                    <a:pt x="22832" y="44049"/>
                  </a:lnTo>
                  <a:lnTo>
                    <a:pt x="24010" y="41036"/>
                  </a:lnTo>
                  <a:lnTo>
                    <a:pt x="10477" y="41036"/>
                  </a:lnTo>
                  <a:lnTo>
                    <a:pt x="10477" y="33615"/>
                  </a:lnTo>
                  <a:lnTo>
                    <a:pt x="25757" y="33615"/>
                  </a:lnTo>
                  <a:lnTo>
                    <a:pt x="25757" y="0"/>
                  </a:lnTo>
                  <a:lnTo>
                    <a:pt x="33615" y="0"/>
                  </a:lnTo>
                  <a:lnTo>
                    <a:pt x="33615" y="33615"/>
                  </a:lnTo>
                  <a:lnTo>
                    <a:pt x="48458" y="33615"/>
                  </a:lnTo>
                  <a:lnTo>
                    <a:pt x="48458" y="41036"/>
                  </a:lnTo>
                  <a:lnTo>
                    <a:pt x="33615" y="41036"/>
                  </a:lnTo>
                  <a:lnTo>
                    <a:pt x="33615" y="44965"/>
                  </a:lnTo>
                  <a:lnTo>
                    <a:pt x="35339" y="46624"/>
                  </a:lnTo>
                  <a:lnTo>
                    <a:pt x="37020" y="48283"/>
                  </a:lnTo>
                  <a:lnTo>
                    <a:pt x="38657" y="49942"/>
                  </a:lnTo>
                  <a:lnTo>
                    <a:pt x="40251" y="51601"/>
                  </a:lnTo>
                  <a:lnTo>
                    <a:pt x="41800" y="53260"/>
                  </a:lnTo>
                  <a:lnTo>
                    <a:pt x="43307" y="54919"/>
                  </a:lnTo>
                  <a:lnTo>
                    <a:pt x="44769" y="56578"/>
                  </a:lnTo>
                  <a:lnTo>
                    <a:pt x="46188" y="58237"/>
                  </a:lnTo>
                  <a:lnTo>
                    <a:pt x="47563" y="59896"/>
                  </a:lnTo>
                  <a:lnTo>
                    <a:pt x="48894" y="61555"/>
                  </a:lnTo>
                  <a:lnTo>
                    <a:pt x="44092" y="68540"/>
                  </a:lnTo>
                  <a:lnTo>
                    <a:pt x="43045" y="67152"/>
                  </a:lnTo>
                  <a:lnTo>
                    <a:pt x="41997" y="65781"/>
                  </a:lnTo>
                  <a:lnTo>
                    <a:pt x="40949" y="64427"/>
                  </a:lnTo>
                  <a:lnTo>
                    <a:pt x="39901" y="63092"/>
                  </a:lnTo>
                  <a:lnTo>
                    <a:pt x="38854" y="61773"/>
                  </a:lnTo>
                  <a:lnTo>
                    <a:pt x="37806" y="60472"/>
                  </a:lnTo>
                  <a:lnTo>
                    <a:pt x="36758" y="59189"/>
                  </a:lnTo>
                  <a:lnTo>
                    <a:pt x="35710" y="57923"/>
                  </a:lnTo>
                  <a:lnTo>
                    <a:pt x="34663" y="56674"/>
                  </a:lnTo>
                  <a:lnTo>
                    <a:pt x="33615" y="55443"/>
                  </a:lnTo>
                  <a:lnTo>
                    <a:pt x="33615" y="82073"/>
                  </a:lnTo>
                  <a:lnTo>
                    <a:pt x="25757" y="82073"/>
                  </a:lnTo>
                  <a:lnTo>
                    <a:pt x="25757" y="52387"/>
                  </a:lnTo>
                  <a:lnTo>
                    <a:pt x="24766" y="54806"/>
                  </a:lnTo>
                  <a:lnTo>
                    <a:pt x="23714" y="57172"/>
                  </a:lnTo>
                  <a:lnTo>
                    <a:pt x="22600" y="59486"/>
                  </a:lnTo>
                  <a:lnTo>
                    <a:pt x="21426" y="61747"/>
                  </a:lnTo>
                  <a:lnTo>
                    <a:pt x="20191" y="63956"/>
                  </a:lnTo>
                  <a:lnTo>
                    <a:pt x="18894" y="66113"/>
                  </a:lnTo>
                  <a:lnTo>
                    <a:pt x="17536" y="68217"/>
                  </a:lnTo>
                  <a:lnTo>
                    <a:pt x="16117" y="70269"/>
                  </a:lnTo>
                  <a:lnTo>
                    <a:pt x="14637" y="72268"/>
                  </a:lnTo>
                  <a:lnTo>
                    <a:pt x="13096" y="74215"/>
                  </a:lnTo>
                  <a:lnTo>
                    <a:pt x="8294" y="68103"/>
                  </a:lnTo>
                  <a:lnTo>
                    <a:pt x="8294" y="85129"/>
                  </a:lnTo>
                  <a:lnTo>
                    <a:pt x="41910" y="85129"/>
                  </a:lnTo>
                  <a:lnTo>
                    <a:pt x="41910" y="92987"/>
                  </a:lnTo>
                  <a:lnTo>
                    <a:pt x="0" y="929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101484" y="5267142"/>
              <a:ext cx="14843" cy="24884"/>
            </a:xfrm>
            <a:custGeom>
              <a:avLst/>
              <a:pathLst>
                <a:path w="14843" h="24884">
                  <a:moveTo>
                    <a:pt x="7421" y="0"/>
                  </a:moveTo>
                  <a:lnTo>
                    <a:pt x="14843" y="2619"/>
                  </a:lnTo>
                  <a:lnTo>
                    <a:pt x="14048" y="5199"/>
                  </a:lnTo>
                  <a:lnTo>
                    <a:pt x="13236" y="7700"/>
                  </a:lnTo>
                  <a:lnTo>
                    <a:pt x="12407" y="10123"/>
                  </a:lnTo>
                  <a:lnTo>
                    <a:pt x="11560" y="12468"/>
                  </a:lnTo>
                  <a:lnTo>
                    <a:pt x="10695" y="14733"/>
                  </a:lnTo>
                  <a:lnTo>
                    <a:pt x="9813" y="16921"/>
                  </a:lnTo>
                  <a:lnTo>
                    <a:pt x="8914" y="19029"/>
                  </a:lnTo>
                  <a:lnTo>
                    <a:pt x="7997" y="21059"/>
                  </a:lnTo>
                  <a:lnTo>
                    <a:pt x="7063" y="23011"/>
                  </a:lnTo>
                  <a:lnTo>
                    <a:pt x="6111" y="24884"/>
                  </a:lnTo>
                  <a:lnTo>
                    <a:pt x="0" y="21391"/>
                  </a:lnTo>
                  <a:lnTo>
                    <a:pt x="938" y="19213"/>
                  </a:lnTo>
                  <a:lnTo>
                    <a:pt x="1833" y="17043"/>
                  </a:lnTo>
                  <a:lnTo>
                    <a:pt x="2684" y="14882"/>
                  </a:lnTo>
                  <a:lnTo>
                    <a:pt x="3492" y="12730"/>
                  </a:lnTo>
                  <a:lnTo>
                    <a:pt x="4256" y="10586"/>
                  </a:lnTo>
                  <a:lnTo>
                    <a:pt x="4976" y="8451"/>
                  </a:lnTo>
                  <a:lnTo>
                    <a:pt x="5653" y="6325"/>
                  </a:lnTo>
                  <a:lnTo>
                    <a:pt x="6286" y="4208"/>
                  </a:lnTo>
                  <a:lnTo>
                    <a:pt x="6875" y="20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077036" y="5268452"/>
              <a:ext cx="13533" cy="23137"/>
            </a:xfrm>
            <a:custGeom>
              <a:avLst/>
              <a:pathLst>
                <a:path w="13533" h="23137">
                  <a:moveTo>
                    <a:pt x="6111" y="0"/>
                  </a:moveTo>
                  <a:lnTo>
                    <a:pt x="6971" y="1851"/>
                  </a:lnTo>
                  <a:lnTo>
                    <a:pt x="7805" y="3736"/>
                  </a:lnTo>
                  <a:lnTo>
                    <a:pt x="8613" y="5657"/>
                  </a:lnTo>
                  <a:lnTo>
                    <a:pt x="9394" y="7613"/>
                  </a:lnTo>
                  <a:lnTo>
                    <a:pt x="10150" y="9604"/>
                  </a:lnTo>
                  <a:lnTo>
                    <a:pt x="10879" y="11630"/>
                  </a:lnTo>
                  <a:lnTo>
                    <a:pt x="11582" y="13690"/>
                  </a:lnTo>
                  <a:lnTo>
                    <a:pt x="12258" y="15786"/>
                  </a:lnTo>
                  <a:lnTo>
                    <a:pt x="12909" y="17916"/>
                  </a:lnTo>
                  <a:lnTo>
                    <a:pt x="13533" y="20081"/>
                  </a:lnTo>
                  <a:lnTo>
                    <a:pt x="6985" y="23137"/>
                  </a:lnTo>
                  <a:lnTo>
                    <a:pt x="6443" y="21046"/>
                  </a:lnTo>
                  <a:lnTo>
                    <a:pt x="5867" y="18964"/>
                  </a:lnTo>
                  <a:lnTo>
                    <a:pt x="5256" y="16890"/>
                  </a:lnTo>
                  <a:lnTo>
                    <a:pt x="4610" y="14825"/>
                  </a:lnTo>
                  <a:lnTo>
                    <a:pt x="3929" y="12769"/>
                  </a:lnTo>
                  <a:lnTo>
                    <a:pt x="3213" y="10721"/>
                  </a:lnTo>
                  <a:lnTo>
                    <a:pt x="2462" y="8683"/>
                  </a:lnTo>
                  <a:lnTo>
                    <a:pt x="1676" y="6653"/>
                  </a:lnTo>
                  <a:lnTo>
                    <a:pt x="855" y="463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109342" y="5263650"/>
              <a:ext cx="53697" cy="98226"/>
            </a:xfrm>
            <a:custGeom>
              <a:avLst/>
              <a:pathLst>
                <a:path w="53697" h="98226">
                  <a:moveTo>
                    <a:pt x="48894" y="0"/>
                  </a:moveTo>
                  <a:lnTo>
                    <a:pt x="53260" y="7421"/>
                  </a:lnTo>
                  <a:lnTo>
                    <a:pt x="50326" y="8189"/>
                  </a:lnTo>
                  <a:lnTo>
                    <a:pt x="47288" y="8923"/>
                  </a:lnTo>
                  <a:lnTo>
                    <a:pt x="44145" y="9621"/>
                  </a:lnTo>
                  <a:lnTo>
                    <a:pt x="40897" y="10285"/>
                  </a:lnTo>
                  <a:lnTo>
                    <a:pt x="37544" y="10914"/>
                  </a:lnTo>
                  <a:lnTo>
                    <a:pt x="34086" y="11507"/>
                  </a:lnTo>
                  <a:lnTo>
                    <a:pt x="30524" y="12066"/>
                  </a:lnTo>
                  <a:lnTo>
                    <a:pt x="26857" y="12590"/>
                  </a:lnTo>
                  <a:lnTo>
                    <a:pt x="23085" y="13079"/>
                  </a:lnTo>
                  <a:lnTo>
                    <a:pt x="19208" y="13533"/>
                  </a:lnTo>
                  <a:lnTo>
                    <a:pt x="19208" y="33615"/>
                  </a:lnTo>
                  <a:lnTo>
                    <a:pt x="53697" y="33615"/>
                  </a:lnTo>
                  <a:lnTo>
                    <a:pt x="53697" y="41036"/>
                  </a:lnTo>
                  <a:lnTo>
                    <a:pt x="43219" y="41036"/>
                  </a:lnTo>
                  <a:lnTo>
                    <a:pt x="43219" y="97353"/>
                  </a:lnTo>
                  <a:lnTo>
                    <a:pt x="35361" y="97353"/>
                  </a:lnTo>
                  <a:lnTo>
                    <a:pt x="35361" y="41036"/>
                  </a:lnTo>
                  <a:lnTo>
                    <a:pt x="19208" y="41036"/>
                  </a:lnTo>
                  <a:lnTo>
                    <a:pt x="19097" y="46125"/>
                  </a:lnTo>
                  <a:lnTo>
                    <a:pt x="18938" y="50911"/>
                  </a:lnTo>
                  <a:lnTo>
                    <a:pt x="18730" y="55397"/>
                  </a:lnTo>
                  <a:lnTo>
                    <a:pt x="18475" y="59582"/>
                  </a:lnTo>
                  <a:lnTo>
                    <a:pt x="18171" y="63465"/>
                  </a:lnTo>
                  <a:lnTo>
                    <a:pt x="17820" y="67047"/>
                  </a:lnTo>
                  <a:lnTo>
                    <a:pt x="17421" y="70328"/>
                  </a:lnTo>
                  <a:lnTo>
                    <a:pt x="16973" y="73307"/>
                  </a:lnTo>
                  <a:lnTo>
                    <a:pt x="16478" y="75985"/>
                  </a:lnTo>
                  <a:lnTo>
                    <a:pt x="15934" y="78362"/>
                  </a:lnTo>
                  <a:lnTo>
                    <a:pt x="15334" y="80565"/>
                  </a:lnTo>
                  <a:lnTo>
                    <a:pt x="14668" y="82719"/>
                  </a:lnTo>
                  <a:lnTo>
                    <a:pt x="13937" y="84826"/>
                  </a:lnTo>
                  <a:lnTo>
                    <a:pt x="13140" y="86884"/>
                  </a:lnTo>
                  <a:lnTo>
                    <a:pt x="12278" y="88895"/>
                  </a:lnTo>
                  <a:lnTo>
                    <a:pt x="11350" y="90857"/>
                  </a:lnTo>
                  <a:lnTo>
                    <a:pt x="10357" y="92771"/>
                  </a:lnTo>
                  <a:lnTo>
                    <a:pt x="9298" y="94638"/>
                  </a:lnTo>
                  <a:lnTo>
                    <a:pt x="8174" y="96456"/>
                  </a:lnTo>
                  <a:lnTo>
                    <a:pt x="6984" y="98226"/>
                  </a:lnTo>
                  <a:lnTo>
                    <a:pt x="0" y="92551"/>
                  </a:lnTo>
                  <a:lnTo>
                    <a:pt x="1104" y="90942"/>
                  </a:lnTo>
                  <a:lnTo>
                    <a:pt x="2147" y="89259"/>
                  </a:lnTo>
                  <a:lnTo>
                    <a:pt x="3130" y="87502"/>
                  </a:lnTo>
                  <a:lnTo>
                    <a:pt x="4051" y="85671"/>
                  </a:lnTo>
                  <a:lnTo>
                    <a:pt x="4911" y="83765"/>
                  </a:lnTo>
                  <a:lnTo>
                    <a:pt x="5710" y="81785"/>
                  </a:lnTo>
                  <a:lnTo>
                    <a:pt x="6448" y="79731"/>
                  </a:lnTo>
                  <a:lnTo>
                    <a:pt x="7124" y="77603"/>
                  </a:lnTo>
                  <a:lnTo>
                    <a:pt x="7740" y="75400"/>
                  </a:lnTo>
                  <a:lnTo>
                    <a:pt x="8294" y="73124"/>
                  </a:lnTo>
                  <a:lnTo>
                    <a:pt x="8792" y="70624"/>
                  </a:lnTo>
                  <a:lnTo>
                    <a:pt x="9237" y="67754"/>
                  </a:lnTo>
                  <a:lnTo>
                    <a:pt x="9630" y="64513"/>
                  </a:lnTo>
                  <a:lnTo>
                    <a:pt x="9971" y="60900"/>
                  </a:lnTo>
                  <a:lnTo>
                    <a:pt x="10259" y="56916"/>
                  </a:lnTo>
                  <a:lnTo>
                    <a:pt x="10494" y="52562"/>
                  </a:lnTo>
                  <a:lnTo>
                    <a:pt x="10678" y="47836"/>
                  </a:lnTo>
                  <a:lnTo>
                    <a:pt x="10809" y="42739"/>
                  </a:lnTo>
                  <a:lnTo>
                    <a:pt x="10887" y="37271"/>
                  </a:lnTo>
                  <a:lnTo>
                    <a:pt x="10914" y="31432"/>
                  </a:lnTo>
                  <a:lnTo>
                    <a:pt x="10914" y="6548"/>
                  </a:lnTo>
                  <a:lnTo>
                    <a:pt x="15537" y="6090"/>
                  </a:lnTo>
                  <a:lnTo>
                    <a:pt x="19977" y="5587"/>
                  </a:lnTo>
                  <a:lnTo>
                    <a:pt x="24233" y="5042"/>
                  </a:lnTo>
                  <a:lnTo>
                    <a:pt x="28306" y="4452"/>
                  </a:lnTo>
                  <a:lnTo>
                    <a:pt x="32196" y="3819"/>
                  </a:lnTo>
                  <a:lnTo>
                    <a:pt x="35902" y="3143"/>
                  </a:lnTo>
                  <a:lnTo>
                    <a:pt x="39425" y="2422"/>
                  </a:lnTo>
                  <a:lnTo>
                    <a:pt x="42765" y="1658"/>
                  </a:lnTo>
                  <a:lnTo>
                    <a:pt x="45922" y="8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943993" y="4497707"/>
              <a:ext cx="41418" cy="79781"/>
            </a:xfrm>
            <a:custGeom>
              <a:avLst/>
              <a:pathLst>
                <a:path w="41418" h="79781">
                  <a:moveTo>
                    <a:pt x="41418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3615"/>
                  </a:lnTo>
                  <a:lnTo>
                    <a:pt x="39345" y="33615"/>
                  </a:lnTo>
                  <a:lnTo>
                    <a:pt x="39345" y="42455"/>
                  </a:lnTo>
                  <a:lnTo>
                    <a:pt x="10150" y="42455"/>
                  </a:lnTo>
                  <a:lnTo>
                    <a:pt x="10150" y="70832"/>
                  </a:lnTo>
                  <a:lnTo>
                    <a:pt x="41418" y="708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2000146" y="4563846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2056353" y="4487121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1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90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3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2088222" y="4486684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7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7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2107431" y="4513314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2107431" y="4535142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2107431" y="4557844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2169423" y="4487121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2168550" y="4507639"/>
              <a:ext cx="98226" cy="79890"/>
            </a:xfrm>
            <a:custGeom>
              <a:avLst/>
              <a:pathLst>
                <a:path w="98226" h="79890">
                  <a:moveTo>
                    <a:pt x="1746" y="8731"/>
                  </a:moveTo>
                  <a:lnTo>
                    <a:pt x="33615" y="8731"/>
                  </a:lnTo>
                  <a:lnTo>
                    <a:pt x="34134" y="7858"/>
                  </a:lnTo>
                  <a:lnTo>
                    <a:pt x="34645" y="6985"/>
                  </a:lnTo>
                  <a:lnTo>
                    <a:pt x="35147" y="6111"/>
                  </a:lnTo>
                  <a:lnTo>
                    <a:pt x="35640" y="5238"/>
                  </a:lnTo>
                  <a:lnTo>
                    <a:pt x="36125" y="4365"/>
                  </a:lnTo>
                  <a:lnTo>
                    <a:pt x="36601" y="3492"/>
                  </a:lnTo>
                  <a:lnTo>
                    <a:pt x="37068" y="2619"/>
                  </a:lnTo>
                  <a:lnTo>
                    <a:pt x="37526" y="1746"/>
                  </a:lnTo>
                  <a:lnTo>
                    <a:pt x="37976" y="873"/>
                  </a:lnTo>
                  <a:lnTo>
                    <a:pt x="38417" y="0"/>
                  </a:lnTo>
                  <a:lnTo>
                    <a:pt x="47148" y="2182"/>
                  </a:lnTo>
                  <a:lnTo>
                    <a:pt x="46882" y="2876"/>
                  </a:lnTo>
                  <a:lnTo>
                    <a:pt x="46607" y="3562"/>
                  </a:lnTo>
                  <a:lnTo>
                    <a:pt x="46323" y="4239"/>
                  </a:lnTo>
                  <a:lnTo>
                    <a:pt x="46031" y="4906"/>
                  </a:lnTo>
                  <a:lnTo>
                    <a:pt x="45729" y="5566"/>
                  </a:lnTo>
                  <a:lnTo>
                    <a:pt x="45419" y="6216"/>
                  </a:lnTo>
                  <a:lnTo>
                    <a:pt x="45101" y="6858"/>
                  </a:lnTo>
                  <a:lnTo>
                    <a:pt x="44773" y="7491"/>
                  </a:lnTo>
                  <a:lnTo>
                    <a:pt x="44437" y="8115"/>
                  </a:lnTo>
                  <a:lnTo>
                    <a:pt x="44092" y="8731"/>
                  </a:lnTo>
                  <a:lnTo>
                    <a:pt x="98226" y="8731"/>
                  </a:lnTo>
                  <a:lnTo>
                    <a:pt x="98226" y="16589"/>
                  </a:lnTo>
                  <a:lnTo>
                    <a:pt x="39290" y="16589"/>
                  </a:lnTo>
                  <a:lnTo>
                    <a:pt x="38037" y="18593"/>
                  </a:lnTo>
                  <a:lnTo>
                    <a:pt x="36723" y="20588"/>
                  </a:lnTo>
                  <a:lnTo>
                    <a:pt x="35348" y="22574"/>
                  </a:lnTo>
                  <a:lnTo>
                    <a:pt x="33912" y="24552"/>
                  </a:lnTo>
                  <a:lnTo>
                    <a:pt x="32414" y="26521"/>
                  </a:lnTo>
                  <a:lnTo>
                    <a:pt x="30856" y="28481"/>
                  </a:lnTo>
                  <a:lnTo>
                    <a:pt x="29236" y="30432"/>
                  </a:lnTo>
                  <a:lnTo>
                    <a:pt x="27555" y="32375"/>
                  </a:lnTo>
                  <a:lnTo>
                    <a:pt x="25813" y="34309"/>
                  </a:lnTo>
                  <a:lnTo>
                    <a:pt x="24010" y="36234"/>
                  </a:lnTo>
                  <a:lnTo>
                    <a:pt x="24010" y="79890"/>
                  </a:lnTo>
                  <a:lnTo>
                    <a:pt x="15716" y="79890"/>
                  </a:lnTo>
                  <a:lnTo>
                    <a:pt x="15716" y="43656"/>
                  </a:lnTo>
                  <a:lnTo>
                    <a:pt x="14834" y="44437"/>
                  </a:lnTo>
                  <a:lnTo>
                    <a:pt x="13935" y="45210"/>
                  </a:lnTo>
                  <a:lnTo>
                    <a:pt x="13018" y="45974"/>
                  </a:lnTo>
                  <a:lnTo>
                    <a:pt x="12084" y="46729"/>
                  </a:lnTo>
                  <a:lnTo>
                    <a:pt x="11132" y="47476"/>
                  </a:lnTo>
                  <a:lnTo>
                    <a:pt x="10163" y="48213"/>
                  </a:lnTo>
                  <a:lnTo>
                    <a:pt x="9176" y="48943"/>
                  </a:lnTo>
                  <a:lnTo>
                    <a:pt x="8172" y="49663"/>
                  </a:lnTo>
                  <a:lnTo>
                    <a:pt x="7150" y="50374"/>
                  </a:lnTo>
                  <a:lnTo>
                    <a:pt x="6111" y="51077"/>
                  </a:lnTo>
                  <a:lnTo>
                    <a:pt x="0" y="44092"/>
                  </a:lnTo>
                  <a:lnTo>
                    <a:pt x="3902" y="41224"/>
                  </a:lnTo>
                  <a:lnTo>
                    <a:pt x="7578" y="38382"/>
                  </a:lnTo>
                  <a:lnTo>
                    <a:pt x="11027" y="35566"/>
                  </a:lnTo>
                  <a:lnTo>
                    <a:pt x="14249" y="32777"/>
                  </a:lnTo>
                  <a:lnTo>
                    <a:pt x="17244" y="30013"/>
                  </a:lnTo>
                  <a:lnTo>
                    <a:pt x="20012" y="27276"/>
                  </a:lnTo>
                  <a:lnTo>
                    <a:pt x="22552" y="24565"/>
                  </a:lnTo>
                  <a:lnTo>
                    <a:pt x="24866" y="21880"/>
                  </a:lnTo>
                  <a:lnTo>
                    <a:pt x="26953" y="19221"/>
                  </a:lnTo>
                  <a:lnTo>
                    <a:pt x="28813" y="16589"/>
                  </a:lnTo>
                  <a:lnTo>
                    <a:pt x="1746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200419" y="4531650"/>
              <a:ext cx="68103" cy="55006"/>
            </a:xfrm>
            <a:custGeom>
              <a:avLst/>
              <a:pathLst>
                <a:path w="68103" h="55006">
                  <a:moveTo>
                    <a:pt x="9604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5251" y="9591"/>
                  </a:lnTo>
                  <a:lnTo>
                    <a:pt x="53714" y="10861"/>
                  </a:lnTo>
                  <a:lnTo>
                    <a:pt x="52143" y="12105"/>
                  </a:lnTo>
                  <a:lnTo>
                    <a:pt x="50536" y="13323"/>
                  </a:lnTo>
                  <a:lnTo>
                    <a:pt x="48895" y="14515"/>
                  </a:lnTo>
                  <a:lnTo>
                    <a:pt x="47218" y="15681"/>
                  </a:lnTo>
                  <a:lnTo>
                    <a:pt x="45507" y="16820"/>
                  </a:lnTo>
                  <a:lnTo>
                    <a:pt x="43761" y="17933"/>
                  </a:lnTo>
                  <a:lnTo>
                    <a:pt x="41979" y="19021"/>
                  </a:lnTo>
                  <a:lnTo>
                    <a:pt x="40163" y="20081"/>
                  </a:lnTo>
                  <a:lnTo>
                    <a:pt x="40163" y="23137"/>
                  </a:lnTo>
                  <a:lnTo>
                    <a:pt x="68103" y="23137"/>
                  </a:lnTo>
                  <a:lnTo>
                    <a:pt x="68103" y="30995"/>
                  </a:lnTo>
                  <a:lnTo>
                    <a:pt x="40163" y="30995"/>
                  </a:lnTo>
                  <a:lnTo>
                    <a:pt x="40163" y="46712"/>
                  </a:lnTo>
                  <a:lnTo>
                    <a:pt x="40137" y="47561"/>
                  </a:lnTo>
                  <a:lnTo>
                    <a:pt x="40058" y="48362"/>
                  </a:lnTo>
                  <a:lnTo>
                    <a:pt x="39928" y="49115"/>
                  </a:lnTo>
                  <a:lnTo>
                    <a:pt x="39744" y="49820"/>
                  </a:lnTo>
                  <a:lnTo>
                    <a:pt x="39508" y="50477"/>
                  </a:lnTo>
                  <a:lnTo>
                    <a:pt x="39220" y="51086"/>
                  </a:lnTo>
                  <a:lnTo>
                    <a:pt x="38880" y="51647"/>
                  </a:lnTo>
                  <a:lnTo>
                    <a:pt x="38487" y="52160"/>
                  </a:lnTo>
                  <a:lnTo>
                    <a:pt x="38042" y="52625"/>
                  </a:lnTo>
                  <a:lnTo>
                    <a:pt x="37544" y="53042"/>
                  </a:lnTo>
                  <a:lnTo>
                    <a:pt x="36994" y="53415"/>
                  </a:lnTo>
                  <a:lnTo>
                    <a:pt x="36391" y="53749"/>
                  </a:lnTo>
                  <a:lnTo>
                    <a:pt x="35737" y="54044"/>
                  </a:lnTo>
                  <a:lnTo>
                    <a:pt x="35029" y="54299"/>
                  </a:lnTo>
                  <a:lnTo>
                    <a:pt x="34270" y="54515"/>
                  </a:lnTo>
                  <a:lnTo>
                    <a:pt x="33458" y="54692"/>
                  </a:lnTo>
                  <a:lnTo>
                    <a:pt x="32593" y="54830"/>
                  </a:lnTo>
                  <a:lnTo>
                    <a:pt x="31676" y="54928"/>
                  </a:lnTo>
                  <a:lnTo>
                    <a:pt x="30707" y="54987"/>
                  </a:lnTo>
                  <a:lnTo>
                    <a:pt x="29686" y="55006"/>
                  </a:lnTo>
                  <a:lnTo>
                    <a:pt x="28642" y="54998"/>
                  </a:lnTo>
                  <a:lnTo>
                    <a:pt x="27608" y="54971"/>
                  </a:lnTo>
                  <a:lnTo>
                    <a:pt x="26582" y="54928"/>
                  </a:lnTo>
                  <a:lnTo>
                    <a:pt x="25565" y="54867"/>
                  </a:lnTo>
                  <a:lnTo>
                    <a:pt x="24556" y="54788"/>
                  </a:lnTo>
                  <a:lnTo>
                    <a:pt x="23556" y="54692"/>
                  </a:lnTo>
                  <a:lnTo>
                    <a:pt x="22565" y="54579"/>
                  </a:lnTo>
                  <a:lnTo>
                    <a:pt x="21583" y="54448"/>
                  </a:lnTo>
                  <a:lnTo>
                    <a:pt x="20610" y="54299"/>
                  </a:lnTo>
                  <a:lnTo>
                    <a:pt x="19645" y="54133"/>
                  </a:lnTo>
                  <a:lnTo>
                    <a:pt x="18335" y="45839"/>
                  </a:lnTo>
                  <a:lnTo>
                    <a:pt x="19134" y="46004"/>
                  </a:lnTo>
                  <a:lnTo>
                    <a:pt x="19959" y="46153"/>
                  </a:lnTo>
                  <a:lnTo>
                    <a:pt x="20810" y="46284"/>
                  </a:lnTo>
                  <a:lnTo>
                    <a:pt x="21688" y="46397"/>
                  </a:lnTo>
                  <a:lnTo>
                    <a:pt x="22592" y="46493"/>
                  </a:lnTo>
                  <a:lnTo>
                    <a:pt x="23521" y="46572"/>
                  </a:lnTo>
                  <a:lnTo>
                    <a:pt x="24478" y="46633"/>
                  </a:lnTo>
                  <a:lnTo>
                    <a:pt x="25460" y="46677"/>
                  </a:lnTo>
                  <a:lnTo>
                    <a:pt x="26468" y="46703"/>
                  </a:lnTo>
                  <a:lnTo>
                    <a:pt x="27503" y="46712"/>
                  </a:lnTo>
                  <a:lnTo>
                    <a:pt x="28332" y="46699"/>
                  </a:lnTo>
                  <a:lnTo>
                    <a:pt x="29075" y="46659"/>
                  </a:lnTo>
                  <a:lnTo>
                    <a:pt x="29729" y="46594"/>
                  </a:lnTo>
                  <a:lnTo>
                    <a:pt x="30297" y="46502"/>
                  </a:lnTo>
                  <a:lnTo>
                    <a:pt x="30777" y="46384"/>
                  </a:lnTo>
                  <a:lnTo>
                    <a:pt x="31170" y="46240"/>
                  </a:lnTo>
                  <a:lnTo>
                    <a:pt x="31476" y="46070"/>
                  </a:lnTo>
                  <a:lnTo>
                    <a:pt x="31694" y="45873"/>
                  </a:lnTo>
                  <a:lnTo>
                    <a:pt x="31825" y="45651"/>
                  </a:lnTo>
                  <a:lnTo>
                    <a:pt x="31869" y="45402"/>
                  </a:lnTo>
                  <a:lnTo>
                    <a:pt x="31869" y="30995"/>
                  </a:lnTo>
                  <a:lnTo>
                    <a:pt x="0" y="30995"/>
                  </a:lnTo>
                  <a:lnTo>
                    <a:pt x="0" y="23137"/>
                  </a:lnTo>
                  <a:lnTo>
                    <a:pt x="31869" y="23137"/>
                  </a:lnTo>
                  <a:lnTo>
                    <a:pt x="31869" y="15716"/>
                  </a:lnTo>
                  <a:lnTo>
                    <a:pt x="33252" y="14847"/>
                  </a:lnTo>
                  <a:lnTo>
                    <a:pt x="34610" y="13987"/>
                  </a:lnTo>
                  <a:lnTo>
                    <a:pt x="35942" y="13136"/>
                  </a:lnTo>
                  <a:lnTo>
                    <a:pt x="37247" y="12293"/>
                  </a:lnTo>
                  <a:lnTo>
                    <a:pt x="38526" y="11459"/>
                  </a:lnTo>
                  <a:lnTo>
                    <a:pt x="39779" y="10634"/>
                  </a:lnTo>
                  <a:lnTo>
                    <a:pt x="41006" y="9818"/>
                  </a:lnTo>
                  <a:lnTo>
                    <a:pt x="42206" y="9010"/>
                  </a:lnTo>
                  <a:lnTo>
                    <a:pt x="43381" y="8211"/>
                  </a:lnTo>
                  <a:lnTo>
                    <a:pt x="44529" y="7421"/>
                  </a:lnTo>
                  <a:lnTo>
                    <a:pt x="9604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279000" y="4487121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304321" y="4486684"/>
              <a:ext cx="76398" cy="100409"/>
            </a:xfrm>
            <a:custGeom>
              <a:avLst/>
              <a:pathLst>
                <a:path w="76398" h="100409">
                  <a:moveTo>
                    <a:pt x="5675" y="10040"/>
                  </a:moveTo>
                  <a:lnTo>
                    <a:pt x="36234" y="10040"/>
                  </a:lnTo>
                  <a:lnTo>
                    <a:pt x="36234" y="0"/>
                  </a:lnTo>
                  <a:lnTo>
                    <a:pt x="44965" y="0"/>
                  </a:lnTo>
                  <a:lnTo>
                    <a:pt x="44965" y="10040"/>
                  </a:lnTo>
                  <a:lnTo>
                    <a:pt x="76398" y="10040"/>
                  </a:lnTo>
                  <a:lnTo>
                    <a:pt x="76398" y="18335"/>
                  </a:lnTo>
                  <a:lnTo>
                    <a:pt x="44965" y="18335"/>
                  </a:lnTo>
                  <a:lnTo>
                    <a:pt x="44965" y="28376"/>
                  </a:lnTo>
                  <a:lnTo>
                    <a:pt x="72469" y="28376"/>
                  </a:lnTo>
                  <a:lnTo>
                    <a:pt x="72469" y="60682"/>
                  </a:lnTo>
                  <a:lnTo>
                    <a:pt x="44092" y="60682"/>
                  </a:lnTo>
                  <a:lnTo>
                    <a:pt x="43713" y="62995"/>
                  </a:lnTo>
                  <a:lnTo>
                    <a:pt x="43272" y="65222"/>
                  </a:lnTo>
                  <a:lnTo>
                    <a:pt x="42770" y="67361"/>
                  </a:lnTo>
                  <a:lnTo>
                    <a:pt x="42206" y="69413"/>
                  </a:lnTo>
                  <a:lnTo>
                    <a:pt x="41582" y="71377"/>
                  </a:lnTo>
                  <a:lnTo>
                    <a:pt x="40897" y="73255"/>
                  </a:lnTo>
                  <a:lnTo>
                    <a:pt x="40150" y="75045"/>
                  </a:lnTo>
                  <a:lnTo>
                    <a:pt x="39343" y="76747"/>
                  </a:lnTo>
                  <a:lnTo>
                    <a:pt x="38474" y="78362"/>
                  </a:lnTo>
                  <a:lnTo>
                    <a:pt x="37544" y="79890"/>
                  </a:lnTo>
                  <a:lnTo>
                    <a:pt x="40447" y="81340"/>
                  </a:lnTo>
                  <a:lnTo>
                    <a:pt x="43568" y="82719"/>
                  </a:lnTo>
                  <a:lnTo>
                    <a:pt x="46908" y="84029"/>
                  </a:lnTo>
                  <a:lnTo>
                    <a:pt x="50466" y="85269"/>
                  </a:lnTo>
                  <a:lnTo>
                    <a:pt x="54242" y="86439"/>
                  </a:lnTo>
                  <a:lnTo>
                    <a:pt x="58237" y="87539"/>
                  </a:lnTo>
                  <a:lnTo>
                    <a:pt x="62450" y="88569"/>
                  </a:lnTo>
                  <a:lnTo>
                    <a:pt x="66881" y="89530"/>
                  </a:lnTo>
                  <a:lnTo>
                    <a:pt x="71530" y="90420"/>
                  </a:lnTo>
                  <a:lnTo>
                    <a:pt x="76398" y="91241"/>
                  </a:lnTo>
                  <a:lnTo>
                    <a:pt x="72032" y="100409"/>
                  </a:lnTo>
                  <a:lnTo>
                    <a:pt x="67392" y="99488"/>
                  </a:lnTo>
                  <a:lnTo>
                    <a:pt x="62899" y="98471"/>
                  </a:lnTo>
                  <a:lnTo>
                    <a:pt x="58556" y="97357"/>
                  </a:lnTo>
                  <a:lnTo>
                    <a:pt x="54360" y="96148"/>
                  </a:lnTo>
                  <a:lnTo>
                    <a:pt x="50313" y="94843"/>
                  </a:lnTo>
                  <a:lnTo>
                    <a:pt x="46415" y="93441"/>
                  </a:lnTo>
                  <a:lnTo>
                    <a:pt x="42665" y="91944"/>
                  </a:lnTo>
                  <a:lnTo>
                    <a:pt x="39063" y="90350"/>
                  </a:lnTo>
                  <a:lnTo>
                    <a:pt x="35610" y="88661"/>
                  </a:lnTo>
                  <a:lnTo>
                    <a:pt x="32305" y="86875"/>
                  </a:lnTo>
                  <a:lnTo>
                    <a:pt x="30297" y="88818"/>
                  </a:lnTo>
                  <a:lnTo>
                    <a:pt x="28114" y="90630"/>
                  </a:lnTo>
                  <a:lnTo>
                    <a:pt x="25757" y="92311"/>
                  </a:lnTo>
                  <a:lnTo>
                    <a:pt x="23225" y="93860"/>
                  </a:lnTo>
                  <a:lnTo>
                    <a:pt x="20518" y="95279"/>
                  </a:lnTo>
                  <a:lnTo>
                    <a:pt x="17637" y="96567"/>
                  </a:lnTo>
                  <a:lnTo>
                    <a:pt x="14581" y="97724"/>
                  </a:lnTo>
                  <a:lnTo>
                    <a:pt x="11350" y="98750"/>
                  </a:lnTo>
                  <a:lnTo>
                    <a:pt x="7945" y="99645"/>
                  </a:lnTo>
                  <a:lnTo>
                    <a:pt x="4365" y="100409"/>
                  </a:lnTo>
                  <a:lnTo>
                    <a:pt x="0" y="91678"/>
                  </a:lnTo>
                  <a:lnTo>
                    <a:pt x="3069" y="91023"/>
                  </a:lnTo>
                  <a:lnTo>
                    <a:pt x="5989" y="90281"/>
                  </a:lnTo>
                  <a:lnTo>
                    <a:pt x="8761" y="89451"/>
                  </a:lnTo>
                  <a:lnTo>
                    <a:pt x="11385" y="88534"/>
                  </a:lnTo>
                  <a:lnTo>
                    <a:pt x="13860" y="87530"/>
                  </a:lnTo>
                  <a:lnTo>
                    <a:pt x="16187" y="86439"/>
                  </a:lnTo>
                  <a:lnTo>
                    <a:pt x="18366" y="85260"/>
                  </a:lnTo>
                  <a:lnTo>
                    <a:pt x="20396" y="83994"/>
                  </a:lnTo>
                  <a:lnTo>
                    <a:pt x="22277" y="82641"/>
                  </a:lnTo>
                  <a:lnTo>
                    <a:pt x="24010" y="81200"/>
                  </a:lnTo>
                  <a:lnTo>
                    <a:pt x="22295" y="79973"/>
                  </a:lnTo>
                  <a:lnTo>
                    <a:pt x="20640" y="78738"/>
                  </a:lnTo>
                  <a:lnTo>
                    <a:pt x="19047" y="77494"/>
                  </a:lnTo>
                  <a:lnTo>
                    <a:pt x="17514" y="76241"/>
                  </a:lnTo>
                  <a:lnTo>
                    <a:pt x="16043" y="74979"/>
                  </a:lnTo>
                  <a:lnTo>
                    <a:pt x="14633" y="73709"/>
                  </a:lnTo>
                  <a:lnTo>
                    <a:pt x="13284" y="72430"/>
                  </a:lnTo>
                  <a:lnTo>
                    <a:pt x="11996" y="71142"/>
                  </a:lnTo>
                  <a:lnTo>
                    <a:pt x="10769" y="69845"/>
                  </a:lnTo>
                  <a:lnTo>
                    <a:pt x="9604" y="68540"/>
                  </a:lnTo>
                  <a:lnTo>
                    <a:pt x="14843" y="62864"/>
                  </a:lnTo>
                  <a:lnTo>
                    <a:pt x="16091" y="64165"/>
                  </a:lnTo>
                  <a:lnTo>
                    <a:pt x="17392" y="65449"/>
                  </a:lnTo>
                  <a:lnTo>
                    <a:pt x="18745" y="66715"/>
                  </a:lnTo>
                  <a:lnTo>
                    <a:pt x="20151" y="67964"/>
                  </a:lnTo>
                  <a:lnTo>
                    <a:pt x="21609" y="69195"/>
                  </a:lnTo>
                  <a:lnTo>
                    <a:pt x="23120" y="70408"/>
                  </a:lnTo>
                  <a:lnTo>
                    <a:pt x="24683" y="71604"/>
                  </a:lnTo>
                  <a:lnTo>
                    <a:pt x="26298" y="72783"/>
                  </a:lnTo>
                  <a:lnTo>
                    <a:pt x="27966" y="73944"/>
                  </a:lnTo>
                  <a:lnTo>
                    <a:pt x="29686" y="75088"/>
                  </a:lnTo>
                  <a:lnTo>
                    <a:pt x="30367" y="73923"/>
                  </a:lnTo>
                  <a:lnTo>
                    <a:pt x="31013" y="72696"/>
                  </a:lnTo>
                  <a:lnTo>
                    <a:pt x="31624" y="71408"/>
                  </a:lnTo>
                  <a:lnTo>
                    <a:pt x="32200" y="70059"/>
                  </a:lnTo>
                  <a:lnTo>
                    <a:pt x="32742" y="68649"/>
                  </a:lnTo>
                  <a:lnTo>
                    <a:pt x="33248" y="67178"/>
                  </a:lnTo>
                  <a:lnTo>
                    <a:pt x="33720" y="65645"/>
                  </a:lnTo>
                  <a:lnTo>
                    <a:pt x="34156" y="64052"/>
                  </a:lnTo>
                  <a:lnTo>
                    <a:pt x="34558" y="62397"/>
                  </a:lnTo>
                  <a:lnTo>
                    <a:pt x="34925" y="60682"/>
                  </a:lnTo>
                  <a:lnTo>
                    <a:pt x="8294" y="60682"/>
                  </a:lnTo>
                  <a:lnTo>
                    <a:pt x="8294" y="28376"/>
                  </a:lnTo>
                  <a:lnTo>
                    <a:pt x="36234" y="28376"/>
                  </a:lnTo>
                  <a:lnTo>
                    <a:pt x="36234" y="18335"/>
                  </a:lnTo>
                  <a:lnTo>
                    <a:pt x="5675" y="183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321347" y="4523355"/>
              <a:ext cx="19208" cy="15716"/>
            </a:xfrm>
            <a:custGeom>
              <a:avLst/>
              <a:pathLst>
                <a:path w="19208" h="15716">
                  <a:moveTo>
                    <a:pt x="0" y="15716"/>
                  </a:moveTo>
                  <a:lnTo>
                    <a:pt x="18772" y="15716"/>
                  </a:lnTo>
                  <a:lnTo>
                    <a:pt x="18855" y="15100"/>
                  </a:lnTo>
                  <a:lnTo>
                    <a:pt x="18929" y="14476"/>
                  </a:lnTo>
                  <a:lnTo>
                    <a:pt x="18994" y="13843"/>
                  </a:lnTo>
                  <a:lnTo>
                    <a:pt x="19051" y="13201"/>
                  </a:lnTo>
                  <a:lnTo>
                    <a:pt x="19099" y="12551"/>
                  </a:lnTo>
                  <a:lnTo>
                    <a:pt x="19138" y="11891"/>
                  </a:lnTo>
                  <a:lnTo>
                    <a:pt x="19169" y="11224"/>
                  </a:lnTo>
                  <a:lnTo>
                    <a:pt x="19191" y="10547"/>
                  </a:lnTo>
                  <a:lnTo>
                    <a:pt x="19204" y="9861"/>
                  </a:lnTo>
                  <a:lnTo>
                    <a:pt x="19208" y="9167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349287" y="4523355"/>
              <a:ext cx="18772" cy="15716"/>
            </a:xfrm>
            <a:custGeom>
              <a:avLst/>
              <a:pathLst>
                <a:path w="18772" h="15716">
                  <a:moveTo>
                    <a:pt x="0" y="0"/>
                  </a:moveTo>
                  <a:lnTo>
                    <a:pt x="0" y="9167"/>
                  </a:lnTo>
                  <a:lnTo>
                    <a:pt x="0" y="15716"/>
                  </a:lnTo>
                  <a:lnTo>
                    <a:pt x="18772" y="1571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391197" y="4492359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19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411715" y="4500654"/>
              <a:ext cx="27940" cy="17899"/>
            </a:xfrm>
            <a:custGeom>
              <a:avLst/>
              <a:pathLst>
                <a:path w="27940" h="17899">
                  <a:moveTo>
                    <a:pt x="0" y="17899"/>
                  </a:moveTo>
                  <a:lnTo>
                    <a:pt x="27940" y="17899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448386" y="4500654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411279" y="4526848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448386" y="4526848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507322" y="4528594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613844" y="4487121"/>
              <a:ext cx="49768" cy="100409"/>
            </a:xfrm>
            <a:custGeom>
              <a:avLst/>
              <a:pathLst>
                <a:path w="49768" h="100409">
                  <a:moveTo>
                    <a:pt x="43219" y="0"/>
                  </a:moveTo>
                  <a:lnTo>
                    <a:pt x="49768" y="6985"/>
                  </a:lnTo>
                  <a:lnTo>
                    <a:pt x="46856" y="7748"/>
                  </a:lnTo>
                  <a:lnTo>
                    <a:pt x="43883" y="8469"/>
                  </a:lnTo>
                  <a:lnTo>
                    <a:pt x="40849" y="9145"/>
                  </a:lnTo>
                  <a:lnTo>
                    <a:pt x="37753" y="9779"/>
                  </a:lnTo>
                  <a:lnTo>
                    <a:pt x="34597" y="10368"/>
                  </a:lnTo>
                  <a:lnTo>
                    <a:pt x="31380" y="10914"/>
                  </a:lnTo>
                  <a:lnTo>
                    <a:pt x="28101" y="11416"/>
                  </a:lnTo>
                  <a:lnTo>
                    <a:pt x="24761" y="11874"/>
                  </a:lnTo>
                  <a:lnTo>
                    <a:pt x="21361" y="12289"/>
                  </a:lnTo>
                  <a:lnTo>
                    <a:pt x="17899" y="12660"/>
                  </a:lnTo>
                  <a:lnTo>
                    <a:pt x="17899" y="25757"/>
                  </a:lnTo>
                  <a:lnTo>
                    <a:pt x="44092" y="25757"/>
                  </a:lnTo>
                  <a:lnTo>
                    <a:pt x="44092" y="33615"/>
                  </a:lnTo>
                  <a:lnTo>
                    <a:pt x="17899" y="33615"/>
                  </a:lnTo>
                  <a:lnTo>
                    <a:pt x="17899" y="47585"/>
                  </a:lnTo>
                  <a:lnTo>
                    <a:pt x="44092" y="47585"/>
                  </a:lnTo>
                  <a:lnTo>
                    <a:pt x="44092" y="55443"/>
                  </a:lnTo>
                  <a:lnTo>
                    <a:pt x="17899" y="55443"/>
                  </a:lnTo>
                  <a:lnTo>
                    <a:pt x="17899" y="71596"/>
                  </a:lnTo>
                  <a:lnTo>
                    <a:pt x="21020" y="71150"/>
                  </a:lnTo>
                  <a:lnTo>
                    <a:pt x="24098" y="70688"/>
                  </a:lnTo>
                  <a:lnTo>
                    <a:pt x="27132" y="70207"/>
                  </a:lnTo>
                  <a:lnTo>
                    <a:pt x="30122" y="69710"/>
                  </a:lnTo>
                  <a:lnTo>
                    <a:pt x="33069" y="69195"/>
                  </a:lnTo>
                  <a:lnTo>
                    <a:pt x="35972" y="68662"/>
                  </a:lnTo>
                  <a:lnTo>
                    <a:pt x="38832" y="68112"/>
                  </a:lnTo>
                  <a:lnTo>
                    <a:pt x="41648" y="67544"/>
                  </a:lnTo>
                  <a:lnTo>
                    <a:pt x="44420" y="66959"/>
                  </a:lnTo>
                  <a:lnTo>
                    <a:pt x="47148" y="66357"/>
                  </a:lnTo>
                  <a:lnTo>
                    <a:pt x="48458" y="73779"/>
                  </a:lnTo>
                  <a:lnTo>
                    <a:pt x="45638" y="74556"/>
                  </a:lnTo>
                  <a:lnTo>
                    <a:pt x="42765" y="75315"/>
                  </a:lnTo>
                  <a:lnTo>
                    <a:pt x="39840" y="76057"/>
                  </a:lnTo>
                  <a:lnTo>
                    <a:pt x="36863" y="76782"/>
                  </a:lnTo>
                  <a:lnTo>
                    <a:pt x="33833" y="77489"/>
                  </a:lnTo>
                  <a:lnTo>
                    <a:pt x="30751" y="78179"/>
                  </a:lnTo>
                  <a:lnTo>
                    <a:pt x="27616" y="78851"/>
                  </a:lnTo>
                  <a:lnTo>
                    <a:pt x="24430" y="79506"/>
                  </a:lnTo>
                  <a:lnTo>
                    <a:pt x="21190" y="80144"/>
                  </a:lnTo>
                  <a:lnTo>
                    <a:pt x="17899" y="80764"/>
                  </a:lnTo>
                  <a:lnTo>
                    <a:pt x="17899" y="100409"/>
                  </a:lnTo>
                  <a:lnTo>
                    <a:pt x="9167" y="100409"/>
                  </a:lnTo>
                  <a:lnTo>
                    <a:pt x="9167" y="82510"/>
                  </a:lnTo>
                  <a:lnTo>
                    <a:pt x="3055" y="83383"/>
                  </a:lnTo>
                  <a:lnTo>
                    <a:pt x="0" y="74652"/>
                  </a:lnTo>
                  <a:lnTo>
                    <a:pt x="9167" y="73342"/>
                  </a:lnTo>
                  <a:lnTo>
                    <a:pt x="9167" y="6111"/>
                  </a:lnTo>
                  <a:lnTo>
                    <a:pt x="13123" y="5657"/>
                  </a:lnTo>
                  <a:lnTo>
                    <a:pt x="16956" y="5168"/>
                  </a:lnTo>
                  <a:lnTo>
                    <a:pt x="20666" y="4645"/>
                  </a:lnTo>
                  <a:lnTo>
                    <a:pt x="24255" y="4086"/>
                  </a:lnTo>
                  <a:lnTo>
                    <a:pt x="27721" y="3492"/>
                  </a:lnTo>
                  <a:lnTo>
                    <a:pt x="31065" y="2863"/>
                  </a:lnTo>
                  <a:lnTo>
                    <a:pt x="34287" y="2200"/>
                  </a:lnTo>
                  <a:lnTo>
                    <a:pt x="37387" y="1501"/>
                  </a:lnTo>
                  <a:lnTo>
                    <a:pt x="40364" y="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665794" y="4490613"/>
              <a:ext cx="48458" cy="41473"/>
            </a:xfrm>
            <a:custGeom>
              <a:avLst/>
              <a:pathLst>
                <a:path w="48458" h="41473">
                  <a:moveTo>
                    <a:pt x="38854" y="0"/>
                  </a:moveTo>
                  <a:lnTo>
                    <a:pt x="38854" y="26193"/>
                  </a:lnTo>
                  <a:lnTo>
                    <a:pt x="38884" y="27106"/>
                  </a:lnTo>
                  <a:lnTo>
                    <a:pt x="38976" y="27922"/>
                  </a:lnTo>
                  <a:lnTo>
                    <a:pt x="39129" y="28642"/>
                  </a:lnTo>
                  <a:lnTo>
                    <a:pt x="39343" y="29267"/>
                  </a:lnTo>
                  <a:lnTo>
                    <a:pt x="39618" y="29795"/>
                  </a:lnTo>
                  <a:lnTo>
                    <a:pt x="39954" y="30227"/>
                  </a:lnTo>
                  <a:lnTo>
                    <a:pt x="40351" y="30563"/>
                  </a:lnTo>
                  <a:lnTo>
                    <a:pt x="40809" y="30803"/>
                  </a:lnTo>
                  <a:lnTo>
                    <a:pt x="41329" y="30947"/>
                  </a:lnTo>
                  <a:lnTo>
                    <a:pt x="41910" y="30995"/>
                  </a:lnTo>
                  <a:lnTo>
                    <a:pt x="48458" y="30995"/>
                  </a:lnTo>
                  <a:lnTo>
                    <a:pt x="48458" y="38417"/>
                  </a:lnTo>
                  <a:lnTo>
                    <a:pt x="39727" y="38417"/>
                  </a:lnTo>
                  <a:lnTo>
                    <a:pt x="38790" y="38395"/>
                  </a:lnTo>
                  <a:lnTo>
                    <a:pt x="37902" y="38330"/>
                  </a:lnTo>
                  <a:lnTo>
                    <a:pt x="37061" y="38221"/>
                  </a:lnTo>
                  <a:lnTo>
                    <a:pt x="36269" y="38068"/>
                  </a:lnTo>
                  <a:lnTo>
                    <a:pt x="35525" y="37871"/>
                  </a:lnTo>
                  <a:lnTo>
                    <a:pt x="34828" y="37631"/>
                  </a:lnTo>
                  <a:lnTo>
                    <a:pt x="34180" y="37347"/>
                  </a:lnTo>
                  <a:lnTo>
                    <a:pt x="33580" y="37020"/>
                  </a:lnTo>
                  <a:lnTo>
                    <a:pt x="33028" y="36649"/>
                  </a:lnTo>
                  <a:lnTo>
                    <a:pt x="32523" y="36234"/>
                  </a:lnTo>
                  <a:lnTo>
                    <a:pt x="32067" y="35771"/>
                  </a:lnTo>
                  <a:lnTo>
                    <a:pt x="31659" y="35256"/>
                  </a:lnTo>
                  <a:lnTo>
                    <a:pt x="31299" y="34689"/>
                  </a:lnTo>
                  <a:lnTo>
                    <a:pt x="30987" y="34069"/>
                  </a:lnTo>
                  <a:lnTo>
                    <a:pt x="30723" y="33397"/>
                  </a:lnTo>
                  <a:lnTo>
                    <a:pt x="30506" y="32672"/>
                  </a:lnTo>
                  <a:lnTo>
                    <a:pt x="30338" y="31895"/>
                  </a:lnTo>
                  <a:lnTo>
                    <a:pt x="30218" y="31065"/>
                  </a:lnTo>
                  <a:lnTo>
                    <a:pt x="30146" y="30183"/>
                  </a:lnTo>
                  <a:lnTo>
                    <a:pt x="30122" y="29249"/>
                  </a:lnTo>
                  <a:lnTo>
                    <a:pt x="30122" y="8294"/>
                  </a:lnTo>
                  <a:lnTo>
                    <a:pt x="16152" y="8294"/>
                  </a:lnTo>
                  <a:lnTo>
                    <a:pt x="16045" y="11424"/>
                  </a:lnTo>
                  <a:lnTo>
                    <a:pt x="15899" y="14354"/>
                  </a:lnTo>
                  <a:lnTo>
                    <a:pt x="15714" y="17082"/>
                  </a:lnTo>
                  <a:lnTo>
                    <a:pt x="15489" y="19610"/>
                  </a:lnTo>
                  <a:lnTo>
                    <a:pt x="15225" y="21937"/>
                  </a:lnTo>
                  <a:lnTo>
                    <a:pt x="14921" y="24063"/>
                  </a:lnTo>
                  <a:lnTo>
                    <a:pt x="14579" y="25988"/>
                  </a:lnTo>
                  <a:lnTo>
                    <a:pt x="14197" y="27712"/>
                  </a:lnTo>
                  <a:lnTo>
                    <a:pt x="13775" y="29236"/>
                  </a:lnTo>
                  <a:lnTo>
                    <a:pt x="13315" y="30559"/>
                  </a:lnTo>
                  <a:lnTo>
                    <a:pt x="12806" y="31768"/>
                  </a:lnTo>
                  <a:lnTo>
                    <a:pt x="12241" y="32951"/>
                  </a:lnTo>
                  <a:lnTo>
                    <a:pt x="11619" y="34108"/>
                  </a:lnTo>
                  <a:lnTo>
                    <a:pt x="10940" y="35239"/>
                  </a:lnTo>
                  <a:lnTo>
                    <a:pt x="10204" y="36343"/>
                  </a:lnTo>
                  <a:lnTo>
                    <a:pt x="9412" y="37422"/>
                  </a:lnTo>
                  <a:lnTo>
                    <a:pt x="8563" y="38474"/>
                  </a:lnTo>
                  <a:lnTo>
                    <a:pt x="7657" y="39500"/>
                  </a:lnTo>
                  <a:lnTo>
                    <a:pt x="6694" y="40499"/>
                  </a:lnTo>
                  <a:lnTo>
                    <a:pt x="5675" y="41473"/>
                  </a:lnTo>
                  <a:lnTo>
                    <a:pt x="0" y="34925"/>
                  </a:lnTo>
                  <a:lnTo>
                    <a:pt x="927" y="33953"/>
                  </a:lnTo>
                  <a:lnTo>
                    <a:pt x="1789" y="32960"/>
                  </a:lnTo>
                  <a:lnTo>
                    <a:pt x="2586" y="31945"/>
                  </a:lnTo>
                  <a:lnTo>
                    <a:pt x="3317" y="30908"/>
                  </a:lnTo>
                  <a:lnTo>
                    <a:pt x="3983" y="29849"/>
                  </a:lnTo>
                  <a:lnTo>
                    <a:pt x="4583" y="28769"/>
                  </a:lnTo>
                  <a:lnTo>
                    <a:pt x="5118" y="27667"/>
                  </a:lnTo>
                  <a:lnTo>
                    <a:pt x="5588" y="26543"/>
                  </a:lnTo>
                  <a:lnTo>
                    <a:pt x="5991" y="25397"/>
                  </a:lnTo>
                  <a:lnTo>
                    <a:pt x="6330" y="24229"/>
                  </a:lnTo>
                  <a:lnTo>
                    <a:pt x="6620" y="22926"/>
                  </a:lnTo>
                  <a:lnTo>
                    <a:pt x="6880" y="21374"/>
                  </a:lnTo>
                  <a:lnTo>
                    <a:pt x="7109" y="19573"/>
                  </a:lnTo>
                  <a:lnTo>
                    <a:pt x="7308" y="17523"/>
                  </a:lnTo>
                  <a:lnTo>
                    <a:pt x="7476" y="15225"/>
                  </a:lnTo>
                  <a:lnTo>
                    <a:pt x="7613" y="12677"/>
                  </a:lnTo>
                  <a:lnTo>
                    <a:pt x="7720" y="9881"/>
                  </a:lnTo>
                  <a:lnTo>
                    <a:pt x="7797" y="6836"/>
                  </a:lnTo>
                  <a:lnTo>
                    <a:pt x="7842" y="3542"/>
                  </a:lnTo>
                  <a:lnTo>
                    <a:pt x="785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663612" y="4534269"/>
              <a:ext cx="53260" cy="53697"/>
            </a:xfrm>
            <a:custGeom>
              <a:avLst/>
              <a:pathLst>
                <a:path w="53260" h="53697">
                  <a:moveTo>
                    <a:pt x="3492" y="0"/>
                  </a:moveTo>
                  <a:lnTo>
                    <a:pt x="46712" y="0"/>
                  </a:lnTo>
                  <a:lnTo>
                    <a:pt x="46349" y="4038"/>
                  </a:lnTo>
                  <a:lnTo>
                    <a:pt x="45786" y="7945"/>
                  </a:lnTo>
                  <a:lnTo>
                    <a:pt x="45022" y="11721"/>
                  </a:lnTo>
                  <a:lnTo>
                    <a:pt x="44057" y="15367"/>
                  </a:lnTo>
                  <a:lnTo>
                    <a:pt x="42892" y="18881"/>
                  </a:lnTo>
                  <a:lnTo>
                    <a:pt x="41525" y="22264"/>
                  </a:lnTo>
                  <a:lnTo>
                    <a:pt x="39958" y="25517"/>
                  </a:lnTo>
                  <a:lnTo>
                    <a:pt x="38190" y="28638"/>
                  </a:lnTo>
                  <a:lnTo>
                    <a:pt x="36221" y="31628"/>
                  </a:lnTo>
                  <a:lnTo>
                    <a:pt x="34051" y="34488"/>
                  </a:lnTo>
                  <a:lnTo>
                    <a:pt x="35265" y="35457"/>
                  </a:lnTo>
                  <a:lnTo>
                    <a:pt x="36636" y="36444"/>
                  </a:lnTo>
                  <a:lnTo>
                    <a:pt x="38164" y="37448"/>
                  </a:lnTo>
                  <a:lnTo>
                    <a:pt x="39849" y="38469"/>
                  </a:lnTo>
                  <a:lnTo>
                    <a:pt x="41691" y="39508"/>
                  </a:lnTo>
                  <a:lnTo>
                    <a:pt x="43691" y="40565"/>
                  </a:lnTo>
                  <a:lnTo>
                    <a:pt x="45847" y="41639"/>
                  </a:lnTo>
                  <a:lnTo>
                    <a:pt x="48161" y="42730"/>
                  </a:lnTo>
                  <a:lnTo>
                    <a:pt x="50632" y="43839"/>
                  </a:lnTo>
                  <a:lnTo>
                    <a:pt x="53260" y="44965"/>
                  </a:lnTo>
                  <a:lnTo>
                    <a:pt x="48458" y="53697"/>
                  </a:lnTo>
                  <a:lnTo>
                    <a:pt x="46362" y="52784"/>
                  </a:lnTo>
                  <a:lnTo>
                    <a:pt x="44267" y="51793"/>
                  </a:lnTo>
                  <a:lnTo>
                    <a:pt x="42171" y="50724"/>
                  </a:lnTo>
                  <a:lnTo>
                    <a:pt x="40076" y="49576"/>
                  </a:lnTo>
                  <a:lnTo>
                    <a:pt x="37980" y="48349"/>
                  </a:lnTo>
                  <a:lnTo>
                    <a:pt x="35885" y="47043"/>
                  </a:lnTo>
                  <a:lnTo>
                    <a:pt x="33789" y="45660"/>
                  </a:lnTo>
                  <a:lnTo>
                    <a:pt x="31694" y="44197"/>
                  </a:lnTo>
                  <a:lnTo>
                    <a:pt x="29598" y="42656"/>
                  </a:lnTo>
                  <a:lnTo>
                    <a:pt x="27503" y="41036"/>
                  </a:lnTo>
                  <a:lnTo>
                    <a:pt x="25621" y="42577"/>
                  </a:lnTo>
                  <a:lnTo>
                    <a:pt x="23644" y="44057"/>
                  </a:lnTo>
                  <a:lnTo>
                    <a:pt x="21570" y="45476"/>
                  </a:lnTo>
                  <a:lnTo>
                    <a:pt x="19400" y="46834"/>
                  </a:lnTo>
                  <a:lnTo>
                    <a:pt x="17135" y="48131"/>
                  </a:lnTo>
                  <a:lnTo>
                    <a:pt x="14773" y="49366"/>
                  </a:lnTo>
                  <a:lnTo>
                    <a:pt x="12315" y="50540"/>
                  </a:lnTo>
                  <a:lnTo>
                    <a:pt x="9761" y="51654"/>
                  </a:lnTo>
                  <a:lnTo>
                    <a:pt x="7111" y="52706"/>
                  </a:lnTo>
                  <a:lnTo>
                    <a:pt x="4365" y="53697"/>
                  </a:lnTo>
                  <a:lnTo>
                    <a:pt x="0" y="45402"/>
                  </a:lnTo>
                  <a:lnTo>
                    <a:pt x="2409" y="44586"/>
                  </a:lnTo>
                  <a:lnTo>
                    <a:pt x="4749" y="43708"/>
                  </a:lnTo>
                  <a:lnTo>
                    <a:pt x="7019" y="42770"/>
                  </a:lnTo>
                  <a:lnTo>
                    <a:pt x="9220" y="41770"/>
                  </a:lnTo>
                  <a:lnTo>
                    <a:pt x="11350" y="40709"/>
                  </a:lnTo>
                  <a:lnTo>
                    <a:pt x="13411" y="39587"/>
                  </a:lnTo>
                  <a:lnTo>
                    <a:pt x="15401" y="38404"/>
                  </a:lnTo>
                  <a:lnTo>
                    <a:pt x="17322" y="37160"/>
                  </a:lnTo>
                  <a:lnTo>
                    <a:pt x="19173" y="35854"/>
                  </a:lnTo>
                  <a:lnTo>
                    <a:pt x="20955" y="34488"/>
                  </a:lnTo>
                  <a:lnTo>
                    <a:pt x="19095" y="32257"/>
                  </a:lnTo>
                  <a:lnTo>
                    <a:pt x="17357" y="29930"/>
                  </a:lnTo>
                  <a:lnTo>
                    <a:pt x="15742" y="27507"/>
                  </a:lnTo>
                  <a:lnTo>
                    <a:pt x="14249" y="24988"/>
                  </a:lnTo>
                  <a:lnTo>
                    <a:pt x="12878" y="22373"/>
                  </a:lnTo>
                  <a:lnTo>
                    <a:pt x="11630" y="19662"/>
                  </a:lnTo>
                  <a:lnTo>
                    <a:pt x="10503" y="16855"/>
                  </a:lnTo>
                  <a:lnTo>
                    <a:pt x="9499" y="13952"/>
                  </a:lnTo>
                  <a:lnTo>
                    <a:pt x="8617" y="10953"/>
                  </a:lnTo>
                  <a:lnTo>
                    <a:pt x="7858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679764" y="4542127"/>
              <a:ext cx="20081" cy="20518"/>
            </a:xfrm>
            <a:custGeom>
              <a:avLst/>
              <a:pathLst>
                <a:path w="20081" h="20518">
                  <a:moveTo>
                    <a:pt x="0" y="0"/>
                  </a:moveTo>
                  <a:lnTo>
                    <a:pt x="820" y="2405"/>
                  </a:lnTo>
                  <a:lnTo>
                    <a:pt x="1711" y="4732"/>
                  </a:lnTo>
                  <a:lnTo>
                    <a:pt x="2671" y="6980"/>
                  </a:lnTo>
                  <a:lnTo>
                    <a:pt x="3702" y="9150"/>
                  </a:lnTo>
                  <a:lnTo>
                    <a:pt x="4802" y="11241"/>
                  </a:lnTo>
                  <a:lnTo>
                    <a:pt x="5972" y="13254"/>
                  </a:lnTo>
                  <a:lnTo>
                    <a:pt x="7212" y="15188"/>
                  </a:lnTo>
                  <a:lnTo>
                    <a:pt x="8521" y="17043"/>
                  </a:lnTo>
                  <a:lnTo>
                    <a:pt x="9901" y="18820"/>
                  </a:lnTo>
                  <a:lnTo>
                    <a:pt x="11350" y="20518"/>
                  </a:lnTo>
                  <a:lnTo>
                    <a:pt x="12616" y="18663"/>
                  </a:lnTo>
                  <a:lnTo>
                    <a:pt x="13795" y="16764"/>
                  </a:lnTo>
                  <a:lnTo>
                    <a:pt x="14886" y="14821"/>
                  </a:lnTo>
                  <a:lnTo>
                    <a:pt x="15890" y="12834"/>
                  </a:lnTo>
                  <a:lnTo>
                    <a:pt x="16807" y="10804"/>
                  </a:lnTo>
                  <a:lnTo>
                    <a:pt x="17637" y="8731"/>
                  </a:lnTo>
                  <a:lnTo>
                    <a:pt x="18379" y="6613"/>
                  </a:lnTo>
                  <a:lnTo>
                    <a:pt x="19034" y="4452"/>
                  </a:lnTo>
                  <a:lnTo>
                    <a:pt x="19601" y="2248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769696" y="4487121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774499" y="4525538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6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729969" y="4495415"/>
              <a:ext cx="35798" cy="80764"/>
            </a:xfrm>
            <a:custGeom>
              <a:avLst/>
              <a:pathLst>
                <a:path w="35798" h="80764">
                  <a:moveTo>
                    <a:pt x="35798" y="0"/>
                  </a:moveTo>
                  <a:lnTo>
                    <a:pt x="35798" y="77271"/>
                  </a:lnTo>
                  <a:lnTo>
                    <a:pt x="27503" y="77271"/>
                  </a:lnTo>
                  <a:lnTo>
                    <a:pt x="27503" y="71159"/>
                  </a:lnTo>
                  <a:lnTo>
                    <a:pt x="8294" y="71159"/>
                  </a:lnTo>
                  <a:lnTo>
                    <a:pt x="8294" y="80764"/>
                  </a:lnTo>
                  <a:lnTo>
                    <a:pt x="0" y="80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738264" y="4503273"/>
              <a:ext cx="19208" cy="23574"/>
            </a:xfrm>
            <a:custGeom>
              <a:avLst/>
              <a:pathLst>
                <a:path w="19208" h="23574">
                  <a:moveTo>
                    <a:pt x="0" y="23574"/>
                  </a:moveTo>
                  <a:lnTo>
                    <a:pt x="19208" y="23574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738264" y="4534706"/>
              <a:ext cx="19208" cy="24010"/>
            </a:xfrm>
            <a:custGeom>
              <a:avLst/>
              <a:pathLst>
                <a:path w="19208" h="24010">
                  <a:moveTo>
                    <a:pt x="0" y="24010"/>
                  </a:moveTo>
                  <a:lnTo>
                    <a:pt x="19208" y="24010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853953" y="4485811"/>
              <a:ext cx="17462" cy="20081"/>
            </a:xfrm>
            <a:custGeom>
              <a:avLst/>
              <a:pathLst>
                <a:path w="17462" h="20081">
                  <a:moveTo>
                    <a:pt x="7421" y="0"/>
                  </a:moveTo>
                  <a:lnTo>
                    <a:pt x="8622" y="1410"/>
                  </a:lnTo>
                  <a:lnTo>
                    <a:pt x="9779" y="2846"/>
                  </a:lnTo>
                  <a:lnTo>
                    <a:pt x="10892" y="4308"/>
                  </a:lnTo>
                  <a:lnTo>
                    <a:pt x="11961" y="5797"/>
                  </a:lnTo>
                  <a:lnTo>
                    <a:pt x="12987" y="7312"/>
                  </a:lnTo>
                  <a:lnTo>
                    <a:pt x="13970" y="8853"/>
                  </a:lnTo>
                  <a:lnTo>
                    <a:pt x="14908" y="10420"/>
                  </a:lnTo>
                  <a:lnTo>
                    <a:pt x="15803" y="12014"/>
                  </a:lnTo>
                  <a:lnTo>
                    <a:pt x="16654" y="13633"/>
                  </a:lnTo>
                  <a:lnTo>
                    <a:pt x="17462" y="15279"/>
                  </a:lnTo>
                  <a:lnTo>
                    <a:pt x="9604" y="20081"/>
                  </a:lnTo>
                  <a:lnTo>
                    <a:pt x="8879" y="18436"/>
                  </a:lnTo>
                  <a:lnTo>
                    <a:pt x="8102" y="16816"/>
                  </a:lnTo>
                  <a:lnTo>
                    <a:pt x="7273" y="15222"/>
                  </a:lnTo>
                  <a:lnTo>
                    <a:pt x="6391" y="13655"/>
                  </a:lnTo>
                  <a:lnTo>
                    <a:pt x="5457" y="12114"/>
                  </a:lnTo>
                  <a:lnTo>
                    <a:pt x="4470" y="10599"/>
                  </a:lnTo>
                  <a:lnTo>
                    <a:pt x="3431" y="9111"/>
                  </a:lnTo>
                  <a:lnTo>
                    <a:pt x="2339" y="7648"/>
                  </a:lnTo>
                  <a:lnTo>
                    <a:pt x="1196" y="621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880147" y="4491050"/>
              <a:ext cx="53697" cy="96916"/>
            </a:xfrm>
            <a:custGeom>
              <a:avLst/>
              <a:pathLst>
                <a:path w="53697" h="96916">
                  <a:moveTo>
                    <a:pt x="0" y="0"/>
                  </a:moveTo>
                  <a:lnTo>
                    <a:pt x="53697" y="0"/>
                  </a:lnTo>
                  <a:lnTo>
                    <a:pt x="53697" y="84693"/>
                  </a:lnTo>
                  <a:lnTo>
                    <a:pt x="53670" y="85884"/>
                  </a:lnTo>
                  <a:lnTo>
                    <a:pt x="53592" y="87015"/>
                  </a:lnTo>
                  <a:lnTo>
                    <a:pt x="53461" y="88085"/>
                  </a:lnTo>
                  <a:lnTo>
                    <a:pt x="53278" y="89093"/>
                  </a:lnTo>
                  <a:lnTo>
                    <a:pt x="53042" y="90041"/>
                  </a:lnTo>
                  <a:lnTo>
                    <a:pt x="52754" y="90927"/>
                  </a:lnTo>
                  <a:lnTo>
                    <a:pt x="52413" y="91752"/>
                  </a:lnTo>
                  <a:lnTo>
                    <a:pt x="52020" y="92516"/>
                  </a:lnTo>
                  <a:lnTo>
                    <a:pt x="51575" y="93219"/>
                  </a:lnTo>
                  <a:lnTo>
                    <a:pt x="51077" y="93860"/>
                  </a:lnTo>
                  <a:lnTo>
                    <a:pt x="50532" y="94441"/>
                  </a:lnTo>
                  <a:lnTo>
                    <a:pt x="49942" y="94961"/>
                  </a:lnTo>
                  <a:lnTo>
                    <a:pt x="49309" y="95419"/>
                  </a:lnTo>
                  <a:lnTo>
                    <a:pt x="48633" y="95816"/>
                  </a:lnTo>
                  <a:lnTo>
                    <a:pt x="47912" y="96152"/>
                  </a:lnTo>
                  <a:lnTo>
                    <a:pt x="47148" y="96427"/>
                  </a:lnTo>
                  <a:lnTo>
                    <a:pt x="46341" y="96641"/>
                  </a:lnTo>
                  <a:lnTo>
                    <a:pt x="45489" y="96794"/>
                  </a:lnTo>
                  <a:lnTo>
                    <a:pt x="44594" y="96886"/>
                  </a:lnTo>
                  <a:lnTo>
                    <a:pt x="43656" y="96916"/>
                  </a:lnTo>
                  <a:lnTo>
                    <a:pt x="42944" y="96912"/>
                  </a:lnTo>
                  <a:lnTo>
                    <a:pt x="42206" y="96899"/>
                  </a:lnTo>
                  <a:lnTo>
                    <a:pt x="41442" y="96877"/>
                  </a:lnTo>
                  <a:lnTo>
                    <a:pt x="40652" y="96847"/>
                  </a:lnTo>
                  <a:lnTo>
                    <a:pt x="39836" y="96807"/>
                  </a:lnTo>
                  <a:lnTo>
                    <a:pt x="38993" y="96759"/>
                  </a:lnTo>
                  <a:lnTo>
                    <a:pt x="38125" y="96702"/>
                  </a:lnTo>
                  <a:lnTo>
                    <a:pt x="37230" y="96637"/>
                  </a:lnTo>
                  <a:lnTo>
                    <a:pt x="36308" y="96563"/>
                  </a:lnTo>
                  <a:lnTo>
                    <a:pt x="35361" y="96480"/>
                  </a:lnTo>
                  <a:lnTo>
                    <a:pt x="33178" y="87312"/>
                  </a:lnTo>
                  <a:lnTo>
                    <a:pt x="34209" y="87478"/>
                  </a:lnTo>
                  <a:lnTo>
                    <a:pt x="35204" y="87626"/>
                  </a:lnTo>
                  <a:lnTo>
                    <a:pt x="36164" y="87757"/>
                  </a:lnTo>
                  <a:lnTo>
                    <a:pt x="37090" y="87871"/>
                  </a:lnTo>
                  <a:lnTo>
                    <a:pt x="37980" y="87967"/>
                  </a:lnTo>
                  <a:lnTo>
                    <a:pt x="38836" y="88045"/>
                  </a:lnTo>
                  <a:lnTo>
                    <a:pt x="39657" y="88107"/>
                  </a:lnTo>
                  <a:lnTo>
                    <a:pt x="40443" y="88150"/>
                  </a:lnTo>
                  <a:lnTo>
                    <a:pt x="41194" y="88176"/>
                  </a:lnTo>
                  <a:lnTo>
                    <a:pt x="41910" y="88185"/>
                  </a:lnTo>
                  <a:lnTo>
                    <a:pt x="42490" y="88124"/>
                  </a:lnTo>
                  <a:lnTo>
                    <a:pt x="43010" y="87941"/>
                  </a:lnTo>
                  <a:lnTo>
                    <a:pt x="43468" y="87635"/>
                  </a:lnTo>
                  <a:lnTo>
                    <a:pt x="43865" y="87207"/>
                  </a:lnTo>
                  <a:lnTo>
                    <a:pt x="44201" y="86657"/>
                  </a:lnTo>
                  <a:lnTo>
                    <a:pt x="44476" y="85985"/>
                  </a:lnTo>
                  <a:lnTo>
                    <a:pt x="44690" y="85190"/>
                  </a:lnTo>
                  <a:lnTo>
                    <a:pt x="44843" y="84274"/>
                  </a:lnTo>
                  <a:lnTo>
                    <a:pt x="44935" y="83235"/>
                  </a:lnTo>
                  <a:lnTo>
                    <a:pt x="44965" y="82073"/>
                  </a:lnTo>
                  <a:lnTo>
                    <a:pt x="44965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844785" y="4506766"/>
              <a:ext cx="8731" cy="80764"/>
            </a:xfrm>
            <a:custGeom>
              <a:avLst/>
              <a:pathLst>
                <a:path w="8731" h="80764">
                  <a:moveTo>
                    <a:pt x="0" y="0"/>
                  </a:moveTo>
                  <a:lnTo>
                    <a:pt x="8731" y="0"/>
                  </a:lnTo>
                  <a:lnTo>
                    <a:pt x="8731" y="80764"/>
                  </a:lnTo>
                  <a:lnTo>
                    <a:pt x="0" y="807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869233" y="4515934"/>
              <a:ext cx="39727" cy="51950"/>
            </a:xfrm>
            <a:custGeom>
              <a:avLst/>
              <a:pathLst>
                <a:path w="39727" h="51950">
                  <a:moveTo>
                    <a:pt x="39727" y="0"/>
                  </a:moveTo>
                  <a:lnTo>
                    <a:pt x="39727" y="51950"/>
                  </a:lnTo>
                  <a:lnTo>
                    <a:pt x="0" y="51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877527" y="4523792"/>
              <a:ext cx="23137" cy="13969"/>
            </a:xfrm>
            <a:custGeom>
              <a:avLst/>
              <a:pathLst>
                <a:path w="23137" h="13969">
                  <a:moveTo>
                    <a:pt x="23137" y="13969"/>
                  </a:moveTo>
                  <a:lnTo>
                    <a:pt x="23137" y="0"/>
                  </a:lnTo>
                  <a:lnTo>
                    <a:pt x="0" y="0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877527" y="4546057"/>
              <a:ext cx="23137" cy="14406"/>
            </a:xfrm>
            <a:custGeom>
              <a:avLst/>
              <a:pathLst>
                <a:path w="23137" h="14406">
                  <a:moveTo>
                    <a:pt x="0" y="0"/>
                  </a:moveTo>
                  <a:lnTo>
                    <a:pt x="0" y="14406"/>
                  </a:lnTo>
                  <a:lnTo>
                    <a:pt x="23137" y="14406"/>
                  </a:lnTo>
                  <a:lnTo>
                    <a:pt x="2313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949997" y="4488867"/>
              <a:ext cx="34925" cy="82073"/>
            </a:xfrm>
            <a:custGeom>
              <a:avLst/>
              <a:pathLst>
                <a:path w="34925" h="82073">
                  <a:moveTo>
                    <a:pt x="1309" y="24010"/>
                  </a:moveTo>
                  <a:lnTo>
                    <a:pt x="13969" y="24010"/>
                  </a:lnTo>
                  <a:lnTo>
                    <a:pt x="13969" y="0"/>
                  </a:lnTo>
                  <a:lnTo>
                    <a:pt x="22264" y="0"/>
                  </a:lnTo>
                  <a:lnTo>
                    <a:pt x="22264" y="24010"/>
                  </a:lnTo>
                  <a:lnTo>
                    <a:pt x="34925" y="24010"/>
                  </a:lnTo>
                  <a:lnTo>
                    <a:pt x="34925" y="32305"/>
                  </a:lnTo>
                  <a:lnTo>
                    <a:pt x="22264" y="32305"/>
                  </a:lnTo>
                  <a:lnTo>
                    <a:pt x="22264" y="66794"/>
                  </a:lnTo>
                  <a:lnTo>
                    <a:pt x="33178" y="62428"/>
                  </a:lnTo>
                  <a:lnTo>
                    <a:pt x="34488" y="70286"/>
                  </a:lnTo>
                  <a:lnTo>
                    <a:pt x="31489" y="71661"/>
                  </a:lnTo>
                  <a:lnTo>
                    <a:pt x="28428" y="72993"/>
                  </a:lnTo>
                  <a:lnTo>
                    <a:pt x="25307" y="74281"/>
                  </a:lnTo>
                  <a:lnTo>
                    <a:pt x="22124" y="75525"/>
                  </a:lnTo>
                  <a:lnTo>
                    <a:pt x="18881" y="76725"/>
                  </a:lnTo>
                  <a:lnTo>
                    <a:pt x="15576" y="77882"/>
                  </a:lnTo>
                  <a:lnTo>
                    <a:pt x="12210" y="78995"/>
                  </a:lnTo>
                  <a:lnTo>
                    <a:pt x="8783" y="80065"/>
                  </a:lnTo>
                  <a:lnTo>
                    <a:pt x="5295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475" y="72988"/>
                  </a:lnTo>
                  <a:lnTo>
                    <a:pt x="2933" y="72626"/>
                  </a:lnTo>
                  <a:lnTo>
                    <a:pt x="4374" y="72255"/>
                  </a:lnTo>
                  <a:lnTo>
                    <a:pt x="5797" y="71875"/>
                  </a:lnTo>
                  <a:lnTo>
                    <a:pt x="7203" y="71487"/>
                  </a:lnTo>
                  <a:lnTo>
                    <a:pt x="8591" y="71089"/>
                  </a:lnTo>
                  <a:lnTo>
                    <a:pt x="9962" y="70683"/>
                  </a:lnTo>
                  <a:lnTo>
                    <a:pt x="11315" y="70269"/>
                  </a:lnTo>
                  <a:lnTo>
                    <a:pt x="12651" y="69845"/>
                  </a:lnTo>
                  <a:lnTo>
                    <a:pt x="13969" y="69413"/>
                  </a:lnTo>
                  <a:lnTo>
                    <a:pt x="13969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991034" y="4486684"/>
              <a:ext cx="54133" cy="18772"/>
            </a:xfrm>
            <a:custGeom>
              <a:avLst/>
              <a:pathLst>
                <a:path w="54133" h="18772">
                  <a:moveTo>
                    <a:pt x="0" y="10477"/>
                  </a:moveTo>
                  <a:lnTo>
                    <a:pt x="21828" y="10477"/>
                  </a:lnTo>
                  <a:lnTo>
                    <a:pt x="21561" y="9613"/>
                  </a:lnTo>
                  <a:lnTo>
                    <a:pt x="21286" y="8766"/>
                  </a:lnTo>
                  <a:lnTo>
                    <a:pt x="21003" y="7936"/>
                  </a:lnTo>
                  <a:lnTo>
                    <a:pt x="20710" y="7124"/>
                  </a:lnTo>
                  <a:lnTo>
                    <a:pt x="20409" y="6330"/>
                  </a:lnTo>
                  <a:lnTo>
                    <a:pt x="20099" y="5553"/>
                  </a:lnTo>
                  <a:lnTo>
                    <a:pt x="19780" y="4793"/>
                  </a:lnTo>
                  <a:lnTo>
                    <a:pt x="19453" y="4051"/>
                  </a:lnTo>
                  <a:lnTo>
                    <a:pt x="19117" y="3326"/>
                  </a:lnTo>
                  <a:lnTo>
                    <a:pt x="18772" y="2619"/>
                  </a:lnTo>
                  <a:lnTo>
                    <a:pt x="27066" y="0"/>
                  </a:lnTo>
                  <a:lnTo>
                    <a:pt x="27582" y="969"/>
                  </a:lnTo>
                  <a:lnTo>
                    <a:pt x="28079" y="1955"/>
                  </a:lnTo>
                  <a:lnTo>
                    <a:pt x="28559" y="2959"/>
                  </a:lnTo>
                  <a:lnTo>
                    <a:pt x="29022" y="3981"/>
                  </a:lnTo>
                  <a:lnTo>
                    <a:pt x="29467" y="5020"/>
                  </a:lnTo>
                  <a:lnTo>
                    <a:pt x="29895" y="6076"/>
                  </a:lnTo>
                  <a:lnTo>
                    <a:pt x="30306" y="7150"/>
                  </a:lnTo>
                  <a:lnTo>
                    <a:pt x="30699" y="8242"/>
                  </a:lnTo>
                  <a:lnTo>
                    <a:pt x="31074" y="9351"/>
                  </a:lnTo>
                  <a:lnTo>
                    <a:pt x="31432" y="10477"/>
                  </a:lnTo>
                  <a:lnTo>
                    <a:pt x="54133" y="10477"/>
                  </a:lnTo>
                  <a:lnTo>
                    <a:pt x="54133" y="18772"/>
                  </a:lnTo>
                  <a:lnTo>
                    <a:pt x="0" y="187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987104" y="4508949"/>
              <a:ext cx="63738" cy="28376"/>
            </a:xfrm>
            <a:custGeom>
              <a:avLst/>
              <a:pathLst>
                <a:path w="63738" h="28376">
                  <a:moveTo>
                    <a:pt x="44092" y="0"/>
                  </a:moveTo>
                  <a:lnTo>
                    <a:pt x="53260" y="2619"/>
                  </a:lnTo>
                  <a:lnTo>
                    <a:pt x="52557" y="4601"/>
                  </a:lnTo>
                  <a:lnTo>
                    <a:pt x="51846" y="6530"/>
                  </a:lnTo>
                  <a:lnTo>
                    <a:pt x="51125" y="8408"/>
                  </a:lnTo>
                  <a:lnTo>
                    <a:pt x="50396" y="10233"/>
                  </a:lnTo>
                  <a:lnTo>
                    <a:pt x="49658" y="12005"/>
                  </a:lnTo>
                  <a:lnTo>
                    <a:pt x="48912" y="13725"/>
                  </a:lnTo>
                  <a:lnTo>
                    <a:pt x="48157" y="15393"/>
                  </a:lnTo>
                  <a:lnTo>
                    <a:pt x="47393" y="17008"/>
                  </a:lnTo>
                  <a:lnTo>
                    <a:pt x="46620" y="18571"/>
                  </a:lnTo>
                  <a:lnTo>
                    <a:pt x="45839" y="20081"/>
                  </a:lnTo>
                  <a:lnTo>
                    <a:pt x="63738" y="20081"/>
                  </a:lnTo>
                  <a:lnTo>
                    <a:pt x="63738" y="28376"/>
                  </a:lnTo>
                  <a:lnTo>
                    <a:pt x="0" y="28376"/>
                  </a:lnTo>
                  <a:lnTo>
                    <a:pt x="0" y="20081"/>
                  </a:lnTo>
                  <a:lnTo>
                    <a:pt x="36671" y="20081"/>
                  </a:lnTo>
                  <a:lnTo>
                    <a:pt x="37531" y="18152"/>
                  </a:lnTo>
                  <a:lnTo>
                    <a:pt x="38365" y="16205"/>
                  </a:lnTo>
                  <a:lnTo>
                    <a:pt x="39172" y="14240"/>
                  </a:lnTo>
                  <a:lnTo>
                    <a:pt x="39954" y="12258"/>
                  </a:lnTo>
                  <a:lnTo>
                    <a:pt x="40709" y="10259"/>
                  </a:lnTo>
                  <a:lnTo>
                    <a:pt x="41438" y="8242"/>
                  </a:lnTo>
                  <a:lnTo>
                    <a:pt x="42141" y="6207"/>
                  </a:lnTo>
                  <a:lnTo>
                    <a:pt x="42818" y="4156"/>
                  </a:lnTo>
                  <a:lnTo>
                    <a:pt x="43468" y="2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995836" y="4509385"/>
              <a:ext cx="15279" cy="17462"/>
            </a:xfrm>
            <a:custGeom>
              <a:avLst/>
              <a:pathLst>
                <a:path w="15279" h="17462">
                  <a:moveTo>
                    <a:pt x="7858" y="0"/>
                  </a:moveTo>
                  <a:lnTo>
                    <a:pt x="8796" y="1327"/>
                  </a:lnTo>
                  <a:lnTo>
                    <a:pt x="9691" y="2689"/>
                  </a:lnTo>
                  <a:lnTo>
                    <a:pt x="10542" y="4086"/>
                  </a:lnTo>
                  <a:lnTo>
                    <a:pt x="11350" y="5518"/>
                  </a:lnTo>
                  <a:lnTo>
                    <a:pt x="12114" y="6985"/>
                  </a:lnTo>
                  <a:lnTo>
                    <a:pt x="12834" y="8486"/>
                  </a:lnTo>
                  <a:lnTo>
                    <a:pt x="13511" y="10023"/>
                  </a:lnTo>
                  <a:lnTo>
                    <a:pt x="14144" y="11595"/>
                  </a:lnTo>
                  <a:lnTo>
                    <a:pt x="14733" y="13201"/>
                  </a:lnTo>
                  <a:lnTo>
                    <a:pt x="15279" y="14843"/>
                  </a:lnTo>
                  <a:lnTo>
                    <a:pt x="6984" y="17462"/>
                  </a:lnTo>
                  <a:lnTo>
                    <a:pt x="6522" y="15821"/>
                  </a:lnTo>
                  <a:lnTo>
                    <a:pt x="6007" y="14214"/>
                  </a:lnTo>
                  <a:lnTo>
                    <a:pt x="5439" y="12642"/>
                  </a:lnTo>
                  <a:lnTo>
                    <a:pt x="4819" y="11106"/>
                  </a:lnTo>
                  <a:lnTo>
                    <a:pt x="4147" y="9604"/>
                  </a:lnTo>
                  <a:lnTo>
                    <a:pt x="3422" y="8137"/>
                  </a:lnTo>
                  <a:lnTo>
                    <a:pt x="2645" y="6705"/>
                  </a:lnTo>
                  <a:lnTo>
                    <a:pt x="1816" y="5308"/>
                  </a:lnTo>
                  <a:lnTo>
                    <a:pt x="934" y="3946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2991907" y="4547803"/>
              <a:ext cx="51514" cy="39727"/>
            </a:xfrm>
            <a:custGeom>
              <a:avLst/>
              <a:pathLst>
                <a:path w="51514" h="39727">
                  <a:moveTo>
                    <a:pt x="51514" y="0"/>
                  </a:moveTo>
                  <a:lnTo>
                    <a:pt x="51514" y="39727"/>
                  </a:lnTo>
                  <a:lnTo>
                    <a:pt x="42783" y="39727"/>
                  </a:lnTo>
                  <a:lnTo>
                    <a:pt x="42783" y="35361"/>
                  </a:lnTo>
                  <a:lnTo>
                    <a:pt x="9167" y="35361"/>
                  </a:lnTo>
                  <a:lnTo>
                    <a:pt x="9167" y="39727"/>
                  </a:lnTo>
                  <a:lnTo>
                    <a:pt x="0" y="39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001074" y="4556097"/>
              <a:ext cx="33615" cy="18772"/>
            </a:xfrm>
            <a:custGeom>
              <a:avLst/>
              <a:pathLst>
                <a:path w="33615" h="18772">
                  <a:moveTo>
                    <a:pt x="0" y="18772"/>
                  </a:moveTo>
                  <a:lnTo>
                    <a:pt x="33615" y="18772"/>
                  </a:lnTo>
                  <a:lnTo>
                    <a:pt x="336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063503" y="4487121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063939" y="4511568"/>
              <a:ext cx="40600" cy="75961"/>
            </a:xfrm>
            <a:custGeom>
              <a:avLst/>
              <a:pathLst>
                <a:path w="40600" h="75961">
                  <a:moveTo>
                    <a:pt x="32305" y="0"/>
                  </a:moveTo>
                  <a:lnTo>
                    <a:pt x="40600" y="0"/>
                  </a:lnTo>
                  <a:lnTo>
                    <a:pt x="40600" y="75961"/>
                  </a:lnTo>
                  <a:lnTo>
                    <a:pt x="32305" y="75961"/>
                  </a:lnTo>
                  <a:lnTo>
                    <a:pt x="32305" y="55880"/>
                  </a:lnTo>
                  <a:lnTo>
                    <a:pt x="0" y="55880"/>
                  </a:lnTo>
                  <a:lnTo>
                    <a:pt x="0" y="48021"/>
                  </a:lnTo>
                  <a:lnTo>
                    <a:pt x="32305" y="48021"/>
                  </a:lnTo>
                  <a:lnTo>
                    <a:pt x="32305" y="36671"/>
                  </a:lnTo>
                  <a:lnTo>
                    <a:pt x="5238" y="36671"/>
                  </a:lnTo>
                  <a:lnTo>
                    <a:pt x="5238" y="28813"/>
                  </a:lnTo>
                  <a:lnTo>
                    <a:pt x="32305" y="28813"/>
                  </a:lnTo>
                  <a:lnTo>
                    <a:pt x="32305" y="17462"/>
                  </a:lnTo>
                  <a:lnTo>
                    <a:pt x="2619" y="17462"/>
                  </a:lnTo>
                  <a:lnTo>
                    <a:pt x="2619" y="9604"/>
                  </a:lnTo>
                  <a:lnTo>
                    <a:pt x="32305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119819" y="4511568"/>
              <a:ext cx="41910" cy="75961"/>
            </a:xfrm>
            <a:custGeom>
              <a:avLst/>
              <a:pathLst>
                <a:path w="41910" h="75961">
                  <a:moveTo>
                    <a:pt x="0" y="0"/>
                  </a:moveTo>
                  <a:lnTo>
                    <a:pt x="8294" y="0"/>
                  </a:lnTo>
                  <a:lnTo>
                    <a:pt x="8294" y="9604"/>
                  </a:lnTo>
                  <a:lnTo>
                    <a:pt x="39290" y="9604"/>
                  </a:lnTo>
                  <a:lnTo>
                    <a:pt x="39290" y="17462"/>
                  </a:lnTo>
                  <a:lnTo>
                    <a:pt x="8294" y="17462"/>
                  </a:lnTo>
                  <a:lnTo>
                    <a:pt x="8294" y="28813"/>
                  </a:lnTo>
                  <a:lnTo>
                    <a:pt x="36671" y="28813"/>
                  </a:lnTo>
                  <a:lnTo>
                    <a:pt x="36671" y="36671"/>
                  </a:lnTo>
                  <a:lnTo>
                    <a:pt x="8294" y="36671"/>
                  </a:lnTo>
                  <a:lnTo>
                    <a:pt x="8294" y="48021"/>
                  </a:lnTo>
                  <a:lnTo>
                    <a:pt x="41910" y="48021"/>
                  </a:lnTo>
                  <a:lnTo>
                    <a:pt x="41910" y="55880"/>
                  </a:lnTo>
                  <a:lnTo>
                    <a:pt x="8294" y="55880"/>
                  </a:lnTo>
                  <a:lnTo>
                    <a:pt x="8294" y="75961"/>
                  </a:lnTo>
                  <a:lnTo>
                    <a:pt x="0" y="759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2055480" y="4606948"/>
              <a:ext cx="100409" cy="101282"/>
            </a:xfrm>
            <a:custGeom>
              <a:avLst/>
              <a:pathLst>
                <a:path w="100409" h="101282">
                  <a:moveTo>
                    <a:pt x="53697" y="0"/>
                  </a:moveTo>
                  <a:lnTo>
                    <a:pt x="54295" y="615"/>
                  </a:lnTo>
                  <a:lnTo>
                    <a:pt x="54867" y="1239"/>
                  </a:lnTo>
                  <a:lnTo>
                    <a:pt x="55412" y="1872"/>
                  </a:lnTo>
                  <a:lnTo>
                    <a:pt x="55932" y="2514"/>
                  </a:lnTo>
                  <a:lnTo>
                    <a:pt x="56425" y="3165"/>
                  </a:lnTo>
                  <a:lnTo>
                    <a:pt x="56892" y="3824"/>
                  </a:lnTo>
                  <a:lnTo>
                    <a:pt x="57333" y="4492"/>
                  </a:lnTo>
                  <a:lnTo>
                    <a:pt x="57748" y="5168"/>
                  </a:lnTo>
                  <a:lnTo>
                    <a:pt x="58137" y="5854"/>
                  </a:lnTo>
                  <a:lnTo>
                    <a:pt x="58499" y="6548"/>
                  </a:lnTo>
                  <a:lnTo>
                    <a:pt x="100409" y="6548"/>
                  </a:lnTo>
                  <a:lnTo>
                    <a:pt x="100409" y="14406"/>
                  </a:lnTo>
                  <a:lnTo>
                    <a:pt x="17462" y="14406"/>
                  </a:lnTo>
                  <a:lnTo>
                    <a:pt x="17462" y="49331"/>
                  </a:lnTo>
                  <a:lnTo>
                    <a:pt x="17366" y="55194"/>
                  </a:lnTo>
                  <a:lnTo>
                    <a:pt x="17078" y="60909"/>
                  </a:lnTo>
                  <a:lnTo>
                    <a:pt x="16598" y="66475"/>
                  </a:lnTo>
                  <a:lnTo>
                    <a:pt x="15925" y="71893"/>
                  </a:lnTo>
                  <a:lnTo>
                    <a:pt x="15061" y="77162"/>
                  </a:lnTo>
                  <a:lnTo>
                    <a:pt x="14004" y="82283"/>
                  </a:lnTo>
                  <a:lnTo>
                    <a:pt x="12756" y="87255"/>
                  </a:lnTo>
                  <a:lnTo>
                    <a:pt x="11315" y="92079"/>
                  </a:lnTo>
                  <a:lnTo>
                    <a:pt x="9682" y="96755"/>
                  </a:lnTo>
                  <a:lnTo>
                    <a:pt x="7858" y="101282"/>
                  </a:lnTo>
                  <a:lnTo>
                    <a:pt x="0" y="96480"/>
                  </a:lnTo>
                  <a:lnTo>
                    <a:pt x="1741" y="91822"/>
                  </a:lnTo>
                  <a:lnTo>
                    <a:pt x="3300" y="87102"/>
                  </a:lnTo>
                  <a:lnTo>
                    <a:pt x="4675" y="82322"/>
                  </a:lnTo>
                  <a:lnTo>
                    <a:pt x="5867" y="77481"/>
                  </a:lnTo>
                  <a:lnTo>
                    <a:pt x="6875" y="72578"/>
                  </a:lnTo>
                  <a:lnTo>
                    <a:pt x="7700" y="67614"/>
                  </a:lnTo>
                  <a:lnTo>
                    <a:pt x="8342" y="62589"/>
                  </a:lnTo>
                  <a:lnTo>
                    <a:pt x="8801" y="57504"/>
                  </a:lnTo>
                  <a:lnTo>
                    <a:pt x="9076" y="52356"/>
                  </a:lnTo>
                  <a:lnTo>
                    <a:pt x="9167" y="47148"/>
                  </a:lnTo>
                  <a:lnTo>
                    <a:pt x="9167" y="6548"/>
                  </a:lnTo>
                  <a:lnTo>
                    <a:pt x="48458" y="6548"/>
                  </a:lnTo>
                  <a:lnTo>
                    <a:pt x="48192" y="6116"/>
                  </a:lnTo>
                  <a:lnTo>
                    <a:pt x="47917" y="5692"/>
                  </a:lnTo>
                  <a:lnTo>
                    <a:pt x="47633" y="5278"/>
                  </a:lnTo>
                  <a:lnTo>
                    <a:pt x="47340" y="4872"/>
                  </a:lnTo>
                  <a:lnTo>
                    <a:pt x="47039" y="4474"/>
                  </a:lnTo>
                  <a:lnTo>
                    <a:pt x="46729" y="4086"/>
                  </a:lnTo>
                  <a:lnTo>
                    <a:pt x="46410" y="3706"/>
                  </a:lnTo>
                  <a:lnTo>
                    <a:pt x="46083" y="3335"/>
                  </a:lnTo>
                  <a:lnTo>
                    <a:pt x="45747" y="2972"/>
                  </a:lnTo>
                  <a:lnTo>
                    <a:pt x="45402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2070323" y="4617862"/>
              <a:ext cx="87312" cy="90368"/>
            </a:xfrm>
            <a:custGeom>
              <a:avLst/>
              <a:pathLst>
                <a:path w="87312" h="90368">
                  <a:moveTo>
                    <a:pt x="10914" y="13096"/>
                  </a:moveTo>
                  <a:lnTo>
                    <a:pt x="38854" y="13096"/>
                  </a:lnTo>
                  <a:lnTo>
                    <a:pt x="38854" y="0"/>
                  </a:lnTo>
                  <a:lnTo>
                    <a:pt x="47585" y="0"/>
                  </a:lnTo>
                  <a:lnTo>
                    <a:pt x="47585" y="13096"/>
                  </a:lnTo>
                  <a:lnTo>
                    <a:pt x="78144" y="13096"/>
                  </a:lnTo>
                  <a:lnTo>
                    <a:pt x="78144" y="27939"/>
                  </a:lnTo>
                  <a:lnTo>
                    <a:pt x="87312" y="27939"/>
                  </a:lnTo>
                  <a:lnTo>
                    <a:pt x="87312" y="35798"/>
                  </a:lnTo>
                  <a:lnTo>
                    <a:pt x="78144" y="35798"/>
                  </a:lnTo>
                  <a:lnTo>
                    <a:pt x="78144" y="51077"/>
                  </a:lnTo>
                  <a:lnTo>
                    <a:pt x="47585" y="51077"/>
                  </a:lnTo>
                  <a:lnTo>
                    <a:pt x="47585" y="55006"/>
                  </a:lnTo>
                  <a:lnTo>
                    <a:pt x="48558" y="56133"/>
                  </a:lnTo>
                  <a:lnTo>
                    <a:pt x="49558" y="57242"/>
                  </a:lnTo>
                  <a:lnTo>
                    <a:pt x="50584" y="58333"/>
                  </a:lnTo>
                  <a:lnTo>
                    <a:pt x="51636" y="59407"/>
                  </a:lnTo>
                  <a:lnTo>
                    <a:pt x="52714" y="60463"/>
                  </a:lnTo>
                  <a:lnTo>
                    <a:pt x="53819" y="61502"/>
                  </a:lnTo>
                  <a:lnTo>
                    <a:pt x="54950" y="62524"/>
                  </a:lnTo>
                  <a:lnTo>
                    <a:pt x="56107" y="63528"/>
                  </a:lnTo>
                  <a:lnTo>
                    <a:pt x="57290" y="64515"/>
                  </a:lnTo>
                  <a:lnTo>
                    <a:pt x="58499" y="65484"/>
                  </a:lnTo>
                  <a:lnTo>
                    <a:pt x="60053" y="64497"/>
                  </a:lnTo>
                  <a:lnTo>
                    <a:pt x="61572" y="63458"/>
                  </a:lnTo>
                  <a:lnTo>
                    <a:pt x="63057" y="62367"/>
                  </a:lnTo>
                  <a:lnTo>
                    <a:pt x="64506" y="61223"/>
                  </a:lnTo>
                  <a:lnTo>
                    <a:pt x="65920" y="60027"/>
                  </a:lnTo>
                  <a:lnTo>
                    <a:pt x="67300" y="58778"/>
                  </a:lnTo>
                  <a:lnTo>
                    <a:pt x="68645" y="57477"/>
                  </a:lnTo>
                  <a:lnTo>
                    <a:pt x="69954" y="56124"/>
                  </a:lnTo>
                  <a:lnTo>
                    <a:pt x="71229" y="54718"/>
                  </a:lnTo>
                  <a:lnTo>
                    <a:pt x="72469" y="53260"/>
                  </a:lnTo>
                  <a:lnTo>
                    <a:pt x="79890" y="58935"/>
                  </a:lnTo>
                  <a:lnTo>
                    <a:pt x="78725" y="60228"/>
                  </a:lnTo>
                  <a:lnTo>
                    <a:pt x="77498" y="61485"/>
                  </a:lnTo>
                  <a:lnTo>
                    <a:pt x="76210" y="62707"/>
                  </a:lnTo>
                  <a:lnTo>
                    <a:pt x="74861" y="63895"/>
                  </a:lnTo>
                  <a:lnTo>
                    <a:pt x="73451" y="65047"/>
                  </a:lnTo>
                  <a:lnTo>
                    <a:pt x="71980" y="66165"/>
                  </a:lnTo>
                  <a:lnTo>
                    <a:pt x="70448" y="67248"/>
                  </a:lnTo>
                  <a:lnTo>
                    <a:pt x="68854" y="68295"/>
                  </a:lnTo>
                  <a:lnTo>
                    <a:pt x="67200" y="69308"/>
                  </a:lnTo>
                  <a:lnTo>
                    <a:pt x="65484" y="70286"/>
                  </a:lnTo>
                  <a:lnTo>
                    <a:pt x="67344" y="71399"/>
                  </a:lnTo>
                  <a:lnTo>
                    <a:pt x="69256" y="72469"/>
                  </a:lnTo>
                  <a:lnTo>
                    <a:pt x="71220" y="73495"/>
                  </a:lnTo>
                  <a:lnTo>
                    <a:pt x="73237" y="74477"/>
                  </a:lnTo>
                  <a:lnTo>
                    <a:pt x="75307" y="75416"/>
                  </a:lnTo>
                  <a:lnTo>
                    <a:pt x="77428" y="76311"/>
                  </a:lnTo>
                  <a:lnTo>
                    <a:pt x="79602" y="77162"/>
                  </a:lnTo>
                  <a:lnTo>
                    <a:pt x="81829" y="77970"/>
                  </a:lnTo>
                  <a:lnTo>
                    <a:pt x="84108" y="78734"/>
                  </a:lnTo>
                  <a:lnTo>
                    <a:pt x="86439" y="79454"/>
                  </a:lnTo>
                  <a:lnTo>
                    <a:pt x="82073" y="88185"/>
                  </a:lnTo>
                  <a:lnTo>
                    <a:pt x="77878" y="86544"/>
                  </a:lnTo>
                  <a:lnTo>
                    <a:pt x="73848" y="84762"/>
                  </a:lnTo>
                  <a:lnTo>
                    <a:pt x="69985" y="82842"/>
                  </a:lnTo>
                  <a:lnTo>
                    <a:pt x="66287" y="80781"/>
                  </a:lnTo>
                  <a:lnTo>
                    <a:pt x="62755" y="78581"/>
                  </a:lnTo>
                  <a:lnTo>
                    <a:pt x="59389" y="76241"/>
                  </a:lnTo>
                  <a:lnTo>
                    <a:pt x="56189" y="73761"/>
                  </a:lnTo>
                  <a:lnTo>
                    <a:pt x="53155" y="71142"/>
                  </a:lnTo>
                  <a:lnTo>
                    <a:pt x="50287" y="68383"/>
                  </a:lnTo>
                  <a:lnTo>
                    <a:pt x="47585" y="65484"/>
                  </a:lnTo>
                  <a:lnTo>
                    <a:pt x="47585" y="79454"/>
                  </a:lnTo>
                  <a:lnTo>
                    <a:pt x="47565" y="80639"/>
                  </a:lnTo>
                  <a:lnTo>
                    <a:pt x="47506" y="81750"/>
                  </a:lnTo>
                  <a:lnTo>
                    <a:pt x="47408" y="82787"/>
                  </a:lnTo>
                  <a:lnTo>
                    <a:pt x="47270" y="83750"/>
                  </a:lnTo>
                  <a:lnTo>
                    <a:pt x="47094" y="84638"/>
                  </a:lnTo>
                  <a:lnTo>
                    <a:pt x="46878" y="85452"/>
                  </a:lnTo>
                  <a:lnTo>
                    <a:pt x="46622" y="86192"/>
                  </a:lnTo>
                  <a:lnTo>
                    <a:pt x="46328" y="86858"/>
                  </a:lnTo>
                  <a:lnTo>
                    <a:pt x="45994" y="87450"/>
                  </a:lnTo>
                  <a:lnTo>
                    <a:pt x="45620" y="87967"/>
                  </a:lnTo>
                  <a:lnTo>
                    <a:pt x="45182" y="88423"/>
                  </a:lnTo>
                  <a:lnTo>
                    <a:pt x="44651" y="88831"/>
                  </a:lnTo>
                  <a:lnTo>
                    <a:pt x="44029" y="89191"/>
                  </a:lnTo>
                  <a:lnTo>
                    <a:pt x="43315" y="89504"/>
                  </a:lnTo>
                  <a:lnTo>
                    <a:pt x="42510" y="89768"/>
                  </a:lnTo>
                  <a:lnTo>
                    <a:pt x="41613" y="89984"/>
                  </a:lnTo>
                  <a:lnTo>
                    <a:pt x="40624" y="90152"/>
                  </a:lnTo>
                  <a:lnTo>
                    <a:pt x="39543" y="90272"/>
                  </a:lnTo>
                  <a:lnTo>
                    <a:pt x="38371" y="90344"/>
                  </a:lnTo>
                  <a:lnTo>
                    <a:pt x="37107" y="90368"/>
                  </a:lnTo>
                  <a:lnTo>
                    <a:pt x="35811" y="90359"/>
                  </a:lnTo>
                  <a:lnTo>
                    <a:pt x="34540" y="90333"/>
                  </a:lnTo>
                  <a:lnTo>
                    <a:pt x="33296" y="90289"/>
                  </a:lnTo>
                  <a:lnTo>
                    <a:pt x="32078" y="90228"/>
                  </a:lnTo>
                  <a:lnTo>
                    <a:pt x="30886" y="90150"/>
                  </a:lnTo>
                  <a:lnTo>
                    <a:pt x="29721" y="90054"/>
                  </a:lnTo>
                  <a:lnTo>
                    <a:pt x="28581" y="89940"/>
                  </a:lnTo>
                  <a:lnTo>
                    <a:pt x="27468" y="89809"/>
                  </a:lnTo>
                  <a:lnTo>
                    <a:pt x="26381" y="89661"/>
                  </a:lnTo>
                  <a:lnTo>
                    <a:pt x="25320" y="89495"/>
                  </a:lnTo>
                  <a:lnTo>
                    <a:pt x="23574" y="80764"/>
                  </a:lnTo>
                  <a:lnTo>
                    <a:pt x="24967" y="81012"/>
                  </a:lnTo>
                  <a:lnTo>
                    <a:pt x="26350" y="81235"/>
                  </a:lnTo>
                  <a:lnTo>
                    <a:pt x="27726" y="81432"/>
                  </a:lnTo>
                  <a:lnTo>
                    <a:pt x="29092" y="81602"/>
                  </a:lnTo>
                  <a:lnTo>
                    <a:pt x="30450" y="81746"/>
                  </a:lnTo>
                  <a:lnTo>
                    <a:pt x="31799" y="81864"/>
                  </a:lnTo>
                  <a:lnTo>
                    <a:pt x="33139" y="81955"/>
                  </a:lnTo>
                  <a:lnTo>
                    <a:pt x="34470" y="82021"/>
                  </a:lnTo>
                  <a:lnTo>
                    <a:pt x="35793" y="82060"/>
                  </a:lnTo>
                  <a:lnTo>
                    <a:pt x="37107" y="82073"/>
                  </a:lnTo>
                  <a:lnTo>
                    <a:pt x="37439" y="82034"/>
                  </a:lnTo>
                  <a:lnTo>
                    <a:pt x="37736" y="81916"/>
                  </a:lnTo>
                  <a:lnTo>
                    <a:pt x="37998" y="81720"/>
                  </a:lnTo>
                  <a:lnTo>
                    <a:pt x="38225" y="81445"/>
                  </a:lnTo>
                  <a:lnTo>
                    <a:pt x="38417" y="81091"/>
                  </a:lnTo>
                  <a:lnTo>
                    <a:pt x="38574" y="80659"/>
                  </a:lnTo>
                  <a:lnTo>
                    <a:pt x="38696" y="80148"/>
                  </a:lnTo>
                  <a:lnTo>
                    <a:pt x="38784" y="79559"/>
                  </a:lnTo>
                  <a:lnTo>
                    <a:pt x="38836" y="78891"/>
                  </a:lnTo>
                  <a:lnTo>
                    <a:pt x="38854" y="78144"/>
                  </a:lnTo>
                  <a:lnTo>
                    <a:pt x="38854" y="69850"/>
                  </a:lnTo>
                  <a:lnTo>
                    <a:pt x="35134" y="71722"/>
                  </a:lnTo>
                  <a:lnTo>
                    <a:pt x="31484" y="73499"/>
                  </a:lnTo>
                  <a:lnTo>
                    <a:pt x="27905" y="75180"/>
                  </a:lnTo>
                  <a:lnTo>
                    <a:pt x="24395" y="76765"/>
                  </a:lnTo>
                  <a:lnTo>
                    <a:pt x="20955" y="78253"/>
                  </a:lnTo>
                  <a:lnTo>
                    <a:pt x="17584" y="79646"/>
                  </a:lnTo>
                  <a:lnTo>
                    <a:pt x="14284" y="80943"/>
                  </a:lnTo>
                  <a:lnTo>
                    <a:pt x="11053" y="82143"/>
                  </a:lnTo>
                  <a:lnTo>
                    <a:pt x="7893" y="83248"/>
                  </a:lnTo>
                  <a:lnTo>
                    <a:pt x="4802" y="84256"/>
                  </a:lnTo>
                  <a:lnTo>
                    <a:pt x="873" y="76398"/>
                  </a:lnTo>
                  <a:lnTo>
                    <a:pt x="5417" y="74997"/>
                  </a:lnTo>
                  <a:lnTo>
                    <a:pt x="9796" y="73586"/>
                  </a:lnTo>
                  <a:lnTo>
                    <a:pt x="14009" y="72168"/>
                  </a:lnTo>
                  <a:lnTo>
                    <a:pt x="18056" y="70740"/>
                  </a:lnTo>
                  <a:lnTo>
                    <a:pt x="21937" y="69304"/>
                  </a:lnTo>
                  <a:lnTo>
                    <a:pt x="25652" y="67859"/>
                  </a:lnTo>
                  <a:lnTo>
                    <a:pt x="29201" y="66405"/>
                  </a:lnTo>
                  <a:lnTo>
                    <a:pt x="32585" y="64943"/>
                  </a:lnTo>
                  <a:lnTo>
                    <a:pt x="35802" y="63471"/>
                  </a:lnTo>
                  <a:lnTo>
                    <a:pt x="38854" y="61991"/>
                  </a:lnTo>
                  <a:lnTo>
                    <a:pt x="38854" y="51077"/>
                  </a:lnTo>
                  <a:lnTo>
                    <a:pt x="10914" y="51077"/>
                  </a:lnTo>
                  <a:lnTo>
                    <a:pt x="10914" y="43219"/>
                  </a:lnTo>
                  <a:lnTo>
                    <a:pt x="38854" y="43219"/>
                  </a:lnTo>
                  <a:lnTo>
                    <a:pt x="38854" y="35798"/>
                  </a:lnTo>
                  <a:lnTo>
                    <a:pt x="0" y="35798"/>
                  </a:lnTo>
                  <a:lnTo>
                    <a:pt x="0" y="27939"/>
                  </a:lnTo>
                  <a:lnTo>
                    <a:pt x="38854" y="27939"/>
                  </a:lnTo>
                  <a:lnTo>
                    <a:pt x="38854" y="20954"/>
                  </a:lnTo>
                  <a:lnTo>
                    <a:pt x="10914" y="2095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2117909" y="4638817"/>
              <a:ext cx="21828" cy="6985"/>
            </a:xfrm>
            <a:custGeom>
              <a:avLst/>
              <a:pathLst>
                <a:path w="21828" h="6985">
                  <a:moveTo>
                    <a:pt x="0" y="0"/>
                  </a:moveTo>
                  <a:lnTo>
                    <a:pt x="0" y="6985"/>
                  </a:lnTo>
                  <a:lnTo>
                    <a:pt x="21828" y="6985"/>
                  </a:lnTo>
                  <a:lnTo>
                    <a:pt x="2182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2117909" y="4653660"/>
              <a:ext cx="21828" cy="7421"/>
            </a:xfrm>
            <a:custGeom>
              <a:avLst/>
              <a:pathLst>
                <a:path w="21828" h="7421">
                  <a:moveTo>
                    <a:pt x="0" y="0"/>
                  </a:moveTo>
                  <a:lnTo>
                    <a:pt x="0" y="7421"/>
                  </a:lnTo>
                  <a:lnTo>
                    <a:pt x="21828" y="7421"/>
                  </a:lnTo>
                  <a:lnTo>
                    <a:pt x="2182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2081237" y="4670686"/>
              <a:ext cx="14843" cy="14406"/>
            </a:xfrm>
            <a:custGeom>
              <a:avLst/>
              <a:pathLst>
                <a:path w="14843" h="14406">
                  <a:moveTo>
                    <a:pt x="6111" y="0"/>
                  </a:moveTo>
                  <a:lnTo>
                    <a:pt x="6985" y="803"/>
                  </a:lnTo>
                  <a:lnTo>
                    <a:pt x="7858" y="1641"/>
                  </a:lnTo>
                  <a:lnTo>
                    <a:pt x="8731" y="2514"/>
                  </a:lnTo>
                  <a:lnTo>
                    <a:pt x="9604" y="3422"/>
                  </a:lnTo>
                  <a:lnTo>
                    <a:pt x="10477" y="4365"/>
                  </a:lnTo>
                  <a:lnTo>
                    <a:pt x="11350" y="5343"/>
                  </a:lnTo>
                  <a:lnTo>
                    <a:pt x="12223" y="6356"/>
                  </a:lnTo>
                  <a:lnTo>
                    <a:pt x="13096" y="7404"/>
                  </a:lnTo>
                  <a:lnTo>
                    <a:pt x="13970" y="8486"/>
                  </a:lnTo>
                  <a:lnTo>
                    <a:pt x="14843" y="9604"/>
                  </a:lnTo>
                  <a:lnTo>
                    <a:pt x="8731" y="14406"/>
                  </a:lnTo>
                  <a:lnTo>
                    <a:pt x="7936" y="13358"/>
                  </a:lnTo>
                  <a:lnTo>
                    <a:pt x="7124" y="12311"/>
                  </a:lnTo>
                  <a:lnTo>
                    <a:pt x="6295" y="11263"/>
                  </a:lnTo>
                  <a:lnTo>
                    <a:pt x="5448" y="10215"/>
                  </a:lnTo>
                  <a:lnTo>
                    <a:pt x="4583" y="9167"/>
                  </a:lnTo>
                  <a:lnTo>
                    <a:pt x="3702" y="8120"/>
                  </a:lnTo>
                  <a:lnTo>
                    <a:pt x="2802" y="7072"/>
                  </a:lnTo>
                  <a:lnTo>
                    <a:pt x="1885" y="6024"/>
                  </a:lnTo>
                  <a:lnTo>
                    <a:pt x="951" y="4976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2167240" y="4608695"/>
              <a:ext cx="99099" cy="99099"/>
            </a:xfrm>
            <a:custGeom>
              <a:avLst/>
              <a:pathLst>
                <a:path w="99099" h="99099">
                  <a:moveTo>
                    <a:pt x="88622" y="0"/>
                  </a:moveTo>
                  <a:lnTo>
                    <a:pt x="92987" y="7858"/>
                  </a:lnTo>
                  <a:lnTo>
                    <a:pt x="86854" y="8709"/>
                  </a:lnTo>
                  <a:lnTo>
                    <a:pt x="80502" y="9517"/>
                  </a:lnTo>
                  <a:lnTo>
                    <a:pt x="73931" y="10281"/>
                  </a:lnTo>
                  <a:lnTo>
                    <a:pt x="67143" y="11001"/>
                  </a:lnTo>
                  <a:lnTo>
                    <a:pt x="60136" y="11678"/>
                  </a:lnTo>
                  <a:lnTo>
                    <a:pt x="52911" y="12311"/>
                  </a:lnTo>
                  <a:lnTo>
                    <a:pt x="45467" y="12900"/>
                  </a:lnTo>
                  <a:lnTo>
                    <a:pt x="37806" y="13446"/>
                  </a:lnTo>
                  <a:lnTo>
                    <a:pt x="29926" y="13948"/>
                  </a:lnTo>
                  <a:lnTo>
                    <a:pt x="21828" y="14406"/>
                  </a:lnTo>
                  <a:lnTo>
                    <a:pt x="21828" y="27939"/>
                  </a:lnTo>
                  <a:lnTo>
                    <a:pt x="99099" y="27939"/>
                  </a:lnTo>
                  <a:lnTo>
                    <a:pt x="99099" y="36234"/>
                  </a:lnTo>
                  <a:lnTo>
                    <a:pt x="21828" y="36234"/>
                  </a:lnTo>
                  <a:lnTo>
                    <a:pt x="21797" y="41831"/>
                  </a:lnTo>
                  <a:lnTo>
                    <a:pt x="21705" y="47096"/>
                  </a:lnTo>
                  <a:lnTo>
                    <a:pt x="21553" y="52029"/>
                  </a:lnTo>
                  <a:lnTo>
                    <a:pt x="21339" y="56630"/>
                  </a:lnTo>
                  <a:lnTo>
                    <a:pt x="21064" y="60900"/>
                  </a:lnTo>
                  <a:lnTo>
                    <a:pt x="20727" y="64838"/>
                  </a:lnTo>
                  <a:lnTo>
                    <a:pt x="20330" y="68444"/>
                  </a:lnTo>
                  <a:lnTo>
                    <a:pt x="19872" y="71718"/>
                  </a:lnTo>
                  <a:lnTo>
                    <a:pt x="19352" y="74660"/>
                  </a:lnTo>
                  <a:lnTo>
                    <a:pt x="18772" y="77271"/>
                  </a:lnTo>
                  <a:lnTo>
                    <a:pt x="18112" y="79690"/>
                  </a:lnTo>
                  <a:lnTo>
                    <a:pt x="17357" y="82056"/>
                  </a:lnTo>
                  <a:lnTo>
                    <a:pt x="16506" y="84370"/>
                  </a:lnTo>
                  <a:lnTo>
                    <a:pt x="15559" y="86631"/>
                  </a:lnTo>
                  <a:lnTo>
                    <a:pt x="14515" y="88840"/>
                  </a:lnTo>
                  <a:lnTo>
                    <a:pt x="13376" y="90997"/>
                  </a:lnTo>
                  <a:lnTo>
                    <a:pt x="12140" y="93101"/>
                  </a:lnTo>
                  <a:lnTo>
                    <a:pt x="10809" y="95153"/>
                  </a:lnTo>
                  <a:lnTo>
                    <a:pt x="9381" y="97152"/>
                  </a:lnTo>
                  <a:lnTo>
                    <a:pt x="7858" y="99099"/>
                  </a:lnTo>
                  <a:lnTo>
                    <a:pt x="0" y="92551"/>
                  </a:lnTo>
                  <a:lnTo>
                    <a:pt x="1355" y="90942"/>
                  </a:lnTo>
                  <a:lnTo>
                    <a:pt x="2628" y="89259"/>
                  </a:lnTo>
                  <a:lnTo>
                    <a:pt x="3817" y="87502"/>
                  </a:lnTo>
                  <a:lnTo>
                    <a:pt x="4924" y="85671"/>
                  </a:lnTo>
                  <a:lnTo>
                    <a:pt x="5948" y="83765"/>
                  </a:lnTo>
                  <a:lnTo>
                    <a:pt x="6888" y="81785"/>
                  </a:lnTo>
                  <a:lnTo>
                    <a:pt x="7746" y="79731"/>
                  </a:lnTo>
                  <a:lnTo>
                    <a:pt x="8521" y="77603"/>
                  </a:lnTo>
                  <a:lnTo>
                    <a:pt x="9213" y="75400"/>
                  </a:lnTo>
                  <a:lnTo>
                    <a:pt x="9822" y="73124"/>
                  </a:lnTo>
                  <a:lnTo>
                    <a:pt x="10361" y="70629"/>
                  </a:lnTo>
                  <a:lnTo>
                    <a:pt x="10844" y="67771"/>
                  </a:lnTo>
                  <a:lnTo>
                    <a:pt x="11269" y="64552"/>
                  </a:lnTo>
                  <a:lnTo>
                    <a:pt x="11638" y="60970"/>
                  </a:lnTo>
                  <a:lnTo>
                    <a:pt x="11950" y="57025"/>
                  </a:lnTo>
                  <a:lnTo>
                    <a:pt x="12206" y="52719"/>
                  </a:lnTo>
                  <a:lnTo>
                    <a:pt x="12404" y="48050"/>
                  </a:lnTo>
                  <a:lnTo>
                    <a:pt x="12546" y="43018"/>
                  </a:lnTo>
                  <a:lnTo>
                    <a:pt x="12631" y="37625"/>
                  </a:lnTo>
                  <a:lnTo>
                    <a:pt x="12660" y="31869"/>
                  </a:lnTo>
                  <a:lnTo>
                    <a:pt x="12660" y="6985"/>
                  </a:lnTo>
                  <a:lnTo>
                    <a:pt x="21828" y="6443"/>
                  </a:lnTo>
                  <a:lnTo>
                    <a:pt x="30646" y="5867"/>
                  </a:lnTo>
                  <a:lnTo>
                    <a:pt x="39116" y="5256"/>
                  </a:lnTo>
                  <a:lnTo>
                    <a:pt x="47236" y="4610"/>
                  </a:lnTo>
                  <a:lnTo>
                    <a:pt x="55006" y="3929"/>
                  </a:lnTo>
                  <a:lnTo>
                    <a:pt x="62428" y="3213"/>
                  </a:lnTo>
                  <a:lnTo>
                    <a:pt x="69500" y="2462"/>
                  </a:lnTo>
                  <a:lnTo>
                    <a:pt x="76223" y="1676"/>
                  </a:lnTo>
                  <a:lnTo>
                    <a:pt x="82597" y="8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197799" y="4660209"/>
              <a:ext cx="61118" cy="48021"/>
            </a:xfrm>
            <a:custGeom>
              <a:avLst/>
              <a:pathLst>
                <a:path w="61118" h="48021">
                  <a:moveTo>
                    <a:pt x="61118" y="0"/>
                  </a:moveTo>
                  <a:lnTo>
                    <a:pt x="61118" y="47585"/>
                  </a:lnTo>
                  <a:lnTo>
                    <a:pt x="52387" y="47585"/>
                  </a:lnTo>
                  <a:lnTo>
                    <a:pt x="52387" y="40163"/>
                  </a:lnTo>
                  <a:lnTo>
                    <a:pt x="8731" y="40163"/>
                  </a:lnTo>
                  <a:lnTo>
                    <a:pt x="8731" y="48021"/>
                  </a:lnTo>
                  <a:lnTo>
                    <a:pt x="0" y="48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2206531" y="4668504"/>
              <a:ext cx="43656" cy="23574"/>
            </a:xfrm>
            <a:custGeom>
              <a:avLst/>
              <a:pathLst>
                <a:path w="43656" h="23574">
                  <a:moveTo>
                    <a:pt x="0" y="23574"/>
                  </a:moveTo>
                  <a:lnTo>
                    <a:pt x="43656" y="23574"/>
                  </a:lnTo>
                  <a:lnTo>
                    <a:pt x="43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279873" y="4612624"/>
              <a:ext cx="101282" cy="95607"/>
            </a:xfrm>
            <a:custGeom>
              <a:avLst/>
              <a:pathLst>
                <a:path w="101282" h="95607">
                  <a:moveTo>
                    <a:pt x="3929" y="0"/>
                  </a:moveTo>
                  <a:lnTo>
                    <a:pt x="97353" y="0"/>
                  </a:lnTo>
                  <a:lnTo>
                    <a:pt x="97353" y="8294"/>
                  </a:lnTo>
                  <a:lnTo>
                    <a:pt x="55006" y="8294"/>
                  </a:lnTo>
                  <a:lnTo>
                    <a:pt x="55006" y="19208"/>
                  </a:lnTo>
                  <a:lnTo>
                    <a:pt x="89931" y="19208"/>
                  </a:lnTo>
                  <a:lnTo>
                    <a:pt x="89931" y="60245"/>
                  </a:lnTo>
                  <a:lnTo>
                    <a:pt x="101282" y="60245"/>
                  </a:lnTo>
                  <a:lnTo>
                    <a:pt x="101282" y="68540"/>
                  </a:lnTo>
                  <a:lnTo>
                    <a:pt x="89931" y="68540"/>
                  </a:lnTo>
                  <a:lnTo>
                    <a:pt x="89931" y="85129"/>
                  </a:lnTo>
                  <a:lnTo>
                    <a:pt x="89896" y="86151"/>
                  </a:lnTo>
                  <a:lnTo>
                    <a:pt x="89792" y="87120"/>
                  </a:lnTo>
                  <a:lnTo>
                    <a:pt x="89617" y="88037"/>
                  </a:lnTo>
                  <a:lnTo>
                    <a:pt x="89373" y="88901"/>
                  </a:lnTo>
                  <a:lnTo>
                    <a:pt x="89058" y="89713"/>
                  </a:lnTo>
                  <a:lnTo>
                    <a:pt x="88674" y="90473"/>
                  </a:lnTo>
                  <a:lnTo>
                    <a:pt x="88220" y="91180"/>
                  </a:lnTo>
                  <a:lnTo>
                    <a:pt x="87696" y="91835"/>
                  </a:lnTo>
                  <a:lnTo>
                    <a:pt x="87102" y="92437"/>
                  </a:lnTo>
                  <a:lnTo>
                    <a:pt x="86439" y="92987"/>
                  </a:lnTo>
                  <a:lnTo>
                    <a:pt x="85710" y="93485"/>
                  </a:lnTo>
                  <a:lnTo>
                    <a:pt x="84920" y="93930"/>
                  </a:lnTo>
                  <a:lnTo>
                    <a:pt x="84068" y="94323"/>
                  </a:lnTo>
                  <a:lnTo>
                    <a:pt x="83156" y="94664"/>
                  </a:lnTo>
                  <a:lnTo>
                    <a:pt x="82182" y="94952"/>
                  </a:lnTo>
                  <a:lnTo>
                    <a:pt x="81148" y="95188"/>
                  </a:lnTo>
                  <a:lnTo>
                    <a:pt x="80052" y="95371"/>
                  </a:lnTo>
                  <a:lnTo>
                    <a:pt x="78895" y="95502"/>
                  </a:lnTo>
                  <a:lnTo>
                    <a:pt x="77677" y="95580"/>
                  </a:lnTo>
                  <a:lnTo>
                    <a:pt x="76398" y="95607"/>
                  </a:lnTo>
                  <a:lnTo>
                    <a:pt x="75158" y="95589"/>
                  </a:lnTo>
                  <a:lnTo>
                    <a:pt x="73883" y="95537"/>
                  </a:lnTo>
                  <a:lnTo>
                    <a:pt x="72574" y="95450"/>
                  </a:lnTo>
                  <a:lnTo>
                    <a:pt x="71229" y="95327"/>
                  </a:lnTo>
                  <a:lnTo>
                    <a:pt x="69850" y="95170"/>
                  </a:lnTo>
                  <a:lnTo>
                    <a:pt x="68435" y="94978"/>
                  </a:lnTo>
                  <a:lnTo>
                    <a:pt x="66986" y="94751"/>
                  </a:lnTo>
                  <a:lnTo>
                    <a:pt x="65501" y="94489"/>
                  </a:lnTo>
                  <a:lnTo>
                    <a:pt x="63982" y="94192"/>
                  </a:lnTo>
                  <a:lnTo>
                    <a:pt x="62428" y="93860"/>
                  </a:lnTo>
                  <a:lnTo>
                    <a:pt x="60245" y="85566"/>
                  </a:lnTo>
                  <a:lnTo>
                    <a:pt x="62288" y="85898"/>
                  </a:lnTo>
                  <a:lnTo>
                    <a:pt x="64227" y="86194"/>
                  </a:lnTo>
                  <a:lnTo>
                    <a:pt x="66060" y="86456"/>
                  </a:lnTo>
                  <a:lnTo>
                    <a:pt x="67789" y="86683"/>
                  </a:lnTo>
                  <a:lnTo>
                    <a:pt x="69413" y="86875"/>
                  </a:lnTo>
                  <a:lnTo>
                    <a:pt x="70932" y="87033"/>
                  </a:lnTo>
                  <a:lnTo>
                    <a:pt x="72347" y="87155"/>
                  </a:lnTo>
                  <a:lnTo>
                    <a:pt x="73656" y="87242"/>
                  </a:lnTo>
                  <a:lnTo>
                    <a:pt x="74861" y="87295"/>
                  </a:lnTo>
                  <a:lnTo>
                    <a:pt x="75961" y="87312"/>
                  </a:lnTo>
                  <a:lnTo>
                    <a:pt x="76957" y="87268"/>
                  </a:lnTo>
                  <a:lnTo>
                    <a:pt x="77847" y="87137"/>
                  </a:lnTo>
                  <a:lnTo>
                    <a:pt x="78633" y="86919"/>
                  </a:lnTo>
                  <a:lnTo>
                    <a:pt x="79314" y="86614"/>
                  </a:lnTo>
                  <a:lnTo>
                    <a:pt x="79890" y="86221"/>
                  </a:lnTo>
                  <a:lnTo>
                    <a:pt x="80362" y="85740"/>
                  </a:lnTo>
                  <a:lnTo>
                    <a:pt x="80729" y="85173"/>
                  </a:lnTo>
                  <a:lnTo>
                    <a:pt x="80991" y="84518"/>
                  </a:lnTo>
                  <a:lnTo>
                    <a:pt x="81148" y="83776"/>
                  </a:lnTo>
                  <a:lnTo>
                    <a:pt x="81200" y="82946"/>
                  </a:lnTo>
                  <a:lnTo>
                    <a:pt x="81200" y="68540"/>
                  </a:lnTo>
                  <a:lnTo>
                    <a:pt x="19645" y="68540"/>
                  </a:lnTo>
                  <a:lnTo>
                    <a:pt x="19645" y="95607"/>
                  </a:lnTo>
                  <a:lnTo>
                    <a:pt x="10914" y="95607"/>
                  </a:lnTo>
                  <a:lnTo>
                    <a:pt x="10914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10914" y="60245"/>
                  </a:lnTo>
                  <a:lnTo>
                    <a:pt x="10914" y="19208"/>
                  </a:lnTo>
                  <a:lnTo>
                    <a:pt x="45839" y="19208"/>
                  </a:lnTo>
                  <a:lnTo>
                    <a:pt x="4583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2299519" y="4640127"/>
              <a:ext cx="26193" cy="12660"/>
            </a:xfrm>
            <a:custGeom>
              <a:avLst/>
              <a:pathLst>
                <a:path w="26193" h="12660">
                  <a:moveTo>
                    <a:pt x="0" y="12660"/>
                  </a:moveTo>
                  <a:lnTo>
                    <a:pt x="26193" y="12660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334880" y="4640127"/>
              <a:ext cx="26193" cy="12660"/>
            </a:xfrm>
            <a:custGeom>
              <a:avLst/>
              <a:pathLst>
                <a:path w="26193" h="12660">
                  <a:moveTo>
                    <a:pt x="0" y="0"/>
                  </a:moveTo>
                  <a:lnTo>
                    <a:pt x="0" y="12660"/>
                  </a:lnTo>
                  <a:lnTo>
                    <a:pt x="26193" y="12660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299519" y="4660645"/>
              <a:ext cx="26193" cy="12223"/>
            </a:xfrm>
            <a:custGeom>
              <a:avLst/>
              <a:pathLst>
                <a:path w="26193" h="12223">
                  <a:moveTo>
                    <a:pt x="0" y="12223"/>
                  </a:moveTo>
                  <a:lnTo>
                    <a:pt x="26193" y="12223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334880" y="4660645"/>
              <a:ext cx="26193" cy="12223"/>
            </a:xfrm>
            <a:custGeom>
              <a:avLst/>
              <a:pathLst>
                <a:path w="26193" h="12223">
                  <a:moveTo>
                    <a:pt x="0" y="12223"/>
                  </a:moveTo>
                  <a:lnTo>
                    <a:pt x="26193" y="12223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390760" y="4607821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416081" y="4607385"/>
              <a:ext cx="76398" cy="100409"/>
            </a:xfrm>
            <a:custGeom>
              <a:avLst/>
              <a:pathLst>
                <a:path w="76398" h="100409">
                  <a:moveTo>
                    <a:pt x="5675" y="10040"/>
                  </a:moveTo>
                  <a:lnTo>
                    <a:pt x="36234" y="10040"/>
                  </a:lnTo>
                  <a:lnTo>
                    <a:pt x="36234" y="0"/>
                  </a:lnTo>
                  <a:lnTo>
                    <a:pt x="44965" y="0"/>
                  </a:lnTo>
                  <a:lnTo>
                    <a:pt x="44965" y="10040"/>
                  </a:lnTo>
                  <a:lnTo>
                    <a:pt x="76398" y="10040"/>
                  </a:lnTo>
                  <a:lnTo>
                    <a:pt x="76398" y="18335"/>
                  </a:lnTo>
                  <a:lnTo>
                    <a:pt x="44965" y="18335"/>
                  </a:lnTo>
                  <a:lnTo>
                    <a:pt x="44965" y="28376"/>
                  </a:lnTo>
                  <a:lnTo>
                    <a:pt x="72469" y="28376"/>
                  </a:lnTo>
                  <a:lnTo>
                    <a:pt x="72469" y="60682"/>
                  </a:lnTo>
                  <a:lnTo>
                    <a:pt x="44092" y="60682"/>
                  </a:lnTo>
                  <a:lnTo>
                    <a:pt x="43713" y="62995"/>
                  </a:lnTo>
                  <a:lnTo>
                    <a:pt x="43272" y="65222"/>
                  </a:lnTo>
                  <a:lnTo>
                    <a:pt x="42770" y="67361"/>
                  </a:lnTo>
                  <a:lnTo>
                    <a:pt x="42206" y="69413"/>
                  </a:lnTo>
                  <a:lnTo>
                    <a:pt x="41582" y="71377"/>
                  </a:lnTo>
                  <a:lnTo>
                    <a:pt x="40897" y="73255"/>
                  </a:lnTo>
                  <a:lnTo>
                    <a:pt x="40150" y="75045"/>
                  </a:lnTo>
                  <a:lnTo>
                    <a:pt x="39343" y="76747"/>
                  </a:lnTo>
                  <a:lnTo>
                    <a:pt x="38474" y="78362"/>
                  </a:lnTo>
                  <a:lnTo>
                    <a:pt x="37544" y="79890"/>
                  </a:lnTo>
                  <a:lnTo>
                    <a:pt x="40447" y="81340"/>
                  </a:lnTo>
                  <a:lnTo>
                    <a:pt x="43568" y="82719"/>
                  </a:lnTo>
                  <a:lnTo>
                    <a:pt x="46908" y="84029"/>
                  </a:lnTo>
                  <a:lnTo>
                    <a:pt x="50466" y="85269"/>
                  </a:lnTo>
                  <a:lnTo>
                    <a:pt x="54242" y="86439"/>
                  </a:lnTo>
                  <a:lnTo>
                    <a:pt x="58237" y="87539"/>
                  </a:lnTo>
                  <a:lnTo>
                    <a:pt x="62450" y="88569"/>
                  </a:lnTo>
                  <a:lnTo>
                    <a:pt x="66881" y="89530"/>
                  </a:lnTo>
                  <a:lnTo>
                    <a:pt x="71530" y="90420"/>
                  </a:lnTo>
                  <a:lnTo>
                    <a:pt x="76398" y="91241"/>
                  </a:lnTo>
                  <a:lnTo>
                    <a:pt x="72032" y="100409"/>
                  </a:lnTo>
                  <a:lnTo>
                    <a:pt x="67392" y="99488"/>
                  </a:lnTo>
                  <a:lnTo>
                    <a:pt x="62899" y="98471"/>
                  </a:lnTo>
                  <a:lnTo>
                    <a:pt x="58556" y="97357"/>
                  </a:lnTo>
                  <a:lnTo>
                    <a:pt x="54360" y="96148"/>
                  </a:lnTo>
                  <a:lnTo>
                    <a:pt x="50313" y="94843"/>
                  </a:lnTo>
                  <a:lnTo>
                    <a:pt x="46415" y="93441"/>
                  </a:lnTo>
                  <a:lnTo>
                    <a:pt x="42665" y="91944"/>
                  </a:lnTo>
                  <a:lnTo>
                    <a:pt x="39063" y="90350"/>
                  </a:lnTo>
                  <a:lnTo>
                    <a:pt x="35610" y="88661"/>
                  </a:lnTo>
                  <a:lnTo>
                    <a:pt x="32305" y="86875"/>
                  </a:lnTo>
                  <a:lnTo>
                    <a:pt x="30297" y="88818"/>
                  </a:lnTo>
                  <a:lnTo>
                    <a:pt x="28114" y="90630"/>
                  </a:lnTo>
                  <a:lnTo>
                    <a:pt x="25757" y="92311"/>
                  </a:lnTo>
                  <a:lnTo>
                    <a:pt x="23225" y="93860"/>
                  </a:lnTo>
                  <a:lnTo>
                    <a:pt x="20518" y="95279"/>
                  </a:lnTo>
                  <a:lnTo>
                    <a:pt x="17637" y="96567"/>
                  </a:lnTo>
                  <a:lnTo>
                    <a:pt x="14581" y="97724"/>
                  </a:lnTo>
                  <a:lnTo>
                    <a:pt x="11350" y="98750"/>
                  </a:lnTo>
                  <a:lnTo>
                    <a:pt x="7945" y="99645"/>
                  </a:lnTo>
                  <a:lnTo>
                    <a:pt x="4365" y="100409"/>
                  </a:lnTo>
                  <a:lnTo>
                    <a:pt x="0" y="91678"/>
                  </a:lnTo>
                  <a:lnTo>
                    <a:pt x="3069" y="91023"/>
                  </a:lnTo>
                  <a:lnTo>
                    <a:pt x="5989" y="90281"/>
                  </a:lnTo>
                  <a:lnTo>
                    <a:pt x="8761" y="89451"/>
                  </a:lnTo>
                  <a:lnTo>
                    <a:pt x="11385" y="88534"/>
                  </a:lnTo>
                  <a:lnTo>
                    <a:pt x="13860" y="87530"/>
                  </a:lnTo>
                  <a:lnTo>
                    <a:pt x="16187" y="86439"/>
                  </a:lnTo>
                  <a:lnTo>
                    <a:pt x="18366" y="85260"/>
                  </a:lnTo>
                  <a:lnTo>
                    <a:pt x="20396" y="83994"/>
                  </a:lnTo>
                  <a:lnTo>
                    <a:pt x="22277" y="82641"/>
                  </a:lnTo>
                  <a:lnTo>
                    <a:pt x="24010" y="81200"/>
                  </a:lnTo>
                  <a:lnTo>
                    <a:pt x="22295" y="79973"/>
                  </a:lnTo>
                  <a:lnTo>
                    <a:pt x="20640" y="78738"/>
                  </a:lnTo>
                  <a:lnTo>
                    <a:pt x="19047" y="77494"/>
                  </a:lnTo>
                  <a:lnTo>
                    <a:pt x="17514" y="76241"/>
                  </a:lnTo>
                  <a:lnTo>
                    <a:pt x="16043" y="74979"/>
                  </a:lnTo>
                  <a:lnTo>
                    <a:pt x="14633" y="73709"/>
                  </a:lnTo>
                  <a:lnTo>
                    <a:pt x="13284" y="72430"/>
                  </a:lnTo>
                  <a:lnTo>
                    <a:pt x="11996" y="71142"/>
                  </a:lnTo>
                  <a:lnTo>
                    <a:pt x="10769" y="69845"/>
                  </a:lnTo>
                  <a:lnTo>
                    <a:pt x="9604" y="68540"/>
                  </a:lnTo>
                  <a:lnTo>
                    <a:pt x="14843" y="62864"/>
                  </a:lnTo>
                  <a:lnTo>
                    <a:pt x="16091" y="64165"/>
                  </a:lnTo>
                  <a:lnTo>
                    <a:pt x="17392" y="65449"/>
                  </a:lnTo>
                  <a:lnTo>
                    <a:pt x="18745" y="66715"/>
                  </a:lnTo>
                  <a:lnTo>
                    <a:pt x="20151" y="67964"/>
                  </a:lnTo>
                  <a:lnTo>
                    <a:pt x="21609" y="69195"/>
                  </a:lnTo>
                  <a:lnTo>
                    <a:pt x="23120" y="70408"/>
                  </a:lnTo>
                  <a:lnTo>
                    <a:pt x="24683" y="71604"/>
                  </a:lnTo>
                  <a:lnTo>
                    <a:pt x="26298" y="72783"/>
                  </a:lnTo>
                  <a:lnTo>
                    <a:pt x="27966" y="73944"/>
                  </a:lnTo>
                  <a:lnTo>
                    <a:pt x="29686" y="75088"/>
                  </a:lnTo>
                  <a:lnTo>
                    <a:pt x="30367" y="73923"/>
                  </a:lnTo>
                  <a:lnTo>
                    <a:pt x="31013" y="72696"/>
                  </a:lnTo>
                  <a:lnTo>
                    <a:pt x="31624" y="71408"/>
                  </a:lnTo>
                  <a:lnTo>
                    <a:pt x="32200" y="70059"/>
                  </a:lnTo>
                  <a:lnTo>
                    <a:pt x="32742" y="68649"/>
                  </a:lnTo>
                  <a:lnTo>
                    <a:pt x="33248" y="67178"/>
                  </a:lnTo>
                  <a:lnTo>
                    <a:pt x="33720" y="65645"/>
                  </a:lnTo>
                  <a:lnTo>
                    <a:pt x="34156" y="64052"/>
                  </a:lnTo>
                  <a:lnTo>
                    <a:pt x="34558" y="62397"/>
                  </a:lnTo>
                  <a:lnTo>
                    <a:pt x="34925" y="60682"/>
                  </a:lnTo>
                  <a:lnTo>
                    <a:pt x="8294" y="60682"/>
                  </a:lnTo>
                  <a:lnTo>
                    <a:pt x="8294" y="28376"/>
                  </a:lnTo>
                  <a:lnTo>
                    <a:pt x="36234" y="28376"/>
                  </a:lnTo>
                  <a:lnTo>
                    <a:pt x="36234" y="18335"/>
                  </a:lnTo>
                  <a:lnTo>
                    <a:pt x="5675" y="183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2433107" y="4644056"/>
              <a:ext cx="19208" cy="15716"/>
            </a:xfrm>
            <a:custGeom>
              <a:avLst/>
              <a:pathLst>
                <a:path w="19208" h="15716">
                  <a:moveTo>
                    <a:pt x="0" y="15716"/>
                  </a:moveTo>
                  <a:lnTo>
                    <a:pt x="18772" y="15716"/>
                  </a:lnTo>
                  <a:lnTo>
                    <a:pt x="18855" y="15100"/>
                  </a:lnTo>
                  <a:lnTo>
                    <a:pt x="18929" y="14476"/>
                  </a:lnTo>
                  <a:lnTo>
                    <a:pt x="18994" y="13843"/>
                  </a:lnTo>
                  <a:lnTo>
                    <a:pt x="19051" y="13201"/>
                  </a:lnTo>
                  <a:lnTo>
                    <a:pt x="19099" y="12551"/>
                  </a:lnTo>
                  <a:lnTo>
                    <a:pt x="19138" y="11891"/>
                  </a:lnTo>
                  <a:lnTo>
                    <a:pt x="19169" y="11224"/>
                  </a:lnTo>
                  <a:lnTo>
                    <a:pt x="19191" y="10547"/>
                  </a:lnTo>
                  <a:lnTo>
                    <a:pt x="19204" y="9861"/>
                  </a:lnTo>
                  <a:lnTo>
                    <a:pt x="19208" y="9167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461047" y="4644056"/>
              <a:ext cx="18772" cy="15716"/>
            </a:xfrm>
            <a:custGeom>
              <a:avLst/>
              <a:pathLst>
                <a:path w="18772" h="15716">
                  <a:moveTo>
                    <a:pt x="0" y="0"/>
                  </a:moveTo>
                  <a:lnTo>
                    <a:pt x="0" y="9167"/>
                  </a:lnTo>
                  <a:lnTo>
                    <a:pt x="0" y="15716"/>
                  </a:lnTo>
                  <a:lnTo>
                    <a:pt x="18772" y="1571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502957" y="4613060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19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523475" y="4621355"/>
              <a:ext cx="27939" cy="17899"/>
            </a:xfrm>
            <a:custGeom>
              <a:avLst/>
              <a:pathLst>
                <a:path w="27939" h="17899">
                  <a:moveTo>
                    <a:pt x="0" y="17899"/>
                  </a:moveTo>
                  <a:lnTo>
                    <a:pt x="27939" y="17899"/>
                  </a:lnTo>
                  <a:lnTo>
                    <a:pt x="279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2560146" y="4621355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523039" y="4647549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2560146" y="4647549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615590" y="4666757"/>
              <a:ext cx="100409" cy="39290"/>
            </a:xfrm>
            <a:custGeom>
              <a:avLst/>
              <a:pathLst>
                <a:path w="100409" h="39290">
                  <a:moveTo>
                    <a:pt x="89931" y="0"/>
                  </a:moveTo>
                  <a:lnTo>
                    <a:pt x="89931" y="30995"/>
                  </a:lnTo>
                  <a:lnTo>
                    <a:pt x="100409" y="30995"/>
                  </a:lnTo>
                  <a:lnTo>
                    <a:pt x="100409" y="39290"/>
                  </a:lnTo>
                  <a:lnTo>
                    <a:pt x="0" y="39290"/>
                  </a:lnTo>
                  <a:lnTo>
                    <a:pt x="0" y="30995"/>
                  </a:lnTo>
                  <a:lnTo>
                    <a:pt x="10477" y="30995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2634799" y="4674615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658373" y="4674615"/>
              <a:ext cx="14843" cy="23137"/>
            </a:xfrm>
            <a:custGeom>
              <a:avLst/>
              <a:pathLst>
                <a:path w="14843" h="23137">
                  <a:moveTo>
                    <a:pt x="0" y="23137"/>
                  </a:moveTo>
                  <a:lnTo>
                    <a:pt x="14843" y="2313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681511" y="4674615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631743" y="4606512"/>
              <a:ext cx="21828" cy="19208"/>
            </a:xfrm>
            <a:custGeom>
              <a:avLst/>
              <a:pathLst>
                <a:path w="21828" h="19208">
                  <a:moveTo>
                    <a:pt x="8294" y="0"/>
                  </a:moveTo>
                  <a:lnTo>
                    <a:pt x="9923" y="1401"/>
                  </a:lnTo>
                  <a:lnTo>
                    <a:pt x="11490" y="2811"/>
                  </a:lnTo>
                  <a:lnTo>
                    <a:pt x="12996" y="4230"/>
                  </a:lnTo>
                  <a:lnTo>
                    <a:pt x="14441" y="5657"/>
                  </a:lnTo>
                  <a:lnTo>
                    <a:pt x="15825" y="7094"/>
                  </a:lnTo>
                  <a:lnTo>
                    <a:pt x="17148" y="8539"/>
                  </a:lnTo>
                  <a:lnTo>
                    <a:pt x="18409" y="9992"/>
                  </a:lnTo>
                  <a:lnTo>
                    <a:pt x="19610" y="11455"/>
                  </a:lnTo>
                  <a:lnTo>
                    <a:pt x="20749" y="12926"/>
                  </a:lnTo>
                  <a:lnTo>
                    <a:pt x="21828" y="14406"/>
                  </a:lnTo>
                  <a:lnTo>
                    <a:pt x="13533" y="19208"/>
                  </a:lnTo>
                  <a:lnTo>
                    <a:pt x="12533" y="17733"/>
                  </a:lnTo>
                  <a:lnTo>
                    <a:pt x="11455" y="16275"/>
                  </a:lnTo>
                  <a:lnTo>
                    <a:pt x="10298" y="14834"/>
                  </a:lnTo>
                  <a:lnTo>
                    <a:pt x="9063" y="13411"/>
                  </a:lnTo>
                  <a:lnTo>
                    <a:pt x="7748" y="12005"/>
                  </a:lnTo>
                  <a:lnTo>
                    <a:pt x="6356" y="10617"/>
                  </a:lnTo>
                  <a:lnTo>
                    <a:pt x="4885" y="9246"/>
                  </a:lnTo>
                  <a:lnTo>
                    <a:pt x="3335" y="7893"/>
                  </a:lnTo>
                  <a:lnTo>
                    <a:pt x="1706" y="6557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621702" y="4607385"/>
              <a:ext cx="88622" cy="28813"/>
            </a:xfrm>
            <a:custGeom>
              <a:avLst/>
              <a:pathLst>
                <a:path w="88622" h="28813">
                  <a:moveTo>
                    <a:pt x="66357" y="0"/>
                  </a:moveTo>
                  <a:lnTo>
                    <a:pt x="76398" y="3055"/>
                  </a:lnTo>
                  <a:lnTo>
                    <a:pt x="75341" y="5037"/>
                  </a:lnTo>
                  <a:lnTo>
                    <a:pt x="74268" y="6967"/>
                  </a:lnTo>
                  <a:lnTo>
                    <a:pt x="73176" y="8844"/>
                  </a:lnTo>
                  <a:lnTo>
                    <a:pt x="72067" y="10669"/>
                  </a:lnTo>
                  <a:lnTo>
                    <a:pt x="70941" y="12442"/>
                  </a:lnTo>
                  <a:lnTo>
                    <a:pt x="69797" y="14162"/>
                  </a:lnTo>
                  <a:lnTo>
                    <a:pt x="68636" y="15829"/>
                  </a:lnTo>
                  <a:lnTo>
                    <a:pt x="67457" y="17445"/>
                  </a:lnTo>
                  <a:lnTo>
                    <a:pt x="66261" y="19007"/>
                  </a:lnTo>
                  <a:lnTo>
                    <a:pt x="65047" y="20518"/>
                  </a:lnTo>
                  <a:lnTo>
                    <a:pt x="88622" y="20518"/>
                  </a:lnTo>
                  <a:lnTo>
                    <a:pt x="88622" y="28813"/>
                  </a:lnTo>
                  <a:lnTo>
                    <a:pt x="0" y="28813"/>
                  </a:lnTo>
                  <a:lnTo>
                    <a:pt x="0" y="20518"/>
                  </a:lnTo>
                  <a:lnTo>
                    <a:pt x="55006" y="20518"/>
                  </a:lnTo>
                  <a:lnTo>
                    <a:pt x="56299" y="18584"/>
                  </a:lnTo>
                  <a:lnTo>
                    <a:pt x="57556" y="16624"/>
                  </a:lnTo>
                  <a:lnTo>
                    <a:pt x="58778" y="14637"/>
                  </a:lnTo>
                  <a:lnTo>
                    <a:pt x="59966" y="12625"/>
                  </a:lnTo>
                  <a:lnTo>
                    <a:pt x="61118" y="10586"/>
                  </a:lnTo>
                  <a:lnTo>
                    <a:pt x="62236" y="8521"/>
                  </a:lnTo>
                  <a:lnTo>
                    <a:pt x="63319" y="6430"/>
                  </a:lnTo>
                  <a:lnTo>
                    <a:pt x="64366" y="4313"/>
                  </a:lnTo>
                  <a:lnTo>
                    <a:pt x="65379" y="21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2615590" y="4639690"/>
              <a:ext cx="37544" cy="24884"/>
            </a:xfrm>
            <a:custGeom>
              <a:avLst/>
              <a:pathLst>
                <a:path w="37544" h="24884">
                  <a:moveTo>
                    <a:pt x="31432" y="0"/>
                  </a:moveTo>
                  <a:lnTo>
                    <a:pt x="37544" y="6985"/>
                  </a:lnTo>
                  <a:lnTo>
                    <a:pt x="35326" y="8971"/>
                  </a:lnTo>
                  <a:lnTo>
                    <a:pt x="32864" y="10914"/>
                  </a:lnTo>
                  <a:lnTo>
                    <a:pt x="30157" y="12813"/>
                  </a:lnTo>
                  <a:lnTo>
                    <a:pt x="27206" y="14668"/>
                  </a:lnTo>
                  <a:lnTo>
                    <a:pt x="24010" y="16480"/>
                  </a:lnTo>
                  <a:lnTo>
                    <a:pt x="20570" y="18248"/>
                  </a:lnTo>
                  <a:lnTo>
                    <a:pt x="16886" y="19972"/>
                  </a:lnTo>
                  <a:lnTo>
                    <a:pt x="12957" y="21653"/>
                  </a:lnTo>
                  <a:lnTo>
                    <a:pt x="8783" y="23290"/>
                  </a:lnTo>
                  <a:lnTo>
                    <a:pt x="4365" y="24884"/>
                  </a:lnTo>
                  <a:lnTo>
                    <a:pt x="0" y="16589"/>
                  </a:lnTo>
                  <a:lnTo>
                    <a:pt x="3693" y="15401"/>
                  </a:lnTo>
                  <a:lnTo>
                    <a:pt x="7264" y="14109"/>
                  </a:lnTo>
                  <a:lnTo>
                    <a:pt x="10713" y="12712"/>
                  </a:lnTo>
                  <a:lnTo>
                    <a:pt x="14039" y="11210"/>
                  </a:lnTo>
                  <a:lnTo>
                    <a:pt x="17244" y="9604"/>
                  </a:lnTo>
                  <a:lnTo>
                    <a:pt x="20326" y="7893"/>
                  </a:lnTo>
                  <a:lnTo>
                    <a:pt x="23286" y="6076"/>
                  </a:lnTo>
                  <a:lnTo>
                    <a:pt x="26123" y="4156"/>
                  </a:lnTo>
                  <a:lnTo>
                    <a:pt x="28839" y="21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2677582" y="4639690"/>
              <a:ext cx="38417" cy="24447"/>
            </a:xfrm>
            <a:custGeom>
              <a:avLst/>
              <a:pathLst>
                <a:path w="38417" h="24447">
                  <a:moveTo>
                    <a:pt x="5238" y="0"/>
                  </a:moveTo>
                  <a:lnTo>
                    <a:pt x="8556" y="1100"/>
                  </a:lnTo>
                  <a:lnTo>
                    <a:pt x="11874" y="2305"/>
                  </a:lnTo>
                  <a:lnTo>
                    <a:pt x="15192" y="3614"/>
                  </a:lnTo>
                  <a:lnTo>
                    <a:pt x="18510" y="5029"/>
                  </a:lnTo>
                  <a:lnTo>
                    <a:pt x="21828" y="6548"/>
                  </a:lnTo>
                  <a:lnTo>
                    <a:pt x="25146" y="8172"/>
                  </a:lnTo>
                  <a:lnTo>
                    <a:pt x="28463" y="9901"/>
                  </a:lnTo>
                  <a:lnTo>
                    <a:pt x="31781" y="11734"/>
                  </a:lnTo>
                  <a:lnTo>
                    <a:pt x="35099" y="13673"/>
                  </a:lnTo>
                  <a:lnTo>
                    <a:pt x="38417" y="15716"/>
                  </a:lnTo>
                  <a:lnTo>
                    <a:pt x="33178" y="24447"/>
                  </a:lnTo>
                  <a:lnTo>
                    <a:pt x="29860" y="22151"/>
                  </a:lnTo>
                  <a:lnTo>
                    <a:pt x="26542" y="19977"/>
                  </a:lnTo>
                  <a:lnTo>
                    <a:pt x="23225" y="17925"/>
                  </a:lnTo>
                  <a:lnTo>
                    <a:pt x="19907" y="15995"/>
                  </a:lnTo>
                  <a:lnTo>
                    <a:pt x="16589" y="14188"/>
                  </a:lnTo>
                  <a:lnTo>
                    <a:pt x="13271" y="12503"/>
                  </a:lnTo>
                  <a:lnTo>
                    <a:pt x="9953" y="10940"/>
                  </a:lnTo>
                  <a:lnTo>
                    <a:pt x="6635" y="9499"/>
                  </a:lnTo>
                  <a:lnTo>
                    <a:pt x="3317" y="8181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728659" y="4607821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2839983" y="4607821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846531" y="4633579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2855263" y="4641437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859628" y="4644929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898046" y="4672869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950870" y="4606512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967023" y="4627467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975754" y="4646239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975754" y="4661955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2988851" y="4677671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075727" y="4612187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084458" y="4620482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066559" y="4658899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074854" y="4666757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3117637" y="4658899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3125931" y="4666757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2373570" y="3903975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2383721" y="3912652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447186" y="3970115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2503393" y="3893389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4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535262" y="3892952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7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6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554471" y="3919583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554471" y="3941411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554471" y="3964112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616463" y="3893389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615590" y="3913907"/>
              <a:ext cx="98226" cy="79890"/>
            </a:xfrm>
            <a:custGeom>
              <a:avLst/>
              <a:pathLst>
                <a:path w="98226" h="79890">
                  <a:moveTo>
                    <a:pt x="1746" y="8731"/>
                  </a:moveTo>
                  <a:lnTo>
                    <a:pt x="33615" y="8731"/>
                  </a:lnTo>
                  <a:lnTo>
                    <a:pt x="34134" y="7858"/>
                  </a:lnTo>
                  <a:lnTo>
                    <a:pt x="34645" y="6985"/>
                  </a:lnTo>
                  <a:lnTo>
                    <a:pt x="35147" y="6111"/>
                  </a:lnTo>
                  <a:lnTo>
                    <a:pt x="35640" y="5238"/>
                  </a:lnTo>
                  <a:lnTo>
                    <a:pt x="36125" y="4365"/>
                  </a:lnTo>
                  <a:lnTo>
                    <a:pt x="36601" y="3492"/>
                  </a:lnTo>
                  <a:lnTo>
                    <a:pt x="37068" y="2619"/>
                  </a:lnTo>
                  <a:lnTo>
                    <a:pt x="37526" y="1746"/>
                  </a:lnTo>
                  <a:lnTo>
                    <a:pt x="37976" y="873"/>
                  </a:lnTo>
                  <a:lnTo>
                    <a:pt x="38417" y="0"/>
                  </a:lnTo>
                  <a:lnTo>
                    <a:pt x="47148" y="2182"/>
                  </a:lnTo>
                  <a:lnTo>
                    <a:pt x="46882" y="2876"/>
                  </a:lnTo>
                  <a:lnTo>
                    <a:pt x="46607" y="3562"/>
                  </a:lnTo>
                  <a:lnTo>
                    <a:pt x="46323" y="4239"/>
                  </a:lnTo>
                  <a:lnTo>
                    <a:pt x="46031" y="4906"/>
                  </a:lnTo>
                  <a:lnTo>
                    <a:pt x="45729" y="5566"/>
                  </a:lnTo>
                  <a:lnTo>
                    <a:pt x="45419" y="6216"/>
                  </a:lnTo>
                  <a:lnTo>
                    <a:pt x="45101" y="6858"/>
                  </a:lnTo>
                  <a:lnTo>
                    <a:pt x="44773" y="7491"/>
                  </a:lnTo>
                  <a:lnTo>
                    <a:pt x="44437" y="8115"/>
                  </a:lnTo>
                  <a:lnTo>
                    <a:pt x="44092" y="8731"/>
                  </a:lnTo>
                  <a:lnTo>
                    <a:pt x="98226" y="8731"/>
                  </a:lnTo>
                  <a:lnTo>
                    <a:pt x="98226" y="16589"/>
                  </a:lnTo>
                  <a:lnTo>
                    <a:pt x="39290" y="16589"/>
                  </a:lnTo>
                  <a:lnTo>
                    <a:pt x="38037" y="18593"/>
                  </a:lnTo>
                  <a:lnTo>
                    <a:pt x="36723" y="20588"/>
                  </a:lnTo>
                  <a:lnTo>
                    <a:pt x="35348" y="22574"/>
                  </a:lnTo>
                  <a:lnTo>
                    <a:pt x="33912" y="24552"/>
                  </a:lnTo>
                  <a:lnTo>
                    <a:pt x="32414" y="26521"/>
                  </a:lnTo>
                  <a:lnTo>
                    <a:pt x="30856" y="28481"/>
                  </a:lnTo>
                  <a:lnTo>
                    <a:pt x="29236" y="30432"/>
                  </a:lnTo>
                  <a:lnTo>
                    <a:pt x="27555" y="32375"/>
                  </a:lnTo>
                  <a:lnTo>
                    <a:pt x="25813" y="34309"/>
                  </a:lnTo>
                  <a:lnTo>
                    <a:pt x="24010" y="36234"/>
                  </a:lnTo>
                  <a:lnTo>
                    <a:pt x="24010" y="79890"/>
                  </a:lnTo>
                  <a:lnTo>
                    <a:pt x="15716" y="79890"/>
                  </a:lnTo>
                  <a:lnTo>
                    <a:pt x="15716" y="43656"/>
                  </a:lnTo>
                  <a:lnTo>
                    <a:pt x="14834" y="44437"/>
                  </a:lnTo>
                  <a:lnTo>
                    <a:pt x="13935" y="45210"/>
                  </a:lnTo>
                  <a:lnTo>
                    <a:pt x="13018" y="45974"/>
                  </a:lnTo>
                  <a:lnTo>
                    <a:pt x="12084" y="46729"/>
                  </a:lnTo>
                  <a:lnTo>
                    <a:pt x="11132" y="47476"/>
                  </a:lnTo>
                  <a:lnTo>
                    <a:pt x="10163" y="48213"/>
                  </a:lnTo>
                  <a:lnTo>
                    <a:pt x="9176" y="48943"/>
                  </a:lnTo>
                  <a:lnTo>
                    <a:pt x="8172" y="49663"/>
                  </a:lnTo>
                  <a:lnTo>
                    <a:pt x="7150" y="50374"/>
                  </a:lnTo>
                  <a:lnTo>
                    <a:pt x="6111" y="51077"/>
                  </a:lnTo>
                  <a:lnTo>
                    <a:pt x="0" y="44092"/>
                  </a:lnTo>
                  <a:lnTo>
                    <a:pt x="3902" y="41224"/>
                  </a:lnTo>
                  <a:lnTo>
                    <a:pt x="7578" y="38382"/>
                  </a:lnTo>
                  <a:lnTo>
                    <a:pt x="11027" y="35566"/>
                  </a:lnTo>
                  <a:lnTo>
                    <a:pt x="14249" y="32777"/>
                  </a:lnTo>
                  <a:lnTo>
                    <a:pt x="17244" y="30013"/>
                  </a:lnTo>
                  <a:lnTo>
                    <a:pt x="20012" y="27276"/>
                  </a:lnTo>
                  <a:lnTo>
                    <a:pt x="22552" y="24565"/>
                  </a:lnTo>
                  <a:lnTo>
                    <a:pt x="24866" y="21880"/>
                  </a:lnTo>
                  <a:lnTo>
                    <a:pt x="26953" y="19221"/>
                  </a:lnTo>
                  <a:lnTo>
                    <a:pt x="28813" y="16589"/>
                  </a:lnTo>
                  <a:lnTo>
                    <a:pt x="1746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2647459" y="3937918"/>
              <a:ext cx="68103" cy="55006"/>
            </a:xfrm>
            <a:custGeom>
              <a:avLst/>
              <a:pathLst>
                <a:path w="68103" h="55006">
                  <a:moveTo>
                    <a:pt x="9604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5251" y="9591"/>
                  </a:lnTo>
                  <a:lnTo>
                    <a:pt x="53714" y="10861"/>
                  </a:lnTo>
                  <a:lnTo>
                    <a:pt x="52143" y="12105"/>
                  </a:lnTo>
                  <a:lnTo>
                    <a:pt x="50536" y="13323"/>
                  </a:lnTo>
                  <a:lnTo>
                    <a:pt x="48895" y="14515"/>
                  </a:lnTo>
                  <a:lnTo>
                    <a:pt x="47218" y="15681"/>
                  </a:lnTo>
                  <a:lnTo>
                    <a:pt x="45507" y="16820"/>
                  </a:lnTo>
                  <a:lnTo>
                    <a:pt x="43761" y="17933"/>
                  </a:lnTo>
                  <a:lnTo>
                    <a:pt x="41979" y="19021"/>
                  </a:lnTo>
                  <a:lnTo>
                    <a:pt x="40163" y="20081"/>
                  </a:lnTo>
                  <a:lnTo>
                    <a:pt x="40163" y="23137"/>
                  </a:lnTo>
                  <a:lnTo>
                    <a:pt x="68103" y="23137"/>
                  </a:lnTo>
                  <a:lnTo>
                    <a:pt x="68103" y="30995"/>
                  </a:lnTo>
                  <a:lnTo>
                    <a:pt x="40163" y="30995"/>
                  </a:lnTo>
                  <a:lnTo>
                    <a:pt x="40163" y="46712"/>
                  </a:lnTo>
                  <a:lnTo>
                    <a:pt x="40137" y="47561"/>
                  </a:lnTo>
                  <a:lnTo>
                    <a:pt x="40058" y="48362"/>
                  </a:lnTo>
                  <a:lnTo>
                    <a:pt x="39928" y="49115"/>
                  </a:lnTo>
                  <a:lnTo>
                    <a:pt x="39744" y="49820"/>
                  </a:lnTo>
                  <a:lnTo>
                    <a:pt x="39508" y="50477"/>
                  </a:lnTo>
                  <a:lnTo>
                    <a:pt x="39220" y="51086"/>
                  </a:lnTo>
                  <a:lnTo>
                    <a:pt x="38880" y="51647"/>
                  </a:lnTo>
                  <a:lnTo>
                    <a:pt x="38487" y="52160"/>
                  </a:lnTo>
                  <a:lnTo>
                    <a:pt x="38042" y="52625"/>
                  </a:lnTo>
                  <a:lnTo>
                    <a:pt x="37544" y="53042"/>
                  </a:lnTo>
                  <a:lnTo>
                    <a:pt x="36994" y="53415"/>
                  </a:lnTo>
                  <a:lnTo>
                    <a:pt x="36391" y="53749"/>
                  </a:lnTo>
                  <a:lnTo>
                    <a:pt x="35737" y="54044"/>
                  </a:lnTo>
                  <a:lnTo>
                    <a:pt x="35029" y="54299"/>
                  </a:lnTo>
                  <a:lnTo>
                    <a:pt x="34270" y="54515"/>
                  </a:lnTo>
                  <a:lnTo>
                    <a:pt x="33458" y="54692"/>
                  </a:lnTo>
                  <a:lnTo>
                    <a:pt x="32593" y="54830"/>
                  </a:lnTo>
                  <a:lnTo>
                    <a:pt x="31676" y="54928"/>
                  </a:lnTo>
                  <a:lnTo>
                    <a:pt x="30707" y="54987"/>
                  </a:lnTo>
                  <a:lnTo>
                    <a:pt x="29686" y="55006"/>
                  </a:lnTo>
                  <a:lnTo>
                    <a:pt x="28642" y="54998"/>
                  </a:lnTo>
                  <a:lnTo>
                    <a:pt x="27608" y="54971"/>
                  </a:lnTo>
                  <a:lnTo>
                    <a:pt x="26582" y="54928"/>
                  </a:lnTo>
                  <a:lnTo>
                    <a:pt x="25565" y="54867"/>
                  </a:lnTo>
                  <a:lnTo>
                    <a:pt x="24556" y="54788"/>
                  </a:lnTo>
                  <a:lnTo>
                    <a:pt x="23556" y="54692"/>
                  </a:lnTo>
                  <a:lnTo>
                    <a:pt x="22565" y="54579"/>
                  </a:lnTo>
                  <a:lnTo>
                    <a:pt x="21583" y="54448"/>
                  </a:lnTo>
                  <a:lnTo>
                    <a:pt x="20610" y="54299"/>
                  </a:lnTo>
                  <a:lnTo>
                    <a:pt x="19645" y="54133"/>
                  </a:lnTo>
                  <a:lnTo>
                    <a:pt x="18335" y="45839"/>
                  </a:lnTo>
                  <a:lnTo>
                    <a:pt x="19134" y="46004"/>
                  </a:lnTo>
                  <a:lnTo>
                    <a:pt x="19959" y="46153"/>
                  </a:lnTo>
                  <a:lnTo>
                    <a:pt x="20810" y="46284"/>
                  </a:lnTo>
                  <a:lnTo>
                    <a:pt x="21688" y="46397"/>
                  </a:lnTo>
                  <a:lnTo>
                    <a:pt x="22592" y="46493"/>
                  </a:lnTo>
                  <a:lnTo>
                    <a:pt x="23521" y="46572"/>
                  </a:lnTo>
                  <a:lnTo>
                    <a:pt x="24478" y="46633"/>
                  </a:lnTo>
                  <a:lnTo>
                    <a:pt x="25460" y="46677"/>
                  </a:lnTo>
                  <a:lnTo>
                    <a:pt x="26468" y="46703"/>
                  </a:lnTo>
                  <a:lnTo>
                    <a:pt x="27503" y="46712"/>
                  </a:lnTo>
                  <a:lnTo>
                    <a:pt x="28332" y="46699"/>
                  </a:lnTo>
                  <a:lnTo>
                    <a:pt x="29075" y="46659"/>
                  </a:lnTo>
                  <a:lnTo>
                    <a:pt x="29729" y="46594"/>
                  </a:lnTo>
                  <a:lnTo>
                    <a:pt x="30297" y="46502"/>
                  </a:lnTo>
                  <a:lnTo>
                    <a:pt x="30777" y="46384"/>
                  </a:lnTo>
                  <a:lnTo>
                    <a:pt x="31170" y="46240"/>
                  </a:lnTo>
                  <a:lnTo>
                    <a:pt x="31476" y="46070"/>
                  </a:lnTo>
                  <a:lnTo>
                    <a:pt x="31694" y="45873"/>
                  </a:lnTo>
                  <a:lnTo>
                    <a:pt x="31825" y="45651"/>
                  </a:lnTo>
                  <a:lnTo>
                    <a:pt x="31869" y="45402"/>
                  </a:lnTo>
                  <a:lnTo>
                    <a:pt x="31869" y="30995"/>
                  </a:lnTo>
                  <a:lnTo>
                    <a:pt x="0" y="30995"/>
                  </a:lnTo>
                  <a:lnTo>
                    <a:pt x="0" y="23137"/>
                  </a:lnTo>
                  <a:lnTo>
                    <a:pt x="31869" y="23137"/>
                  </a:lnTo>
                  <a:lnTo>
                    <a:pt x="31869" y="15716"/>
                  </a:lnTo>
                  <a:lnTo>
                    <a:pt x="33252" y="14847"/>
                  </a:lnTo>
                  <a:lnTo>
                    <a:pt x="34610" y="13987"/>
                  </a:lnTo>
                  <a:lnTo>
                    <a:pt x="35942" y="13136"/>
                  </a:lnTo>
                  <a:lnTo>
                    <a:pt x="37247" y="12293"/>
                  </a:lnTo>
                  <a:lnTo>
                    <a:pt x="38526" y="11459"/>
                  </a:lnTo>
                  <a:lnTo>
                    <a:pt x="39779" y="10634"/>
                  </a:lnTo>
                  <a:lnTo>
                    <a:pt x="41006" y="9818"/>
                  </a:lnTo>
                  <a:lnTo>
                    <a:pt x="42206" y="9010"/>
                  </a:lnTo>
                  <a:lnTo>
                    <a:pt x="43381" y="8211"/>
                  </a:lnTo>
                  <a:lnTo>
                    <a:pt x="44529" y="7421"/>
                  </a:lnTo>
                  <a:lnTo>
                    <a:pt x="9604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775808" y="3893825"/>
              <a:ext cx="18772" cy="19645"/>
            </a:xfrm>
            <a:custGeom>
              <a:avLst/>
              <a:pathLst>
                <a:path w="18772" h="19645">
                  <a:moveTo>
                    <a:pt x="6984" y="0"/>
                  </a:moveTo>
                  <a:lnTo>
                    <a:pt x="8360" y="1410"/>
                  </a:lnTo>
                  <a:lnTo>
                    <a:pt x="9691" y="2846"/>
                  </a:lnTo>
                  <a:lnTo>
                    <a:pt x="10979" y="4308"/>
                  </a:lnTo>
                  <a:lnTo>
                    <a:pt x="12223" y="5797"/>
                  </a:lnTo>
                  <a:lnTo>
                    <a:pt x="13424" y="7312"/>
                  </a:lnTo>
                  <a:lnTo>
                    <a:pt x="14581" y="8853"/>
                  </a:lnTo>
                  <a:lnTo>
                    <a:pt x="15694" y="10420"/>
                  </a:lnTo>
                  <a:lnTo>
                    <a:pt x="16763" y="12014"/>
                  </a:lnTo>
                  <a:lnTo>
                    <a:pt x="17789" y="13633"/>
                  </a:lnTo>
                  <a:lnTo>
                    <a:pt x="18772" y="15279"/>
                  </a:lnTo>
                  <a:lnTo>
                    <a:pt x="10914" y="19645"/>
                  </a:lnTo>
                  <a:lnTo>
                    <a:pt x="10097" y="18078"/>
                  </a:lnTo>
                  <a:lnTo>
                    <a:pt x="9220" y="16519"/>
                  </a:lnTo>
                  <a:lnTo>
                    <a:pt x="8281" y="14969"/>
                  </a:lnTo>
                  <a:lnTo>
                    <a:pt x="7281" y="13428"/>
                  </a:lnTo>
                  <a:lnTo>
                    <a:pt x="6221" y="11896"/>
                  </a:lnTo>
                  <a:lnTo>
                    <a:pt x="5099" y="10372"/>
                  </a:lnTo>
                  <a:lnTo>
                    <a:pt x="3915" y="8857"/>
                  </a:lnTo>
                  <a:lnTo>
                    <a:pt x="2671" y="7351"/>
                  </a:lnTo>
                  <a:lnTo>
                    <a:pt x="1366" y="5854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2766640" y="3893825"/>
              <a:ext cx="62428" cy="99972"/>
            </a:xfrm>
            <a:custGeom>
              <a:avLst/>
              <a:pathLst>
                <a:path w="62428" h="99972">
                  <a:moveTo>
                    <a:pt x="5675" y="21828"/>
                  </a:moveTo>
                  <a:lnTo>
                    <a:pt x="36234" y="21828"/>
                  </a:lnTo>
                  <a:lnTo>
                    <a:pt x="37256" y="19645"/>
                  </a:lnTo>
                  <a:lnTo>
                    <a:pt x="38225" y="17462"/>
                  </a:lnTo>
                  <a:lnTo>
                    <a:pt x="39142" y="15279"/>
                  </a:lnTo>
                  <a:lnTo>
                    <a:pt x="40006" y="13096"/>
                  </a:lnTo>
                  <a:lnTo>
                    <a:pt x="40818" y="10914"/>
                  </a:lnTo>
                  <a:lnTo>
                    <a:pt x="41578" y="8731"/>
                  </a:lnTo>
                  <a:lnTo>
                    <a:pt x="42285" y="6548"/>
                  </a:lnTo>
                  <a:lnTo>
                    <a:pt x="42940" y="4365"/>
                  </a:lnTo>
                  <a:lnTo>
                    <a:pt x="43542" y="2182"/>
                  </a:lnTo>
                  <a:lnTo>
                    <a:pt x="44092" y="0"/>
                  </a:lnTo>
                  <a:lnTo>
                    <a:pt x="53697" y="2182"/>
                  </a:lnTo>
                  <a:lnTo>
                    <a:pt x="52985" y="4343"/>
                  </a:lnTo>
                  <a:lnTo>
                    <a:pt x="52247" y="6461"/>
                  </a:lnTo>
                  <a:lnTo>
                    <a:pt x="51483" y="8534"/>
                  </a:lnTo>
                  <a:lnTo>
                    <a:pt x="50693" y="10564"/>
                  </a:lnTo>
                  <a:lnTo>
                    <a:pt x="49877" y="12551"/>
                  </a:lnTo>
                  <a:lnTo>
                    <a:pt x="49034" y="14493"/>
                  </a:lnTo>
                  <a:lnTo>
                    <a:pt x="48165" y="16392"/>
                  </a:lnTo>
                  <a:lnTo>
                    <a:pt x="47270" y="18248"/>
                  </a:lnTo>
                  <a:lnTo>
                    <a:pt x="46349" y="20060"/>
                  </a:lnTo>
                  <a:lnTo>
                    <a:pt x="45402" y="21828"/>
                  </a:lnTo>
                  <a:lnTo>
                    <a:pt x="58062" y="21828"/>
                  </a:lnTo>
                  <a:lnTo>
                    <a:pt x="58062" y="30122"/>
                  </a:lnTo>
                  <a:lnTo>
                    <a:pt x="35798" y="30122"/>
                  </a:lnTo>
                  <a:lnTo>
                    <a:pt x="35798" y="44529"/>
                  </a:lnTo>
                  <a:lnTo>
                    <a:pt x="35798" y="48894"/>
                  </a:lnTo>
                  <a:lnTo>
                    <a:pt x="61118" y="48894"/>
                  </a:lnTo>
                  <a:lnTo>
                    <a:pt x="61118" y="57189"/>
                  </a:lnTo>
                  <a:lnTo>
                    <a:pt x="37980" y="57189"/>
                  </a:lnTo>
                  <a:lnTo>
                    <a:pt x="39954" y="61529"/>
                  </a:lnTo>
                  <a:lnTo>
                    <a:pt x="42032" y="65641"/>
                  </a:lnTo>
                  <a:lnTo>
                    <a:pt x="44215" y="69526"/>
                  </a:lnTo>
                  <a:lnTo>
                    <a:pt x="46502" y="73185"/>
                  </a:lnTo>
                  <a:lnTo>
                    <a:pt x="48895" y="76616"/>
                  </a:lnTo>
                  <a:lnTo>
                    <a:pt x="51392" y="79821"/>
                  </a:lnTo>
                  <a:lnTo>
                    <a:pt x="53994" y="82798"/>
                  </a:lnTo>
                  <a:lnTo>
                    <a:pt x="56700" y="85548"/>
                  </a:lnTo>
                  <a:lnTo>
                    <a:pt x="59512" y="88072"/>
                  </a:lnTo>
                  <a:lnTo>
                    <a:pt x="62428" y="90368"/>
                  </a:lnTo>
                  <a:lnTo>
                    <a:pt x="57626" y="99972"/>
                  </a:lnTo>
                  <a:lnTo>
                    <a:pt x="54705" y="97414"/>
                  </a:lnTo>
                  <a:lnTo>
                    <a:pt x="51881" y="94629"/>
                  </a:lnTo>
                  <a:lnTo>
                    <a:pt x="49152" y="91617"/>
                  </a:lnTo>
                  <a:lnTo>
                    <a:pt x="46520" y="88377"/>
                  </a:lnTo>
                  <a:lnTo>
                    <a:pt x="43983" y="84911"/>
                  </a:lnTo>
                  <a:lnTo>
                    <a:pt x="41543" y="81218"/>
                  </a:lnTo>
                  <a:lnTo>
                    <a:pt x="39198" y="77297"/>
                  </a:lnTo>
                  <a:lnTo>
                    <a:pt x="36950" y="73150"/>
                  </a:lnTo>
                  <a:lnTo>
                    <a:pt x="34798" y="68776"/>
                  </a:lnTo>
                  <a:lnTo>
                    <a:pt x="32742" y="64174"/>
                  </a:lnTo>
                  <a:lnTo>
                    <a:pt x="31205" y="68378"/>
                  </a:lnTo>
                  <a:lnTo>
                    <a:pt x="29389" y="72434"/>
                  </a:lnTo>
                  <a:lnTo>
                    <a:pt x="27293" y="76341"/>
                  </a:lnTo>
                  <a:lnTo>
                    <a:pt x="24918" y="80100"/>
                  </a:lnTo>
                  <a:lnTo>
                    <a:pt x="22264" y="83710"/>
                  </a:lnTo>
                  <a:lnTo>
                    <a:pt x="19330" y="87172"/>
                  </a:lnTo>
                  <a:lnTo>
                    <a:pt x="16117" y="90486"/>
                  </a:lnTo>
                  <a:lnTo>
                    <a:pt x="12625" y="93651"/>
                  </a:lnTo>
                  <a:lnTo>
                    <a:pt x="8853" y="96668"/>
                  </a:lnTo>
                  <a:lnTo>
                    <a:pt x="4802" y="99536"/>
                  </a:lnTo>
                  <a:lnTo>
                    <a:pt x="0" y="92114"/>
                  </a:lnTo>
                  <a:lnTo>
                    <a:pt x="4029" y="89172"/>
                  </a:lnTo>
                  <a:lnTo>
                    <a:pt x="7735" y="86107"/>
                  </a:lnTo>
                  <a:lnTo>
                    <a:pt x="11119" y="82920"/>
                  </a:lnTo>
                  <a:lnTo>
                    <a:pt x="14179" y="79611"/>
                  </a:lnTo>
                  <a:lnTo>
                    <a:pt x="16916" y="76180"/>
                  </a:lnTo>
                  <a:lnTo>
                    <a:pt x="19330" y="72626"/>
                  </a:lnTo>
                  <a:lnTo>
                    <a:pt x="21422" y="68950"/>
                  </a:lnTo>
                  <a:lnTo>
                    <a:pt x="23190" y="65152"/>
                  </a:lnTo>
                  <a:lnTo>
                    <a:pt x="24635" y="61232"/>
                  </a:lnTo>
                  <a:lnTo>
                    <a:pt x="25757" y="57189"/>
                  </a:lnTo>
                  <a:lnTo>
                    <a:pt x="3055" y="57189"/>
                  </a:lnTo>
                  <a:lnTo>
                    <a:pt x="3055" y="48894"/>
                  </a:lnTo>
                  <a:lnTo>
                    <a:pt x="27066" y="48894"/>
                  </a:lnTo>
                  <a:lnTo>
                    <a:pt x="27066" y="30122"/>
                  </a:lnTo>
                  <a:lnTo>
                    <a:pt x="5675" y="301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2726040" y="3896881"/>
              <a:ext cx="45402" cy="96916"/>
            </a:xfrm>
            <a:custGeom>
              <a:avLst/>
              <a:pathLst>
                <a:path w="45402" h="96916">
                  <a:moveTo>
                    <a:pt x="1309" y="0"/>
                  </a:moveTo>
                  <a:lnTo>
                    <a:pt x="45402" y="0"/>
                  </a:lnTo>
                  <a:lnTo>
                    <a:pt x="45402" y="8294"/>
                  </a:lnTo>
                  <a:lnTo>
                    <a:pt x="38854" y="8294"/>
                  </a:lnTo>
                  <a:lnTo>
                    <a:pt x="38854" y="59372"/>
                  </a:lnTo>
                  <a:lnTo>
                    <a:pt x="42346" y="57626"/>
                  </a:lnTo>
                  <a:lnTo>
                    <a:pt x="44092" y="65047"/>
                  </a:lnTo>
                  <a:lnTo>
                    <a:pt x="38854" y="67667"/>
                  </a:lnTo>
                  <a:lnTo>
                    <a:pt x="38854" y="96916"/>
                  </a:lnTo>
                  <a:lnTo>
                    <a:pt x="30122" y="96916"/>
                  </a:lnTo>
                  <a:lnTo>
                    <a:pt x="30122" y="71596"/>
                  </a:lnTo>
                  <a:lnTo>
                    <a:pt x="27573" y="72635"/>
                  </a:lnTo>
                  <a:lnTo>
                    <a:pt x="24988" y="73656"/>
                  </a:lnTo>
                  <a:lnTo>
                    <a:pt x="22369" y="74660"/>
                  </a:lnTo>
                  <a:lnTo>
                    <a:pt x="19715" y="75647"/>
                  </a:lnTo>
                  <a:lnTo>
                    <a:pt x="17025" y="76616"/>
                  </a:lnTo>
                  <a:lnTo>
                    <a:pt x="14301" y="77568"/>
                  </a:lnTo>
                  <a:lnTo>
                    <a:pt x="11542" y="78502"/>
                  </a:lnTo>
                  <a:lnTo>
                    <a:pt x="8748" y="79419"/>
                  </a:lnTo>
                  <a:lnTo>
                    <a:pt x="5919" y="80318"/>
                  </a:lnTo>
                  <a:lnTo>
                    <a:pt x="3055" y="81200"/>
                  </a:lnTo>
                  <a:lnTo>
                    <a:pt x="0" y="72032"/>
                  </a:lnTo>
                  <a:lnTo>
                    <a:pt x="6985" y="70286"/>
                  </a:lnTo>
                  <a:lnTo>
                    <a:pt x="6985" y="8294"/>
                  </a:lnTo>
                  <a:lnTo>
                    <a:pt x="130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2741756" y="3905176"/>
              <a:ext cx="14406" cy="13969"/>
            </a:xfrm>
            <a:custGeom>
              <a:avLst/>
              <a:pathLst>
                <a:path w="14406" h="13969">
                  <a:moveTo>
                    <a:pt x="0" y="13969"/>
                  </a:moveTo>
                  <a:lnTo>
                    <a:pt x="14406" y="13969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2741756" y="3927004"/>
              <a:ext cx="14406" cy="13969"/>
            </a:xfrm>
            <a:custGeom>
              <a:avLst/>
              <a:pathLst>
                <a:path w="14406" h="13969">
                  <a:moveTo>
                    <a:pt x="0" y="13969"/>
                  </a:moveTo>
                  <a:lnTo>
                    <a:pt x="14406" y="13969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2741756" y="3948832"/>
              <a:ext cx="14406" cy="15716"/>
            </a:xfrm>
            <a:custGeom>
              <a:avLst/>
              <a:pathLst>
                <a:path w="14406" h="15716">
                  <a:moveTo>
                    <a:pt x="0" y="15716"/>
                  </a:moveTo>
                  <a:lnTo>
                    <a:pt x="14406" y="10477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2837800" y="3892079"/>
              <a:ext cx="102592" cy="42783"/>
            </a:xfrm>
            <a:custGeom>
              <a:avLst/>
              <a:pathLst>
                <a:path w="102592" h="42783">
                  <a:moveTo>
                    <a:pt x="50641" y="0"/>
                  </a:moveTo>
                  <a:lnTo>
                    <a:pt x="59809" y="2619"/>
                  </a:lnTo>
                  <a:lnTo>
                    <a:pt x="59542" y="2968"/>
                  </a:lnTo>
                  <a:lnTo>
                    <a:pt x="59267" y="3317"/>
                  </a:lnTo>
                  <a:lnTo>
                    <a:pt x="58983" y="3667"/>
                  </a:lnTo>
                  <a:lnTo>
                    <a:pt x="58691" y="4016"/>
                  </a:lnTo>
                  <a:lnTo>
                    <a:pt x="58390" y="4365"/>
                  </a:lnTo>
                  <a:lnTo>
                    <a:pt x="58080" y="4714"/>
                  </a:lnTo>
                  <a:lnTo>
                    <a:pt x="57761" y="5064"/>
                  </a:lnTo>
                  <a:lnTo>
                    <a:pt x="57434" y="5413"/>
                  </a:lnTo>
                  <a:lnTo>
                    <a:pt x="57098" y="5762"/>
                  </a:lnTo>
                  <a:lnTo>
                    <a:pt x="56753" y="6111"/>
                  </a:lnTo>
                  <a:lnTo>
                    <a:pt x="61140" y="9525"/>
                  </a:lnTo>
                  <a:lnTo>
                    <a:pt x="65571" y="12782"/>
                  </a:lnTo>
                  <a:lnTo>
                    <a:pt x="70046" y="15882"/>
                  </a:lnTo>
                  <a:lnTo>
                    <a:pt x="74564" y="18824"/>
                  </a:lnTo>
                  <a:lnTo>
                    <a:pt x="79126" y="21609"/>
                  </a:lnTo>
                  <a:lnTo>
                    <a:pt x="83732" y="24237"/>
                  </a:lnTo>
                  <a:lnTo>
                    <a:pt x="88382" y="26708"/>
                  </a:lnTo>
                  <a:lnTo>
                    <a:pt x="93075" y="29022"/>
                  </a:lnTo>
                  <a:lnTo>
                    <a:pt x="97811" y="31179"/>
                  </a:lnTo>
                  <a:lnTo>
                    <a:pt x="102592" y="33178"/>
                  </a:lnTo>
                  <a:lnTo>
                    <a:pt x="97353" y="41909"/>
                  </a:lnTo>
                  <a:lnTo>
                    <a:pt x="92730" y="39801"/>
                  </a:lnTo>
                  <a:lnTo>
                    <a:pt x="88115" y="37491"/>
                  </a:lnTo>
                  <a:lnTo>
                    <a:pt x="83510" y="34981"/>
                  </a:lnTo>
                  <a:lnTo>
                    <a:pt x="78913" y="32270"/>
                  </a:lnTo>
                  <a:lnTo>
                    <a:pt x="74324" y="29358"/>
                  </a:lnTo>
                  <a:lnTo>
                    <a:pt x="69745" y="26246"/>
                  </a:lnTo>
                  <a:lnTo>
                    <a:pt x="65174" y="22932"/>
                  </a:lnTo>
                  <a:lnTo>
                    <a:pt x="60612" y="19418"/>
                  </a:lnTo>
                  <a:lnTo>
                    <a:pt x="56058" y="15703"/>
                  </a:lnTo>
                  <a:lnTo>
                    <a:pt x="51514" y="11787"/>
                  </a:lnTo>
                  <a:lnTo>
                    <a:pt x="47353" y="15554"/>
                  </a:lnTo>
                  <a:lnTo>
                    <a:pt x="43079" y="19173"/>
                  </a:lnTo>
                  <a:lnTo>
                    <a:pt x="38692" y="22644"/>
                  </a:lnTo>
                  <a:lnTo>
                    <a:pt x="34191" y="25966"/>
                  </a:lnTo>
                  <a:lnTo>
                    <a:pt x="29577" y="29140"/>
                  </a:lnTo>
                  <a:lnTo>
                    <a:pt x="24849" y="32165"/>
                  </a:lnTo>
                  <a:lnTo>
                    <a:pt x="20007" y="35042"/>
                  </a:lnTo>
                  <a:lnTo>
                    <a:pt x="15052" y="37771"/>
                  </a:lnTo>
                  <a:lnTo>
                    <a:pt x="9984" y="40351"/>
                  </a:lnTo>
                  <a:lnTo>
                    <a:pt x="4802" y="42783"/>
                  </a:lnTo>
                  <a:lnTo>
                    <a:pt x="0" y="34925"/>
                  </a:lnTo>
                  <a:lnTo>
                    <a:pt x="6871" y="31589"/>
                  </a:lnTo>
                  <a:lnTo>
                    <a:pt x="13341" y="28219"/>
                  </a:lnTo>
                  <a:lnTo>
                    <a:pt x="19409" y="24814"/>
                  </a:lnTo>
                  <a:lnTo>
                    <a:pt x="25076" y="21374"/>
                  </a:lnTo>
                  <a:lnTo>
                    <a:pt x="30341" y="17899"/>
                  </a:lnTo>
                  <a:lnTo>
                    <a:pt x="35204" y="14389"/>
                  </a:lnTo>
                  <a:lnTo>
                    <a:pt x="39666" y="10844"/>
                  </a:lnTo>
                  <a:lnTo>
                    <a:pt x="43726" y="7264"/>
                  </a:lnTo>
                  <a:lnTo>
                    <a:pt x="47384" y="36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2856136" y="3929624"/>
              <a:ext cx="65920" cy="8731"/>
            </a:xfrm>
            <a:custGeom>
              <a:avLst/>
              <a:pathLst>
                <a:path w="65920" h="8731">
                  <a:moveTo>
                    <a:pt x="0" y="0"/>
                  </a:moveTo>
                  <a:lnTo>
                    <a:pt x="65920" y="0"/>
                  </a:lnTo>
                  <a:lnTo>
                    <a:pt x="65920" y="8731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2851770" y="3950142"/>
              <a:ext cx="74215" cy="43656"/>
            </a:xfrm>
            <a:custGeom>
              <a:avLst/>
              <a:pathLst>
                <a:path w="74215" h="43656">
                  <a:moveTo>
                    <a:pt x="74215" y="0"/>
                  </a:moveTo>
                  <a:lnTo>
                    <a:pt x="74215" y="43656"/>
                  </a:lnTo>
                  <a:lnTo>
                    <a:pt x="65484" y="43656"/>
                  </a:lnTo>
                  <a:lnTo>
                    <a:pt x="65484" y="36671"/>
                  </a:lnTo>
                  <a:lnTo>
                    <a:pt x="8731" y="36671"/>
                  </a:lnTo>
                  <a:lnTo>
                    <a:pt x="8731" y="43656"/>
                  </a:lnTo>
                  <a:lnTo>
                    <a:pt x="0" y="43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2860501" y="3958437"/>
              <a:ext cx="56753" cy="20081"/>
            </a:xfrm>
            <a:custGeom>
              <a:avLst/>
              <a:pathLst>
                <a:path w="56753" h="20081">
                  <a:moveTo>
                    <a:pt x="0" y="20081"/>
                  </a:moveTo>
                  <a:lnTo>
                    <a:pt x="56753" y="20081"/>
                  </a:lnTo>
                  <a:lnTo>
                    <a:pt x="5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2949560" y="3893389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2974881" y="3892952"/>
              <a:ext cx="76398" cy="100409"/>
            </a:xfrm>
            <a:custGeom>
              <a:avLst/>
              <a:pathLst>
                <a:path w="76398" h="100409">
                  <a:moveTo>
                    <a:pt x="5675" y="10040"/>
                  </a:moveTo>
                  <a:lnTo>
                    <a:pt x="36234" y="10040"/>
                  </a:lnTo>
                  <a:lnTo>
                    <a:pt x="36234" y="0"/>
                  </a:lnTo>
                  <a:lnTo>
                    <a:pt x="44965" y="0"/>
                  </a:lnTo>
                  <a:lnTo>
                    <a:pt x="44965" y="10040"/>
                  </a:lnTo>
                  <a:lnTo>
                    <a:pt x="76398" y="10040"/>
                  </a:lnTo>
                  <a:lnTo>
                    <a:pt x="76398" y="18335"/>
                  </a:lnTo>
                  <a:lnTo>
                    <a:pt x="44965" y="18335"/>
                  </a:lnTo>
                  <a:lnTo>
                    <a:pt x="44965" y="28376"/>
                  </a:lnTo>
                  <a:lnTo>
                    <a:pt x="72469" y="28376"/>
                  </a:lnTo>
                  <a:lnTo>
                    <a:pt x="72469" y="60682"/>
                  </a:lnTo>
                  <a:lnTo>
                    <a:pt x="44092" y="60682"/>
                  </a:lnTo>
                  <a:lnTo>
                    <a:pt x="43713" y="62995"/>
                  </a:lnTo>
                  <a:lnTo>
                    <a:pt x="43272" y="65222"/>
                  </a:lnTo>
                  <a:lnTo>
                    <a:pt x="42770" y="67361"/>
                  </a:lnTo>
                  <a:lnTo>
                    <a:pt x="42206" y="69413"/>
                  </a:lnTo>
                  <a:lnTo>
                    <a:pt x="41582" y="71377"/>
                  </a:lnTo>
                  <a:lnTo>
                    <a:pt x="40897" y="73255"/>
                  </a:lnTo>
                  <a:lnTo>
                    <a:pt x="40150" y="75045"/>
                  </a:lnTo>
                  <a:lnTo>
                    <a:pt x="39343" y="76747"/>
                  </a:lnTo>
                  <a:lnTo>
                    <a:pt x="38474" y="78362"/>
                  </a:lnTo>
                  <a:lnTo>
                    <a:pt x="37544" y="79890"/>
                  </a:lnTo>
                  <a:lnTo>
                    <a:pt x="40447" y="81340"/>
                  </a:lnTo>
                  <a:lnTo>
                    <a:pt x="43568" y="82719"/>
                  </a:lnTo>
                  <a:lnTo>
                    <a:pt x="46908" y="84029"/>
                  </a:lnTo>
                  <a:lnTo>
                    <a:pt x="50466" y="85269"/>
                  </a:lnTo>
                  <a:lnTo>
                    <a:pt x="54242" y="86439"/>
                  </a:lnTo>
                  <a:lnTo>
                    <a:pt x="58237" y="87539"/>
                  </a:lnTo>
                  <a:lnTo>
                    <a:pt x="62450" y="88569"/>
                  </a:lnTo>
                  <a:lnTo>
                    <a:pt x="66881" y="89530"/>
                  </a:lnTo>
                  <a:lnTo>
                    <a:pt x="71530" y="90420"/>
                  </a:lnTo>
                  <a:lnTo>
                    <a:pt x="76398" y="91241"/>
                  </a:lnTo>
                  <a:lnTo>
                    <a:pt x="72032" y="100409"/>
                  </a:lnTo>
                  <a:lnTo>
                    <a:pt x="67392" y="99488"/>
                  </a:lnTo>
                  <a:lnTo>
                    <a:pt x="62899" y="98471"/>
                  </a:lnTo>
                  <a:lnTo>
                    <a:pt x="58556" y="97357"/>
                  </a:lnTo>
                  <a:lnTo>
                    <a:pt x="54360" y="96148"/>
                  </a:lnTo>
                  <a:lnTo>
                    <a:pt x="50313" y="94843"/>
                  </a:lnTo>
                  <a:lnTo>
                    <a:pt x="46415" y="93441"/>
                  </a:lnTo>
                  <a:lnTo>
                    <a:pt x="42665" y="91944"/>
                  </a:lnTo>
                  <a:lnTo>
                    <a:pt x="39063" y="90350"/>
                  </a:lnTo>
                  <a:lnTo>
                    <a:pt x="35610" y="88661"/>
                  </a:lnTo>
                  <a:lnTo>
                    <a:pt x="32305" y="86875"/>
                  </a:lnTo>
                  <a:lnTo>
                    <a:pt x="30297" y="88818"/>
                  </a:lnTo>
                  <a:lnTo>
                    <a:pt x="28114" y="90630"/>
                  </a:lnTo>
                  <a:lnTo>
                    <a:pt x="25757" y="92311"/>
                  </a:lnTo>
                  <a:lnTo>
                    <a:pt x="23225" y="93860"/>
                  </a:lnTo>
                  <a:lnTo>
                    <a:pt x="20518" y="95279"/>
                  </a:lnTo>
                  <a:lnTo>
                    <a:pt x="17637" y="96567"/>
                  </a:lnTo>
                  <a:lnTo>
                    <a:pt x="14581" y="97724"/>
                  </a:lnTo>
                  <a:lnTo>
                    <a:pt x="11350" y="98750"/>
                  </a:lnTo>
                  <a:lnTo>
                    <a:pt x="7945" y="99645"/>
                  </a:lnTo>
                  <a:lnTo>
                    <a:pt x="4365" y="100409"/>
                  </a:lnTo>
                  <a:lnTo>
                    <a:pt x="0" y="91678"/>
                  </a:lnTo>
                  <a:lnTo>
                    <a:pt x="3069" y="91023"/>
                  </a:lnTo>
                  <a:lnTo>
                    <a:pt x="5989" y="90281"/>
                  </a:lnTo>
                  <a:lnTo>
                    <a:pt x="8761" y="89451"/>
                  </a:lnTo>
                  <a:lnTo>
                    <a:pt x="11385" y="88534"/>
                  </a:lnTo>
                  <a:lnTo>
                    <a:pt x="13860" y="87530"/>
                  </a:lnTo>
                  <a:lnTo>
                    <a:pt x="16187" y="86439"/>
                  </a:lnTo>
                  <a:lnTo>
                    <a:pt x="18366" y="85260"/>
                  </a:lnTo>
                  <a:lnTo>
                    <a:pt x="20396" y="83994"/>
                  </a:lnTo>
                  <a:lnTo>
                    <a:pt x="22277" y="82641"/>
                  </a:lnTo>
                  <a:lnTo>
                    <a:pt x="24010" y="81200"/>
                  </a:lnTo>
                  <a:lnTo>
                    <a:pt x="22295" y="79973"/>
                  </a:lnTo>
                  <a:lnTo>
                    <a:pt x="20640" y="78738"/>
                  </a:lnTo>
                  <a:lnTo>
                    <a:pt x="19047" y="77494"/>
                  </a:lnTo>
                  <a:lnTo>
                    <a:pt x="17514" y="76241"/>
                  </a:lnTo>
                  <a:lnTo>
                    <a:pt x="16043" y="74979"/>
                  </a:lnTo>
                  <a:lnTo>
                    <a:pt x="14633" y="73709"/>
                  </a:lnTo>
                  <a:lnTo>
                    <a:pt x="13284" y="72430"/>
                  </a:lnTo>
                  <a:lnTo>
                    <a:pt x="11996" y="71142"/>
                  </a:lnTo>
                  <a:lnTo>
                    <a:pt x="10769" y="69845"/>
                  </a:lnTo>
                  <a:lnTo>
                    <a:pt x="9604" y="68540"/>
                  </a:lnTo>
                  <a:lnTo>
                    <a:pt x="14843" y="62864"/>
                  </a:lnTo>
                  <a:lnTo>
                    <a:pt x="16091" y="64165"/>
                  </a:lnTo>
                  <a:lnTo>
                    <a:pt x="17392" y="65449"/>
                  </a:lnTo>
                  <a:lnTo>
                    <a:pt x="18745" y="66715"/>
                  </a:lnTo>
                  <a:lnTo>
                    <a:pt x="20151" y="67964"/>
                  </a:lnTo>
                  <a:lnTo>
                    <a:pt x="21609" y="69195"/>
                  </a:lnTo>
                  <a:lnTo>
                    <a:pt x="23120" y="70408"/>
                  </a:lnTo>
                  <a:lnTo>
                    <a:pt x="24683" y="71604"/>
                  </a:lnTo>
                  <a:lnTo>
                    <a:pt x="26298" y="72783"/>
                  </a:lnTo>
                  <a:lnTo>
                    <a:pt x="27966" y="73944"/>
                  </a:lnTo>
                  <a:lnTo>
                    <a:pt x="29686" y="75088"/>
                  </a:lnTo>
                  <a:lnTo>
                    <a:pt x="30367" y="73923"/>
                  </a:lnTo>
                  <a:lnTo>
                    <a:pt x="31013" y="72696"/>
                  </a:lnTo>
                  <a:lnTo>
                    <a:pt x="31624" y="71408"/>
                  </a:lnTo>
                  <a:lnTo>
                    <a:pt x="32200" y="70059"/>
                  </a:lnTo>
                  <a:lnTo>
                    <a:pt x="32742" y="68649"/>
                  </a:lnTo>
                  <a:lnTo>
                    <a:pt x="33248" y="67178"/>
                  </a:lnTo>
                  <a:lnTo>
                    <a:pt x="33720" y="65645"/>
                  </a:lnTo>
                  <a:lnTo>
                    <a:pt x="34156" y="64052"/>
                  </a:lnTo>
                  <a:lnTo>
                    <a:pt x="34558" y="62397"/>
                  </a:lnTo>
                  <a:lnTo>
                    <a:pt x="34925" y="60682"/>
                  </a:lnTo>
                  <a:lnTo>
                    <a:pt x="8294" y="60682"/>
                  </a:lnTo>
                  <a:lnTo>
                    <a:pt x="8294" y="28376"/>
                  </a:lnTo>
                  <a:lnTo>
                    <a:pt x="36234" y="28376"/>
                  </a:lnTo>
                  <a:lnTo>
                    <a:pt x="36234" y="18335"/>
                  </a:lnTo>
                  <a:lnTo>
                    <a:pt x="5675" y="183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2991907" y="3929624"/>
              <a:ext cx="19208" cy="15716"/>
            </a:xfrm>
            <a:custGeom>
              <a:avLst/>
              <a:pathLst>
                <a:path w="19208" h="15716">
                  <a:moveTo>
                    <a:pt x="0" y="15716"/>
                  </a:moveTo>
                  <a:lnTo>
                    <a:pt x="18772" y="15716"/>
                  </a:lnTo>
                  <a:lnTo>
                    <a:pt x="18855" y="15100"/>
                  </a:lnTo>
                  <a:lnTo>
                    <a:pt x="18929" y="14476"/>
                  </a:lnTo>
                  <a:lnTo>
                    <a:pt x="18994" y="13843"/>
                  </a:lnTo>
                  <a:lnTo>
                    <a:pt x="19051" y="13201"/>
                  </a:lnTo>
                  <a:lnTo>
                    <a:pt x="19099" y="12551"/>
                  </a:lnTo>
                  <a:lnTo>
                    <a:pt x="19138" y="11891"/>
                  </a:lnTo>
                  <a:lnTo>
                    <a:pt x="19169" y="11224"/>
                  </a:lnTo>
                  <a:lnTo>
                    <a:pt x="19191" y="10547"/>
                  </a:lnTo>
                  <a:lnTo>
                    <a:pt x="19204" y="9861"/>
                  </a:lnTo>
                  <a:lnTo>
                    <a:pt x="19208" y="9167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3019847" y="3929624"/>
              <a:ext cx="18772" cy="15716"/>
            </a:xfrm>
            <a:custGeom>
              <a:avLst/>
              <a:pathLst>
                <a:path w="18772" h="15716">
                  <a:moveTo>
                    <a:pt x="0" y="0"/>
                  </a:moveTo>
                  <a:lnTo>
                    <a:pt x="0" y="9167"/>
                  </a:lnTo>
                  <a:lnTo>
                    <a:pt x="0" y="15716"/>
                  </a:lnTo>
                  <a:lnTo>
                    <a:pt x="18772" y="1571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3061757" y="3898628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19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3082275" y="3906922"/>
              <a:ext cx="27940" cy="17899"/>
            </a:xfrm>
            <a:custGeom>
              <a:avLst/>
              <a:pathLst>
                <a:path w="27940" h="17899">
                  <a:moveTo>
                    <a:pt x="0" y="17899"/>
                  </a:moveTo>
                  <a:lnTo>
                    <a:pt x="27940" y="17899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118946" y="3906922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081839" y="3933116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118946" y="3933116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1931551" y="3188397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2000146" y="3255682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2085166" y="3184632"/>
              <a:ext cx="23137" cy="83383"/>
            </a:xfrm>
            <a:custGeom>
              <a:avLst/>
              <a:pathLst>
                <a:path w="23137" h="83383">
                  <a:moveTo>
                    <a:pt x="7858" y="32305"/>
                  </a:moveTo>
                  <a:lnTo>
                    <a:pt x="7858" y="72905"/>
                  </a:lnTo>
                  <a:lnTo>
                    <a:pt x="8984" y="72203"/>
                  </a:lnTo>
                  <a:lnTo>
                    <a:pt x="10093" y="71491"/>
                  </a:lnTo>
                  <a:lnTo>
                    <a:pt x="11184" y="70771"/>
                  </a:lnTo>
                  <a:lnTo>
                    <a:pt x="12258" y="70042"/>
                  </a:lnTo>
                  <a:lnTo>
                    <a:pt x="13315" y="69304"/>
                  </a:lnTo>
                  <a:lnTo>
                    <a:pt x="14354" y="68557"/>
                  </a:lnTo>
                  <a:lnTo>
                    <a:pt x="15375" y="67802"/>
                  </a:lnTo>
                  <a:lnTo>
                    <a:pt x="16379" y="67038"/>
                  </a:lnTo>
                  <a:lnTo>
                    <a:pt x="17366" y="66265"/>
                  </a:lnTo>
                  <a:lnTo>
                    <a:pt x="18335" y="65484"/>
                  </a:lnTo>
                  <a:lnTo>
                    <a:pt x="21828" y="72032"/>
                  </a:lnTo>
                  <a:lnTo>
                    <a:pt x="20326" y="73167"/>
                  </a:lnTo>
                  <a:lnTo>
                    <a:pt x="18789" y="74302"/>
                  </a:lnTo>
                  <a:lnTo>
                    <a:pt x="17218" y="75438"/>
                  </a:lnTo>
                  <a:lnTo>
                    <a:pt x="15611" y="76573"/>
                  </a:lnTo>
                  <a:lnTo>
                    <a:pt x="13970" y="77708"/>
                  </a:lnTo>
                  <a:lnTo>
                    <a:pt x="12293" y="78843"/>
                  </a:lnTo>
                  <a:lnTo>
                    <a:pt x="10582" y="79978"/>
                  </a:lnTo>
                  <a:lnTo>
                    <a:pt x="8836" y="81113"/>
                  </a:lnTo>
                  <a:lnTo>
                    <a:pt x="7054" y="82248"/>
                  </a:lnTo>
                  <a:lnTo>
                    <a:pt x="5238" y="83383"/>
                  </a:lnTo>
                  <a:lnTo>
                    <a:pt x="0" y="77708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24447"/>
                  </a:lnTo>
                  <a:lnTo>
                    <a:pt x="23137" y="24447"/>
                  </a:lnTo>
                  <a:lnTo>
                    <a:pt x="23137" y="323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2107868" y="3182449"/>
              <a:ext cx="47585" cy="73779"/>
            </a:xfrm>
            <a:custGeom>
              <a:avLst/>
              <a:pathLst>
                <a:path w="47585" h="73779">
                  <a:moveTo>
                    <a:pt x="44529" y="16589"/>
                  </a:moveTo>
                  <a:lnTo>
                    <a:pt x="44529" y="73342"/>
                  </a:lnTo>
                  <a:lnTo>
                    <a:pt x="36234" y="73342"/>
                  </a:lnTo>
                  <a:lnTo>
                    <a:pt x="36234" y="24447"/>
                  </a:lnTo>
                  <a:lnTo>
                    <a:pt x="12223" y="24447"/>
                  </a:lnTo>
                  <a:lnTo>
                    <a:pt x="12223" y="73779"/>
                  </a:lnTo>
                  <a:lnTo>
                    <a:pt x="3492" y="73779"/>
                  </a:lnTo>
                  <a:lnTo>
                    <a:pt x="3492" y="16589"/>
                  </a:lnTo>
                  <a:lnTo>
                    <a:pt x="17462" y="16589"/>
                  </a:lnTo>
                  <a:lnTo>
                    <a:pt x="18772" y="7858"/>
                  </a:lnTo>
                  <a:lnTo>
                    <a:pt x="0" y="7858"/>
                  </a:lnTo>
                  <a:lnTo>
                    <a:pt x="0" y="0"/>
                  </a:lnTo>
                  <a:lnTo>
                    <a:pt x="47585" y="0"/>
                  </a:lnTo>
                  <a:lnTo>
                    <a:pt x="47585" y="7858"/>
                  </a:lnTo>
                  <a:lnTo>
                    <a:pt x="27503" y="7858"/>
                  </a:lnTo>
                  <a:lnTo>
                    <a:pt x="27411" y="8731"/>
                  </a:lnTo>
                  <a:lnTo>
                    <a:pt x="27311" y="9604"/>
                  </a:lnTo>
                  <a:lnTo>
                    <a:pt x="27202" y="10477"/>
                  </a:lnTo>
                  <a:lnTo>
                    <a:pt x="27084" y="11350"/>
                  </a:lnTo>
                  <a:lnTo>
                    <a:pt x="26957" y="12223"/>
                  </a:lnTo>
                  <a:lnTo>
                    <a:pt x="26822" y="13096"/>
                  </a:lnTo>
                  <a:lnTo>
                    <a:pt x="26678" y="13970"/>
                  </a:lnTo>
                  <a:lnTo>
                    <a:pt x="26525" y="14843"/>
                  </a:lnTo>
                  <a:lnTo>
                    <a:pt x="26364" y="15716"/>
                  </a:lnTo>
                  <a:lnTo>
                    <a:pt x="26193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2103065" y="3216064"/>
              <a:ext cx="33178" cy="63301"/>
            </a:xfrm>
            <a:custGeom>
              <a:avLst/>
              <a:pathLst>
                <a:path w="33178" h="63301">
                  <a:moveTo>
                    <a:pt x="24884" y="0"/>
                  </a:moveTo>
                  <a:lnTo>
                    <a:pt x="33178" y="0"/>
                  </a:lnTo>
                  <a:lnTo>
                    <a:pt x="33156" y="5391"/>
                  </a:lnTo>
                  <a:lnTo>
                    <a:pt x="33091" y="10390"/>
                  </a:lnTo>
                  <a:lnTo>
                    <a:pt x="32982" y="14995"/>
                  </a:lnTo>
                  <a:lnTo>
                    <a:pt x="32829" y="19208"/>
                  </a:lnTo>
                  <a:lnTo>
                    <a:pt x="32633" y="23028"/>
                  </a:lnTo>
                  <a:lnTo>
                    <a:pt x="32392" y="26455"/>
                  </a:lnTo>
                  <a:lnTo>
                    <a:pt x="32109" y="29489"/>
                  </a:lnTo>
                  <a:lnTo>
                    <a:pt x="31781" y="32131"/>
                  </a:lnTo>
                  <a:lnTo>
                    <a:pt x="31410" y="34379"/>
                  </a:lnTo>
                  <a:lnTo>
                    <a:pt x="30995" y="36234"/>
                  </a:lnTo>
                  <a:lnTo>
                    <a:pt x="30520" y="37880"/>
                  </a:lnTo>
                  <a:lnTo>
                    <a:pt x="29965" y="39500"/>
                  </a:lnTo>
                  <a:lnTo>
                    <a:pt x="29332" y="41093"/>
                  </a:lnTo>
                  <a:lnTo>
                    <a:pt x="28621" y="42660"/>
                  </a:lnTo>
                  <a:lnTo>
                    <a:pt x="27830" y="44201"/>
                  </a:lnTo>
                  <a:lnTo>
                    <a:pt x="26962" y="45716"/>
                  </a:lnTo>
                  <a:lnTo>
                    <a:pt x="26014" y="47205"/>
                  </a:lnTo>
                  <a:lnTo>
                    <a:pt x="24988" y="48667"/>
                  </a:lnTo>
                  <a:lnTo>
                    <a:pt x="23884" y="50104"/>
                  </a:lnTo>
                  <a:lnTo>
                    <a:pt x="22701" y="51514"/>
                  </a:lnTo>
                  <a:lnTo>
                    <a:pt x="21430" y="52889"/>
                  </a:lnTo>
                  <a:lnTo>
                    <a:pt x="20064" y="54221"/>
                  </a:lnTo>
                  <a:lnTo>
                    <a:pt x="18601" y="55508"/>
                  </a:lnTo>
                  <a:lnTo>
                    <a:pt x="17043" y="56753"/>
                  </a:lnTo>
                  <a:lnTo>
                    <a:pt x="15388" y="57953"/>
                  </a:lnTo>
                  <a:lnTo>
                    <a:pt x="13638" y="59110"/>
                  </a:lnTo>
                  <a:lnTo>
                    <a:pt x="11791" y="60223"/>
                  </a:lnTo>
                  <a:lnTo>
                    <a:pt x="9848" y="61293"/>
                  </a:lnTo>
                  <a:lnTo>
                    <a:pt x="7810" y="62319"/>
                  </a:lnTo>
                  <a:lnTo>
                    <a:pt x="5675" y="63301"/>
                  </a:lnTo>
                  <a:lnTo>
                    <a:pt x="0" y="55880"/>
                  </a:lnTo>
                  <a:lnTo>
                    <a:pt x="1962" y="54991"/>
                  </a:lnTo>
                  <a:lnTo>
                    <a:pt x="3833" y="54072"/>
                  </a:lnTo>
                  <a:lnTo>
                    <a:pt x="5612" y="53123"/>
                  </a:lnTo>
                  <a:lnTo>
                    <a:pt x="7299" y="52143"/>
                  </a:lnTo>
                  <a:lnTo>
                    <a:pt x="8894" y="51132"/>
                  </a:lnTo>
                  <a:lnTo>
                    <a:pt x="10398" y="50091"/>
                  </a:lnTo>
                  <a:lnTo>
                    <a:pt x="11811" y="49019"/>
                  </a:lnTo>
                  <a:lnTo>
                    <a:pt x="13131" y="47917"/>
                  </a:lnTo>
                  <a:lnTo>
                    <a:pt x="14360" y="46784"/>
                  </a:lnTo>
                  <a:lnTo>
                    <a:pt x="15497" y="45620"/>
                  </a:lnTo>
                  <a:lnTo>
                    <a:pt x="16554" y="44426"/>
                  </a:lnTo>
                  <a:lnTo>
                    <a:pt x="17541" y="43202"/>
                  </a:lnTo>
                  <a:lnTo>
                    <a:pt x="18457" y="41947"/>
                  </a:lnTo>
                  <a:lnTo>
                    <a:pt x="19304" y="40661"/>
                  </a:lnTo>
                  <a:lnTo>
                    <a:pt x="20081" y="39345"/>
                  </a:lnTo>
                  <a:lnTo>
                    <a:pt x="20789" y="37998"/>
                  </a:lnTo>
                  <a:lnTo>
                    <a:pt x="21426" y="36621"/>
                  </a:lnTo>
                  <a:lnTo>
                    <a:pt x="21994" y="35213"/>
                  </a:lnTo>
                  <a:lnTo>
                    <a:pt x="22491" y="33774"/>
                  </a:lnTo>
                  <a:lnTo>
                    <a:pt x="22919" y="32305"/>
                  </a:lnTo>
                  <a:lnTo>
                    <a:pt x="23292" y="30646"/>
                  </a:lnTo>
                  <a:lnTo>
                    <a:pt x="23626" y="28638"/>
                  </a:lnTo>
                  <a:lnTo>
                    <a:pt x="23921" y="26281"/>
                  </a:lnTo>
                  <a:lnTo>
                    <a:pt x="24176" y="23574"/>
                  </a:lnTo>
                  <a:lnTo>
                    <a:pt x="24392" y="20518"/>
                  </a:lnTo>
                  <a:lnTo>
                    <a:pt x="24569" y="17113"/>
                  </a:lnTo>
                  <a:lnTo>
                    <a:pt x="24707" y="13358"/>
                  </a:lnTo>
                  <a:lnTo>
                    <a:pt x="24805" y="9255"/>
                  </a:lnTo>
                  <a:lnTo>
                    <a:pt x="24864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2132752" y="3254918"/>
              <a:ext cx="24447" cy="24447"/>
            </a:xfrm>
            <a:custGeom>
              <a:avLst/>
              <a:pathLst>
                <a:path w="24447" h="24447">
                  <a:moveTo>
                    <a:pt x="6984" y="0"/>
                  </a:moveTo>
                  <a:lnTo>
                    <a:pt x="8731" y="1510"/>
                  </a:lnTo>
                  <a:lnTo>
                    <a:pt x="10477" y="3073"/>
                  </a:lnTo>
                  <a:lnTo>
                    <a:pt x="12223" y="4688"/>
                  </a:lnTo>
                  <a:lnTo>
                    <a:pt x="13969" y="6356"/>
                  </a:lnTo>
                  <a:lnTo>
                    <a:pt x="15716" y="8076"/>
                  </a:lnTo>
                  <a:lnTo>
                    <a:pt x="17462" y="9848"/>
                  </a:lnTo>
                  <a:lnTo>
                    <a:pt x="19208" y="11673"/>
                  </a:lnTo>
                  <a:lnTo>
                    <a:pt x="20955" y="13550"/>
                  </a:lnTo>
                  <a:lnTo>
                    <a:pt x="22701" y="15480"/>
                  </a:lnTo>
                  <a:lnTo>
                    <a:pt x="24447" y="17462"/>
                  </a:lnTo>
                  <a:lnTo>
                    <a:pt x="17899" y="24447"/>
                  </a:lnTo>
                  <a:lnTo>
                    <a:pt x="16305" y="22443"/>
                  </a:lnTo>
                  <a:lnTo>
                    <a:pt x="14668" y="20448"/>
                  </a:lnTo>
                  <a:lnTo>
                    <a:pt x="12987" y="18462"/>
                  </a:lnTo>
                  <a:lnTo>
                    <a:pt x="11263" y="16484"/>
                  </a:lnTo>
                  <a:lnTo>
                    <a:pt x="9495" y="14515"/>
                  </a:lnTo>
                  <a:lnTo>
                    <a:pt x="7683" y="12555"/>
                  </a:lnTo>
                  <a:lnTo>
                    <a:pt x="5828" y="10604"/>
                  </a:lnTo>
                  <a:lnTo>
                    <a:pt x="3929" y="8661"/>
                  </a:lnTo>
                  <a:lnTo>
                    <a:pt x="1986" y="672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2055480" y="3178956"/>
              <a:ext cx="27503" cy="100409"/>
            </a:xfrm>
            <a:custGeom>
              <a:avLst/>
              <a:pathLst>
                <a:path w="27503" h="100409">
                  <a:moveTo>
                    <a:pt x="18772" y="0"/>
                  </a:moveTo>
                  <a:lnTo>
                    <a:pt x="27503" y="2619"/>
                  </a:lnTo>
                  <a:lnTo>
                    <a:pt x="26966" y="4623"/>
                  </a:lnTo>
                  <a:lnTo>
                    <a:pt x="26403" y="6618"/>
                  </a:lnTo>
                  <a:lnTo>
                    <a:pt x="25813" y="8604"/>
                  </a:lnTo>
                  <a:lnTo>
                    <a:pt x="25198" y="10582"/>
                  </a:lnTo>
                  <a:lnTo>
                    <a:pt x="24556" y="12551"/>
                  </a:lnTo>
                  <a:lnTo>
                    <a:pt x="23888" y="14511"/>
                  </a:lnTo>
                  <a:lnTo>
                    <a:pt x="23194" y="16462"/>
                  </a:lnTo>
                  <a:lnTo>
                    <a:pt x="22474" y="18405"/>
                  </a:lnTo>
                  <a:lnTo>
                    <a:pt x="21727" y="20339"/>
                  </a:lnTo>
                  <a:lnTo>
                    <a:pt x="20954" y="22264"/>
                  </a:lnTo>
                  <a:lnTo>
                    <a:pt x="20954" y="100409"/>
                  </a:lnTo>
                  <a:lnTo>
                    <a:pt x="12660" y="100409"/>
                  </a:lnTo>
                  <a:lnTo>
                    <a:pt x="12660" y="40600"/>
                  </a:lnTo>
                  <a:lnTo>
                    <a:pt x="11870" y="42154"/>
                  </a:lnTo>
                  <a:lnTo>
                    <a:pt x="11071" y="43673"/>
                  </a:lnTo>
                  <a:lnTo>
                    <a:pt x="10263" y="45158"/>
                  </a:lnTo>
                  <a:lnTo>
                    <a:pt x="9447" y="46607"/>
                  </a:lnTo>
                  <a:lnTo>
                    <a:pt x="8622" y="48021"/>
                  </a:lnTo>
                  <a:lnTo>
                    <a:pt x="7788" y="49401"/>
                  </a:lnTo>
                  <a:lnTo>
                    <a:pt x="6945" y="50746"/>
                  </a:lnTo>
                  <a:lnTo>
                    <a:pt x="6094" y="52055"/>
                  </a:lnTo>
                  <a:lnTo>
                    <a:pt x="5234" y="5333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545" y="41451"/>
                  </a:lnTo>
                  <a:lnTo>
                    <a:pt x="4941" y="37020"/>
                  </a:lnTo>
                  <a:lnTo>
                    <a:pt x="7190" y="32545"/>
                  </a:lnTo>
                  <a:lnTo>
                    <a:pt x="9290" y="28027"/>
                  </a:lnTo>
                  <a:lnTo>
                    <a:pt x="11241" y="23465"/>
                  </a:lnTo>
                  <a:lnTo>
                    <a:pt x="13044" y="18859"/>
                  </a:lnTo>
                  <a:lnTo>
                    <a:pt x="14699" y="14210"/>
                  </a:lnTo>
                  <a:lnTo>
                    <a:pt x="16205" y="9517"/>
                  </a:lnTo>
                  <a:lnTo>
                    <a:pt x="1756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2175098" y="3178520"/>
              <a:ext cx="87312" cy="100845"/>
            </a:xfrm>
            <a:custGeom>
              <a:avLst/>
              <a:pathLst>
                <a:path w="87312" h="100845">
                  <a:moveTo>
                    <a:pt x="32305" y="0"/>
                  </a:moveTo>
                  <a:lnTo>
                    <a:pt x="42783" y="3055"/>
                  </a:lnTo>
                  <a:lnTo>
                    <a:pt x="42237" y="4204"/>
                  </a:lnTo>
                  <a:lnTo>
                    <a:pt x="41648" y="5378"/>
                  </a:lnTo>
                  <a:lnTo>
                    <a:pt x="41015" y="6578"/>
                  </a:lnTo>
                  <a:lnTo>
                    <a:pt x="40338" y="7805"/>
                  </a:lnTo>
                  <a:lnTo>
                    <a:pt x="39618" y="9058"/>
                  </a:lnTo>
                  <a:lnTo>
                    <a:pt x="38854" y="10337"/>
                  </a:lnTo>
                  <a:lnTo>
                    <a:pt x="38046" y="11643"/>
                  </a:lnTo>
                  <a:lnTo>
                    <a:pt x="37195" y="12974"/>
                  </a:lnTo>
                  <a:lnTo>
                    <a:pt x="36300" y="14332"/>
                  </a:lnTo>
                  <a:lnTo>
                    <a:pt x="35361" y="15716"/>
                  </a:lnTo>
                  <a:lnTo>
                    <a:pt x="87312" y="15716"/>
                  </a:lnTo>
                  <a:lnTo>
                    <a:pt x="87312" y="89495"/>
                  </a:lnTo>
                  <a:lnTo>
                    <a:pt x="87281" y="90519"/>
                  </a:lnTo>
                  <a:lnTo>
                    <a:pt x="87190" y="91494"/>
                  </a:lnTo>
                  <a:lnTo>
                    <a:pt x="87037" y="92422"/>
                  </a:lnTo>
                  <a:lnTo>
                    <a:pt x="86823" y="93302"/>
                  </a:lnTo>
                  <a:lnTo>
                    <a:pt x="86548" y="94133"/>
                  </a:lnTo>
                  <a:lnTo>
                    <a:pt x="86212" y="94917"/>
                  </a:lnTo>
                  <a:lnTo>
                    <a:pt x="85815" y="95653"/>
                  </a:lnTo>
                  <a:lnTo>
                    <a:pt x="85356" y="96340"/>
                  </a:lnTo>
                  <a:lnTo>
                    <a:pt x="84837" y="96980"/>
                  </a:lnTo>
                  <a:lnTo>
                    <a:pt x="84256" y="97571"/>
                  </a:lnTo>
                  <a:lnTo>
                    <a:pt x="83619" y="98110"/>
                  </a:lnTo>
                  <a:lnTo>
                    <a:pt x="82929" y="98593"/>
                  </a:lnTo>
                  <a:lnTo>
                    <a:pt x="82187" y="99018"/>
                  </a:lnTo>
                  <a:lnTo>
                    <a:pt x="81392" y="99387"/>
                  </a:lnTo>
                  <a:lnTo>
                    <a:pt x="80545" y="99699"/>
                  </a:lnTo>
                  <a:lnTo>
                    <a:pt x="79646" y="99955"/>
                  </a:lnTo>
                  <a:lnTo>
                    <a:pt x="78694" y="100153"/>
                  </a:lnTo>
                  <a:lnTo>
                    <a:pt x="77690" y="100295"/>
                  </a:lnTo>
                  <a:lnTo>
                    <a:pt x="76634" y="100380"/>
                  </a:lnTo>
                  <a:lnTo>
                    <a:pt x="75525" y="100409"/>
                  </a:lnTo>
                  <a:lnTo>
                    <a:pt x="74372" y="100396"/>
                  </a:lnTo>
                  <a:lnTo>
                    <a:pt x="73185" y="100356"/>
                  </a:lnTo>
                  <a:lnTo>
                    <a:pt x="71962" y="100291"/>
                  </a:lnTo>
                  <a:lnTo>
                    <a:pt x="70705" y="100199"/>
                  </a:lnTo>
                  <a:lnTo>
                    <a:pt x="69413" y="100081"/>
                  </a:lnTo>
                  <a:lnTo>
                    <a:pt x="68086" y="99937"/>
                  </a:lnTo>
                  <a:lnTo>
                    <a:pt x="66724" y="99767"/>
                  </a:lnTo>
                  <a:lnTo>
                    <a:pt x="65327" y="99571"/>
                  </a:lnTo>
                  <a:lnTo>
                    <a:pt x="63895" y="99348"/>
                  </a:lnTo>
                  <a:lnTo>
                    <a:pt x="62428" y="99099"/>
                  </a:lnTo>
                  <a:lnTo>
                    <a:pt x="60682" y="90368"/>
                  </a:lnTo>
                  <a:lnTo>
                    <a:pt x="62555" y="90617"/>
                  </a:lnTo>
                  <a:lnTo>
                    <a:pt x="64331" y="90839"/>
                  </a:lnTo>
                  <a:lnTo>
                    <a:pt x="66012" y="91036"/>
                  </a:lnTo>
                  <a:lnTo>
                    <a:pt x="67597" y="91206"/>
                  </a:lnTo>
                  <a:lnTo>
                    <a:pt x="69086" y="91350"/>
                  </a:lnTo>
                  <a:lnTo>
                    <a:pt x="70478" y="91468"/>
                  </a:lnTo>
                  <a:lnTo>
                    <a:pt x="71775" y="91560"/>
                  </a:lnTo>
                  <a:lnTo>
                    <a:pt x="72975" y="91625"/>
                  </a:lnTo>
                  <a:lnTo>
                    <a:pt x="74080" y="91665"/>
                  </a:lnTo>
                  <a:lnTo>
                    <a:pt x="75088" y="91678"/>
                  </a:lnTo>
                  <a:lnTo>
                    <a:pt x="75669" y="91634"/>
                  </a:lnTo>
                  <a:lnTo>
                    <a:pt x="76188" y="91503"/>
                  </a:lnTo>
                  <a:lnTo>
                    <a:pt x="76647" y="91285"/>
                  </a:lnTo>
                  <a:lnTo>
                    <a:pt x="77044" y="90979"/>
                  </a:lnTo>
                  <a:lnTo>
                    <a:pt x="77380" y="90586"/>
                  </a:lnTo>
                  <a:lnTo>
                    <a:pt x="77655" y="90106"/>
                  </a:lnTo>
                  <a:lnTo>
                    <a:pt x="77869" y="89538"/>
                  </a:lnTo>
                  <a:lnTo>
                    <a:pt x="78022" y="88884"/>
                  </a:lnTo>
                  <a:lnTo>
                    <a:pt x="78114" y="88141"/>
                  </a:lnTo>
                  <a:lnTo>
                    <a:pt x="78144" y="87312"/>
                  </a:lnTo>
                  <a:lnTo>
                    <a:pt x="78144" y="24010"/>
                  </a:lnTo>
                  <a:lnTo>
                    <a:pt x="9167" y="24010"/>
                  </a:lnTo>
                  <a:lnTo>
                    <a:pt x="9167" y="100845"/>
                  </a:lnTo>
                  <a:lnTo>
                    <a:pt x="0" y="100845"/>
                  </a:lnTo>
                  <a:lnTo>
                    <a:pt x="0" y="15716"/>
                  </a:lnTo>
                  <a:lnTo>
                    <a:pt x="24884" y="15716"/>
                  </a:lnTo>
                  <a:lnTo>
                    <a:pt x="25744" y="14380"/>
                  </a:lnTo>
                  <a:lnTo>
                    <a:pt x="26577" y="12992"/>
                  </a:lnTo>
                  <a:lnTo>
                    <a:pt x="27385" y="11551"/>
                  </a:lnTo>
                  <a:lnTo>
                    <a:pt x="28167" y="10058"/>
                  </a:lnTo>
                  <a:lnTo>
                    <a:pt x="28922" y="8512"/>
                  </a:lnTo>
                  <a:lnTo>
                    <a:pt x="29651" y="6915"/>
                  </a:lnTo>
                  <a:lnTo>
                    <a:pt x="30354" y="5264"/>
                  </a:lnTo>
                  <a:lnTo>
                    <a:pt x="31030" y="3562"/>
                  </a:lnTo>
                  <a:lnTo>
                    <a:pt x="31681" y="18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2196926" y="3216937"/>
              <a:ext cx="43219" cy="37544"/>
            </a:xfrm>
            <a:custGeom>
              <a:avLst/>
              <a:pathLst>
                <a:path w="43219" h="37544">
                  <a:moveTo>
                    <a:pt x="0" y="0"/>
                  </a:moveTo>
                  <a:lnTo>
                    <a:pt x="43219" y="0"/>
                  </a:lnTo>
                  <a:lnTo>
                    <a:pt x="43219" y="37544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2205221" y="3224795"/>
              <a:ext cx="27066" cy="21828"/>
            </a:xfrm>
            <a:custGeom>
              <a:avLst/>
              <a:pathLst>
                <a:path w="27066" h="21828">
                  <a:moveTo>
                    <a:pt x="0" y="21828"/>
                  </a:moveTo>
                  <a:lnTo>
                    <a:pt x="27066" y="21828"/>
                  </a:lnTo>
                  <a:lnTo>
                    <a:pt x="27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2281619" y="3185505"/>
              <a:ext cx="97790" cy="93860"/>
            </a:xfrm>
            <a:custGeom>
              <a:avLst/>
              <a:pathLst>
                <a:path w="97790" h="93860">
                  <a:moveTo>
                    <a:pt x="7421" y="0"/>
                  </a:moveTo>
                  <a:lnTo>
                    <a:pt x="89931" y="0"/>
                  </a:lnTo>
                  <a:lnTo>
                    <a:pt x="89931" y="8294"/>
                  </a:lnTo>
                  <a:lnTo>
                    <a:pt x="54570" y="8294"/>
                  </a:lnTo>
                  <a:lnTo>
                    <a:pt x="54570" y="36671"/>
                  </a:lnTo>
                  <a:lnTo>
                    <a:pt x="97790" y="36671"/>
                  </a:lnTo>
                  <a:lnTo>
                    <a:pt x="97790" y="44965"/>
                  </a:lnTo>
                  <a:lnTo>
                    <a:pt x="54570" y="44965"/>
                  </a:lnTo>
                  <a:lnTo>
                    <a:pt x="54570" y="82510"/>
                  </a:lnTo>
                  <a:lnTo>
                    <a:pt x="54546" y="83697"/>
                  </a:lnTo>
                  <a:lnTo>
                    <a:pt x="54474" y="84815"/>
                  </a:lnTo>
                  <a:lnTo>
                    <a:pt x="54354" y="85863"/>
                  </a:lnTo>
                  <a:lnTo>
                    <a:pt x="54186" y="86841"/>
                  </a:lnTo>
                  <a:lnTo>
                    <a:pt x="53970" y="87749"/>
                  </a:lnTo>
                  <a:lnTo>
                    <a:pt x="53705" y="88587"/>
                  </a:lnTo>
                  <a:lnTo>
                    <a:pt x="53393" y="89355"/>
                  </a:lnTo>
                  <a:lnTo>
                    <a:pt x="53033" y="90054"/>
                  </a:lnTo>
                  <a:lnTo>
                    <a:pt x="52625" y="90682"/>
                  </a:lnTo>
                  <a:lnTo>
                    <a:pt x="52169" y="91241"/>
                  </a:lnTo>
                  <a:lnTo>
                    <a:pt x="51634" y="91739"/>
                  </a:lnTo>
                  <a:lnTo>
                    <a:pt x="50990" y="92184"/>
                  </a:lnTo>
                  <a:lnTo>
                    <a:pt x="50237" y="92577"/>
                  </a:lnTo>
                  <a:lnTo>
                    <a:pt x="49375" y="92917"/>
                  </a:lnTo>
                  <a:lnTo>
                    <a:pt x="48403" y="93206"/>
                  </a:lnTo>
                  <a:lnTo>
                    <a:pt x="47323" y="93441"/>
                  </a:lnTo>
                  <a:lnTo>
                    <a:pt x="46133" y="93625"/>
                  </a:lnTo>
                  <a:lnTo>
                    <a:pt x="44834" y="93756"/>
                  </a:lnTo>
                  <a:lnTo>
                    <a:pt x="43427" y="93834"/>
                  </a:lnTo>
                  <a:lnTo>
                    <a:pt x="41910" y="93860"/>
                  </a:lnTo>
                  <a:lnTo>
                    <a:pt x="40430" y="93847"/>
                  </a:lnTo>
                  <a:lnTo>
                    <a:pt x="38958" y="93808"/>
                  </a:lnTo>
                  <a:lnTo>
                    <a:pt x="37496" y="93743"/>
                  </a:lnTo>
                  <a:lnTo>
                    <a:pt x="36042" y="93651"/>
                  </a:lnTo>
                  <a:lnTo>
                    <a:pt x="34597" y="93533"/>
                  </a:lnTo>
                  <a:lnTo>
                    <a:pt x="33161" y="93389"/>
                  </a:lnTo>
                  <a:lnTo>
                    <a:pt x="31733" y="93219"/>
                  </a:lnTo>
                  <a:lnTo>
                    <a:pt x="30314" y="93022"/>
                  </a:lnTo>
                  <a:lnTo>
                    <a:pt x="28904" y="92800"/>
                  </a:lnTo>
                  <a:lnTo>
                    <a:pt x="27503" y="92551"/>
                  </a:lnTo>
                  <a:lnTo>
                    <a:pt x="25757" y="84256"/>
                  </a:lnTo>
                  <a:lnTo>
                    <a:pt x="27241" y="84505"/>
                  </a:lnTo>
                  <a:lnTo>
                    <a:pt x="28725" y="84728"/>
                  </a:lnTo>
                  <a:lnTo>
                    <a:pt x="30210" y="84924"/>
                  </a:lnTo>
                  <a:lnTo>
                    <a:pt x="31694" y="85094"/>
                  </a:lnTo>
                  <a:lnTo>
                    <a:pt x="33178" y="85238"/>
                  </a:lnTo>
                  <a:lnTo>
                    <a:pt x="34663" y="85356"/>
                  </a:lnTo>
                  <a:lnTo>
                    <a:pt x="36147" y="85448"/>
                  </a:lnTo>
                  <a:lnTo>
                    <a:pt x="37631" y="85513"/>
                  </a:lnTo>
                  <a:lnTo>
                    <a:pt x="39116" y="85553"/>
                  </a:lnTo>
                  <a:lnTo>
                    <a:pt x="40600" y="85566"/>
                  </a:lnTo>
                  <a:lnTo>
                    <a:pt x="41111" y="85557"/>
                  </a:lnTo>
                  <a:lnTo>
                    <a:pt x="41595" y="85531"/>
                  </a:lnTo>
                  <a:lnTo>
                    <a:pt x="42054" y="85487"/>
                  </a:lnTo>
                  <a:lnTo>
                    <a:pt x="42486" y="85426"/>
                  </a:lnTo>
                  <a:lnTo>
                    <a:pt x="42892" y="85347"/>
                  </a:lnTo>
                  <a:lnTo>
                    <a:pt x="43272" y="85251"/>
                  </a:lnTo>
                  <a:lnTo>
                    <a:pt x="43625" y="85138"/>
                  </a:lnTo>
                  <a:lnTo>
                    <a:pt x="43953" y="85007"/>
                  </a:lnTo>
                  <a:lnTo>
                    <a:pt x="44254" y="84859"/>
                  </a:lnTo>
                  <a:lnTo>
                    <a:pt x="44529" y="84693"/>
                  </a:lnTo>
                  <a:lnTo>
                    <a:pt x="44778" y="84492"/>
                  </a:lnTo>
                  <a:lnTo>
                    <a:pt x="45000" y="84239"/>
                  </a:lnTo>
                  <a:lnTo>
                    <a:pt x="45197" y="83933"/>
                  </a:lnTo>
                  <a:lnTo>
                    <a:pt x="45367" y="83575"/>
                  </a:lnTo>
                  <a:lnTo>
                    <a:pt x="45511" y="83165"/>
                  </a:lnTo>
                  <a:lnTo>
                    <a:pt x="45629" y="82702"/>
                  </a:lnTo>
                  <a:lnTo>
                    <a:pt x="45721" y="82187"/>
                  </a:lnTo>
                  <a:lnTo>
                    <a:pt x="45786" y="81619"/>
                  </a:lnTo>
                  <a:lnTo>
                    <a:pt x="45825" y="80999"/>
                  </a:lnTo>
                  <a:lnTo>
                    <a:pt x="45839" y="80327"/>
                  </a:lnTo>
                  <a:lnTo>
                    <a:pt x="45839" y="44965"/>
                  </a:lnTo>
                  <a:lnTo>
                    <a:pt x="0" y="44965"/>
                  </a:lnTo>
                  <a:lnTo>
                    <a:pt x="0" y="36671"/>
                  </a:lnTo>
                  <a:lnTo>
                    <a:pt x="45839" y="36671"/>
                  </a:lnTo>
                  <a:lnTo>
                    <a:pt x="45839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2416081" y="3178083"/>
              <a:ext cx="15716" cy="14406"/>
            </a:xfrm>
            <a:custGeom>
              <a:avLst/>
              <a:pathLst>
                <a:path w="15716" h="14406">
                  <a:moveTo>
                    <a:pt x="7421" y="0"/>
                  </a:moveTo>
                  <a:lnTo>
                    <a:pt x="8368" y="973"/>
                  </a:lnTo>
                  <a:lnTo>
                    <a:pt x="9290" y="1973"/>
                  </a:lnTo>
                  <a:lnTo>
                    <a:pt x="10185" y="2999"/>
                  </a:lnTo>
                  <a:lnTo>
                    <a:pt x="11053" y="4051"/>
                  </a:lnTo>
                  <a:lnTo>
                    <a:pt x="11896" y="5129"/>
                  </a:lnTo>
                  <a:lnTo>
                    <a:pt x="12712" y="6234"/>
                  </a:lnTo>
                  <a:lnTo>
                    <a:pt x="13502" y="7364"/>
                  </a:lnTo>
                  <a:lnTo>
                    <a:pt x="14266" y="8521"/>
                  </a:lnTo>
                  <a:lnTo>
                    <a:pt x="15004" y="9704"/>
                  </a:lnTo>
                  <a:lnTo>
                    <a:pt x="15716" y="10914"/>
                  </a:lnTo>
                  <a:lnTo>
                    <a:pt x="7858" y="14406"/>
                  </a:lnTo>
                  <a:lnTo>
                    <a:pt x="7229" y="13197"/>
                  </a:lnTo>
                  <a:lnTo>
                    <a:pt x="6565" y="12014"/>
                  </a:lnTo>
                  <a:lnTo>
                    <a:pt x="5867" y="10857"/>
                  </a:lnTo>
                  <a:lnTo>
                    <a:pt x="5133" y="9726"/>
                  </a:lnTo>
                  <a:lnTo>
                    <a:pt x="4365" y="8622"/>
                  </a:lnTo>
                  <a:lnTo>
                    <a:pt x="3562" y="7543"/>
                  </a:lnTo>
                  <a:lnTo>
                    <a:pt x="2724" y="6491"/>
                  </a:lnTo>
                  <a:lnTo>
                    <a:pt x="1851" y="5465"/>
                  </a:lnTo>
                  <a:lnTo>
                    <a:pt x="942" y="446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2393816" y="3178083"/>
              <a:ext cx="96480" cy="102155"/>
            </a:xfrm>
            <a:custGeom>
              <a:avLst/>
              <a:pathLst>
                <a:path w="96480" h="102155">
                  <a:moveTo>
                    <a:pt x="68103" y="0"/>
                  </a:moveTo>
                  <a:lnTo>
                    <a:pt x="77271" y="2182"/>
                  </a:lnTo>
                  <a:lnTo>
                    <a:pt x="76642" y="3741"/>
                  </a:lnTo>
                  <a:lnTo>
                    <a:pt x="75979" y="5273"/>
                  </a:lnTo>
                  <a:lnTo>
                    <a:pt x="75280" y="6779"/>
                  </a:lnTo>
                  <a:lnTo>
                    <a:pt x="74547" y="8259"/>
                  </a:lnTo>
                  <a:lnTo>
                    <a:pt x="73779" y="9713"/>
                  </a:lnTo>
                  <a:lnTo>
                    <a:pt x="72975" y="11141"/>
                  </a:lnTo>
                  <a:lnTo>
                    <a:pt x="72137" y="12542"/>
                  </a:lnTo>
                  <a:lnTo>
                    <a:pt x="71264" y="13917"/>
                  </a:lnTo>
                  <a:lnTo>
                    <a:pt x="70356" y="15266"/>
                  </a:lnTo>
                  <a:lnTo>
                    <a:pt x="69413" y="16589"/>
                  </a:lnTo>
                  <a:lnTo>
                    <a:pt x="86002" y="16589"/>
                  </a:lnTo>
                  <a:lnTo>
                    <a:pt x="86002" y="64174"/>
                  </a:lnTo>
                  <a:lnTo>
                    <a:pt x="52824" y="64174"/>
                  </a:lnTo>
                  <a:lnTo>
                    <a:pt x="52824" y="74215"/>
                  </a:lnTo>
                  <a:lnTo>
                    <a:pt x="96480" y="74215"/>
                  </a:lnTo>
                  <a:lnTo>
                    <a:pt x="96480" y="82073"/>
                  </a:lnTo>
                  <a:lnTo>
                    <a:pt x="52824" y="82073"/>
                  </a:lnTo>
                  <a:lnTo>
                    <a:pt x="52824" y="102155"/>
                  </a:lnTo>
                  <a:lnTo>
                    <a:pt x="43656" y="102155"/>
                  </a:lnTo>
                  <a:lnTo>
                    <a:pt x="43656" y="82073"/>
                  </a:lnTo>
                  <a:lnTo>
                    <a:pt x="0" y="82073"/>
                  </a:lnTo>
                  <a:lnTo>
                    <a:pt x="0" y="74215"/>
                  </a:lnTo>
                  <a:lnTo>
                    <a:pt x="43656" y="74215"/>
                  </a:lnTo>
                  <a:lnTo>
                    <a:pt x="43656" y="64174"/>
                  </a:lnTo>
                  <a:lnTo>
                    <a:pt x="10477" y="64174"/>
                  </a:lnTo>
                  <a:lnTo>
                    <a:pt x="10477" y="16589"/>
                  </a:lnTo>
                  <a:lnTo>
                    <a:pt x="59372" y="16589"/>
                  </a:lnTo>
                  <a:lnTo>
                    <a:pt x="60481" y="14930"/>
                  </a:lnTo>
                  <a:lnTo>
                    <a:pt x="61537" y="13271"/>
                  </a:lnTo>
                  <a:lnTo>
                    <a:pt x="62541" y="11612"/>
                  </a:lnTo>
                  <a:lnTo>
                    <a:pt x="63493" y="9953"/>
                  </a:lnTo>
                  <a:lnTo>
                    <a:pt x="64392" y="8294"/>
                  </a:lnTo>
                  <a:lnTo>
                    <a:pt x="65239" y="6635"/>
                  </a:lnTo>
                  <a:lnTo>
                    <a:pt x="66034" y="4976"/>
                  </a:lnTo>
                  <a:lnTo>
                    <a:pt x="66776" y="3317"/>
                  </a:lnTo>
                  <a:lnTo>
                    <a:pt x="67466" y="16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2413025" y="3202967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2446640" y="3202967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2413025" y="3222613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2446640" y="3222613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2502957" y="3178520"/>
              <a:ext cx="36234" cy="100845"/>
            </a:xfrm>
            <a:custGeom>
              <a:avLst/>
              <a:pathLst>
                <a:path w="36234" h="100845">
                  <a:moveTo>
                    <a:pt x="28813" y="0"/>
                  </a:moveTo>
                  <a:lnTo>
                    <a:pt x="36234" y="4365"/>
                  </a:lnTo>
                  <a:lnTo>
                    <a:pt x="35331" y="6111"/>
                  </a:lnTo>
                  <a:lnTo>
                    <a:pt x="34366" y="7858"/>
                  </a:lnTo>
                  <a:lnTo>
                    <a:pt x="33340" y="9604"/>
                  </a:lnTo>
                  <a:lnTo>
                    <a:pt x="32253" y="11350"/>
                  </a:lnTo>
                  <a:lnTo>
                    <a:pt x="31105" y="13096"/>
                  </a:lnTo>
                  <a:lnTo>
                    <a:pt x="29895" y="14843"/>
                  </a:lnTo>
                  <a:lnTo>
                    <a:pt x="28625" y="16589"/>
                  </a:lnTo>
                  <a:lnTo>
                    <a:pt x="27293" y="18335"/>
                  </a:lnTo>
                  <a:lnTo>
                    <a:pt x="25901" y="20081"/>
                  </a:lnTo>
                  <a:lnTo>
                    <a:pt x="24447" y="21828"/>
                  </a:lnTo>
                  <a:lnTo>
                    <a:pt x="25857" y="25049"/>
                  </a:lnTo>
                  <a:lnTo>
                    <a:pt x="27119" y="28428"/>
                  </a:lnTo>
                  <a:lnTo>
                    <a:pt x="28232" y="31965"/>
                  </a:lnTo>
                  <a:lnTo>
                    <a:pt x="29197" y="35658"/>
                  </a:lnTo>
                  <a:lnTo>
                    <a:pt x="30013" y="39508"/>
                  </a:lnTo>
                  <a:lnTo>
                    <a:pt x="30681" y="43516"/>
                  </a:lnTo>
                  <a:lnTo>
                    <a:pt x="31201" y="47681"/>
                  </a:lnTo>
                  <a:lnTo>
                    <a:pt x="31572" y="52003"/>
                  </a:lnTo>
                  <a:lnTo>
                    <a:pt x="31794" y="56482"/>
                  </a:lnTo>
                  <a:lnTo>
                    <a:pt x="31869" y="61118"/>
                  </a:lnTo>
                  <a:lnTo>
                    <a:pt x="31831" y="65032"/>
                  </a:lnTo>
                  <a:lnTo>
                    <a:pt x="31720" y="68741"/>
                  </a:lnTo>
                  <a:lnTo>
                    <a:pt x="31535" y="72244"/>
                  </a:lnTo>
                  <a:lnTo>
                    <a:pt x="31275" y="75542"/>
                  </a:lnTo>
                  <a:lnTo>
                    <a:pt x="30941" y="78635"/>
                  </a:lnTo>
                  <a:lnTo>
                    <a:pt x="30533" y="81523"/>
                  </a:lnTo>
                  <a:lnTo>
                    <a:pt x="30050" y="84206"/>
                  </a:lnTo>
                  <a:lnTo>
                    <a:pt x="29494" y="86683"/>
                  </a:lnTo>
                  <a:lnTo>
                    <a:pt x="28863" y="88956"/>
                  </a:lnTo>
                  <a:lnTo>
                    <a:pt x="28158" y="91023"/>
                  </a:lnTo>
                  <a:lnTo>
                    <a:pt x="27379" y="92889"/>
                  </a:lnTo>
                  <a:lnTo>
                    <a:pt x="26525" y="94559"/>
                  </a:lnTo>
                  <a:lnTo>
                    <a:pt x="25597" y="96032"/>
                  </a:lnTo>
                  <a:lnTo>
                    <a:pt x="24595" y="97309"/>
                  </a:lnTo>
                  <a:lnTo>
                    <a:pt x="23519" y="98390"/>
                  </a:lnTo>
                  <a:lnTo>
                    <a:pt x="22369" y="99274"/>
                  </a:lnTo>
                  <a:lnTo>
                    <a:pt x="21144" y="99961"/>
                  </a:lnTo>
                  <a:lnTo>
                    <a:pt x="19846" y="100453"/>
                  </a:lnTo>
                  <a:lnTo>
                    <a:pt x="18473" y="100747"/>
                  </a:lnTo>
                  <a:lnTo>
                    <a:pt x="17025" y="100845"/>
                  </a:lnTo>
                  <a:lnTo>
                    <a:pt x="16209" y="100824"/>
                  </a:lnTo>
                  <a:lnTo>
                    <a:pt x="15332" y="100758"/>
                  </a:lnTo>
                  <a:lnTo>
                    <a:pt x="14393" y="100649"/>
                  </a:lnTo>
                  <a:lnTo>
                    <a:pt x="13393" y="100496"/>
                  </a:lnTo>
                  <a:lnTo>
                    <a:pt x="12332" y="100300"/>
                  </a:lnTo>
                  <a:lnTo>
                    <a:pt x="11210" y="100060"/>
                  </a:lnTo>
                  <a:lnTo>
                    <a:pt x="10027" y="99776"/>
                  </a:lnTo>
                  <a:lnTo>
                    <a:pt x="8783" y="99448"/>
                  </a:lnTo>
                  <a:lnTo>
                    <a:pt x="7478" y="99077"/>
                  </a:lnTo>
                  <a:lnTo>
                    <a:pt x="6111" y="98663"/>
                  </a:lnTo>
                  <a:lnTo>
                    <a:pt x="3929" y="89495"/>
                  </a:lnTo>
                  <a:lnTo>
                    <a:pt x="5317" y="89910"/>
                  </a:lnTo>
                  <a:lnTo>
                    <a:pt x="6688" y="90281"/>
                  </a:lnTo>
                  <a:lnTo>
                    <a:pt x="8041" y="90608"/>
                  </a:lnTo>
                  <a:lnTo>
                    <a:pt x="9377" y="90892"/>
                  </a:lnTo>
                  <a:lnTo>
                    <a:pt x="10695" y="91132"/>
                  </a:lnTo>
                  <a:lnTo>
                    <a:pt x="11996" y="91328"/>
                  </a:lnTo>
                  <a:lnTo>
                    <a:pt x="13280" y="91481"/>
                  </a:lnTo>
                  <a:lnTo>
                    <a:pt x="14546" y="91590"/>
                  </a:lnTo>
                  <a:lnTo>
                    <a:pt x="15794" y="91656"/>
                  </a:lnTo>
                  <a:lnTo>
                    <a:pt x="17025" y="91678"/>
                  </a:lnTo>
                  <a:lnTo>
                    <a:pt x="17621" y="91601"/>
                  </a:lnTo>
                  <a:lnTo>
                    <a:pt x="18187" y="91372"/>
                  </a:lnTo>
                  <a:lnTo>
                    <a:pt x="18721" y="90990"/>
                  </a:lnTo>
                  <a:lnTo>
                    <a:pt x="19226" y="90455"/>
                  </a:lnTo>
                  <a:lnTo>
                    <a:pt x="19699" y="89768"/>
                  </a:lnTo>
                  <a:lnTo>
                    <a:pt x="20142" y="88927"/>
                  </a:lnTo>
                  <a:lnTo>
                    <a:pt x="20555" y="87934"/>
                  </a:lnTo>
                  <a:lnTo>
                    <a:pt x="20937" y="86788"/>
                  </a:lnTo>
                  <a:lnTo>
                    <a:pt x="21288" y="85489"/>
                  </a:lnTo>
                  <a:lnTo>
                    <a:pt x="21609" y="84038"/>
                  </a:lnTo>
                  <a:lnTo>
                    <a:pt x="21900" y="82433"/>
                  </a:lnTo>
                  <a:lnTo>
                    <a:pt x="22159" y="80676"/>
                  </a:lnTo>
                  <a:lnTo>
                    <a:pt x="22389" y="78766"/>
                  </a:lnTo>
                  <a:lnTo>
                    <a:pt x="22587" y="76704"/>
                  </a:lnTo>
                  <a:lnTo>
                    <a:pt x="22755" y="74488"/>
                  </a:lnTo>
                  <a:lnTo>
                    <a:pt x="22893" y="72120"/>
                  </a:lnTo>
                  <a:lnTo>
                    <a:pt x="23000" y="69598"/>
                  </a:lnTo>
                  <a:lnTo>
                    <a:pt x="23076" y="66925"/>
                  </a:lnTo>
                  <a:lnTo>
                    <a:pt x="23122" y="64098"/>
                  </a:lnTo>
                  <a:lnTo>
                    <a:pt x="23137" y="61118"/>
                  </a:lnTo>
                  <a:lnTo>
                    <a:pt x="23133" y="60332"/>
                  </a:lnTo>
                  <a:lnTo>
                    <a:pt x="23120" y="59547"/>
                  </a:lnTo>
                  <a:lnTo>
                    <a:pt x="23098" y="58761"/>
                  </a:lnTo>
                  <a:lnTo>
                    <a:pt x="23067" y="57975"/>
                  </a:lnTo>
                  <a:lnTo>
                    <a:pt x="23028" y="57189"/>
                  </a:lnTo>
                  <a:lnTo>
                    <a:pt x="22980" y="56403"/>
                  </a:lnTo>
                  <a:lnTo>
                    <a:pt x="22923" y="55618"/>
                  </a:lnTo>
                  <a:lnTo>
                    <a:pt x="22858" y="54832"/>
                  </a:lnTo>
                  <a:lnTo>
                    <a:pt x="22784" y="54046"/>
                  </a:lnTo>
                  <a:lnTo>
                    <a:pt x="22701" y="53260"/>
                  </a:lnTo>
                  <a:lnTo>
                    <a:pt x="21103" y="55910"/>
                  </a:lnTo>
                  <a:lnTo>
                    <a:pt x="19453" y="58446"/>
                  </a:lnTo>
                  <a:lnTo>
                    <a:pt x="17750" y="60869"/>
                  </a:lnTo>
                  <a:lnTo>
                    <a:pt x="15995" y="63179"/>
                  </a:lnTo>
                  <a:lnTo>
                    <a:pt x="14188" y="65375"/>
                  </a:lnTo>
                  <a:lnTo>
                    <a:pt x="12328" y="67457"/>
                  </a:lnTo>
                  <a:lnTo>
                    <a:pt x="10416" y="69426"/>
                  </a:lnTo>
                  <a:lnTo>
                    <a:pt x="8451" y="71281"/>
                  </a:lnTo>
                  <a:lnTo>
                    <a:pt x="6434" y="73023"/>
                  </a:lnTo>
                  <a:lnTo>
                    <a:pt x="4365" y="74652"/>
                  </a:lnTo>
                  <a:lnTo>
                    <a:pt x="0" y="66357"/>
                  </a:lnTo>
                  <a:lnTo>
                    <a:pt x="2414" y="64528"/>
                  </a:lnTo>
                  <a:lnTo>
                    <a:pt x="4767" y="62533"/>
                  </a:lnTo>
                  <a:lnTo>
                    <a:pt x="7059" y="60372"/>
                  </a:lnTo>
                  <a:lnTo>
                    <a:pt x="9290" y="58045"/>
                  </a:lnTo>
                  <a:lnTo>
                    <a:pt x="11459" y="55552"/>
                  </a:lnTo>
                  <a:lnTo>
                    <a:pt x="13568" y="52893"/>
                  </a:lnTo>
                  <a:lnTo>
                    <a:pt x="15615" y="50069"/>
                  </a:lnTo>
                  <a:lnTo>
                    <a:pt x="17602" y="47078"/>
                  </a:lnTo>
                  <a:lnTo>
                    <a:pt x="19527" y="43922"/>
                  </a:lnTo>
                  <a:lnTo>
                    <a:pt x="21391" y="40600"/>
                  </a:lnTo>
                  <a:lnTo>
                    <a:pt x="21125" y="39299"/>
                  </a:lnTo>
                  <a:lnTo>
                    <a:pt x="20850" y="38015"/>
                  </a:lnTo>
                  <a:lnTo>
                    <a:pt x="20566" y="36749"/>
                  </a:lnTo>
                  <a:lnTo>
                    <a:pt x="20273" y="35501"/>
                  </a:lnTo>
                  <a:lnTo>
                    <a:pt x="19972" y="34270"/>
                  </a:lnTo>
                  <a:lnTo>
                    <a:pt x="19662" y="33056"/>
                  </a:lnTo>
                  <a:lnTo>
                    <a:pt x="19344" y="31860"/>
                  </a:lnTo>
                  <a:lnTo>
                    <a:pt x="19016" y="30681"/>
                  </a:lnTo>
                  <a:lnTo>
                    <a:pt x="18680" y="29520"/>
                  </a:lnTo>
                  <a:lnTo>
                    <a:pt x="18335" y="28376"/>
                  </a:lnTo>
                  <a:lnTo>
                    <a:pt x="16790" y="29900"/>
                  </a:lnTo>
                  <a:lnTo>
                    <a:pt x="15297" y="31327"/>
                  </a:lnTo>
                  <a:lnTo>
                    <a:pt x="13856" y="32659"/>
                  </a:lnTo>
                  <a:lnTo>
                    <a:pt x="12468" y="33894"/>
                  </a:lnTo>
                  <a:lnTo>
                    <a:pt x="11132" y="35034"/>
                  </a:lnTo>
                  <a:lnTo>
                    <a:pt x="9848" y="36077"/>
                  </a:lnTo>
                  <a:lnTo>
                    <a:pt x="8617" y="37024"/>
                  </a:lnTo>
                  <a:lnTo>
                    <a:pt x="7439" y="37876"/>
                  </a:lnTo>
                  <a:lnTo>
                    <a:pt x="6312" y="38631"/>
                  </a:lnTo>
                  <a:lnTo>
                    <a:pt x="5238" y="39290"/>
                  </a:lnTo>
                  <a:lnTo>
                    <a:pt x="0" y="32742"/>
                  </a:lnTo>
                  <a:lnTo>
                    <a:pt x="1396" y="31751"/>
                  </a:lnTo>
                  <a:lnTo>
                    <a:pt x="2793" y="30699"/>
                  </a:lnTo>
                  <a:lnTo>
                    <a:pt x="4190" y="29585"/>
                  </a:lnTo>
                  <a:lnTo>
                    <a:pt x="5587" y="28411"/>
                  </a:lnTo>
                  <a:lnTo>
                    <a:pt x="6985" y="27176"/>
                  </a:lnTo>
                  <a:lnTo>
                    <a:pt x="8381" y="25879"/>
                  </a:lnTo>
                  <a:lnTo>
                    <a:pt x="9778" y="24521"/>
                  </a:lnTo>
                  <a:lnTo>
                    <a:pt x="11175" y="23102"/>
                  </a:lnTo>
                  <a:lnTo>
                    <a:pt x="12573" y="21622"/>
                  </a:lnTo>
                  <a:lnTo>
                    <a:pt x="13969" y="20081"/>
                  </a:lnTo>
                  <a:lnTo>
                    <a:pt x="12987" y="18518"/>
                  </a:lnTo>
                  <a:lnTo>
                    <a:pt x="11961" y="16973"/>
                  </a:lnTo>
                  <a:lnTo>
                    <a:pt x="10892" y="15445"/>
                  </a:lnTo>
                  <a:lnTo>
                    <a:pt x="9778" y="13935"/>
                  </a:lnTo>
                  <a:lnTo>
                    <a:pt x="8622" y="12442"/>
                  </a:lnTo>
                  <a:lnTo>
                    <a:pt x="7421" y="10966"/>
                  </a:lnTo>
                  <a:lnTo>
                    <a:pt x="6177" y="9508"/>
                  </a:lnTo>
                  <a:lnTo>
                    <a:pt x="4889" y="8067"/>
                  </a:lnTo>
                  <a:lnTo>
                    <a:pt x="3557" y="6644"/>
                  </a:lnTo>
                  <a:lnTo>
                    <a:pt x="2182" y="5238"/>
                  </a:lnTo>
                  <a:lnTo>
                    <a:pt x="9604" y="1309"/>
                  </a:lnTo>
                  <a:lnTo>
                    <a:pt x="10726" y="2453"/>
                  </a:lnTo>
                  <a:lnTo>
                    <a:pt x="11822" y="3614"/>
                  </a:lnTo>
                  <a:lnTo>
                    <a:pt x="12891" y="4793"/>
                  </a:lnTo>
                  <a:lnTo>
                    <a:pt x="13935" y="5989"/>
                  </a:lnTo>
                  <a:lnTo>
                    <a:pt x="14952" y="7203"/>
                  </a:lnTo>
                  <a:lnTo>
                    <a:pt x="15943" y="8434"/>
                  </a:lnTo>
                  <a:lnTo>
                    <a:pt x="16908" y="9682"/>
                  </a:lnTo>
                  <a:lnTo>
                    <a:pt x="17846" y="10948"/>
                  </a:lnTo>
                  <a:lnTo>
                    <a:pt x="18759" y="12232"/>
                  </a:lnTo>
                  <a:lnTo>
                    <a:pt x="19645" y="13533"/>
                  </a:lnTo>
                  <a:lnTo>
                    <a:pt x="20758" y="12219"/>
                  </a:lnTo>
                  <a:lnTo>
                    <a:pt x="21828" y="10896"/>
                  </a:lnTo>
                  <a:lnTo>
                    <a:pt x="22854" y="9565"/>
                  </a:lnTo>
                  <a:lnTo>
                    <a:pt x="23836" y="8224"/>
                  </a:lnTo>
                  <a:lnTo>
                    <a:pt x="24774" y="6875"/>
                  </a:lnTo>
                  <a:lnTo>
                    <a:pt x="25669" y="5518"/>
                  </a:lnTo>
                  <a:lnTo>
                    <a:pt x="26521" y="4151"/>
                  </a:lnTo>
                  <a:lnTo>
                    <a:pt x="27328" y="2776"/>
                  </a:lnTo>
                  <a:lnTo>
                    <a:pt x="28092" y="13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2538318" y="3178956"/>
              <a:ext cx="67230" cy="100409"/>
            </a:xfrm>
            <a:custGeom>
              <a:avLst/>
              <a:pathLst>
                <a:path w="67230" h="100409">
                  <a:moveTo>
                    <a:pt x="61118" y="17899"/>
                  </a:moveTo>
                  <a:lnTo>
                    <a:pt x="61118" y="61118"/>
                  </a:lnTo>
                  <a:lnTo>
                    <a:pt x="37544" y="61118"/>
                  </a:lnTo>
                  <a:lnTo>
                    <a:pt x="37544" y="86439"/>
                  </a:lnTo>
                  <a:lnTo>
                    <a:pt x="39111" y="86256"/>
                  </a:lnTo>
                  <a:lnTo>
                    <a:pt x="40670" y="86055"/>
                  </a:lnTo>
                  <a:lnTo>
                    <a:pt x="42219" y="85836"/>
                  </a:lnTo>
                  <a:lnTo>
                    <a:pt x="43761" y="85601"/>
                  </a:lnTo>
                  <a:lnTo>
                    <a:pt x="45293" y="85347"/>
                  </a:lnTo>
                  <a:lnTo>
                    <a:pt x="46816" y="85077"/>
                  </a:lnTo>
                  <a:lnTo>
                    <a:pt x="48331" y="84789"/>
                  </a:lnTo>
                  <a:lnTo>
                    <a:pt x="49837" y="84483"/>
                  </a:lnTo>
                  <a:lnTo>
                    <a:pt x="51335" y="84160"/>
                  </a:lnTo>
                  <a:lnTo>
                    <a:pt x="52824" y="83819"/>
                  </a:lnTo>
                  <a:lnTo>
                    <a:pt x="52291" y="82431"/>
                  </a:lnTo>
                  <a:lnTo>
                    <a:pt x="51741" y="81060"/>
                  </a:lnTo>
                  <a:lnTo>
                    <a:pt x="51173" y="79707"/>
                  </a:lnTo>
                  <a:lnTo>
                    <a:pt x="50588" y="78371"/>
                  </a:lnTo>
                  <a:lnTo>
                    <a:pt x="49986" y="77053"/>
                  </a:lnTo>
                  <a:lnTo>
                    <a:pt x="49366" y="75752"/>
                  </a:lnTo>
                  <a:lnTo>
                    <a:pt x="48729" y="74468"/>
                  </a:lnTo>
                  <a:lnTo>
                    <a:pt x="48074" y="73202"/>
                  </a:lnTo>
                  <a:lnTo>
                    <a:pt x="47401" y="71954"/>
                  </a:lnTo>
                  <a:lnTo>
                    <a:pt x="46712" y="70723"/>
                  </a:lnTo>
                  <a:lnTo>
                    <a:pt x="54570" y="67230"/>
                  </a:lnTo>
                  <a:lnTo>
                    <a:pt x="56032" y="69959"/>
                  </a:lnTo>
                  <a:lnTo>
                    <a:pt x="57451" y="72731"/>
                  </a:lnTo>
                  <a:lnTo>
                    <a:pt x="58826" y="75547"/>
                  </a:lnTo>
                  <a:lnTo>
                    <a:pt x="60158" y="78406"/>
                  </a:lnTo>
                  <a:lnTo>
                    <a:pt x="61446" y="81309"/>
                  </a:lnTo>
                  <a:lnTo>
                    <a:pt x="62690" y="84256"/>
                  </a:lnTo>
                  <a:lnTo>
                    <a:pt x="63890" y="87247"/>
                  </a:lnTo>
                  <a:lnTo>
                    <a:pt x="65047" y="90281"/>
                  </a:lnTo>
                  <a:lnTo>
                    <a:pt x="66161" y="93358"/>
                  </a:lnTo>
                  <a:lnTo>
                    <a:pt x="67230" y="96480"/>
                  </a:lnTo>
                  <a:lnTo>
                    <a:pt x="58499" y="100409"/>
                  </a:lnTo>
                  <a:lnTo>
                    <a:pt x="55880" y="92114"/>
                  </a:lnTo>
                  <a:lnTo>
                    <a:pt x="51099" y="92957"/>
                  </a:lnTo>
                  <a:lnTo>
                    <a:pt x="46188" y="93738"/>
                  </a:lnTo>
                  <a:lnTo>
                    <a:pt x="41146" y="94459"/>
                  </a:lnTo>
                  <a:lnTo>
                    <a:pt x="35972" y="95118"/>
                  </a:lnTo>
                  <a:lnTo>
                    <a:pt x="30668" y="95716"/>
                  </a:lnTo>
                  <a:lnTo>
                    <a:pt x="25233" y="96253"/>
                  </a:lnTo>
                  <a:lnTo>
                    <a:pt x="19667" y="96729"/>
                  </a:lnTo>
                  <a:lnTo>
                    <a:pt x="13970" y="97143"/>
                  </a:lnTo>
                  <a:lnTo>
                    <a:pt x="8141" y="97497"/>
                  </a:lnTo>
                  <a:lnTo>
                    <a:pt x="2182" y="97789"/>
                  </a:lnTo>
                  <a:lnTo>
                    <a:pt x="0" y="89058"/>
                  </a:lnTo>
                  <a:lnTo>
                    <a:pt x="2964" y="89041"/>
                  </a:lnTo>
                  <a:lnTo>
                    <a:pt x="5919" y="88988"/>
                  </a:lnTo>
                  <a:lnTo>
                    <a:pt x="8866" y="88901"/>
                  </a:lnTo>
                  <a:lnTo>
                    <a:pt x="11804" y="88779"/>
                  </a:lnTo>
                  <a:lnTo>
                    <a:pt x="14733" y="88622"/>
                  </a:lnTo>
                  <a:lnTo>
                    <a:pt x="17654" y="88430"/>
                  </a:lnTo>
                  <a:lnTo>
                    <a:pt x="20566" y="88203"/>
                  </a:lnTo>
                  <a:lnTo>
                    <a:pt x="23469" y="87941"/>
                  </a:lnTo>
                  <a:lnTo>
                    <a:pt x="26364" y="87644"/>
                  </a:lnTo>
                  <a:lnTo>
                    <a:pt x="29249" y="87312"/>
                  </a:lnTo>
                  <a:lnTo>
                    <a:pt x="29249" y="61118"/>
                  </a:lnTo>
                  <a:lnTo>
                    <a:pt x="14406" y="61118"/>
                  </a:lnTo>
                  <a:lnTo>
                    <a:pt x="14406" y="68976"/>
                  </a:lnTo>
                  <a:lnTo>
                    <a:pt x="5675" y="68976"/>
                  </a:lnTo>
                  <a:lnTo>
                    <a:pt x="5675" y="17899"/>
                  </a:lnTo>
                  <a:lnTo>
                    <a:pt x="29249" y="17899"/>
                  </a:lnTo>
                  <a:lnTo>
                    <a:pt x="29249" y="0"/>
                  </a:lnTo>
                  <a:lnTo>
                    <a:pt x="37544" y="0"/>
                  </a:lnTo>
                  <a:lnTo>
                    <a:pt x="37544" y="178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2552725" y="3205150"/>
              <a:ext cx="14843" cy="26630"/>
            </a:xfrm>
            <a:custGeom>
              <a:avLst/>
              <a:pathLst>
                <a:path w="14843" h="26630">
                  <a:moveTo>
                    <a:pt x="0" y="26630"/>
                  </a:moveTo>
                  <a:lnTo>
                    <a:pt x="14843" y="26630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2575863" y="3205150"/>
              <a:ext cx="14843" cy="26630"/>
            </a:xfrm>
            <a:custGeom>
              <a:avLst/>
              <a:pathLst>
                <a:path w="14843" h="26630">
                  <a:moveTo>
                    <a:pt x="0" y="0"/>
                  </a:moveTo>
                  <a:lnTo>
                    <a:pt x="0" y="26630"/>
                  </a:lnTo>
                  <a:lnTo>
                    <a:pt x="14843" y="26630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2642657" y="3178956"/>
              <a:ext cx="71159" cy="82073"/>
            </a:xfrm>
            <a:custGeom>
              <a:avLst/>
              <a:pathLst>
                <a:path w="71159" h="82073">
                  <a:moveTo>
                    <a:pt x="14843" y="2182"/>
                  </a:moveTo>
                  <a:lnTo>
                    <a:pt x="22701" y="4365"/>
                  </a:lnTo>
                  <a:lnTo>
                    <a:pt x="22434" y="5409"/>
                  </a:lnTo>
                  <a:lnTo>
                    <a:pt x="22159" y="6443"/>
                  </a:lnTo>
                  <a:lnTo>
                    <a:pt x="21876" y="7469"/>
                  </a:lnTo>
                  <a:lnTo>
                    <a:pt x="21583" y="8486"/>
                  </a:lnTo>
                  <a:lnTo>
                    <a:pt x="21282" y="9495"/>
                  </a:lnTo>
                  <a:lnTo>
                    <a:pt x="20972" y="10494"/>
                  </a:lnTo>
                  <a:lnTo>
                    <a:pt x="20653" y="11485"/>
                  </a:lnTo>
                  <a:lnTo>
                    <a:pt x="20326" y="12468"/>
                  </a:lnTo>
                  <a:lnTo>
                    <a:pt x="19990" y="13441"/>
                  </a:lnTo>
                  <a:lnTo>
                    <a:pt x="19645" y="14406"/>
                  </a:lnTo>
                  <a:lnTo>
                    <a:pt x="31869" y="14406"/>
                  </a:lnTo>
                  <a:lnTo>
                    <a:pt x="31869" y="0"/>
                  </a:lnTo>
                  <a:lnTo>
                    <a:pt x="40600" y="0"/>
                  </a:lnTo>
                  <a:lnTo>
                    <a:pt x="40600" y="14406"/>
                  </a:lnTo>
                  <a:lnTo>
                    <a:pt x="62864" y="14406"/>
                  </a:lnTo>
                  <a:lnTo>
                    <a:pt x="62864" y="22701"/>
                  </a:lnTo>
                  <a:lnTo>
                    <a:pt x="40600" y="22701"/>
                  </a:lnTo>
                  <a:lnTo>
                    <a:pt x="40600" y="37107"/>
                  </a:lnTo>
                  <a:lnTo>
                    <a:pt x="69850" y="37107"/>
                  </a:lnTo>
                  <a:lnTo>
                    <a:pt x="69850" y="45402"/>
                  </a:lnTo>
                  <a:lnTo>
                    <a:pt x="46712" y="45402"/>
                  </a:lnTo>
                  <a:lnTo>
                    <a:pt x="46712" y="71159"/>
                  </a:lnTo>
                  <a:lnTo>
                    <a:pt x="46755" y="71740"/>
                  </a:lnTo>
                  <a:lnTo>
                    <a:pt x="46886" y="72259"/>
                  </a:lnTo>
                  <a:lnTo>
                    <a:pt x="47105" y="72718"/>
                  </a:lnTo>
                  <a:lnTo>
                    <a:pt x="47410" y="73115"/>
                  </a:lnTo>
                  <a:lnTo>
                    <a:pt x="47803" y="73451"/>
                  </a:lnTo>
                  <a:lnTo>
                    <a:pt x="48283" y="73726"/>
                  </a:lnTo>
                  <a:lnTo>
                    <a:pt x="48851" y="73940"/>
                  </a:lnTo>
                  <a:lnTo>
                    <a:pt x="49506" y="74093"/>
                  </a:lnTo>
                  <a:lnTo>
                    <a:pt x="50248" y="74185"/>
                  </a:lnTo>
                  <a:lnTo>
                    <a:pt x="51077" y="74215"/>
                  </a:lnTo>
                  <a:lnTo>
                    <a:pt x="52911" y="74193"/>
                  </a:lnTo>
                  <a:lnTo>
                    <a:pt x="54570" y="74128"/>
                  </a:lnTo>
                  <a:lnTo>
                    <a:pt x="56054" y="74019"/>
                  </a:lnTo>
                  <a:lnTo>
                    <a:pt x="57364" y="73866"/>
                  </a:lnTo>
                  <a:lnTo>
                    <a:pt x="58499" y="73669"/>
                  </a:lnTo>
                  <a:lnTo>
                    <a:pt x="59459" y="73429"/>
                  </a:lnTo>
                  <a:lnTo>
                    <a:pt x="60245" y="73146"/>
                  </a:lnTo>
                  <a:lnTo>
                    <a:pt x="60856" y="72818"/>
                  </a:lnTo>
                  <a:lnTo>
                    <a:pt x="61293" y="72447"/>
                  </a:lnTo>
                  <a:lnTo>
                    <a:pt x="61555" y="72032"/>
                  </a:lnTo>
                  <a:lnTo>
                    <a:pt x="61804" y="71460"/>
                  </a:lnTo>
                  <a:lnTo>
                    <a:pt x="62026" y="70792"/>
                  </a:lnTo>
                  <a:lnTo>
                    <a:pt x="62223" y="70028"/>
                  </a:lnTo>
                  <a:lnTo>
                    <a:pt x="62393" y="69168"/>
                  </a:lnTo>
                  <a:lnTo>
                    <a:pt x="62537" y="68212"/>
                  </a:lnTo>
                  <a:lnTo>
                    <a:pt x="62655" y="67160"/>
                  </a:lnTo>
                  <a:lnTo>
                    <a:pt x="62747" y="66012"/>
                  </a:lnTo>
                  <a:lnTo>
                    <a:pt x="62812" y="64768"/>
                  </a:lnTo>
                  <a:lnTo>
                    <a:pt x="62851" y="63428"/>
                  </a:lnTo>
                  <a:lnTo>
                    <a:pt x="62864" y="61991"/>
                  </a:lnTo>
                  <a:lnTo>
                    <a:pt x="71159" y="64611"/>
                  </a:lnTo>
                  <a:lnTo>
                    <a:pt x="70965" y="66879"/>
                  </a:lnTo>
                  <a:lnTo>
                    <a:pt x="70731" y="68968"/>
                  </a:lnTo>
                  <a:lnTo>
                    <a:pt x="70459" y="70878"/>
                  </a:lnTo>
                  <a:lnTo>
                    <a:pt x="70146" y="72609"/>
                  </a:lnTo>
                  <a:lnTo>
                    <a:pt x="69795" y="74161"/>
                  </a:lnTo>
                  <a:lnTo>
                    <a:pt x="69404" y="75534"/>
                  </a:lnTo>
                  <a:lnTo>
                    <a:pt x="68974" y="76728"/>
                  </a:lnTo>
                  <a:lnTo>
                    <a:pt x="68505" y="77743"/>
                  </a:lnTo>
                  <a:lnTo>
                    <a:pt x="67996" y="78579"/>
                  </a:lnTo>
                  <a:lnTo>
                    <a:pt x="67448" y="79236"/>
                  </a:lnTo>
                  <a:lnTo>
                    <a:pt x="66774" y="79775"/>
                  </a:lnTo>
                  <a:lnTo>
                    <a:pt x="65886" y="80257"/>
                  </a:lnTo>
                  <a:lnTo>
                    <a:pt x="64783" y="80683"/>
                  </a:lnTo>
                  <a:lnTo>
                    <a:pt x="63467" y="81052"/>
                  </a:lnTo>
                  <a:lnTo>
                    <a:pt x="61937" y="81364"/>
                  </a:lnTo>
                  <a:lnTo>
                    <a:pt x="60193" y="81619"/>
                  </a:lnTo>
                  <a:lnTo>
                    <a:pt x="58235" y="81818"/>
                  </a:lnTo>
                  <a:lnTo>
                    <a:pt x="56063" y="81960"/>
                  </a:lnTo>
                  <a:lnTo>
                    <a:pt x="53677" y="82045"/>
                  </a:lnTo>
                  <a:lnTo>
                    <a:pt x="51077" y="82073"/>
                  </a:lnTo>
                  <a:lnTo>
                    <a:pt x="49477" y="82054"/>
                  </a:lnTo>
                  <a:lnTo>
                    <a:pt x="47995" y="81995"/>
                  </a:lnTo>
                  <a:lnTo>
                    <a:pt x="46631" y="81896"/>
                  </a:lnTo>
                  <a:lnTo>
                    <a:pt x="45385" y="81759"/>
                  </a:lnTo>
                  <a:lnTo>
                    <a:pt x="44256" y="81582"/>
                  </a:lnTo>
                  <a:lnTo>
                    <a:pt x="43245" y="81366"/>
                  </a:lnTo>
                  <a:lnTo>
                    <a:pt x="42353" y="81111"/>
                  </a:lnTo>
                  <a:lnTo>
                    <a:pt x="41578" y="80816"/>
                  </a:lnTo>
                  <a:lnTo>
                    <a:pt x="40921" y="80482"/>
                  </a:lnTo>
                  <a:lnTo>
                    <a:pt x="40382" y="80109"/>
                  </a:lnTo>
                  <a:lnTo>
                    <a:pt x="39925" y="79692"/>
                  </a:lnTo>
                  <a:lnTo>
                    <a:pt x="39517" y="79227"/>
                  </a:lnTo>
                  <a:lnTo>
                    <a:pt x="39157" y="78714"/>
                  </a:lnTo>
                  <a:lnTo>
                    <a:pt x="38845" y="78153"/>
                  </a:lnTo>
                  <a:lnTo>
                    <a:pt x="38581" y="77544"/>
                  </a:lnTo>
                  <a:lnTo>
                    <a:pt x="38365" y="76887"/>
                  </a:lnTo>
                  <a:lnTo>
                    <a:pt x="38197" y="76182"/>
                  </a:lnTo>
                  <a:lnTo>
                    <a:pt x="38076" y="75429"/>
                  </a:lnTo>
                  <a:lnTo>
                    <a:pt x="38004" y="74628"/>
                  </a:lnTo>
                  <a:lnTo>
                    <a:pt x="37980" y="73779"/>
                  </a:lnTo>
                  <a:lnTo>
                    <a:pt x="37980" y="45402"/>
                  </a:lnTo>
                  <a:lnTo>
                    <a:pt x="29249" y="45402"/>
                  </a:lnTo>
                  <a:lnTo>
                    <a:pt x="28621" y="51191"/>
                  </a:lnTo>
                  <a:lnTo>
                    <a:pt x="27608" y="56508"/>
                  </a:lnTo>
                  <a:lnTo>
                    <a:pt x="26211" y="61354"/>
                  </a:lnTo>
                  <a:lnTo>
                    <a:pt x="24430" y="65728"/>
                  </a:lnTo>
                  <a:lnTo>
                    <a:pt x="22264" y="69631"/>
                  </a:lnTo>
                  <a:lnTo>
                    <a:pt x="19715" y="73063"/>
                  </a:lnTo>
                  <a:lnTo>
                    <a:pt x="16781" y="76022"/>
                  </a:lnTo>
                  <a:lnTo>
                    <a:pt x="13463" y="78511"/>
                  </a:lnTo>
                  <a:lnTo>
                    <a:pt x="9761" y="80528"/>
                  </a:lnTo>
                  <a:lnTo>
                    <a:pt x="5675" y="82073"/>
                  </a:lnTo>
                  <a:lnTo>
                    <a:pt x="0" y="73342"/>
                  </a:lnTo>
                  <a:lnTo>
                    <a:pt x="3667" y="72041"/>
                  </a:lnTo>
                  <a:lnTo>
                    <a:pt x="6985" y="70408"/>
                  </a:lnTo>
                  <a:lnTo>
                    <a:pt x="9953" y="68444"/>
                  </a:lnTo>
                  <a:lnTo>
                    <a:pt x="12573" y="66147"/>
                  </a:lnTo>
                  <a:lnTo>
                    <a:pt x="14843" y="63519"/>
                  </a:lnTo>
                  <a:lnTo>
                    <a:pt x="16763" y="60559"/>
                  </a:lnTo>
                  <a:lnTo>
                    <a:pt x="18335" y="57268"/>
                  </a:lnTo>
                  <a:lnTo>
                    <a:pt x="19557" y="53644"/>
                  </a:lnTo>
                  <a:lnTo>
                    <a:pt x="20431" y="49689"/>
                  </a:lnTo>
                  <a:lnTo>
                    <a:pt x="20954" y="45402"/>
                  </a:lnTo>
                  <a:lnTo>
                    <a:pt x="436" y="45402"/>
                  </a:lnTo>
                  <a:lnTo>
                    <a:pt x="436" y="37107"/>
                  </a:lnTo>
                  <a:lnTo>
                    <a:pt x="31869" y="37107"/>
                  </a:lnTo>
                  <a:lnTo>
                    <a:pt x="31869" y="22701"/>
                  </a:lnTo>
                  <a:lnTo>
                    <a:pt x="16152" y="22701"/>
                  </a:lnTo>
                  <a:lnTo>
                    <a:pt x="15615" y="23997"/>
                  </a:lnTo>
                  <a:lnTo>
                    <a:pt x="15052" y="25268"/>
                  </a:lnTo>
                  <a:lnTo>
                    <a:pt x="14463" y="26512"/>
                  </a:lnTo>
                  <a:lnTo>
                    <a:pt x="13847" y="27730"/>
                  </a:lnTo>
                  <a:lnTo>
                    <a:pt x="13206" y="28922"/>
                  </a:lnTo>
                  <a:lnTo>
                    <a:pt x="12538" y="30087"/>
                  </a:lnTo>
                  <a:lnTo>
                    <a:pt x="11843" y="31227"/>
                  </a:lnTo>
                  <a:lnTo>
                    <a:pt x="11123" y="32340"/>
                  </a:lnTo>
                  <a:lnTo>
                    <a:pt x="10377" y="33427"/>
                  </a:lnTo>
                  <a:lnTo>
                    <a:pt x="9604" y="34488"/>
                  </a:lnTo>
                  <a:lnTo>
                    <a:pt x="2619" y="28813"/>
                  </a:lnTo>
                  <a:lnTo>
                    <a:pt x="4313" y="26267"/>
                  </a:lnTo>
                  <a:lnTo>
                    <a:pt x="5902" y="23696"/>
                  </a:lnTo>
                  <a:lnTo>
                    <a:pt x="7386" y="21099"/>
                  </a:lnTo>
                  <a:lnTo>
                    <a:pt x="8766" y="18475"/>
                  </a:lnTo>
                  <a:lnTo>
                    <a:pt x="10040" y="15825"/>
                  </a:lnTo>
                  <a:lnTo>
                    <a:pt x="11210" y="13149"/>
                  </a:lnTo>
                  <a:lnTo>
                    <a:pt x="12276" y="10446"/>
                  </a:lnTo>
                  <a:lnTo>
                    <a:pt x="13236" y="7718"/>
                  </a:lnTo>
                  <a:lnTo>
                    <a:pt x="14092" y="496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2616899" y="3181576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2615153" y="3217810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2726913" y="3178956"/>
              <a:ext cx="34488" cy="100409"/>
            </a:xfrm>
            <a:custGeom>
              <a:avLst/>
              <a:pathLst>
                <a:path w="34488" h="100409">
                  <a:moveTo>
                    <a:pt x="32742" y="46275"/>
                  </a:moveTo>
                  <a:lnTo>
                    <a:pt x="34051" y="54133"/>
                  </a:lnTo>
                  <a:lnTo>
                    <a:pt x="32995" y="54740"/>
                  </a:lnTo>
                  <a:lnTo>
                    <a:pt x="31921" y="55338"/>
                  </a:lnTo>
                  <a:lnTo>
                    <a:pt x="30830" y="55928"/>
                  </a:lnTo>
                  <a:lnTo>
                    <a:pt x="29721" y="56508"/>
                  </a:lnTo>
                  <a:lnTo>
                    <a:pt x="28594" y="57080"/>
                  </a:lnTo>
                  <a:lnTo>
                    <a:pt x="27451" y="57643"/>
                  </a:lnTo>
                  <a:lnTo>
                    <a:pt x="26289" y="58198"/>
                  </a:lnTo>
                  <a:lnTo>
                    <a:pt x="25111" y="58743"/>
                  </a:lnTo>
                  <a:lnTo>
                    <a:pt x="23914" y="59280"/>
                  </a:lnTo>
                  <a:lnTo>
                    <a:pt x="22701" y="59809"/>
                  </a:lnTo>
                  <a:lnTo>
                    <a:pt x="22701" y="88622"/>
                  </a:lnTo>
                  <a:lnTo>
                    <a:pt x="22681" y="89892"/>
                  </a:lnTo>
                  <a:lnTo>
                    <a:pt x="22622" y="91084"/>
                  </a:lnTo>
                  <a:lnTo>
                    <a:pt x="22524" y="92197"/>
                  </a:lnTo>
                  <a:lnTo>
                    <a:pt x="22386" y="93232"/>
                  </a:lnTo>
                  <a:lnTo>
                    <a:pt x="22210" y="94188"/>
                  </a:lnTo>
                  <a:lnTo>
                    <a:pt x="21994" y="95065"/>
                  </a:lnTo>
                  <a:lnTo>
                    <a:pt x="21738" y="95864"/>
                  </a:lnTo>
                  <a:lnTo>
                    <a:pt x="21443" y="96585"/>
                  </a:lnTo>
                  <a:lnTo>
                    <a:pt x="21109" y="97226"/>
                  </a:lnTo>
                  <a:lnTo>
                    <a:pt x="20736" y="97789"/>
                  </a:lnTo>
                  <a:lnTo>
                    <a:pt x="20311" y="98287"/>
                  </a:lnTo>
                  <a:lnTo>
                    <a:pt x="19819" y="98732"/>
                  </a:lnTo>
                  <a:lnTo>
                    <a:pt x="19263" y="99125"/>
                  </a:lnTo>
                  <a:lnTo>
                    <a:pt x="18641" y="99466"/>
                  </a:lnTo>
                  <a:lnTo>
                    <a:pt x="17953" y="99754"/>
                  </a:lnTo>
                  <a:lnTo>
                    <a:pt x="17200" y="99990"/>
                  </a:lnTo>
                  <a:lnTo>
                    <a:pt x="16382" y="100173"/>
                  </a:lnTo>
                  <a:lnTo>
                    <a:pt x="15497" y="100304"/>
                  </a:lnTo>
                  <a:lnTo>
                    <a:pt x="14548" y="100383"/>
                  </a:lnTo>
                  <a:lnTo>
                    <a:pt x="13533" y="100409"/>
                  </a:lnTo>
                  <a:lnTo>
                    <a:pt x="12573" y="100396"/>
                  </a:lnTo>
                  <a:lnTo>
                    <a:pt x="11612" y="100356"/>
                  </a:lnTo>
                  <a:lnTo>
                    <a:pt x="10652" y="100291"/>
                  </a:lnTo>
                  <a:lnTo>
                    <a:pt x="9691" y="100199"/>
                  </a:lnTo>
                  <a:lnTo>
                    <a:pt x="8731" y="100081"/>
                  </a:lnTo>
                  <a:lnTo>
                    <a:pt x="7770" y="99937"/>
                  </a:lnTo>
                  <a:lnTo>
                    <a:pt x="6810" y="99767"/>
                  </a:lnTo>
                  <a:lnTo>
                    <a:pt x="5849" y="99571"/>
                  </a:lnTo>
                  <a:lnTo>
                    <a:pt x="4889" y="99348"/>
                  </a:lnTo>
                  <a:lnTo>
                    <a:pt x="3929" y="99099"/>
                  </a:lnTo>
                  <a:lnTo>
                    <a:pt x="2182" y="89931"/>
                  </a:lnTo>
                  <a:lnTo>
                    <a:pt x="3147" y="90263"/>
                  </a:lnTo>
                  <a:lnTo>
                    <a:pt x="4121" y="90560"/>
                  </a:lnTo>
                  <a:lnTo>
                    <a:pt x="5103" y="90822"/>
                  </a:lnTo>
                  <a:lnTo>
                    <a:pt x="6094" y="91049"/>
                  </a:lnTo>
                  <a:lnTo>
                    <a:pt x="7094" y="91241"/>
                  </a:lnTo>
                  <a:lnTo>
                    <a:pt x="8102" y="91398"/>
                  </a:lnTo>
                  <a:lnTo>
                    <a:pt x="9119" y="91520"/>
                  </a:lnTo>
                  <a:lnTo>
                    <a:pt x="10145" y="91608"/>
                  </a:lnTo>
                  <a:lnTo>
                    <a:pt x="11180" y="91660"/>
                  </a:lnTo>
                  <a:lnTo>
                    <a:pt x="12223" y="91678"/>
                  </a:lnTo>
                  <a:lnTo>
                    <a:pt x="12555" y="91625"/>
                  </a:lnTo>
                  <a:lnTo>
                    <a:pt x="12852" y="91468"/>
                  </a:lnTo>
                  <a:lnTo>
                    <a:pt x="13114" y="91206"/>
                  </a:lnTo>
                  <a:lnTo>
                    <a:pt x="13341" y="90839"/>
                  </a:lnTo>
                  <a:lnTo>
                    <a:pt x="13533" y="90368"/>
                  </a:lnTo>
                  <a:lnTo>
                    <a:pt x="13690" y="89792"/>
                  </a:lnTo>
                  <a:lnTo>
                    <a:pt x="13812" y="89111"/>
                  </a:lnTo>
                  <a:lnTo>
                    <a:pt x="13900" y="88325"/>
                  </a:lnTo>
                  <a:lnTo>
                    <a:pt x="13952" y="87434"/>
                  </a:lnTo>
                  <a:lnTo>
                    <a:pt x="13970" y="86439"/>
                  </a:lnTo>
                  <a:lnTo>
                    <a:pt x="13970" y="63738"/>
                  </a:lnTo>
                  <a:lnTo>
                    <a:pt x="12922" y="64091"/>
                  </a:lnTo>
                  <a:lnTo>
                    <a:pt x="11874" y="64454"/>
                  </a:lnTo>
                  <a:lnTo>
                    <a:pt x="10826" y="64825"/>
                  </a:lnTo>
                  <a:lnTo>
                    <a:pt x="9779" y="65204"/>
                  </a:lnTo>
                  <a:lnTo>
                    <a:pt x="8731" y="65593"/>
                  </a:lnTo>
                  <a:lnTo>
                    <a:pt x="7683" y="65990"/>
                  </a:lnTo>
                  <a:lnTo>
                    <a:pt x="6635" y="66396"/>
                  </a:lnTo>
                  <a:lnTo>
                    <a:pt x="5588" y="66811"/>
                  </a:lnTo>
                  <a:lnTo>
                    <a:pt x="4540" y="67234"/>
                  </a:lnTo>
                  <a:lnTo>
                    <a:pt x="3492" y="67667"/>
                  </a:lnTo>
                  <a:lnTo>
                    <a:pt x="0" y="58499"/>
                  </a:lnTo>
                  <a:lnTo>
                    <a:pt x="1475" y="58058"/>
                  </a:lnTo>
                  <a:lnTo>
                    <a:pt x="2933" y="57608"/>
                  </a:lnTo>
                  <a:lnTo>
                    <a:pt x="4374" y="57150"/>
                  </a:lnTo>
                  <a:lnTo>
                    <a:pt x="5797" y="56683"/>
                  </a:lnTo>
                  <a:lnTo>
                    <a:pt x="7203" y="56207"/>
                  </a:lnTo>
                  <a:lnTo>
                    <a:pt x="8591" y="55722"/>
                  </a:lnTo>
                  <a:lnTo>
                    <a:pt x="9962" y="55229"/>
                  </a:lnTo>
                  <a:lnTo>
                    <a:pt x="11315" y="54727"/>
                  </a:lnTo>
                  <a:lnTo>
                    <a:pt x="12651" y="54216"/>
                  </a:lnTo>
                  <a:lnTo>
                    <a:pt x="13970" y="53697"/>
                  </a:lnTo>
                  <a:lnTo>
                    <a:pt x="13970" y="26630"/>
                  </a:lnTo>
                  <a:lnTo>
                    <a:pt x="1746" y="26630"/>
                  </a:lnTo>
                  <a:lnTo>
                    <a:pt x="1746" y="18335"/>
                  </a:lnTo>
                  <a:lnTo>
                    <a:pt x="13970" y="18335"/>
                  </a:lnTo>
                  <a:lnTo>
                    <a:pt x="13970" y="0"/>
                  </a:lnTo>
                  <a:lnTo>
                    <a:pt x="22701" y="0"/>
                  </a:lnTo>
                  <a:lnTo>
                    <a:pt x="22701" y="18335"/>
                  </a:lnTo>
                  <a:lnTo>
                    <a:pt x="34488" y="18335"/>
                  </a:lnTo>
                  <a:lnTo>
                    <a:pt x="34488" y="26630"/>
                  </a:lnTo>
                  <a:lnTo>
                    <a:pt x="22701" y="26630"/>
                  </a:lnTo>
                  <a:lnTo>
                    <a:pt x="22701" y="506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2759219" y="3182449"/>
              <a:ext cx="67230" cy="44965"/>
            </a:xfrm>
            <a:custGeom>
              <a:avLst/>
              <a:pathLst>
                <a:path w="67230" h="44965">
                  <a:moveTo>
                    <a:pt x="10040" y="7858"/>
                  </a:moveTo>
                  <a:lnTo>
                    <a:pt x="4365" y="7858"/>
                  </a:lnTo>
                  <a:lnTo>
                    <a:pt x="4365" y="0"/>
                  </a:lnTo>
                  <a:lnTo>
                    <a:pt x="59372" y="0"/>
                  </a:lnTo>
                  <a:lnTo>
                    <a:pt x="59372" y="6111"/>
                  </a:lnTo>
                  <a:lnTo>
                    <a:pt x="57857" y="8932"/>
                  </a:lnTo>
                  <a:lnTo>
                    <a:pt x="56281" y="11630"/>
                  </a:lnTo>
                  <a:lnTo>
                    <a:pt x="54644" y="14205"/>
                  </a:lnTo>
                  <a:lnTo>
                    <a:pt x="52946" y="16659"/>
                  </a:lnTo>
                  <a:lnTo>
                    <a:pt x="51186" y="18990"/>
                  </a:lnTo>
                  <a:lnTo>
                    <a:pt x="49366" y="21199"/>
                  </a:lnTo>
                  <a:lnTo>
                    <a:pt x="47484" y="23286"/>
                  </a:lnTo>
                  <a:lnTo>
                    <a:pt x="45542" y="25250"/>
                  </a:lnTo>
                  <a:lnTo>
                    <a:pt x="43538" y="27093"/>
                  </a:lnTo>
                  <a:lnTo>
                    <a:pt x="41473" y="28813"/>
                  </a:lnTo>
                  <a:lnTo>
                    <a:pt x="43616" y="29834"/>
                  </a:lnTo>
                  <a:lnTo>
                    <a:pt x="45856" y="30803"/>
                  </a:lnTo>
                  <a:lnTo>
                    <a:pt x="48192" y="31720"/>
                  </a:lnTo>
                  <a:lnTo>
                    <a:pt x="50623" y="32585"/>
                  </a:lnTo>
                  <a:lnTo>
                    <a:pt x="53151" y="33397"/>
                  </a:lnTo>
                  <a:lnTo>
                    <a:pt x="55775" y="34156"/>
                  </a:lnTo>
                  <a:lnTo>
                    <a:pt x="58495" y="34863"/>
                  </a:lnTo>
                  <a:lnTo>
                    <a:pt x="61310" y="35518"/>
                  </a:lnTo>
                  <a:lnTo>
                    <a:pt x="64222" y="36121"/>
                  </a:lnTo>
                  <a:lnTo>
                    <a:pt x="67230" y="36671"/>
                  </a:lnTo>
                  <a:lnTo>
                    <a:pt x="64174" y="44965"/>
                  </a:lnTo>
                  <a:lnTo>
                    <a:pt x="60647" y="44385"/>
                  </a:lnTo>
                  <a:lnTo>
                    <a:pt x="57224" y="43691"/>
                  </a:lnTo>
                  <a:lnTo>
                    <a:pt x="53906" y="42883"/>
                  </a:lnTo>
                  <a:lnTo>
                    <a:pt x="50693" y="41962"/>
                  </a:lnTo>
                  <a:lnTo>
                    <a:pt x="47585" y="40927"/>
                  </a:lnTo>
                  <a:lnTo>
                    <a:pt x="44581" y="39779"/>
                  </a:lnTo>
                  <a:lnTo>
                    <a:pt x="41682" y="38517"/>
                  </a:lnTo>
                  <a:lnTo>
                    <a:pt x="38888" y="37142"/>
                  </a:lnTo>
                  <a:lnTo>
                    <a:pt x="36199" y="35654"/>
                  </a:lnTo>
                  <a:lnTo>
                    <a:pt x="33615" y="34051"/>
                  </a:lnTo>
                  <a:lnTo>
                    <a:pt x="31048" y="35496"/>
                  </a:lnTo>
                  <a:lnTo>
                    <a:pt x="28411" y="36863"/>
                  </a:lnTo>
                  <a:lnTo>
                    <a:pt x="25704" y="38151"/>
                  </a:lnTo>
                  <a:lnTo>
                    <a:pt x="22928" y="39360"/>
                  </a:lnTo>
                  <a:lnTo>
                    <a:pt x="20081" y="40491"/>
                  </a:lnTo>
                  <a:lnTo>
                    <a:pt x="17165" y="41543"/>
                  </a:lnTo>
                  <a:lnTo>
                    <a:pt x="14179" y="42516"/>
                  </a:lnTo>
                  <a:lnTo>
                    <a:pt x="11123" y="43411"/>
                  </a:lnTo>
                  <a:lnTo>
                    <a:pt x="7997" y="44228"/>
                  </a:lnTo>
                  <a:lnTo>
                    <a:pt x="4802" y="44965"/>
                  </a:lnTo>
                  <a:lnTo>
                    <a:pt x="0" y="36671"/>
                  </a:lnTo>
                  <a:lnTo>
                    <a:pt x="3007" y="36038"/>
                  </a:lnTo>
                  <a:lnTo>
                    <a:pt x="5919" y="35361"/>
                  </a:lnTo>
                  <a:lnTo>
                    <a:pt x="8735" y="34641"/>
                  </a:lnTo>
                  <a:lnTo>
                    <a:pt x="11455" y="33877"/>
                  </a:lnTo>
                  <a:lnTo>
                    <a:pt x="14079" y="33069"/>
                  </a:lnTo>
                  <a:lnTo>
                    <a:pt x="16606" y="32218"/>
                  </a:lnTo>
                  <a:lnTo>
                    <a:pt x="19038" y="31323"/>
                  </a:lnTo>
                  <a:lnTo>
                    <a:pt x="21374" y="30384"/>
                  </a:lnTo>
                  <a:lnTo>
                    <a:pt x="23613" y="29402"/>
                  </a:lnTo>
                  <a:lnTo>
                    <a:pt x="25757" y="28376"/>
                  </a:lnTo>
                  <a:lnTo>
                    <a:pt x="23949" y="26756"/>
                  </a:lnTo>
                  <a:lnTo>
                    <a:pt x="22194" y="25041"/>
                  </a:lnTo>
                  <a:lnTo>
                    <a:pt x="20492" y="23229"/>
                  </a:lnTo>
                  <a:lnTo>
                    <a:pt x="18842" y="21321"/>
                  </a:lnTo>
                  <a:lnTo>
                    <a:pt x="17244" y="19317"/>
                  </a:lnTo>
                  <a:lnTo>
                    <a:pt x="15698" y="17218"/>
                  </a:lnTo>
                  <a:lnTo>
                    <a:pt x="14205" y="15022"/>
                  </a:lnTo>
                  <a:lnTo>
                    <a:pt x="12765" y="12730"/>
                  </a:lnTo>
                  <a:lnTo>
                    <a:pt x="11376" y="103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2778428" y="3190307"/>
              <a:ext cx="29686" cy="16152"/>
            </a:xfrm>
            <a:custGeom>
              <a:avLst/>
              <a:pathLst>
                <a:path w="29686" h="16152">
                  <a:moveTo>
                    <a:pt x="13969" y="16152"/>
                  </a:moveTo>
                  <a:lnTo>
                    <a:pt x="15934" y="14812"/>
                  </a:lnTo>
                  <a:lnTo>
                    <a:pt x="17811" y="13411"/>
                  </a:lnTo>
                  <a:lnTo>
                    <a:pt x="19601" y="11948"/>
                  </a:lnTo>
                  <a:lnTo>
                    <a:pt x="21304" y="10425"/>
                  </a:lnTo>
                  <a:lnTo>
                    <a:pt x="22919" y="8840"/>
                  </a:lnTo>
                  <a:lnTo>
                    <a:pt x="24447" y="7194"/>
                  </a:lnTo>
                  <a:lnTo>
                    <a:pt x="25888" y="5487"/>
                  </a:lnTo>
                  <a:lnTo>
                    <a:pt x="27241" y="3719"/>
                  </a:lnTo>
                  <a:lnTo>
                    <a:pt x="28507" y="1890"/>
                  </a:lnTo>
                  <a:lnTo>
                    <a:pt x="29686" y="0"/>
                  </a:lnTo>
                  <a:lnTo>
                    <a:pt x="0" y="0"/>
                  </a:lnTo>
                  <a:lnTo>
                    <a:pt x="1239" y="1968"/>
                  </a:lnTo>
                  <a:lnTo>
                    <a:pt x="2514" y="3859"/>
                  </a:lnTo>
                  <a:lnTo>
                    <a:pt x="3824" y="5670"/>
                  </a:lnTo>
                  <a:lnTo>
                    <a:pt x="5168" y="7404"/>
                  </a:lnTo>
                  <a:lnTo>
                    <a:pt x="6548" y="9058"/>
                  </a:lnTo>
                  <a:lnTo>
                    <a:pt x="7962" y="10634"/>
                  </a:lnTo>
                  <a:lnTo>
                    <a:pt x="9412" y="12132"/>
                  </a:lnTo>
                  <a:lnTo>
                    <a:pt x="10896" y="13550"/>
                  </a:lnTo>
                  <a:lnTo>
                    <a:pt x="12415" y="148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2760529" y="3223922"/>
              <a:ext cx="64611" cy="55443"/>
            </a:xfrm>
            <a:custGeom>
              <a:avLst/>
              <a:pathLst>
                <a:path w="64611" h="55443">
                  <a:moveTo>
                    <a:pt x="6111" y="10477"/>
                  </a:moveTo>
                  <a:lnTo>
                    <a:pt x="27503" y="10477"/>
                  </a:lnTo>
                  <a:lnTo>
                    <a:pt x="27503" y="0"/>
                  </a:lnTo>
                  <a:lnTo>
                    <a:pt x="36234" y="0"/>
                  </a:lnTo>
                  <a:lnTo>
                    <a:pt x="36234" y="10477"/>
                  </a:lnTo>
                  <a:lnTo>
                    <a:pt x="59809" y="10477"/>
                  </a:lnTo>
                  <a:lnTo>
                    <a:pt x="59809" y="18335"/>
                  </a:lnTo>
                  <a:lnTo>
                    <a:pt x="36234" y="18335"/>
                  </a:lnTo>
                  <a:lnTo>
                    <a:pt x="36234" y="29249"/>
                  </a:lnTo>
                  <a:lnTo>
                    <a:pt x="64611" y="29249"/>
                  </a:lnTo>
                  <a:lnTo>
                    <a:pt x="64611" y="37544"/>
                  </a:lnTo>
                  <a:lnTo>
                    <a:pt x="36234" y="37544"/>
                  </a:lnTo>
                  <a:lnTo>
                    <a:pt x="36234" y="55443"/>
                  </a:lnTo>
                  <a:lnTo>
                    <a:pt x="27503" y="55443"/>
                  </a:lnTo>
                  <a:lnTo>
                    <a:pt x="27503" y="37544"/>
                  </a:lnTo>
                  <a:lnTo>
                    <a:pt x="0" y="37544"/>
                  </a:lnTo>
                  <a:lnTo>
                    <a:pt x="0" y="29249"/>
                  </a:lnTo>
                  <a:lnTo>
                    <a:pt x="27503" y="29249"/>
                  </a:lnTo>
                  <a:lnTo>
                    <a:pt x="27503" y="18335"/>
                  </a:lnTo>
                  <a:lnTo>
                    <a:pt x="6111" y="183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2839110" y="3237892"/>
              <a:ext cx="100409" cy="39290"/>
            </a:xfrm>
            <a:custGeom>
              <a:avLst/>
              <a:pathLst>
                <a:path w="100409" h="39290">
                  <a:moveTo>
                    <a:pt x="89931" y="0"/>
                  </a:moveTo>
                  <a:lnTo>
                    <a:pt x="89931" y="30995"/>
                  </a:lnTo>
                  <a:lnTo>
                    <a:pt x="100409" y="30995"/>
                  </a:lnTo>
                  <a:lnTo>
                    <a:pt x="100409" y="39290"/>
                  </a:lnTo>
                  <a:lnTo>
                    <a:pt x="0" y="39290"/>
                  </a:lnTo>
                  <a:lnTo>
                    <a:pt x="0" y="30995"/>
                  </a:lnTo>
                  <a:lnTo>
                    <a:pt x="10477" y="30995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2858319" y="3245750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2881893" y="3245750"/>
              <a:ext cx="14843" cy="23137"/>
            </a:xfrm>
            <a:custGeom>
              <a:avLst/>
              <a:pathLst>
                <a:path w="14843" h="23137">
                  <a:moveTo>
                    <a:pt x="0" y="23137"/>
                  </a:moveTo>
                  <a:lnTo>
                    <a:pt x="14843" y="2313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2905031" y="3245750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2855263" y="3177647"/>
              <a:ext cx="21828" cy="19208"/>
            </a:xfrm>
            <a:custGeom>
              <a:avLst/>
              <a:pathLst>
                <a:path w="21828" h="19208">
                  <a:moveTo>
                    <a:pt x="8294" y="0"/>
                  </a:moveTo>
                  <a:lnTo>
                    <a:pt x="9923" y="1401"/>
                  </a:lnTo>
                  <a:lnTo>
                    <a:pt x="11490" y="2811"/>
                  </a:lnTo>
                  <a:lnTo>
                    <a:pt x="12996" y="4230"/>
                  </a:lnTo>
                  <a:lnTo>
                    <a:pt x="14441" y="5657"/>
                  </a:lnTo>
                  <a:lnTo>
                    <a:pt x="15825" y="7094"/>
                  </a:lnTo>
                  <a:lnTo>
                    <a:pt x="17148" y="8539"/>
                  </a:lnTo>
                  <a:lnTo>
                    <a:pt x="18409" y="9992"/>
                  </a:lnTo>
                  <a:lnTo>
                    <a:pt x="19610" y="11455"/>
                  </a:lnTo>
                  <a:lnTo>
                    <a:pt x="20749" y="12926"/>
                  </a:lnTo>
                  <a:lnTo>
                    <a:pt x="21828" y="14406"/>
                  </a:lnTo>
                  <a:lnTo>
                    <a:pt x="13533" y="19208"/>
                  </a:lnTo>
                  <a:lnTo>
                    <a:pt x="12533" y="17733"/>
                  </a:lnTo>
                  <a:lnTo>
                    <a:pt x="11455" y="16275"/>
                  </a:lnTo>
                  <a:lnTo>
                    <a:pt x="10298" y="14834"/>
                  </a:lnTo>
                  <a:lnTo>
                    <a:pt x="9063" y="13411"/>
                  </a:lnTo>
                  <a:lnTo>
                    <a:pt x="7748" y="12005"/>
                  </a:lnTo>
                  <a:lnTo>
                    <a:pt x="6356" y="10617"/>
                  </a:lnTo>
                  <a:lnTo>
                    <a:pt x="4885" y="9246"/>
                  </a:lnTo>
                  <a:lnTo>
                    <a:pt x="3335" y="7893"/>
                  </a:lnTo>
                  <a:lnTo>
                    <a:pt x="1706" y="6557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2845222" y="3178520"/>
              <a:ext cx="88622" cy="28813"/>
            </a:xfrm>
            <a:custGeom>
              <a:avLst/>
              <a:pathLst>
                <a:path w="88622" h="28813">
                  <a:moveTo>
                    <a:pt x="66357" y="0"/>
                  </a:moveTo>
                  <a:lnTo>
                    <a:pt x="76398" y="3055"/>
                  </a:lnTo>
                  <a:lnTo>
                    <a:pt x="75341" y="5037"/>
                  </a:lnTo>
                  <a:lnTo>
                    <a:pt x="74268" y="6967"/>
                  </a:lnTo>
                  <a:lnTo>
                    <a:pt x="73176" y="8844"/>
                  </a:lnTo>
                  <a:lnTo>
                    <a:pt x="72067" y="10669"/>
                  </a:lnTo>
                  <a:lnTo>
                    <a:pt x="70941" y="12442"/>
                  </a:lnTo>
                  <a:lnTo>
                    <a:pt x="69797" y="14162"/>
                  </a:lnTo>
                  <a:lnTo>
                    <a:pt x="68636" y="15829"/>
                  </a:lnTo>
                  <a:lnTo>
                    <a:pt x="67457" y="17445"/>
                  </a:lnTo>
                  <a:lnTo>
                    <a:pt x="66261" y="19007"/>
                  </a:lnTo>
                  <a:lnTo>
                    <a:pt x="65047" y="20518"/>
                  </a:lnTo>
                  <a:lnTo>
                    <a:pt x="88622" y="20518"/>
                  </a:lnTo>
                  <a:lnTo>
                    <a:pt x="88622" y="28813"/>
                  </a:lnTo>
                  <a:lnTo>
                    <a:pt x="0" y="28813"/>
                  </a:lnTo>
                  <a:lnTo>
                    <a:pt x="0" y="20518"/>
                  </a:lnTo>
                  <a:lnTo>
                    <a:pt x="55006" y="20518"/>
                  </a:lnTo>
                  <a:lnTo>
                    <a:pt x="56299" y="18584"/>
                  </a:lnTo>
                  <a:lnTo>
                    <a:pt x="57556" y="16624"/>
                  </a:lnTo>
                  <a:lnTo>
                    <a:pt x="58778" y="14637"/>
                  </a:lnTo>
                  <a:lnTo>
                    <a:pt x="59966" y="12625"/>
                  </a:lnTo>
                  <a:lnTo>
                    <a:pt x="61118" y="10586"/>
                  </a:lnTo>
                  <a:lnTo>
                    <a:pt x="62236" y="8521"/>
                  </a:lnTo>
                  <a:lnTo>
                    <a:pt x="63319" y="6430"/>
                  </a:lnTo>
                  <a:lnTo>
                    <a:pt x="64366" y="4313"/>
                  </a:lnTo>
                  <a:lnTo>
                    <a:pt x="65379" y="21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2839110" y="3210825"/>
              <a:ext cx="37544" cy="24884"/>
            </a:xfrm>
            <a:custGeom>
              <a:avLst/>
              <a:pathLst>
                <a:path w="37544" h="24884">
                  <a:moveTo>
                    <a:pt x="31432" y="0"/>
                  </a:moveTo>
                  <a:lnTo>
                    <a:pt x="37544" y="6984"/>
                  </a:lnTo>
                  <a:lnTo>
                    <a:pt x="35326" y="8971"/>
                  </a:lnTo>
                  <a:lnTo>
                    <a:pt x="32864" y="10914"/>
                  </a:lnTo>
                  <a:lnTo>
                    <a:pt x="30157" y="12813"/>
                  </a:lnTo>
                  <a:lnTo>
                    <a:pt x="27206" y="14668"/>
                  </a:lnTo>
                  <a:lnTo>
                    <a:pt x="24010" y="16480"/>
                  </a:lnTo>
                  <a:lnTo>
                    <a:pt x="20570" y="18248"/>
                  </a:lnTo>
                  <a:lnTo>
                    <a:pt x="16886" y="19972"/>
                  </a:lnTo>
                  <a:lnTo>
                    <a:pt x="12957" y="21653"/>
                  </a:lnTo>
                  <a:lnTo>
                    <a:pt x="8783" y="23290"/>
                  </a:lnTo>
                  <a:lnTo>
                    <a:pt x="4365" y="24884"/>
                  </a:lnTo>
                  <a:lnTo>
                    <a:pt x="0" y="16589"/>
                  </a:lnTo>
                  <a:lnTo>
                    <a:pt x="3693" y="15401"/>
                  </a:lnTo>
                  <a:lnTo>
                    <a:pt x="7264" y="14109"/>
                  </a:lnTo>
                  <a:lnTo>
                    <a:pt x="10713" y="12712"/>
                  </a:lnTo>
                  <a:lnTo>
                    <a:pt x="14039" y="11210"/>
                  </a:lnTo>
                  <a:lnTo>
                    <a:pt x="17244" y="9604"/>
                  </a:lnTo>
                  <a:lnTo>
                    <a:pt x="20326" y="7893"/>
                  </a:lnTo>
                  <a:lnTo>
                    <a:pt x="23286" y="6076"/>
                  </a:lnTo>
                  <a:lnTo>
                    <a:pt x="26123" y="4156"/>
                  </a:lnTo>
                  <a:lnTo>
                    <a:pt x="28839" y="21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2901102" y="3210825"/>
              <a:ext cx="38417" cy="24447"/>
            </a:xfrm>
            <a:custGeom>
              <a:avLst/>
              <a:pathLst>
                <a:path w="38417" h="24447">
                  <a:moveTo>
                    <a:pt x="5238" y="0"/>
                  </a:moveTo>
                  <a:lnTo>
                    <a:pt x="8556" y="1100"/>
                  </a:lnTo>
                  <a:lnTo>
                    <a:pt x="11874" y="2305"/>
                  </a:lnTo>
                  <a:lnTo>
                    <a:pt x="15192" y="3614"/>
                  </a:lnTo>
                  <a:lnTo>
                    <a:pt x="18510" y="5029"/>
                  </a:lnTo>
                  <a:lnTo>
                    <a:pt x="21828" y="6548"/>
                  </a:lnTo>
                  <a:lnTo>
                    <a:pt x="25146" y="8172"/>
                  </a:lnTo>
                  <a:lnTo>
                    <a:pt x="28463" y="9901"/>
                  </a:lnTo>
                  <a:lnTo>
                    <a:pt x="31781" y="11734"/>
                  </a:lnTo>
                  <a:lnTo>
                    <a:pt x="35099" y="13673"/>
                  </a:lnTo>
                  <a:lnTo>
                    <a:pt x="38417" y="15716"/>
                  </a:lnTo>
                  <a:lnTo>
                    <a:pt x="33178" y="24447"/>
                  </a:lnTo>
                  <a:lnTo>
                    <a:pt x="29860" y="22151"/>
                  </a:lnTo>
                  <a:lnTo>
                    <a:pt x="26543" y="19977"/>
                  </a:lnTo>
                  <a:lnTo>
                    <a:pt x="23225" y="17925"/>
                  </a:lnTo>
                  <a:lnTo>
                    <a:pt x="19907" y="15995"/>
                  </a:lnTo>
                  <a:lnTo>
                    <a:pt x="16589" y="14188"/>
                  </a:lnTo>
                  <a:lnTo>
                    <a:pt x="13271" y="12503"/>
                  </a:lnTo>
                  <a:lnTo>
                    <a:pt x="9953" y="10940"/>
                  </a:lnTo>
                  <a:lnTo>
                    <a:pt x="6635" y="9499"/>
                  </a:lnTo>
                  <a:lnTo>
                    <a:pt x="3317" y="8181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2952179" y="3178956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79" y="0"/>
                  </a:lnTo>
                  <a:lnTo>
                    <a:pt x="55879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79" y="31869"/>
                  </a:lnTo>
                  <a:lnTo>
                    <a:pt x="55879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79" y="64174"/>
                  </a:lnTo>
                  <a:lnTo>
                    <a:pt x="55879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3063503" y="3178956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3070051" y="3204713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3078783" y="3212572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3083148" y="3216064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3121566" y="3244004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2950870" y="3298347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5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2967023" y="3319302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2975754" y="3338075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2975754" y="3353791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2988851" y="3369507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3075727" y="3304023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3084458" y="3312317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3066559" y="3350735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3074854" y="3358593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3117637" y="3350735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125931" y="3358593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1933570" y="2535461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1943720" y="2544137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1943720" y="2577807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2000146" y="2601600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2085166" y="2530549"/>
              <a:ext cx="23137" cy="83383"/>
            </a:xfrm>
            <a:custGeom>
              <a:avLst/>
              <a:pathLst>
                <a:path w="23137" h="83383">
                  <a:moveTo>
                    <a:pt x="7858" y="32305"/>
                  </a:moveTo>
                  <a:lnTo>
                    <a:pt x="7858" y="72905"/>
                  </a:lnTo>
                  <a:lnTo>
                    <a:pt x="8984" y="72203"/>
                  </a:lnTo>
                  <a:lnTo>
                    <a:pt x="10093" y="71491"/>
                  </a:lnTo>
                  <a:lnTo>
                    <a:pt x="11184" y="70771"/>
                  </a:lnTo>
                  <a:lnTo>
                    <a:pt x="12258" y="70042"/>
                  </a:lnTo>
                  <a:lnTo>
                    <a:pt x="13315" y="69304"/>
                  </a:lnTo>
                  <a:lnTo>
                    <a:pt x="14354" y="68557"/>
                  </a:lnTo>
                  <a:lnTo>
                    <a:pt x="15375" y="67802"/>
                  </a:lnTo>
                  <a:lnTo>
                    <a:pt x="16379" y="67038"/>
                  </a:lnTo>
                  <a:lnTo>
                    <a:pt x="17366" y="66265"/>
                  </a:lnTo>
                  <a:lnTo>
                    <a:pt x="18335" y="65484"/>
                  </a:lnTo>
                  <a:lnTo>
                    <a:pt x="21828" y="72032"/>
                  </a:lnTo>
                  <a:lnTo>
                    <a:pt x="20326" y="73167"/>
                  </a:lnTo>
                  <a:lnTo>
                    <a:pt x="18789" y="74302"/>
                  </a:lnTo>
                  <a:lnTo>
                    <a:pt x="17218" y="75437"/>
                  </a:lnTo>
                  <a:lnTo>
                    <a:pt x="15611" y="76573"/>
                  </a:lnTo>
                  <a:lnTo>
                    <a:pt x="13970" y="77708"/>
                  </a:lnTo>
                  <a:lnTo>
                    <a:pt x="12293" y="78843"/>
                  </a:lnTo>
                  <a:lnTo>
                    <a:pt x="10582" y="79978"/>
                  </a:lnTo>
                  <a:lnTo>
                    <a:pt x="8836" y="81113"/>
                  </a:lnTo>
                  <a:lnTo>
                    <a:pt x="7054" y="82248"/>
                  </a:lnTo>
                  <a:lnTo>
                    <a:pt x="5238" y="83383"/>
                  </a:lnTo>
                  <a:lnTo>
                    <a:pt x="0" y="77708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24447"/>
                  </a:lnTo>
                  <a:lnTo>
                    <a:pt x="23137" y="24447"/>
                  </a:lnTo>
                  <a:lnTo>
                    <a:pt x="23137" y="323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2107868" y="2528367"/>
              <a:ext cx="47585" cy="73779"/>
            </a:xfrm>
            <a:custGeom>
              <a:avLst/>
              <a:pathLst>
                <a:path w="47585" h="73779">
                  <a:moveTo>
                    <a:pt x="44529" y="16589"/>
                  </a:moveTo>
                  <a:lnTo>
                    <a:pt x="44529" y="73342"/>
                  </a:lnTo>
                  <a:lnTo>
                    <a:pt x="36234" y="73342"/>
                  </a:lnTo>
                  <a:lnTo>
                    <a:pt x="36234" y="24447"/>
                  </a:lnTo>
                  <a:lnTo>
                    <a:pt x="12223" y="24447"/>
                  </a:lnTo>
                  <a:lnTo>
                    <a:pt x="12223" y="73779"/>
                  </a:lnTo>
                  <a:lnTo>
                    <a:pt x="3492" y="73779"/>
                  </a:lnTo>
                  <a:lnTo>
                    <a:pt x="3492" y="16589"/>
                  </a:lnTo>
                  <a:lnTo>
                    <a:pt x="17462" y="16589"/>
                  </a:lnTo>
                  <a:lnTo>
                    <a:pt x="18772" y="7858"/>
                  </a:lnTo>
                  <a:lnTo>
                    <a:pt x="0" y="7858"/>
                  </a:lnTo>
                  <a:lnTo>
                    <a:pt x="0" y="0"/>
                  </a:lnTo>
                  <a:lnTo>
                    <a:pt x="47585" y="0"/>
                  </a:lnTo>
                  <a:lnTo>
                    <a:pt x="47585" y="7858"/>
                  </a:lnTo>
                  <a:lnTo>
                    <a:pt x="27503" y="7858"/>
                  </a:lnTo>
                  <a:lnTo>
                    <a:pt x="27411" y="8731"/>
                  </a:lnTo>
                  <a:lnTo>
                    <a:pt x="27311" y="9604"/>
                  </a:lnTo>
                  <a:lnTo>
                    <a:pt x="27202" y="10477"/>
                  </a:lnTo>
                  <a:lnTo>
                    <a:pt x="27084" y="11350"/>
                  </a:lnTo>
                  <a:lnTo>
                    <a:pt x="26957" y="12223"/>
                  </a:lnTo>
                  <a:lnTo>
                    <a:pt x="26822" y="13096"/>
                  </a:lnTo>
                  <a:lnTo>
                    <a:pt x="26678" y="13970"/>
                  </a:lnTo>
                  <a:lnTo>
                    <a:pt x="26525" y="14843"/>
                  </a:lnTo>
                  <a:lnTo>
                    <a:pt x="26364" y="15716"/>
                  </a:lnTo>
                  <a:lnTo>
                    <a:pt x="26193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2103065" y="2561982"/>
              <a:ext cx="33178" cy="63301"/>
            </a:xfrm>
            <a:custGeom>
              <a:avLst/>
              <a:pathLst>
                <a:path w="33178" h="63301">
                  <a:moveTo>
                    <a:pt x="24884" y="0"/>
                  </a:moveTo>
                  <a:lnTo>
                    <a:pt x="33178" y="0"/>
                  </a:lnTo>
                  <a:lnTo>
                    <a:pt x="33156" y="5391"/>
                  </a:lnTo>
                  <a:lnTo>
                    <a:pt x="33091" y="10390"/>
                  </a:lnTo>
                  <a:lnTo>
                    <a:pt x="32982" y="14995"/>
                  </a:lnTo>
                  <a:lnTo>
                    <a:pt x="32829" y="19208"/>
                  </a:lnTo>
                  <a:lnTo>
                    <a:pt x="32633" y="23028"/>
                  </a:lnTo>
                  <a:lnTo>
                    <a:pt x="32392" y="26455"/>
                  </a:lnTo>
                  <a:lnTo>
                    <a:pt x="32109" y="29489"/>
                  </a:lnTo>
                  <a:lnTo>
                    <a:pt x="31781" y="32131"/>
                  </a:lnTo>
                  <a:lnTo>
                    <a:pt x="31410" y="34379"/>
                  </a:lnTo>
                  <a:lnTo>
                    <a:pt x="30995" y="36234"/>
                  </a:lnTo>
                  <a:lnTo>
                    <a:pt x="30520" y="37880"/>
                  </a:lnTo>
                  <a:lnTo>
                    <a:pt x="29965" y="39500"/>
                  </a:lnTo>
                  <a:lnTo>
                    <a:pt x="29332" y="41093"/>
                  </a:lnTo>
                  <a:lnTo>
                    <a:pt x="28621" y="42660"/>
                  </a:lnTo>
                  <a:lnTo>
                    <a:pt x="27830" y="44201"/>
                  </a:lnTo>
                  <a:lnTo>
                    <a:pt x="26962" y="45716"/>
                  </a:lnTo>
                  <a:lnTo>
                    <a:pt x="26014" y="47205"/>
                  </a:lnTo>
                  <a:lnTo>
                    <a:pt x="24988" y="48667"/>
                  </a:lnTo>
                  <a:lnTo>
                    <a:pt x="23884" y="50104"/>
                  </a:lnTo>
                  <a:lnTo>
                    <a:pt x="22701" y="51514"/>
                  </a:lnTo>
                  <a:lnTo>
                    <a:pt x="21430" y="52889"/>
                  </a:lnTo>
                  <a:lnTo>
                    <a:pt x="20064" y="54221"/>
                  </a:lnTo>
                  <a:lnTo>
                    <a:pt x="18601" y="55508"/>
                  </a:lnTo>
                  <a:lnTo>
                    <a:pt x="17043" y="56753"/>
                  </a:lnTo>
                  <a:lnTo>
                    <a:pt x="15388" y="57953"/>
                  </a:lnTo>
                  <a:lnTo>
                    <a:pt x="13638" y="59110"/>
                  </a:lnTo>
                  <a:lnTo>
                    <a:pt x="11791" y="60223"/>
                  </a:lnTo>
                  <a:lnTo>
                    <a:pt x="9848" y="61293"/>
                  </a:lnTo>
                  <a:lnTo>
                    <a:pt x="7810" y="62319"/>
                  </a:lnTo>
                  <a:lnTo>
                    <a:pt x="5675" y="63301"/>
                  </a:lnTo>
                  <a:lnTo>
                    <a:pt x="0" y="55880"/>
                  </a:lnTo>
                  <a:lnTo>
                    <a:pt x="1962" y="54991"/>
                  </a:lnTo>
                  <a:lnTo>
                    <a:pt x="3833" y="54072"/>
                  </a:lnTo>
                  <a:lnTo>
                    <a:pt x="5612" y="53123"/>
                  </a:lnTo>
                  <a:lnTo>
                    <a:pt x="7299" y="52143"/>
                  </a:lnTo>
                  <a:lnTo>
                    <a:pt x="8894" y="51132"/>
                  </a:lnTo>
                  <a:lnTo>
                    <a:pt x="10398" y="50091"/>
                  </a:lnTo>
                  <a:lnTo>
                    <a:pt x="11811" y="49019"/>
                  </a:lnTo>
                  <a:lnTo>
                    <a:pt x="13131" y="47917"/>
                  </a:lnTo>
                  <a:lnTo>
                    <a:pt x="14360" y="46784"/>
                  </a:lnTo>
                  <a:lnTo>
                    <a:pt x="15497" y="45620"/>
                  </a:lnTo>
                  <a:lnTo>
                    <a:pt x="16554" y="44426"/>
                  </a:lnTo>
                  <a:lnTo>
                    <a:pt x="17541" y="43202"/>
                  </a:lnTo>
                  <a:lnTo>
                    <a:pt x="18457" y="41947"/>
                  </a:lnTo>
                  <a:lnTo>
                    <a:pt x="19304" y="40661"/>
                  </a:lnTo>
                  <a:lnTo>
                    <a:pt x="20081" y="39345"/>
                  </a:lnTo>
                  <a:lnTo>
                    <a:pt x="20789" y="37998"/>
                  </a:lnTo>
                  <a:lnTo>
                    <a:pt x="21426" y="36621"/>
                  </a:lnTo>
                  <a:lnTo>
                    <a:pt x="21994" y="35213"/>
                  </a:lnTo>
                  <a:lnTo>
                    <a:pt x="22491" y="33774"/>
                  </a:lnTo>
                  <a:lnTo>
                    <a:pt x="22919" y="32305"/>
                  </a:lnTo>
                  <a:lnTo>
                    <a:pt x="23292" y="30646"/>
                  </a:lnTo>
                  <a:lnTo>
                    <a:pt x="23626" y="28638"/>
                  </a:lnTo>
                  <a:lnTo>
                    <a:pt x="23921" y="26281"/>
                  </a:lnTo>
                  <a:lnTo>
                    <a:pt x="24176" y="23574"/>
                  </a:lnTo>
                  <a:lnTo>
                    <a:pt x="24392" y="20518"/>
                  </a:lnTo>
                  <a:lnTo>
                    <a:pt x="24569" y="17113"/>
                  </a:lnTo>
                  <a:lnTo>
                    <a:pt x="24707" y="13358"/>
                  </a:lnTo>
                  <a:lnTo>
                    <a:pt x="24805" y="9255"/>
                  </a:lnTo>
                  <a:lnTo>
                    <a:pt x="24864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2132752" y="2600836"/>
              <a:ext cx="24447" cy="24447"/>
            </a:xfrm>
            <a:custGeom>
              <a:avLst/>
              <a:pathLst>
                <a:path w="24447" h="24447">
                  <a:moveTo>
                    <a:pt x="6984" y="0"/>
                  </a:moveTo>
                  <a:lnTo>
                    <a:pt x="8731" y="1510"/>
                  </a:lnTo>
                  <a:lnTo>
                    <a:pt x="10477" y="3073"/>
                  </a:lnTo>
                  <a:lnTo>
                    <a:pt x="12223" y="4688"/>
                  </a:lnTo>
                  <a:lnTo>
                    <a:pt x="13969" y="6356"/>
                  </a:lnTo>
                  <a:lnTo>
                    <a:pt x="15716" y="8076"/>
                  </a:lnTo>
                  <a:lnTo>
                    <a:pt x="17462" y="9848"/>
                  </a:lnTo>
                  <a:lnTo>
                    <a:pt x="19208" y="11673"/>
                  </a:lnTo>
                  <a:lnTo>
                    <a:pt x="20955" y="13550"/>
                  </a:lnTo>
                  <a:lnTo>
                    <a:pt x="22701" y="15480"/>
                  </a:lnTo>
                  <a:lnTo>
                    <a:pt x="24447" y="17462"/>
                  </a:lnTo>
                  <a:lnTo>
                    <a:pt x="17899" y="24447"/>
                  </a:lnTo>
                  <a:lnTo>
                    <a:pt x="16305" y="22443"/>
                  </a:lnTo>
                  <a:lnTo>
                    <a:pt x="14668" y="20448"/>
                  </a:lnTo>
                  <a:lnTo>
                    <a:pt x="12987" y="18462"/>
                  </a:lnTo>
                  <a:lnTo>
                    <a:pt x="11263" y="16484"/>
                  </a:lnTo>
                  <a:lnTo>
                    <a:pt x="9495" y="14515"/>
                  </a:lnTo>
                  <a:lnTo>
                    <a:pt x="7683" y="12555"/>
                  </a:lnTo>
                  <a:lnTo>
                    <a:pt x="5828" y="10604"/>
                  </a:lnTo>
                  <a:lnTo>
                    <a:pt x="3929" y="8661"/>
                  </a:lnTo>
                  <a:lnTo>
                    <a:pt x="1986" y="672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2055480" y="2524874"/>
              <a:ext cx="27503" cy="100409"/>
            </a:xfrm>
            <a:custGeom>
              <a:avLst/>
              <a:pathLst>
                <a:path w="27503" h="100409">
                  <a:moveTo>
                    <a:pt x="18772" y="0"/>
                  </a:moveTo>
                  <a:lnTo>
                    <a:pt x="27503" y="2619"/>
                  </a:lnTo>
                  <a:lnTo>
                    <a:pt x="26966" y="4623"/>
                  </a:lnTo>
                  <a:lnTo>
                    <a:pt x="26403" y="6618"/>
                  </a:lnTo>
                  <a:lnTo>
                    <a:pt x="25813" y="8604"/>
                  </a:lnTo>
                  <a:lnTo>
                    <a:pt x="25198" y="10582"/>
                  </a:lnTo>
                  <a:lnTo>
                    <a:pt x="24556" y="12551"/>
                  </a:lnTo>
                  <a:lnTo>
                    <a:pt x="23888" y="14511"/>
                  </a:lnTo>
                  <a:lnTo>
                    <a:pt x="23194" y="16462"/>
                  </a:lnTo>
                  <a:lnTo>
                    <a:pt x="22474" y="18405"/>
                  </a:lnTo>
                  <a:lnTo>
                    <a:pt x="21727" y="20339"/>
                  </a:lnTo>
                  <a:lnTo>
                    <a:pt x="20954" y="22264"/>
                  </a:lnTo>
                  <a:lnTo>
                    <a:pt x="20954" y="100409"/>
                  </a:lnTo>
                  <a:lnTo>
                    <a:pt x="12660" y="100409"/>
                  </a:lnTo>
                  <a:lnTo>
                    <a:pt x="12660" y="40600"/>
                  </a:lnTo>
                  <a:lnTo>
                    <a:pt x="11870" y="42154"/>
                  </a:lnTo>
                  <a:lnTo>
                    <a:pt x="11071" y="43673"/>
                  </a:lnTo>
                  <a:lnTo>
                    <a:pt x="10263" y="45158"/>
                  </a:lnTo>
                  <a:lnTo>
                    <a:pt x="9447" y="46607"/>
                  </a:lnTo>
                  <a:lnTo>
                    <a:pt x="8622" y="48021"/>
                  </a:lnTo>
                  <a:lnTo>
                    <a:pt x="7788" y="49401"/>
                  </a:lnTo>
                  <a:lnTo>
                    <a:pt x="6945" y="50746"/>
                  </a:lnTo>
                  <a:lnTo>
                    <a:pt x="6094" y="52055"/>
                  </a:lnTo>
                  <a:lnTo>
                    <a:pt x="5234" y="5333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545" y="41451"/>
                  </a:lnTo>
                  <a:lnTo>
                    <a:pt x="4941" y="37020"/>
                  </a:lnTo>
                  <a:lnTo>
                    <a:pt x="7190" y="32545"/>
                  </a:lnTo>
                  <a:lnTo>
                    <a:pt x="9290" y="28027"/>
                  </a:lnTo>
                  <a:lnTo>
                    <a:pt x="11241" y="23465"/>
                  </a:lnTo>
                  <a:lnTo>
                    <a:pt x="13044" y="18859"/>
                  </a:lnTo>
                  <a:lnTo>
                    <a:pt x="14699" y="14210"/>
                  </a:lnTo>
                  <a:lnTo>
                    <a:pt x="16205" y="9517"/>
                  </a:lnTo>
                  <a:lnTo>
                    <a:pt x="1756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2175098" y="2524438"/>
              <a:ext cx="87312" cy="100845"/>
            </a:xfrm>
            <a:custGeom>
              <a:avLst/>
              <a:pathLst>
                <a:path w="87312" h="100845">
                  <a:moveTo>
                    <a:pt x="32305" y="0"/>
                  </a:moveTo>
                  <a:lnTo>
                    <a:pt x="42783" y="3055"/>
                  </a:lnTo>
                  <a:lnTo>
                    <a:pt x="42237" y="4204"/>
                  </a:lnTo>
                  <a:lnTo>
                    <a:pt x="41648" y="5378"/>
                  </a:lnTo>
                  <a:lnTo>
                    <a:pt x="41015" y="6578"/>
                  </a:lnTo>
                  <a:lnTo>
                    <a:pt x="40338" y="7805"/>
                  </a:lnTo>
                  <a:lnTo>
                    <a:pt x="39618" y="9058"/>
                  </a:lnTo>
                  <a:lnTo>
                    <a:pt x="38854" y="10337"/>
                  </a:lnTo>
                  <a:lnTo>
                    <a:pt x="38046" y="11643"/>
                  </a:lnTo>
                  <a:lnTo>
                    <a:pt x="37195" y="12974"/>
                  </a:lnTo>
                  <a:lnTo>
                    <a:pt x="36300" y="14332"/>
                  </a:lnTo>
                  <a:lnTo>
                    <a:pt x="35361" y="15716"/>
                  </a:lnTo>
                  <a:lnTo>
                    <a:pt x="87312" y="15716"/>
                  </a:lnTo>
                  <a:lnTo>
                    <a:pt x="87312" y="89495"/>
                  </a:lnTo>
                  <a:lnTo>
                    <a:pt x="87281" y="90519"/>
                  </a:lnTo>
                  <a:lnTo>
                    <a:pt x="87190" y="91494"/>
                  </a:lnTo>
                  <a:lnTo>
                    <a:pt x="87037" y="92422"/>
                  </a:lnTo>
                  <a:lnTo>
                    <a:pt x="86823" y="93302"/>
                  </a:lnTo>
                  <a:lnTo>
                    <a:pt x="86548" y="94133"/>
                  </a:lnTo>
                  <a:lnTo>
                    <a:pt x="86212" y="94917"/>
                  </a:lnTo>
                  <a:lnTo>
                    <a:pt x="85815" y="95653"/>
                  </a:lnTo>
                  <a:lnTo>
                    <a:pt x="85356" y="96340"/>
                  </a:lnTo>
                  <a:lnTo>
                    <a:pt x="84837" y="96980"/>
                  </a:lnTo>
                  <a:lnTo>
                    <a:pt x="84256" y="97571"/>
                  </a:lnTo>
                  <a:lnTo>
                    <a:pt x="83619" y="98110"/>
                  </a:lnTo>
                  <a:lnTo>
                    <a:pt x="82929" y="98593"/>
                  </a:lnTo>
                  <a:lnTo>
                    <a:pt x="82187" y="99018"/>
                  </a:lnTo>
                  <a:lnTo>
                    <a:pt x="81392" y="99387"/>
                  </a:lnTo>
                  <a:lnTo>
                    <a:pt x="80545" y="99699"/>
                  </a:lnTo>
                  <a:lnTo>
                    <a:pt x="79646" y="99955"/>
                  </a:lnTo>
                  <a:lnTo>
                    <a:pt x="78694" y="100153"/>
                  </a:lnTo>
                  <a:lnTo>
                    <a:pt x="77690" y="100295"/>
                  </a:lnTo>
                  <a:lnTo>
                    <a:pt x="76634" y="100380"/>
                  </a:lnTo>
                  <a:lnTo>
                    <a:pt x="75525" y="100409"/>
                  </a:lnTo>
                  <a:lnTo>
                    <a:pt x="74372" y="100396"/>
                  </a:lnTo>
                  <a:lnTo>
                    <a:pt x="73185" y="100356"/>
                  </a:lnTo>
                  <a:lnTo>
                    <a:pt x="71962" y="100291"/>
                  </a:lnTo>
                  <a:lnTo>
                    <a:pt x="70705" y="100199"/>
                  </a:lnTo>
                  <a:lnTo>
                    <a:pt x="69413" y="100081"/>
                  </a:lnTo>
                  <a:lnTo>
                    <a:pt x="68086" y="99937"/>
                  </a:lnTo>
                  <a:lnTo>
                    <a:pt x="66724" y="99767"/>
                  </a:lnTo>
                  <a:lnTo>
                    <a:pt x="65327" y="99571"/>
                  </a:lnTo>
                  <a:lnTo>
                    <a:pt x="63895" y="99348"/>
                  </a:lnTo>
                  <a:lnTo>
                    <a:pt x="62428" y="99099"/>
                  </a:lnTo>
                  <a:lnTo>
                    <a:pt x="60682" y="90368"/>
                  </a:lnTo>
                  <a:lnTo>
                    <a:pt x="62555" y="90617"/>
                  </a:lnTo>
                  <a:lnTo>
                    <a:pt x="64331" y="90839"/>
                  </a:lnTo>
                  <a:lnTo>
                    <a:pt x="66012" y="91036"/>
                  </a:lnTo>
                  <a:lnTo>
                    <a:pt x="67597" y="91206"/>
                  </a:lnTo>
                  <a:lnTo>
                    <a:pt x="69086" y="91350"/>
                  </a:lnTo>
                  <a:lnTo>
                    <a:pt x="70478" y="91468"/>
                  </a:lnTo>
                  <a:lnTo>
                    <a:pt x="71775" y="91560"/>
                  </a:lnTo>
                  <a:lnTo>
                    <a:pt x="72975" y="91625"/>
                  </a:lnTo>
                  <a:lnTo>
                    <a:pt x="74080" y="91665"/>
                  </a:lnTo>
                  <a:lnTo>
                    <a:pt x="75088" y="91678"/>
                  </a:lnTo>
                  <a:lnTo>
                    <a:pt x="75669" y="91634"/>
                  </a:lnTo>
                  <a:lnTo>
                    <a:pt x="76188" y="91503"/>
                  </a:lnTo>
                  <a:lnTo>
                    <a:pt x="76647" y="91285"/>
                  </a:lnTo>
                  <a:lnTo>
                    <a:pt x="77044" y="90979"/>
                  </a:lnTo>
                  <a:lnTo>
                    <a:pt x="77380" y="90586"/>
                  </a:lnTo>
                  <a:lnTo>
                    <a:pt x="77655" y="90106"/>
                  </a:lnTo>
                  <a:lnTo>
                    <a:pt x="77869" y="89538"/>
                  </a:lnTo>
                  <a:lnTo>
                    <a:pt x="78022" y="88884"/>
                  </a:lnTo>
                  <a:lnTo>
                    <a:pt x="78114" y="88141"/>
                  </a:lnTo>
                  <a:lnTo>
                    <a:pt x="78144" y="87312"/>
                  </a:lnTo>
                  <a:lnTo>
                    <a:pt x="78144" y="24010"/>
                  </a:lnTo>
                  <a:lnTo>
                    <a:pt x="9167" y="24010"/>
                  </a:lnTo>
                  <a:lnTo>
                    <a:pt x="9167" y="100845"/>
                  </a:lnTo>
                  <a:lnTo>
                    <a:pt x="0" y="100845"/>
                  </a:lnTo>
                  <a:lnTo>
                    <a:pt x="0" y="15716"/>
                  </a:lnTo>
                  <a:lnTo>
                    <a:pt x="24884" y="15716"/>
                  </a:lnTo>
                  <a:lnTo>
                    <a:pt x="25744" y="14380"/>
                  </a:lnTo>
                  <a:lnTo>
                    <a:pt x="26577" y="12992"/>
                  </a:lnTo>
                  <a:lnTo>
                    <a:pt x="27385" y="11551"/>
                  </a:lnTo>
                  <a:lnTo>
                    <a:pt x="28167" y="10058"/>
                  </a:lnTo>
                  <a:lnTo>
                    <a:pt x="28922" y="8512"/>
                  </a:lnTo>
                  <a:lnTo>
                    <a:pt x="29651" y="6915"/>
                  </a:lnTo>
                  <a:lnTo>
                    <a:pt x="30354" y="5264"/>
                  </a:lnTo>
                  <a:lnTo>
                    <a:pt x="31030" y="3562"/>
                  </a:lnTo>
                  <a:lnTo>
                    <a:pt x="31681" y="18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2196926" y="2562855"/>
              <a:ext cx="43219" cy="37544"/>
            </a:xfrm>
            <a:custGeom>
              <a:avLst/>
              <a:pathLst>
                <a:path w="43219" h="37544">
                  <a:moveTo>
                    <a:pt x="0" y="0"/>
                  </a:moveTo>
                  <a:lnTo>
                    <a:pt x="43219" y="0"/>
                  </a:lnTo>
                  <a:lnTo>
                    <a:pt x="43219" y="37544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2205221" y="2570713"/>
              <a:ext cx="27066" cy="21828"/>
            </a:xfrm>
            <a:custGeom>
              <a:avLst/>
              <a:pathLst>
                <a:path w="27066" h="21828">
                  <a:moveTo>
                    <a:pt x="0" y="21828"/>
                  </a:moveTo>
                  <a:lnTo>
                    <a:pt x="27066" y="21828"/>
                  </a:lnTo>
                  <a:lnTo>
                    <a:pt x="27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2281619" y="2531423"/>
              <a:ext cx="97790" cy="93860"/>
            </a:xfrm>
            <a:custGeom>
              <a:avLst/>
              <a:pathLst>
                <a:path w="97790" h="93860">
                  <a:moveTo>
                    <a:pt x="7421" y="0"/>
                  </a:moveTo>
                  <a:lnTo>
                    <a:pt x="89931" y="0"/>
                  </a:lnTo>
                  <a:lnTo>
                    <a:pt x="89931" y="8294"/>
                  </a:lnTo>
                  <a:lnTo>
                    <a:pt x="54570" y="8294"/>
                  </a:lnTo>
                  <a:lnTo>
                    <a:pt x="54570" y="36671"/>
                  </a:lnTo>
                  <a:lnTo>
                    <a:pt x="97790" y="36671"/>
                  </a:lnTo>
                  <a:lnTo>
                    <a:pt x="97790" y="44965"/>
                  </a:lnTo>
                  <a:lnTo>
                    <a:pt x="54570" y="44965"/>
                  </a:lnTo>
                  <a:lnTo>
                    <a:pt x="54570" y="82510"/>
                  </a:lnTo>
                  <a:lnTo>
                    <a:pt x="54546" y="83697"/>
                  </a:lnTo>
                  <a:lnTo>
                    <a:pt x="54474" y="84815"/>
                  </a:lnTo>
                  <a:lnTo>
                    <a:pt x="54354" y="85863"/>
                  </a:lnTo>
                  <a:lnTo>
                    <a:pt x="54186" y="86841"/>
                  </a:lnTo>
                  <a:lnTo>
                    <a:pt x="53970" y="87749"/>
                  </a:lnTo>
                  <a:lnTo>
                    <a:pt x="53705" y="88587"/>
                  </a:lnTo>
                  <a:lnTo>
                    <a:pt x="53393" y="89355"/>
                  </a:lnTo>
                  <a:lnTo>
                    <a:pt x="53033" y="90054"/>
                  </a:lnTo>
                  <a:lnTo>
                    <a:pt x="52625" y="90682"/>
                  </a:lnTo>
                  <a:lnTo>
                    <a:pt x="52169" y="91241"/>
                  </a:lnTo>
                  <a:lnTo>
                    <a:pt x="51634" y="91739"/>
                  </a:lnTo>
                  <a:lnTo>
                    <a:pt x="50990" y="92184"/>
                  </a:lnTo>
                  <a:lnTo>
                    <a:pt x="50237" y="92577"/>
                  </a:lnTo>
                  <a:lnTo>
                    <a:pt x="49375" y="92917"/>
                  </a:lnTo>
                  <a:lnTo>
                    <a:pt x="48403" y="93206"/>
                  </a:lnTo>
                  <a:lnTo>
                    <a:pt x="47323" y="93441"/>
                  </a:lnTo>
                  <a:lnTo>
                    <a:pt x="46133" y="93625"/>
                  </a:lnTo>
                  <a:lnTo>
                    <a:pt x="44834" y="93756"/>
                  </a:lnTo>
                  <a:lnTo>
                    <a:pt x="43427" y="93834"/>
                  </a:lnTo>
                  <a:lnTo>
                    <a:pt x="41910" y="93860"/>
                  </a:lnTo>
                  <a:lnTo>
                    <a:pt x="40430" y="93847"/>
                  </a:lnTo>
                  <a:lnTo>
                    <a:pt x="38958" y="93808"/>
                  </a:lnTo>
                  <a:lnTo>
                    <a:pt x="37496" y="93743"/>
                  </a:lnTo>
                  <a:lnTo>
                    <a:pt x="36042" y="93651"/>
                  </a:lnTo>
                  <a:lnTo>
                    <a:pt x="34597" y="93533"/>
                  </a:lnTo>
                  <a:lnTo>
                    <a:pt x="33161" y="93389"/>
                  </a:lnTo>
                  <a:lnTo>
                    <a:pt x="31733" y="93219"/>
                  </a:lnTo>
                  <a:lnTo>
                    <a:pt x="30314" y="93022"/>
                  </a:lnTo>
                  <a:lnTo>
                    <a:pt x="28904" y="92800"/>
                  </a:lnTo>
                  <a:lnTo>
                    <a:pt x="27503" y="92551"/>
                  </a:lnTo>
                  <a:lnTo>
                    <a:pt x="25757" y="84256"/>
                  </a:lnTo>
                  <a:lnTo>
                    <a:pt x="27241" y="84505"/>
                  </a:lnTo>
                  <a:lnTo>
                    <a:pt x="28725" y="84728"/>
                  </a:lnTo>
                  <a:lnTo>
                    <a:pt x="30210" y="84924"/>
                  </a:lnTo>
                  <a:lnTo>
                    <a:pt x="31694" y="85094"/>
                  </a:lnTo>
                  <a:lnTo>
                    <a:pt x="33178" y="85238"/>
                  </a:lnTo>
                  <a:lnTo>
                    <a:pt x="34663" y="85356"/>
                  </a:lnTo>
                  <a:lnTo>
                    <a:pt x="36147" y="85448"/>
                  </a:lnTo>
                  <a:lnTo>
                    <a:pt x="37631" y="85513"/>
                  </a:lnTo>
                  <a:lnTo>
                    <a:pt x="39116" y="85553"/>
                  </a:lnTo>
                  <a:lnTo>
                    <a:pt x="40600" y="85566"/>
                  </a:lnTo>
                  <a:lnTo>
                    <a:pt x="41111" y="85557"/>
                  </a:lnTo>
                  <a:lnTo>
                    <a:pt x="41595" y="85531"/>
                  </a:lnTo>
                  <a:lnTo>
                    <a:pt x="42054" y="85487"/>
                  </a:lnTo>
                  <a:lnTo>
                    <a:pt x="42486" y="85426"/>
                  </a:lnTo>
                  <a:lnTo>
                    <a:pt x="42892" y="85347"/>
                  </a:lnTo>
                  <a:lnTo>
                    <a:pt x="43272" y="85251"/>
                  </a:lnTo>
                  <a:lnTo>
                    <a:pt x="43625" y="85138"/>
                  </a:lnTo>
                  <a:lnTo>
                    <a:pt x="43953" y="85007"/>
                  </a:lnTo>
                  <a:lnTo>
                    <a:pt x="44254" y="84859"/>
                  </a:lnTo>
                  <a:lnTo>
                    <a:pt x="44529" y="84693"/>
                  </a:lnTo>
                  <a:lnTo>
                    <a:pt x="44778" y="84492"/>
                  </a:lnTo>
                  <a:lnTo>
                    <a:pt x="45000" y="84239"/>
                  </a:lnTo>
                  <a:lnTo>
                    <a:pt x="45197" y="83933"/>
                  </a:lnTo>
                  <a:lnTo>
                    <a:pt x="45367" y="83575"/>
                  </a:lnTo>
                  <a:lnTo>
                    <a:pt x="45511" y="83165"/>
                  </a:lnTo>
                  <a:lnTo>
                    <a:pt x="45629" y="82702"/>
                  </a:lnTo>
                  <a:lnTo>
                    <a:pt x="45721" y="82187"/>
                  </a:lnTo>
                  <a:lnTo>
                    <a:pt x="45786" y="81619"/>
                  </a:lnTo>
                  <a:lnTo>
                    <a:pt x="45825" y="80999"/>
                  </a:lnTo>
                  <a:lnTo>
                    <a:pt x="45839" y="80327"/>
                  </a:lnTo>
                  <a:lnTo>
                    <a:pt x="45839" y="44965"/>
                  </a:lnTo>
                  <a:lnTo>
                    <a:pt x="0" y="44965"/>
                  </a:lnTo>
                  <a:lnTo>
                    <a:pt x="0" y="36671"/>
                  </a:lnTo>
                  <a:lnTo>
                    <a:pt x="45839" y="36671"/>
                  </a:lnTo>
                  <a:lnTo>
                    <a:pt x="45839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2416081" y="2524001"/>
              <a:ext cx="15716" cy="14406"/>
            </a:xfrm>
            <a:custGeom>
              <a:avLst/>
              <a:pathLst>
                <a:path w="15716" h="14406">
                  <a:moveTo>
                    <a:pt x="7421" y="0"/>
                  </a:moveTo>
                  <a:lnTo>
                    <a:pt x="8368" y="973"/>
                  </a:lnTo>
                  <a:lnTo>
                    <a:pt x="9290" y="1973"/>
                  </a:lnTo>
                  <a:lnTo>
                    <a:pt x="10185" y="2999"/>
                  </a:lnTo>
                  <a:lnTo>
                    <a:pt x="11053" y="4051"/>
                  </a:lnTo>
                  <a:lnTo>
                    <a:pt x="11896" y="5129"/>
                  </a:lnTo>
                  <a:lnTo>
                    <a:pt x="12712" y="6234"/>
                  </a:lnTo>
                  <a:lnTo>
                    <a:pt x="13502" y="7364"/>
                  </a:lnTo>
                  <a:lnTo>
                    <a:pt x="14266" y="8521"/>
                  </a:lnTo>
                  <a:lnTo>
                    <a:pt x="15004" y="9704"/>
                  </a:lnTo>
                  <a:lnTo>
                    <a:pt x="15716" y="10914"/>
                  </a:lnTo>
                  <a:lnTo>
                    <a:pt x="7858" y="14406"/>
                  </a:lnTo>
                  <a:lnTo>
                    <a:pt x="7229" y="13197"/>
                  </a:lnTo>
                  <a:lnTo>
                    <a:pt x="6565" y="12014"/>
                  </a:lnTo>
                  <a:lnTo>
                    <a:pt x="5867" y="10857"/>
                  </a:lnTo>
                  <a:lnTo>
                    <a:pt x="5133" y="9726"/>
                  </a:lnTo>
                  <a:lnTo>
                    <a:pt x="4365" y="8622"/>
                  </a:lnTo>
                  <a:lnTo>
                    <a:pt x="3562" y="7543"/>
                  </a:lnTo>
                  <a:lnTo>
                    <a:pt x="2724" y="6491"/>
                  </a:lnTo>
                  <a:lnTo>
                    <a:pt x="1851" y="5465"/>
                  </a:lnTo>
                  <a:lnTo>
                    <a:pt x="942" y="446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2393816" y="2524001"/>
              <a:ext cx="96480" cy="102155"/>
            </a:xfrm>
            <a:custGeom>
              <a:avLst/>
              <a:pathLst>
                <a:path w="96480" h="102155">
                  <a:moveTo>
                    <a:pt x="68103" y="0"/>
                  </a:moveTo>
                  <a:lnTo>
                    <a:pt x="77271" y="2182"/>
                  </a:lnTo>
                  <a:lnTo>
                    <a:pt x="76642" y="3741"/>
                  </a:lnTo>
                  <a:lnTo>
                    <a:pt x="75979" y="5273"/>
                  </a:lnTo>
                  <a:lnTo>
                    <a:pt x="75280" y="6779"/>
                  </a:lnTo>
                  <a:lnTo>
                    <a:pt x="74547" y="8259"/>
                  </a:lnTo>
                  <a:lnTo>
                    <a:pt x="73779" y="9713"/>
                  </a:lnTo>
                  <a:lnTo>
                    <a:pt x="72975" y="11141"/>
                  </a:lnTo>
                  <a:lnTo>
                    <a:pt x="72137" y="12542"/>
                  </a:lnTo>
                  <a:lnTo>
                    <a:pt x="71264" y="13917"/>
                  </a:lnTo>
                  <a:lnTo>
                    <a:pt x="70356" y="15266"/>
                  </a:lnTo>
                  <a:lnTo>
                    <a:pt x="69413" y="16589"/>
                  </a:lnTo>
                  <a:lnTo>
                    <a:pt x="86002" y="16589"/>
                  </a:lnTo>
                  <a:lnTo>
                    <a:pt x="86002" y="64174"/>
                  </a:lnTo>
                  <a:lnTo>
                    <a:pt x="52824" y="64174"/>
                  </a:lnTo>
                  <a:lnTo>
                    <a:pt x="52824" y="74215"/>
                  </a:lnTo>
                  <a:lnTo>
                    <a:pt x="96480" y="74215"/>
                  </a:lnTo>
                  <a:lnTo>
                    <a:pt x="96480" y="82073"/>
                  </a:lnTo>
                  <a:lnTo>
                    <a:pt x="52824" y="82073"/>
                  </a:lnTo>
                  <a:lnTo>
                    <a:pt x="52824" y="102155"/>
                  </a:lnTo>
                  <a:lnTo>
                    <a:pt x="43656" y="102155"/>
                  </a:lnTo>
                  <a:lnTo>
                    <a:pt x="43656" y="82073"/>
                  </a:lnTo>
                  <a:lnTo>
                    <a:pt x="0" y="82073"/>
                  </a:lnTo>
                  <a:lnTo>
                    <a:pt x="0" y="74215"/>
                  </a:lnTo>
                  <a:lnTo>
                    <a:pt x="43656" y="74215"/>
                  </a:lnTo>
                  <a:lnTo>
                    <a:pt x="43656" y="64174"/>
                  </a:lnTo>
                  <a:lnTo>
                    <a:pt x="10477" y="64174"/>
                  </a:lnTo>
                  <a:lnTo>
                    <a:pt x="10477" y="16589"/>
                  </a:lnTo>
                  <a:lnTo>
                    <a:pt x="59372" y="16589"/>
                  </a:lnTo>
                  <a:lnTo>
                    <a:pt x="60481" y="14930"/>
                  </a:lnTo>
                  <a:lnTo>
                    <a:pt x="61537" y="13271"/>
                  </a:lnTo>
                  <a:lnTo>
                    <a:pt x="62541" y="11612"/>
                  </a:lnTo>
                  <a:lnTo>
                    <a:pt x="63493" y="9953"/>
                  </a:lnTo>
                  <a:lnTo>
                    <a:pt x="64392" y="8294"/>
                  </a:lnTo>
                  <a:lnTo>
                    <a:pt x="65239" y="6635"/>
                  </a:lnTo>
                  <a:lnTo>
                    <a:pt x="66034" y="4976"/>
                  </a:lnTo>
                  <a:lnTo>
                    <a:pt x="66776" y="3317"/>
                  </a:lnTo>
                  <a:lnTo>
                    <a:pt x="67466" y="16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2413025" y="2548885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2446640" y="2548885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2413025" y="2568530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2446640" y="2568530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2502957" y="2524438"/>
              <a:ext cx="36234" cy="100845"/>
            </a:xfrm>
            <a:custGeom>
              <a:avLst/>
              <a:pathLst>
                <a:path w="36234" h="100845">
                  <a:moveTo>
                    <a:pt x="28813" y="0"/>
                  </a:moveTo>
                  <a:lnTo>
                    <a:pt x="36234" y="4365"/>
                  </a:lnTo>
                  <a:lnTo>
                    <a:pt x="35331" y="6111"/>
                  </a:lnTo>
                  <a:lnTo>
                    <a:pt x="34366" y="7858"/>
                  </a:lnTo>
                  <a:lnTo>
                    <a:pt x="33340" y="9604"/>
                  </a:lnTo>
                  <a:lnTo>
                    <a:pt x="32253" y="11350"/>
                  </a:lnTo>
                  <a:lnTo>
                    <a:pt x="31105" y="13096"/>
                  </a:lnTo>
                  <a:lnTo>
                    <a:pt x="29895" y="14843"/>
                  </a:lnTo>
                  <a:lnTo>
                    <a:pt x="28625" y="16589"/>
                  </a:lnTo>
                  <a:lnTo>
                    <a:pt x="27293" y="18335"/>
                  </a:lnTo>
                  <a:lnTo>
                    <a:pt x="25901" y="20081"/>
                  </a:lnTo>
                  <a:lnTo>
                    <a:pt x="24447" y="21828"/>
                  </a:lnTo>
                  <a:lnTo>
                    <a:pt x="25857" y="25049"/>
                  </a:lnTo>
                  <a:lnTo>
                    <a:pt x="27119" y="28428"/>
                  </a:lnTo>
                  <a:lnTo>
                    <a:pt x="28232" y="31965"/>
                  </a:lnTo>
                  <a:lnTo>
                    <a:pt x="29197" y="35658"/>
                  </a:lnTo>
                  <a:lnTo>
                    <a:pt x="30013" y="39508"/>
                  </a:lnTo>
                  <a:lnTo>
                    <a:pt x="30681" y="43516"/>
                  </a:lnTo>
                  <a:lnTo>
                    <a:pt x="31201" y="47681"/>
                  </a:lnTo>
                  <a:lnTo>
                    <a:pt x="31572" y="52003"/>
                  </a:lnTo>
                  <a:lnTo>
                    <a:pt x="31794" y="56482"/>
                  </a:lnTo>
                  <a:lnTo>
                    <a:pt x="31869" y="61118"/>
                  </a:lnTo>
                  <a:lnTo>
                    <a:pt x="31831" y="65032"/>
                  </a:lnTo>
                  <a:lnTo>
                    <a:pt x="31720" y="68741"/>
                  </a:lnTo>
                  <a:lnTo>
                    <a:pt x="31535" y="72244"/>
                  </a:lnTo>
                  <a:lnTo>
                    <a:pt x="31275" y="75542"/>
                  </a:lnTo>
                  <a:lnTo>
                    <a:pt x="30941" y="78635"/>
                  </a:lnTo>
                  <a:lnTo>
                    <a:pt x="30533" y="81523"/>
                  </a:lnTo>
                  <a:lnTo>
                    <a:pt x="30050" y="84206"/>
                  </a:lnTo>
                  <a:lnTo>
                    <a:pt x="29494" y="86683"/>
                  </a:lnTo>
                  <a:lnTo>
                    <a:pt x="28863" y="88956"/>
                  </a:lnTo>
                  <a:lnTo>
                    <a:pt x="28158" y="91023"/>
                  </a:lnTo>
                  <a:lnTo>
                    <a:pt x="27379" y="92889"/>
                  </a:lnTo>
                  <a:lnTo>
                    <a:pt x="26525" y="94559"/>
                  </a:lnTo>
                  <a:lnTo>
                    <a:pt x="25597" y="96032"/>
                  </a:lnTo>
                  <a:lnTo>
                    <a:pt x="24595" y="97309"/>
                  </a:lnTo>
                  <a:lnTo>
                    <a:pt x="23519" y="98390"/>
                  </a:lnTo>
                  <a:lnTo>
                    <a:pt x="22369" y="99274"/>
                  </a:lnTo>
                  <a:lnTo>
                    <a:pt x="21144" y="99961"/>
                  </a:lnTo>
                  <a:lnTo>
                    <a:pt x="19846" y="100453"/>
                  </a:lnTo>
                  <a:lnTo>
                    <a:pt x="18473" y="100747"/>
                  </a:lnTo>
                  <a:lnTo>
                    <a:pt x="17025" y="100845"/>
                  </a:lnTo>
                  <a:lnTo>
                    <a:pt x="16209" y="100824"/>
                  </a:lnTo>
                  <a:lnTo>
                    <a:pt x="15332" y="100758"/>
                  </a:lnTo>
                  <a:lnTo>
                    <a:pt x="14393" y="100649"/>
                  </a:lnTo>
                  <a:lnTo>
                    <a:pt x="13393" y="100496"/>
                  </a:lnTo>
                  <a:lnTo>
                    <a:pt x="12332" y="100300"/>
                  </a:lnTo>
                  <a:lnTo>
                    <a:pt x="11210" y="100060"/>
                  </a:lnTo>
                  <a:lnTo>
                    <a:pt x="10027" y="99776"/>
                  </a:lnTo>
                  <a:lnTo>
                    <a:pt x="8783" y="99448"/>
                  </a:lnTo>
                  <a:lnTo>
                    <a:pt x="7478" y="99077"/>
                  </a:lnTo>
                  <a:lnTo>
                    <a:pt x="6111" y="98663"/>
                  </a:lnTo>
                  <a:lnTo>
                    <a:pt x="3929" y="89495"/>
                  </a:lnTo>
                  <a:lnTo>
                    <a:pt x="5317" y="89910"/>
                  </a:lnTo>
                  <a:lnTo>
                    <a:pt x="6688" y="90281"/>
                  </a:lnTo>
                  <a:lnTo>
                    <a:pt x="8041" y="90608"/>
                  </a:lnTo>
                  <a:lnTo>
                    <a:pt x="9377" y="90892"/>
                  </a:lnTo>
                  <a:lnTo>
                    <a:pt x="10695" y="91132"/>
                  </a:lnTo>
                  <a:lnTo>
                    <a:pt x="11996" y="91328"/>
                  </a:lnTo>
                  <a:lnTo>
                    <a:pt x="13280" y="91481"/>
                  </a:lnTo>
                  <a:lnTo>
                    <a:pt x="14546" y="91590"/>
                  </a:lnTo>
                  <a:lnTo>
                    <a:pt x="15794" y="91656"/>
                  </a:lnTo>
                  <a:lnTo>
                    <a:pt x="17025" y="91678"/>
                  </a:lnTo>
                  <a:lnTo>
                    <a:pt x="17621" y="91601"/>
                  </a:lnTo>
                  <a:lnTo>
                    <a:pt x="18187" y="91372"/>
                  </a:lnTo>
                  <a:lnTo>
                    <a:pt x="18721" y="90990"/>
                  </a:lnTo>
                  <a:lnTo>
                    <a:pt x="19226" y="90455"/>
                  </a:lnTo>
                  <a:lnTo>
                    <a:pt x="19699" y="89768"/>
                  </a:lnTo>
                  <a:lnTo>
                    <a:pt x="20142" y="88927"/>
                  </a:lnTo>
                  <a:lnTo>
                    <a:pt x="20555" y="87934"/>
                  </a:lnTo>
                  <a:lnTo>
                    <a:pt x="20937" y="86788"/>
                  </a:lnTo>
                  <a:lnTo>
                    <a:pt x="21288" y="85489"/>
                  </a:lnTo>
                  <a:lnTo>
                    <a:pt x="21609" y="84038"/>
                  </a:lnTo>
                  <a:lnTo>
                    <a:pt x="21900" y="82433"/>
                  </a:lnTo>
                  <a:lnTo>
                    <a:pt x="22159" y="80676"/>
                  </a:lnTo>
                  <a:lnTo>
                    <a:pt x="22389" y="78766"/>
                  </a:lnTo>
                  <a:lnTo>
                    <a:pt x="22587" y="76704"/>
                  </a:lnTo>
                  <a:lnTo>
                    <a:pt x="22755" y="74488"/>
                  </a:lnTo>
                  <a:lnTo>
                    <a:pt x="22893" y="72120"/>
                  </a:lnTo>
                  <a:lnTo>
                    <a:pt x="23000" y="69598"/>
                  </a:lnTo>
                  <a:lnTo>
                    <a:pt x="23076" y="66925"/>
                  </a:lnTo>
                  <a:lnTo>
                    <a:pt x="23122" y="64098"/>
                  </a:lnTo>
                  <a:lnTo>
                    <a:pt x="23137" y="61118"/>
                  </a:lnTo>
                  <a:lnTo>
                    <a:pt x="23133" y="60332"/>
                  </a:lnTo>
                  <a:lnTo>
                    <a:pt x="23120" y="59547"/>
                  </a:lnTo>
                  <a:lnTo>
                    <a:pt x="23098" y="58761"/>
                  </a:lnTo>
                  <a:lnTo>
                    <a:pt x="23067" y="57975"/>
                  </a:lnTo>
                  <a:lnTo>
                    <a:pt x="23028" y="57189"/>
                  </a:lnTo>
                  <a:lnTo>
                    <a:pt x="22980" y="56403"/>
                  </a:lnTo>
                  <a:lnTo>
                    <a:pt x="22923" y="55618"/>
                  </a:lnTo>
                  <a:lnTo>
                    <a:pt x="22858" y="54832"/>
                  </a:lnTo>
                  <a:lnTo>
                    <a:pt x="22784" y="54046"/>
                  </a:lnTo>
                  <a:lnTo>
                    <a:pt x="22701" y="53260"/>
                  </a:lnTo>
                  <a:lnTo>
                    <a:pt x="21103" y="55910"/>
                  </a:lnTo>
                  <a:lnTo>
                    <a:pt x="19453" y="58446"/>
                  </a:lnTo>
                  <a:lnTo>
                    <a:pt x="17750" y="60869"/>
                  </a:lnTo>
                  <a:lnTo>
                    <a:pt x="15995" y="63179"/>
                  </a:lnTo>
                  <a:lnTo>
                    <a:pt x="14188" y="65375"/>
                  </a:lnTo>
                  <a:lnTo>
                    <a:pt x="12328" y="67457"/>
                  </a:lnTo>
                  <a:lnTo>
                    <a:pt x="10416" y="69426"/>
                  </a:lnTo>
                  <a:lnTo>
                    <a:pt x="8451" y="71281"/>
                  </a:lnTo>
                  <a:lnTo>
                    <a:pt x="6434" y="73023"/>
                  </a:lnTo>
                  <a:lnTo>
                    <a:pt x="4365" y="74652"/>
                  </a:lnTo>
                  <a:lnTo>
                    <a:pt x="0" y="66357"/>
                  </a:lnTo>
                  <a:lnTo>
                    <a:pt x="2414" y="64528"/>
                  </a:lnTo>
                  <a:lnTo>
                    <a:pt x="4767" y="62533"/>
                  </a:lnTo>
                  <a:lnTo>
                    <a:pt x="7059" y="60372"/>
                  </a:lnTo>
                  <a:lnTo>
                    <a:pt x="9290" y="58045"/>
                  </a:lnTo>
                  <a:lnTo>
                    <a:pt x="11459" y="55552"/>
                  </a:lnTo>
                  <a:lnTo>
                    <a:pt x="13568" y="52893"/>
                  </a:lnTo>
                  <a:lnTo>
                    <a:pt x="15615" y="50069"/>
                  </a:lnTo>
                  <a:lnTo>
                    <a:pt x="17602" y="47078"/>
                  </a:lnTo>
                  <a:lnTo>
                    <a:pt x="19527" y="43922"/>
                  </a:lnTo>
                  <a:lnTo>
                    <a:pt x="21391" y="40600"/>
                  </a:lnTo>
                  <a:lnTo>
                    <a:pt x="21125" y="39299"/>
                  </a:lnTo>
                  <a:lnTo>
                    <a:pt x="20850" y="38015"/>
                  </a:lnTo>
                  <a:lnTo>
                    <a:pt x="20566" y="36749"/>
                  </a:lnTo>
                  <a:lnTo>
                    <a:pt x="20273" y="35501"/>
                  </a:lnTo>
                  <a:lnTo>
                    <a:pt x="19972" y="34270"/>
                  </a:lnTo>
                  <a:lnTo>
                    <a:pt x="19662" y="33056"/>
                  </a:lnTo>
                  <a:lnTo>
                    <a:pt x="19344" y="31860"/>
                  </a:lnTo>
                  <a:lnTo>
                    <a:pt x="19016" y="30681"/>
                  </a:lnTo>
                  <a:lnTo>
                    <a:pt x="18680" y="29520"/>
                  </a:lnTo>
                  <a:lnTo>
                    <a:pt x="18335" y="28376"/>
                  </a:lnTo>
                  <a:lnTo>
                    <a:pt x="16790" y="29900"/>
                  </a:lnTo>
                  <a:lnTo>
                    <a:pt x="15297" y="31327"/>
                  </a:lnTo>
                  <a:lnTo>
                    <a:pt x="13856" y="32659"/>
                  </a:lnTo>
                  <a:lnTo>
                    <a:pt x="12468" y="33894"/>
                  </a:lnTo>
                  <a:lnTo>
                    <a:pt x="11132" y="35034"/>
                  </a:lnTo>
                  <a:lnTo>
                    <a:pt x="9848" y="36077"/>
                  </a:lnTo>
                  <a:lnTo>
                    <a:pt x="8617" y="37024"/>
                  </a:lnTo>
                  <a:lnTo>
                    <a:pt x="7439" y="37876"/>
                  </a:lnTo>
                  <a:lnTo>
                    <a:pt x="6312" y="38631"/>
                  </a:lnTo>
                  <a:lnTo>
                    <a:pt x="5238" y="39290"/>
                  </a:lnTo>
                  <a:lnTo>
                    <a:pt x="0" y="32742"/>
                  </a:lnTo>
                  <a:lnTo>
                    <a:pt x="1396" y="31751"/>
                  </a:lnTo>
                  <a:lnTo>
                    <a:pt x="2793" y="30699"/>
                  </a:lnTo>
                  <a:lnTo>
                    <a:pt x="4190" y="29585"/>
                  </a:lnTo>
                  <a:lnTo>
                    <a:pt x="5587" y="28411"/>
                  </a:lnTo>
                  <a:lnTo>
                    <a:pt x="6985" y="27176"/>
                  </a:lnTo>
                  <a:lnTo>
                    <a:pt x="8381" y="25879"/>
                  </a:lnTo>
                  <a:lnTo>
                    <a:pt x="9778" y="24521"/>
                  </a:lnTo>
                  <a:lnTo>
                    <a:pt x="11175" y="23102"/>
                  </a:lnTo>
                  <a:lnTo>
                    <a:pt x="12573" y="21622"/>
                  </a:lnTo>
                  <a:lnTo>
                    <a:pt x="13969" y="20081"/>
                  </a:lnTo>
                  <a:lnTo>
                    <a:pt x="12987" y="18518"/>
                  </a:lnTo>
                  <a:lnTo>
                    <a:pt x="11961" y="16973"/>
                  </a:lnTo>
                  <a:lnTo>
                    <a:pt x="10892" y="15445"/>
                  </a:lnTo>
                  <a:lnTo>
                    <a:pt x="9778" y="13935"/>
                  </a:lnTo>
                  <a:lnTo>
                    <a:pt x="8622" y="12442"/>
                  </a:lnTo>
                  <a:lnTo>
                    <a:pt x="7421" y="10966"/>
                  </a:lnTo>
                  <a:lnTo>
                    <a:pt x="6177" y="9508"/>
                  </a:lnTo>
                  <a:lnTo>
                    <a:pt x="4889" y="8067"/>
                  </a:lnTo>
                  <a:lnTo>
                    <a:pt x="3557" y="6644"/>
                  </a:lnTo>
                  <a:lnTo>
                    <a:pt x="2182" y="5238"/>
                  </a:lnTo>
                  <a:lnTo>
                    <a:pt x="9604" y="1309"/>
                  </a:lnTo>
                  <a:lnTo>
                    <a:pt x="10726" y="2453"/>
                  </a:lnTo>
                  <a:lnTo>
                    <a:pt x="11822" y="3614"/>
                  </a:lnTo>
                  <a:lnTo>
                    <a:pt x="12891" y="4793"/>
                  </a:lnTo>
                  <a:lnTo>
                    <a:pt x="13935" y="5989"/>
                  </a:lnTo>
                  <a:lnTo>
                    <a:pt x="14952" y="7203"/>
                  </a:lnTo>
                  <a:lnTo>
                    <a:pt x="15943" y="8434"/>
                  </a:lnTo>
                  <a:lnTo>
                    <a:pt x="16908" y="9682"/>
                  </a:lnTo>
                  <a:lnTo>
                    <a:pt x="17846" y="10948"/>
                  </a:lnTo>
                  <a:lnTo>
                    <a:pt x="18759" y="12232"/>
                  </a:lnTo>
                  <a:lnTo>
                    <a:pt x="19645" y="13533"/>
                  </a:lnTo>
                  <a:lnTo>
                    <a:pt x="20758" y="12219"/>
                  </a:lnTo>
                  <a:lnTo>
                    <a:pt x="21828" y="10896"/>
                  </a:lnTo>
                  <a:lnTo>
                    <a:pt x="22854" y="9565"/>
                  </a:lnTo>
                  <a:lnTo>
                    <a:pt x="23836" y="8224"/>
                  </a:lnTo>
                  <a:lnTo>
                    <a:pt x="24774" y="6875"/>
                  </a:lnTo>
                  <a:lnTo>
                    <a:pt x="25669" y="5518"/>
                  </a:lnTo>
                  <a:lnTo>
                    <a:pt x="26521" y="4151"/>
                  </a:lnTo>
                  <a:lnTo>
                    <a:pt x="27328" y="2776"/>
                  </a:lnTo>
                  <a:lnTo>
                    <a:pt x="28092" y="13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2538318" y="2524874"/>
              <a:ext cx="67230" cy="100409"/>
            </a:xfrm>
            <a:custGeom>
              <a:avLst/>
              <a:pathLst>
                <a:path w="67230" h="100409">
                  <a:moveTo>
                    <a:pt x="61118" y="17899"/>
                  </a:moveTo>
                  <a:lnTo>
                    <a:pt x="61118" y="61118"/>
                  </a:lnTo>
                  <a:lnTo>
                    <a:pt x="37544" y="61118"/>
                  </a:lnTo>
                  <a:lnTo>
                    <a:pt x="37544" y="86439"/>
                  </a:lnTo>
                  <a:lnTo>
                    <a:pt x="39111" y="86256"/>
                  </a:lnTo>
                  <a:lnTo>
                    <a:pt x="40670" y="86055"/>
                  </a:lnTo>
                  <a:lnTo>
                    <a:pt x="42219" y="85836"/>
                  </a:lnTo>
                  <a:lnTo>
                    <a:pt x="43761" y="85601"/>
                  </a:lnTo>
                  <a:lnTo>
                    <a:pt x="45293" y="85347"/>
                  </a:lnTo>
                  <a:lnTo>
                    <a:pt x="46816" y="85077"/>
                  </a:lnTo>
                  <a:lnTo>
                    <a:pt x="48331" y="84789"/>
                  </a:lnTo>
                  <a:lnTo>
                    <a:pt x="49837" y="84483"/>
                  </a:lnTo>
                  <a:lnTo>
                    <a:pt x="51335" y="84160"/>
                  </a:lnTo>
                  <a:lnTo>
                    <a:pt x="52824" y="83819"/>
                  </a:lnTo>
                  <a:lnTo>
                    <a:pt x="52291" y="82431"/>
                  </a:lnTo>
                  <a:lnTo>
                    <a:pt x="51741" y="81060"/>
                  </a:lnTo>
                  <a:lnTo>
                    <a:pt x="51173" y="79707"/>
                  </a:lnTo>
                  <a:lnTo>
                    <a:pt x="50588" y="78371"/>
                  </a:lnTo>
                  <a:lnTo>
                    <a:pt x="49986" y="77053"/>
                  </a:lnTo>
                  <a:lnTo>
                    <a:pt x="49366" y="75752"/>
                  </a:lnTo>
                  <a:lnTo>
                    <a:pt x="48729" y="74468"/>
                  </a:lnTo>
                  <a:lnTo>
                    <a:pt x="48074" y="73202"/>
                  </a:lnTo>
                  <a:lnTo>
                    <a:pt x="47401" y="71954"/>
                  </a:lnTo>
                  <a:lnTo>
                    <a:pt x="46712" y="70723"/>
                  </a:lnTo>
                  <a:lnTo>
                    <a:pt x="54570" y="67230"/>
                  </a:lnTo>
                  <a:lnTo>
                    <a:pt x="56032" y="69959"/>
                  </a:lnTo>
                  <a:lnTo>
                    <a:pt x="57451" y="72731"/>
                  </a:lnTo>
                  <a:lnTo>
                    <a:pt x="58826" y="75547"/>
                  </a:lnTo>
                  <a:lnTo>
                    <a:pt x="60158" y="78406"/>
                  </a:lnTo>
                  <a:lnTo>
                    <a:pt x="61446" y="81309"/>
                  </a:lnTo>
                  <a:lnTo>
                    <a:pt x="62690" y="84256"/>
                  </a:lnTo>
                  <a:lnTo>
                    <a:pt x="63890" y="87247"/>
                  </a:lnTo>
                  <a:lnTo>
                    <a:pt x="65047" y="90281"/>
                  </a:lnTo>
                  <a:lnTo>
                    <a:pt x="66161" y="93358"/>
                  </a:lnTo>
                  <a:lnTo>
                    <a:pt x="67230" y="96480"/>
                  </a:lnTo>
                  <a:lnTo>
                    <a:pt x="58499" y="100409"/>
                  </a:lnTo>
                  <a:lnTo>
                    <a:pt x="55880" y="92114"/>
                  </a:lnTo>
                  <a:lnTo>
                    <a:pt x="51099" y="92957"/>
                  </a:lnTo>
                  <a:lnTo>
                    <a:pt x="46188" y="93738"/>
                  </a:lnTo>
                  <a:lnTo>
                    <a:pt x="41146" y="94459"/>
                  </a:lnTo>
                  <a:lnTo>
                    <a:pt x="35972" y="95118"/>
                  </a:lnTo>
                  <a:lnTo>
                    <a:pt x="30668" y="95716"/>
                  </a:lnTo>
                  <a:lnTo>
                    <a:pt x="25233" y="96253"/>
                  </a:lnTo>
                  <a:lnTo>
                    <a:pt x="19667" y="96729"/>
                  </a:lnTo>
                  <a:lnTo>
                    <a:pt x="13970" y="97143"/>
                  </a:lnTo>
                  <a:lnTo>
                    <a:pt x="8141" y="97497"/>
                  </a:lnTo>
                  <a:lnTo>
                    <a:pt x="2182" y="97790"/>
                  </a:lnTo>
                  <a:lnTo>
                    <a:pt x="0" y="89058"/>
                  </a:lnTo>
                  <a:lnTo>
                    <a:pt x="2964" y="89041"/>
                  </a:lnTo>
                  <a:lnTo>
                    <a:pt x="5919" y="88988"/>
                  </a:lnTo>
                  <a:lnTo>
                    <a:pt x="8866" y="88901"/>
                  </a:lnTo>
                  <a:lnTo>
                    <a:pt x="11804" y="88779"/>
                  </a:lnTo>
                  <a:lnTo>
                    <a:pt x="14733" y="88622"/>
                  </a:lnTo>
                  <a:lnTo>
                    <a:pt x="17654" y="88430"/>
                  </a:lnTo>
                  <a:lnTo>
                    <a:pt x="20566" y="88203"/>
                  </a:lnTo>
                  <a:lnTo>
                    <a:pt x="23469" y="87941"/>
                  </a:lnTo>
                  <a:lnTo>
                    <a:pt x="26364" y="87644"/>
                  </a:lnTo>
                  <a:lnTo>
                    <a:pt x="29249" y="87312"/>
                  </a:lnTo>
                  <a:lnTo>
                    <a:pt x="29249" y="61118"/>
                  </a:lnTo>
                  <a:lnTo>
                    <a:pt x="14406" y="61118"/>
                  </a:lnTo>
                  <a:lnTo>
                    <a:pt x="14406" y="68976"/>
                  </a:lnTo>
                  <a:lnTo>
                    <a:pt x="5675" y="68976"/>
                  </a:lnTo>
                  <a:lnTo>
                    <a:pt x="5675" y="17899"/>
                  </a:lnTo>
                  <a:lnTo>
                    <a:pt x="29249" y="17899"/>
                  </a:lnTo>
                  <a:lnTo>
                    <a:pt x="29249" y="0"/>
                  </a:lnTo>
                  <a:lnTo>
                    <a:pt x="37544" y="0"/>
                  </a:lnTo>
                  <a:lnTo>
                    <a:pt x="37544" y="178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2552725" y="2551068"/>
              <a:ext cx="14843" cy="26630"/>
            </a:xfrm>
            <a:custGeom>
              <a:avLst/>
              <a:pathLst>
                <a:path w="14843" h="26630">
                  <a:moveTo>
                    <a:pt x="0" y="26630"/>
                  </a:moveTo>
                  <a:lnTo>
                    <a:pt x="14843" y="26630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2575863" y="2551068"/>
              <a:ext cx="14843" cy="26630"/>
            </a:xfrm>
            <a:custGeom>
              <a:avLst/>
              <a:pathLst>
                <a:path w="14843" h="26630">
                  <a:moveTo>
                    <a:pt x="0" y="0"/>
                  </a:moveTo>
                  <a:lnTo>
                    <a:pt x="0" y="26630"/>
                  </a:lnTo>
                  <a:lnTo>
                    <a:pt x="14843" y="26630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2642657" y="2524874"/>
              <a:ext cx="71159" cy="82073"/>
            </a:xfrm>
            <a:custGeom>
              <a:avLst/>
              <a:pathLst>
                <a:path w="71159" h="82073">
                  <a:moveTo>
                    <a:pt x="14843" y="2182"/>
                  </a:moveTo>
                  <a:lnTo>
                    <a:pt x="22701" y="4365"/>
                  </a:lnTo>
                  <a:lnTo>
                    <a:pt x="22434" y="5409"/>
                  </a:lnTo>
                  <a:lnTo>
                    <a:pt x="22159" y="6443"/>
                  </a:lnTo>
                  <a:lnTo>
                    <a:pt x="21876" y="7469"/>
                  </a:lnTo>
                  <a:lnTo>
                    <a:pt x="21583" y="8486"/>
                  </a:lnTo>
                  <a:lnTo>
                    <a:pt x="21282" y="9495"/>
                  </a:lnTo>
                  <a:lnTo>
                    <a:pt x="20972" y="10494"/>
                  </a:lnTo>
                  <a:lnTo>
                    <a:pt x="20653" y="11485"/>
                  </a:lnTo>
                  <a:lnTo>
                    <a:pt x="20326" y="12468"/>
                  </a:lnTo>
                  <a:lnTo>
                    <a:pt x="19990" y="13441"/>
                  </a:lnTo>
                  <a:lnTo>
                    <a:pt x="19645" y="14406"/>
                  </a:lnTo>
                  <a:lnTo>
                    <a:pt x="31869" y="14406"/>
                  </a:lnTo>
                  <a:lnTo>
                    <a:pt x="31869" y="0"/>
                  </a:lnTo>
                  <a:lnTo>
                    <a:pt x="40600" y="0"/>
                  </a:lnTo>
                  <a:lnTo>
                    <a:pt x="40600" y="14406"/>
                  </a:lnTo>
                  <a:lnTo>
                    <a:pt x="62864" y="14406"/>
                  </a:lnTo>
                  <a:lnTo>
                    <a:pt x="62864" y="22701"/>
                  </a:lnTo>
                  <a:lnTo>
                    <a:pt x="40600" y="22701"/>
                  </a:lnTo>
                  <a:lnTo>
                    <a:pt x="40600" y="37107"/>
                  </a:lnTo>
                  <a:lnTo>
                    <a:pt x="69850" y="37107"/>
                  </a:lnTo>
                  <a:lnTo>
                    <a:pt x="69850" y="45402"/>
                  </a:lnTo>
                  <a:lnTo>
                    <a:pt x="46712" y="45402"/>
                  </a:lnTo>
                  <a:lnTo>
                    <a:pt x="46712" y="71159"/>
                  </a:lnTo>
                  <a:lnTo>
                    <a:pt x="46755" y="71740"/>
                  </a:lnTo>
                  <a:lnTo>
                    <a:pt x="46886" y="72259"/>
                  </a:lnTo>
                  <a:lnTo>
                    <a:pt x="47105" y="72718"/>
                  </a:lnTo>
                  <a:lnTo>
                    <a:pt x="47410" y="73115"/>
                  </a:lnTo>
                  <a:lnTo>
                    <a:pt x="47803" y="73451"/>
                  </a:lnTo>
                  <a:lnTo>
                    <a:pt x="48283" y="73726"/>
                  </a:lnTo>
                  <a:lnTo>
                    <a:pt x="48851" y="73940"/>
                  </a:lnTo>
                  <a:lnTo>
                    <a:pt x="49506" y="74093"/>
                  </a:lnTo>
                  <a:lnTo>
                    <a:pt x="50248" y="74185"/>
                  </a:lnTo>
                  <a:lnTo>
                    <a:pt x="51077" y="74215"/>
                  </a:lnTo>
                  <a:lnTo>
                    <a:pt x="52911" y="74193"/>
                  </a:lnTo>
                  <a:lnTo>
                    <a:pt x="54570" y="74128"/>
                  </a:lnTo>
                  <a:lnTo>
                    <a:pt x="56054" y="74019"/>
                  </a:lnTo>
                  <a:lnTo>
                    <a:pt x="57364" y="73866"/>
                  </a:lnTo>
                  <a:lnTo>
                    <a:pt x="58499" y="73669"/>
                  </a:lnTo>
                  <a:lnTo>
                    <a:pt x="59459" y="73429"/>
                  </a:lnTo>
                  <a:lnTo>
                    <a:pt x="60245" y="73146"/>
                  </a:lnTo>
                  <a:lnTo>
                    <a:pt x="60856" y="72818"/>
                  </a:lnTo>
                  <a:lnTo>
                    <a:pt x="61293" y="72447"/>
                  </a:lnTo>
                  <a:lnTo>
                    <a:pt x="61555" y="72032"/>
                  </a:lnTo>
                  <a:lnTo>
                    <a:pt x="61804" y="71460"/>
                  </a:lnTo>
                  <a:lnTo>
                    <a:pt x="62026" y="70792"/>
                  </a:lnTo>
                  <a:lnTo>
                    <a:pt x="62223" y="70028"/>
                  </a:lnTo>
                  <a:lnTo>
                    <a:pt x="62393" y="69168"/>
                  </a:lnTo>
                  <a:lnTo>
                    <a:pt x="62537" y="68212"/>
                  </a:lnTo>
                  <a:lnTo>
                    <a:pt x="62655" y="67160"/>
                  </a:lnTo>
                  <a:lnTo>
                    <a:pt x="62747" y="66012"/>
                  </a:lnTo>
                  <a:lnTo>
                    <a:pt x="62812" y="64768"/>
                  </a:lnTo>
                  <a:lnTo>
                    <a:pt x="62851" y="63428"/>
                  </a:lnTo>
                  <a:lnTo>
                    <a:pt x="62864" y="61991"/>
                  </a:lnTo>
                  <a:lnTo>
                    <a:pt x="71159" y="64611"/>
                  </a:lnTo>
                  <a:lnTo>
                    <a:pt x="70965" y="66879"/>
                  </a:lnTo>
                  <a:lnTo>
                    <a:pt x="70731" y="68968"/>
                  </a:lnTo>
                  <a:lnTo>
                    <a:pt x="70459" y="70878"/>
                  </a:lnTo>
                  <a:lnTo>
                    <a:pt x="70146" y="72609"/>
                  </a:lnTo>
                  <a:lnTo>
                    <a:pt x="69795" y="74161"/>
                  </a:lnTo>
                  <a:lnTo>
                    <a:pt x="69404" y="75534"/>
                  </a:lnTo>
                  <a:lnTo>
                    <a:pt x="68974" y="76728"/>
                  </a:lnTo>
                  <a:lnTo>
                    <a:pt x="68505" y="77743"/>
                  </a:lnTo>
                  <a:lnTo>
                    <a:pt x="67996" y="78579"/>
                  </a:lnTo>
                  <a:lnTo>
                    <a:pt x="67448" y="79236"/>
                  </a:lnTo>
                  <a:lnTo>
                    <a:pt x="66774" y="79775"/>
                  </a:lnTo>
                  <a:lnTo>
                    <a:pt x="65886" y="80257"/>
                  </a:lnTo>
                  <a:lnTo>
                    <a:pt x="64783" y="80683"/>
                  </a:lnTo>
                  <a:lnTo>
                    <a:pt x="63467" y="81052"/>
                  </a:lnTo>
                  <a:lnTo>
                    <a:pt x="61937" y="81364"/>
                  </a:lnTo>
                  <a:lnTo>
                    <a:pt x="60193" y="81619"/>
                  </a:lnTo>
                  <a:lnTo>
                    <a:pt x="58235" y="81818"/>
                  </a:lnTo>
                  <a:lnTo>
                    <a:pt x="56063" y="81960"/>
                  </a:lnTo>
                  <a:lnTo>
                    <a:pt x="53677" y="82045"/>
                  </a:lnTo>
                  <a:lnTo>
                    <a:pt x="51077" y="82073"/>
                  </a:lnTo>
                  <a:lnTo>
                    <a:pt x="49477" y="82054"/>
                  </a:lnTo>
                  <a:lnTo>
                    <a:pt x="47995" y="81995"/>
                  </a:lnTo>
                  <a:lnTo>
                    <a:pt x="46631" y="81896"/>
                  </a:lnTo>
                  <a:lnTo>
                    <a:pt x="45385" y="81759"/>
                  </a:lnTo>
                  <a:lnTo>
                    <a:pt x="44256" y="81582"/>
                  </a:lnTo>
                  <a:lnTo>
                    <a:pt x="43245" y="81366"/>
                  </a:lnTo>
                  <a:lnTo>
                    <a:pt x="42353" y="81111"/>
                  </a:lnTo>
                  <a:lnTo>
                    <a:pt x="41578" y="80816"/>
                  </a:lnTo>
                  <a:lnTo>
                    <a:pt x="40921" y="80482"/>
                  </a:lnTo>
                  <a:lnTo>
                    <a:pt x="40382" y="80109"/>
                  </a:lnTo>
                  <a:lnTo>
                    <a:pt x="39925" y="79692"/>
                  </a:lnTo>
                  <a:lnTo>
                    <a:pt x="39517" y="79227"/>
                  </a:lnTo>
                  <a:lnTo>
                    <a:pt x="39157" y="78714"/>
                  </a:lnTo>
                  <a:lnTo>
                    <a:pt x="38845" y="78153"/>
                  </a:lnTo>
                  <a:lnTo>
                    <a:pt x="38581" y="77544"/>
                  </a:lnTo>
                  <a:lnTo>
                    <a:pt x="38365" y="76887"/>
                  </a:lnTo>
                  <a:lnTo>
                    <a:pt x="38197" y="76182"/>
                  </a:lnTo>
                  <a:lnTo>
                    <a:pt x="38076" y="75429"/>
                  </a:lnTo>
                  <a:lnTo>
                    <a:pt x="38004" y="74628"/>
                  </a:lnTo>
                  <a:lnTo>
                    <a:pt x="37980" y="73779"/>
                  </a:lnTo>
                  <a:lnTo>
                    <a:pt x="37980" y="45402"/>
                  </a:lnTo>
                  <a:lnTo>
                    <a:pt x="29249" y="45402"/>
                  </a:lnTo>
                  <a:lnTo>
                    <a:pt x="28621" y="51191"/>
                  </a:lnTo>
                  <a:lnTo>
                    <a:pt x="27608" y="56508"/>
                  </a:lnTo>
                  <a:lnTo>
                    <a:pt x="26211" y="61354"/>
                  </a:lnTo>
                  <a:lnTo>
                    <a:pt x="24430" y="65728"/>
                  </a:lnTo>
                  <a:lnTo>
                    <a:pt x="22264" y="69631"/>
                  </a:lnTo>
                  <a:lnTo>
                    <a:pt x="19715" y="73063"/>
                  </a:lnTo>
                  <a:lnTo>
                    <a:pt x="16781" y="76022"/>
                  </a:lnTo>
                  <a:lnTo>
                    <a:pt x="13463" y="78511"/>
                  </a:lnTo>
                  <a:lnTo>
                    <a:pt x="9761" y="80528"/>
                  </a:lnTo>
                  <a:lnTo>
                    <a:pt x="5675" y="82073"/>
                  </a:lnTo>
                  <a:lnTo>
                    <a:pt x="0" y="73342"/>
                  </a:lnTo>
                  <a:lnTo>
                    <a:pt x="3667" y="72041"/>
                  </a:lnTo>
                  <a:lnTo>
                    <a:pt x="6985" y="70408"/>
                  </a:lnTo>
                  <a:lnTo>
                    <a:pt x="9953" y="68444"/>
                  </a:lnTo>
                  <a:lnTo>
                    <a:pt x="12573" y="66147"/>
                  </a:lnTo>
                  <a:lnTo>
                    <a:pt x="14843" y="63519"/>
                  </a:lnTo>
                  <a:lnTo>
                    <a:pt x="16763" y="60559"/>
                  </a:lnTo>
                  <a:lnTo>
                    <a:pt x="18335" y="57268"/>
                  </a:lnTo>
                  <a:lnTo>
                    <a:pt x="19557" y="53644"/>
                  </a:lnTo>
                  <a:lnTo>
                    <a:pt x="20431" y="49689"/>
                  </a:lnTo>
                  <a:lnTo>
                    <a:pt x="20954" y="45402"/>
                  </a:lnTo>
                  <a:lnTo>
                    <a:pt x="436" y="45402"/>
                  </a:lnTo>
                  <a:lnTo>
                    <a:pt x="436" y="37107"/>
                  </a:lnTo>
                  <a:lnTo>
                    <a:pt x="31869" y="37107"/>
                  </a:lnTo>
                  <a:lnTo>
                    <a:pt x="31869" y="22701"/>
                  </a:lnTo>
                  <a:lnTo>
                    <a:pt x="16152" y="22701"/>
                  </a:lnTo>
                  <a:lnTo>
                    <a:pt x="15615" y="23997"/>
                  </a:lnTo>
                  <a:lnTo>
                    <a:pt x="15052" y="25268"/>
                  </a:lnTo>
                  <a:lnTo>
                    <a:pt x="14463" y="26512"/>
                  </a:lnTo>
                  <a:lnTo>
                    <a:pt x="13847" y="27730"/>
                  </a:lnTo>
                  <a:lnTo>
                    <a:pt x="13206" y="28922"/>
                  </a:lnTo>
                  <a:lnTo>
                    <a:pt x="12538" y="30087"/>
                  </a:lnTo>
                  <a:lnTo>
                    <a:pt x="11843" y="31227"/>
                  </a:lnTo>
                  <a:lnTo>
                    <a:pt x="11123" y="32340"/>
                  </a:lnTo>
                  <a:lnTo>
                    <a:pt x="10377" y="33427"/>
                  </a:lnTo>
                  <a:lnTo>
                    <a:pt x="9604" y="34488"/>
                  </a:lnTo>
                  <a:lnTo>
                    <a:pt x="2619" y="28813"/>
                  </a:lnTo>
                  <a:lnTo>
                    <a:pt x="4313" y="26267"/>
                  </a:lnTo>
                  <a:lnTo>
                    <a:pt x="5902" y="23696"/>
                  </a:lnTo>
                  <a:lnTo>
                    <a:pt x="7386" y="21099"/>
                  </a:lnTo>
                  <a:lnTo>
                    <a:pt x="8766" y="18475"/>
                  </a:lnTo>
                  <a:lnTo>
                    <a:pt x="10040" y="15825"/>
                  </a:lnTo>
                  <a:lnTo>
                    <a:pt x="11210" y="13149"/>
                  </a:lnTo>
                  <a:lnTo>
                    <a:pt x="12276" y="10446"/>
                  </a:lnTo>
                  <a:lnTo>
                    <a:pt x="13236" y="7718"/>
                  </a:lnTo>
                  <a:lnTo>
                    <a:pt x="14092" y="496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2616899" y="2527494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2615153" y="2563728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2726913" y="2524874"/>
              <a:ext cx="34488" cy="100409"/>
            </a:xfrm>
            <a:custGeom>
              <a:avLst/>
              <a:pathLst>
                <a:path w="34488" h="100409">
                  <a:moveTo>
                    <a:pt x="32742" y="46275"/>
                  </a:moveTo>
                  <a:lnTo>
                    <a:pt x="34051" y="54133"/>
                  </a:lnTo>
                  <a:lnTo>
                    <a:pt x="32995" y="54740"/>
                  </a:lnTo>
                  <a:lnTo>
                    <a:pt x="31921" y="55338"/>
                  </a:lnTo>
                  <a:lnTo>
                    <a:pt x="30830" y="55928"/>
                  </a:lnTo>
                  <a:lnTo>
                    <a:pt x="29721" y="56508"/>
                  </a:lnTo>
                  <a:lnTo>
                    <a:pt x="28594" y="57080"/>
                  </a:lnTo>
                  <a:lnTo>
                    <a:pt x="27451" y="57643"/>
                  </a:lnTo>
                  <a:lnTo>
                    <a:pt x="26289" y="58198"/>
                  </a:lnTo>
                  <a:lnTo>
                    <a:pt x="25111" y="58743"/>
                  </a:lnTo>
                  <a:lnTo>
                    <a:pt x="23914" y="59280"/>
                  </a:lnTo>
                  <a:lnTo>
                    <a:pt x="22701" y="59809"/>
                  </a:lnTo>
                  <a:lnTo>
                    <a:pt x="22701" y="88622"/>
                  </a:lnTo>
                  <a:lnTo>
                    <a:pt x="22681" y="89892"/>
                  </a:lnTo>
                  <a:lnTo>
                    <a:pt x="22622" y="91084"/>
                  </a:lnTo>
                  <a:lnTo>
                    <a:pt x="22524" y="92197"/>
                  </a:lnTo>
                  <a:lnTo>
                    <a:pt x="22386" y="93232"/>
                  </a:lnTo>
                  <a:lnTo>
                    <a:pt x="22210" y="94188"/>
                  </a:lnTo>
                  <a:lnTo>
                    <a:pt x="21994" y="95065"/>
                  </a:lnTo>
                  <a:lnTo>
                    <a:pt x="21738" y="95864"/>
                  </a:lnTo>
                  <a:lnTo>
                    <a:pt x="21443" y="96585"/>
                  </a:lnTo>
                  <a:lnTo>
                    <a:pt x="21109" y="97226"/>
                  </a:lnTo>
                  <a:lnTo>
                    <a:pt x="20736" y="97789"/>
                  </a:lnTo>
                  <a:lnTo>
                    <a:pt x="20311" y="98287"/>
                  </a:lnTo>
                  <a:lnTo>
                    <a:pt x="19819" y="98732"/>
                  </a:lnTo>
                  <a:lnTo>
                    <a:pt x="19263" y="99125"/>
                  </a:lnTo>
                  <a:lnTo>
                    <a:pt x="18641" y="99466"/>
                  </a:lnTo>
                  <a:lnTo>
                    <a:pt x="17953" y="99754"/>
                  </a:lnTo>
                  <a:lnTo>
                    <a:pt x="17200" y="99990"/>
                  </a:lnTo>
                  <a:lnTo>
                    <a:pt x="16382" y="100173"/>
                  </a:lnTo>
                  <a:lnTo>
                    <a:pt x="15497" y="100304"/>
                  </a:lnTo>
                  <a:lnTo>
                    <a:pt x="14548" y="100383"/>
                  </a:lnTo>
                  <a:lnTo>
                    <a:pt x="13533" y="100409"/>
                  </a:lnTo>
                  <a:lnTo>
                    <a:pt x="12573" y="100396"/>
                  </a:lnTo>
                  <a:lnTo>
                    <a:pt x="11612" y="100356"/>
                  </a:lnTo>
                  <a:lnTo>
                    <a:pt x="10652" y="100291"/>
                  </a:lnTo>
                  <a:lnTo>
                    <a:pt x="9691" y="100199"/>
                  </a:lnTo>
                  <a:lnTo>
                    <a:pt x="8731" y="100081"/>
                  </a:lnTo>
                  <a:lnTo>
                    <a:pt x="7770" y="99937"/>
                  </a:lnTo>
                  <a:lnTo>
                    <a:pt x="6810" y="99767"/>
                  </a:lnTo>
                  <a:lnTo>
                    <a:pt x="5849" y="99571"/>
                  </a:lnTo>
                  <a:lnTo>
                    <a:pt x="4889" y="99348"/>
                  </a:lnTo>
                  <a:lnTo>
                    <a:pt x="3929" y="99099"/>
                  </a:lnTo>
                  <a:lnTo>
                    <a:pt x="2182" y="89931"/>
                  </a:lnTo>
                  <a:lnTo>
                    <a:pt x="3147" y="90263"/>
                  </a:lnTo>
                  <a:lnTo>
                    <a:pt x="4121" y="90560"/>
                  </a:lnTo>
                  <a:lnTo>
                    <a:pt x="5103" y="90822"/>
                  </a:lnTo>
                  <a:lnTo>
                    <a:pt x="6094" y="91049"/>
                  </a:lnTo>
                  <a:lnTo>
                    <a:pt x="7094" y="91241"/>
                  </a:lnTo>
                  <a:lnTo>
                    <a:pt x="8102" y="91398"/>
                  </a:lnTo>
                  <a:lnTo>
                    <a:pt x="9119" y="91520"/>
                  </a:lnTo>
                  <a:lnTo>
                    <a:pt x="10145" y="91608"/>
                  </a:lnTo>
                  <a:lnTo>
                    <a:pt x="11180" y="91660"/>
                  </a:lnTo>
                  <a:lnTo>
                    <a:pt x="12223" y="91678"/>
                  </a:lnTo>
                  <a:lnTo>
                    <a:pt x="12555" y="91625"/>
                  </a:lnTo>
                  <a:lnTo>
                    <a:pt x="12852" y="91468"/>
                  </a:lnTo>
                  <a:lnTo>
                    <a:pt x="13114" y="91206"/>
                  </a:lnTo>
                  <a:lnTo>
                    <a:pt x="13341" y="90839"/>
                  </a:lnTo>
                  <a:lnTo>
                    <a:pt x="13533" y="90368"/>
                  </a:lnTo>
                  <a:lnTo>
                    <a:pt x="13690" y="89792"/>
                  </a:lnTo>
                  <a:lnTo>
                    <a:pt x="13812" y="89111"/>
                  </a:lnTo>
                  <a:lnTo>
                    <a:pt x="13900" y="88325"/>
                  </a:lnTo>
                  <a:lnTo>
                    <a:pt x="13952" y="87434"/>
                  </a:lnTo>
                  <a:lnTo>
                    <a:pt x="13970" y="86439"/>
                  </a:lnTo>
                  <a:lnTo>
                    <a:pt x="13970" y="63738"/>
                  </a:lnTo>
                  <a:lnTo>
                    <a:pt x="12922" y="64091"/>
                  </a:lnTo>
                  <a:lnTo>
                    <a:pt x="11874" y="64454"/>
                  </a:lnTo>
                  <a:lnTo>
                    <a:pt x="10826" y="64825"/>
                  </a:lnTo>
                  <a:lnTo>
                    <a:pt x="9779" y="65204"/>
                  </a:lnTo>
                  <a:lnTo>
                    <a:pt x="8731" y="65593"/>
                  </a:lnTo>
                  <a:lnTo>
                    <a:pt x="7683" y="65990"/>
                  </a:lnTo>
                  <a:lnTo>
                    <a:pt x="6635" y="66396"/>
                  </a:lnTo>
                  <a:lnTo>
                    <a:pt x="5588" y="66811"/>
                  </a:lnTo>
                  <a:lnTo>
                    <a:pt x="4540" y="67234"/>
                  </a:lnTo>
                  <a:lnTo>
                    <a:pt x="3492" y="67667"/>
                  </a:lnTo>
                  <a:lnTo>
                    <a:pt x="0" y="58499"/>
                  </a:lnTo>
                  <a:lnTo>
                    <a:pt x="1475" y="58058"/>
                  </a:lnTo>
                  <a:lnTo>
                    <a:pt x="2933" y="57608"/>
                  </a:lnTo>
                  <a:lnTo>
                    <a:pt x="4374" y="57150"/>
                  </a:lnTo>
                  <a:lnTo>
                    <a:pt x="5797" y="56683"/>
                  </a:lnTo>
                  <a:lnTo>
                    <a:pt x="7203" y="56207"/>
                  </a:lnTo>
                  <a:lnTo>
                    <a:pt x="8591" y="55722"/>
                  </a:lnTo>
                  <a:lnTo>
                    <a:pt x="9962" y="55229"/>
                  </a:lnTo>
                  <a:lnTo>
                    <a:pt x="11315" y="54727"/>
                  </a:lnTo>
                  <a:lnTo>
                    <a:pt x="12651" y="54216"/>
                  </a:lnTo>
                  <a:lnTo>
                    <a:pt x="13970" y="53697"/>
                  </a:lnTo>
                  <a:lnTo>
                    <a:pt x="13970" y="26630"/>
                  </a:lnTo>
                  <a:lnTo>
                    <a:pt x="1746" y="26630"/>
                  </a:lnTo>
                  <a:lnTo>
                    <a:pt x="1746" y="18335"/>
                  </a:lnTo>
                  <a:lnTo>
                    <a:pt x="13970" y="18335"/>
                  </a:lnTo>
                  <a:lnTo>
                    <a:pt x="13970" y="0"/>
                  </a:lnTo>
                  <a:lnTo>
                    <a:pt x="22701" y="0"/>
                  </a:lnTo>
                  <a:lnTo>
                    <a:pt x="22701" y="18335"/>
                  </a:lnTo>
                  <a:lnTo>
                    <a:pt x="34488" y="18335"/>
                  </a:lnTo>
                  <a:lnTo>
                    <a:pt x="34488" y="26630"/>
                  </a:lnTo>
                  <a:lnTo>
                    <a:pt x="22701" y="26630"/>
                  </a:lnTo>
                  <a:lnTo>
                    <a:pt x="22701" y="506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2759219" y="2528367"/>
              <a:ext cx="67230" cy="44965"/>
            </a:xfrm>
            <a:custGeom>
              <a:avLst/>
              <a:pathLst>
                <a:path w="67230" h="44965">
                  <a:moveTo>
                    <a:pt x="10040" y="7858"/>
                  </a:moveTo>
                  <a:lnTo>
                    <a:pt x="4365" y="7858"/>
                  </a:lnTo>
                  <a:lnTo>
                    <a:pt x="4365" y="0"/>
                  </a:lnTo>
                  <a:lnTo>
                    <a:pt x="59372" y="0"/>
                  </a:lnTo>
                  <a:lnTo>
                    <a:pt x="59372" y="6111"/>
                  </a:lnTo>
                  <a:lnTo>
                    <a:pt x="57857" y="8932"/>
                  </a:lnTo>
                  <a:lnTo>
                    <a:pt x="56281" y="11630"/>
                  </a:lnTo>
                  <a:lnTo>
                    <a:pt x="54644" y="14205"/>
                  </a:lnTo>
                  <a:lnTo>
                    <a:pt x="52946" y="16659"/>
                  </a:lnTo>
                  <a:lnTo>
                    <a:pt x="51186" y="18990"/>
                  </a:lnTo>
                  <a:lnTo>
                    <a:pt x="49366" y="21199"/>
                  </a:lnTo>
                  <a:lnTo>
                    <a:pt x="47484" y="23286"/>
                  </a:lnTo>
                  <a:lnTo>
                    <a:pt x="45542" y="25250"/>
                  </a:lnTo>
                  <a:lnTo>
                    <a:pt x="43538" y="27093"/>
                  </a:lnTo>
                  <a:lnTo>
                    <a:pt x="41473" y="28813"/>
                  </a:lnTo>
                  <a:lnTo>
                    <a:pt x="43616" y="29834"/>
                  </a:lnTo>
                  <a:lnTo>
                    <a:pt x="45856" y="30803"/>
                  </a:lnTo>
                  <a:lnTo>
                    <a:pt x="48192" y="31720"/>
                  </a:lnTo>
                  <a:lnTo>
                    <a:pt x="50623" y="32585"/>
                  </a:lnTo>
                  <a:lnTo>
                    <a:pt x="53151" y="33397"/>
                  </a:lnTo>
                  <a:lnTo>
                    <a:pt x="55775" y="34156"/>
                  </a:lnTo>
                  <a:lnTo>
                    <a:pt x="58495" y="34863"/>
                  </a:lnTo>
                  <a:lnTo>
                    <a:pt x="61310" y="35518"/>
                  </a:lnTo>
                  <a:lnTo>
                    <a:pt x="64222" y="36121"/>
                  </a:lnTo>
                  <a:lnTo>
                    <a:pt x="67230" y="36671"/>
                  </a:lnTo>
                  <a:lnTo>
                    <a:pt x="64174" y="44965"/>
                  </a:lnTo>
                  <a:lnTo>
                    <a:pt x="60647" y="44385"/>
                  </a:lnTo>
                  <a:lnTo>
                    <a:pt x="57224" y="43691"/>
                  </a:lnTo>
                  <a:lnTo>
                    <a:pt x="53906" y="42883"/>
                  </a:lnTo>
                  <a:lnTo>
                    <a:pt x="50693" y="41962"/>
                  </a:lnTo>
                  <a:lnTo>
                    <a:pt x="47585" y="40927"/>
                  </a:lnTo>
                  <a:lnTo>
                    <a:pt x="44581" y="39779"/>
                  </a:lnTo>
                  <a:lnTo>
                    <a:pt x="41682" y="38517"/>
                  </a:lnTo>
                  <a:lnTo>
                    <a:pt x="38888" y="37142"/>
                  </a:lnTo>
                  <a:lnTo>
                    <a:pt x="36199" y="35654"/>
                  </a:lnTo>
                  <a:lnTo>
                    <a:pt x="33615" y="34051"/>
                  </a:lnTo>
                  <a:lnTo>
                    <a:pt x="31048" y="35496"/>
                  </a:lnTo>
                  <a:lnTo>
                    <a:pt x="28411" y="36863"/>
                  </a:lnTo>
                  <a:lnTo>
                    <a:pt x="25704" y="38151"/>
                  </a:lnTo>
                  <a:lnTo>
                    <a:pt x="22928" y="39360"/>
                  </a:lnTo>
                  <a:lnTo>
                    <a:pt x="20081" y="40491"/>
                  </a:lnTo>
                  <a:lnTo>
                    <a:pt x="17165" y="41543"/>
                  </a:lnTo>
                  <a:lnTo>
                    <a:pt x="14179" y="42516"/>
                  </a:lnTo>
                  <a:lnTo>
                    <a:pt x="11123" y="43411"/>
                  </a:lnTo>
                  <a:lnTo>
                    <a:pt x="7997" y="44228"/>
                  </a:lnTo>
                  <a:lnTo>
                    <a:pt x="4802" y="44965"/>
                  </a:lnTo>
                  <a:lnTo>
                    <a:pt x="0" y="36671"/>
                  </a:lnTo>
                  <a:lnTo>
                    <a:pt x="3007" y="36038"/>
                  </a:lnTo>
                  <a:lnTo>
                    <a:pt x="5919" y="35361"/>
                  </a:lnTo>
                  <a:lnTo>
                    <a:pt x="8735" y="34641"/>
                  </a:lnTo>
                  <a:lnTo>
                    <a:pt x="11455" y="33877"/>
                  </a:lnTo>
                  <a:lnTo>
                    <a:pt x="14079" y="33069"/>
                  </a:lnTo>
                  <a:lnTo>
                    <a:pt x="16606" y="32218"/>
                  </a:lnTo>
                  <a:lnTo>
                    <a:pt x="19038" y="31323"/>
                  </a:lnTo>
                  <a:lnTo>
                    <a:pt x="21374" y="30384"/>
                  </a:lnTo>
                  <a:lnTo>
                    <a:pt x="23613" y="29402"/>
                  </a:lnTo>
                  <a:lnTo>
                    <a:pt x="25757" y="28376"/>
                  </a:lnTo>
                  <a:lnTo>
                    <a:pt x="23949" y="26756"/>
                  </a:lnTo>
                  <a:lnTo>
                    <a:pt x="22194" y="25041"/>
                  </a:lnTo>
                  <a:lnTo>
                    <a:pt x="20492" y="23229"/>
                  </a:lnTo>
                  <a:lnTo>
                    <a:pt x="18842" y="21321"/>
                  </a:lnTo>
                  <a:lnTo>
                    <a:pt x="17244" y="19317"/>
                  </a:lnTo>
                  <a:lnTo>
                    <a:pt x="15698" y="17218"/>
                  </a:lnTo>
                  <a:lnTo>
                    <a:pt x="14205" y="15022"/>
                  </a:lnTo>
                  <a:lnTo>
                    <a:pt x="12765" y="12730"/>
                  </a:lnTo>
                  <a:lnTo>
                    <a:pt x="11376" y="103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2778428" y="2536225"/>
              <a:ext cx="29686" cy="16152"/>
            </a:xfrm>
            <a:custGeom>
              <a:avLst/>
              <a:pathLst>
                <a:path w="29686" h="16152">
                  <a:moveTo>
                    <a:pt x="13969" y="16152"/>
                  </a:moveTo>
                  <a:lnTo>
                    <a:pt x="15934" y="14812"/>
                  </a:lnTo>
                  <a:lnTo>
                    <a:pt x="17811" y="13411"/>
                  </a:lnTo>
                  <a:lnTo>
                    <a:pt x="19601" y="11948"/>
                  </a:lnTo>
                  <a:lnTo>
                    <a:pt x="21304" y="10425"/>
                  </a:lnTo>
                  <a:lnTo>
                    <a:pt x="22919" y="8840"/>
                  </a:lnTo>
                  <a:lnTo>
                    <a:pt x="24447" y="7194"/>
                  </a:lnTo>
                  <a:lnTo>
                    <a:pt x="25888" y="5487"/>
                  </a:lnTo>
                  <a:lnTo>
                    <a:pt x="27241" y="3719"/>
                  </a:lnTo>
                  <a:lnTo>
                    <a:pt x="28507" y="1890"/>
                  </a:lnTo>
                  <a:lnTo>
                    <a:pt x="29686" y="0"/>
                  </a:lnTo>
                  <a:lnTo>
                    <a:pt x="0" y="0"/>
                  </a:lnTo>
                  <a:lnTo>
                    <a:pt x="1239" y="1968"/>
                  </a:lnTo>
                  <a:lnTo>
                    <a:pt x="2514" y="3859"/>
                  </a:lnTo>
                  <a:lnTo>
                    <a:pt x="3824" y="5670"/>
                  </a:lnTo>
                  <a:lnTo>
                    <a:pt x="5168" y="7404"/>
                  </a:lnTo>
                  <a:lnTo>
                    <a:pt x="6548" y="9058"/>
                  </a:lnTo>
                  <a:lnTo>
                    <a:pt x="7962" y="10634"/>
                  </a:lnTo>
                  <a:lnTo>
                    <a:pt x="9412" y="12132"/>
                  </a:lnTo>
                  <a:lnTo>
                    <a:pt x="10896" y="13550"/>
                  </a:lnTo>
                  <a:lnTo>
                    <a:pt x="12415" y="148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2760529" y="2569840"/>
              <a:ext cx="64611" cy="55443"/>
            </a:xfrm>
            <a:custGeom>
              <a:avLst/>
              <a:pathLst>
                <a:path w="64611" h="55443">
                  <a:moveTo>
                    <a:pt x="6111" y="10477"/>
                  </a:moveTo>
                  <a:lnTo>
                    <a:pt x="27503" y="10477"/>
                  </a:lnTo>
                  <a:lnTo>
                    <a:pt x="27503" y="0"/>
                  </a:lnTo>
                  <a:lnTo>
                    <a:pt x="36234" y="0"/>
                  </a:lnTo>
                  <a:lnTo>
                    <a:pt x="36234" y="10477"/>
                  </a:lnTo>
                  <a:lnTo>
                    <a:pt x="59809" y="10477"/>
                  </a:lnTo>
                  <a:lnTo>
                    <a:pt x="59809" y="18335"/>
                  </a:lnTo>
                  <a:lnTo>
                    <a:pt x="36234" y="18335"/>
                  </a:lnTo>
                  <a:lnTo>
                    <a:pt x="36234" y="29249"/>
                  </a:lnTo>
                  <a:lnTo>
                    <a:pt x="64611" y="29249"/>
                  </a:lnTo>
                  <a:lnTo>
                    <a:pt x="64611" y="37544"/>
                  </a:lnTo>
                  <a:lnTo>
                    <a:pt x="36234" y="37544"/>
                  </a:lnTo>
                  <a:lnTo>
                    <a:pt x="36234" y="55443"/>
                  </a:lnTo>
                  <a:lnTo>
                    <a:pt x="27503" y="55443"/>
                  </a:lnTo>
                  <a:lnTo>
                    <a:pt x="27503" y="37544"/>
                  </a:lnTo>
                  <a:lnTo>
                    <a:pt x="0" y="37544"/>
                  </a:lnTo>
                  <a:lnTo>
                    <a:pt x="0" y="29249"/>
                  </a:lnTo>
                  <a:lnTo>
                    <a:pt x="27503" y="29249"/>
                  </a:lnTo>
                  <a:lnTo>
                    <a:pt x="27503" y="18335"/>
                  </a:lnTo>
                  <a:lnTo>
                    <a:pt x="6111" y="183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2838237" y="2526620"/>
              <a:ext cx="34925" cy="82073"/>
            </a:xfrm>
            <a:custGeom>
              <a:avLst/>
              <a:pathLst>
                <a:path w="34925" h="82073">
                  <a:moveTo>
                    <a:pt x="1309" y="24010"/>
                  </a:moveTo>
                  <a:lnTo>
                    <a:pt x="13970" y="24010"/>
                  </a:lnTo>
                  <a:lnTo>
                    <a:pt x="13970" y="0"/>
                  </a:lnTo>
                  <a:lnTo>
                    <a:pt x="22264" y="0"/>
                  </a:lnTo>
                  <a:lnTo>
                    <a:pt x="22264" y="24010"/>
                  </a:lnTo>
                  <a:lnTo>
                    <a:pt x="34925" y="24010"/>
                  </a:lnTo>
                  <a:lnTo>
                    <a:pt x="34925" y="32305"/>
                  </a:lnTo>
                  <a:lnTo>
                    <a:pt x="22264" y="32305"/>
                  </a:lnTo>
                  <a:lnTo>
                    <a:pt x="22264" y="66794"/>
                  </a:lnTo>
                  <a:lnTo>
                    <a:pt x="33178" y="62428"/>
                  </a:lnTo>
                  <a:lnTo>
                    <a:pt x="34488" y="70286"/>
                  </a:lnTo>
                  <a:lnTo>
                    <a:pt x="31489" y="71661"/>
                  </a:lnTo>
                  <a:lnTo>
                    <a:pt x="28428" y="72993"/>
                  </a:lnTo>
                  <a:lnTo>
                    <a:pt x="25307" y="74281"/>
                  </a:lnTo>
                  <a:lnTo>
                    <a:pt x="22124" y="75525"/>
                  </a:lnTo>
                  <a:lnTo>
                    <a:pt x="18881" y="76725"/>
                  </a:lnTo>
                  <a:lnTo>
                    <a:pt x="15576" y="77882"/>
                  </a:lnTo>
                  <a:lnTo>
                    <a:pt x="12210" y="78995"/>
                  </a:lnTo>
                  <a:lnTo>
                    <a:pt x="8783" y="80065"/>
                  </a:lnTo>
                  <a:lnTo>
                    <a:pt x="5295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475" y="72988"/>
                  </a:lnTo>
                  <a:lnTo>
                    <a:pt x="2933" y="72626"/>
                  </a:lnTo>
                  <a:lnTo>
                    <a:pt x="4374" y="72255"/>
                  </a:lnTo>
                  <a:lnTo>
                    <a:pt x="5797" y="71875"/>
                  </a:lnTo>
                  <a:lnTo>
                    <a:pt x="7203" y="71487"/>
                  </a:lnTo>
                  <a:lnTo>
                    <a:pt x="8591" y="71089"/>
                  </a:lnTo>
                  <a:lnTo>
                    <a:pt x="9962" y="70683"/>
                  </a:lnTo>
                  <a:lnTo>
                    <a:pt x="11315" y="70269"/>
                  </a:lnTo>
                  <a:lnTo>
                    <a:pt x="12651" y="69845"/>
                  </a:lnTo>
                  <a:lnTo>
                    <a:pt x="13970" y="69413"/>
                  </a:lnTo>
                  <a:lnTo>
                    <a:pt x="13970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2879274" y="2524438"/>
              <a:ext cx="54133" cy="18772"/>
            </a:xfrm>
            <a:custGeom>
              <a:avLst/>
              <a:pathLst>
                <a:path w="54133" h="18772">
                  <a:moveTo>
                    <a:pt x="0" y="10477"/>
                  </a:moveTo>
                  <a:lnTo>
                    <a:pt x="21828" y="10477"/>
                  </a:lnTo>
                  <a:lnTo>
                    <a:pt x="21561" y="9613"/>
                  </a:lnTo>
                  <a:lnTo>
                    <a:pt x="21286" y="8766"/>
                  </a:lnTo>
                  <a:lnTo>
                    <a:pt x="21003" y="7936"/>
                  </a:lnTo>
                  <a:lnTo>
                    <a:pt x="20710" y="7124"/>
                  </a:lnTo>
                  <a:lnTo>
                    <a:pt x="20409" y="6330"/>
                  </a:lnTo>
                  <a:lnTo>
                    <a:pt x="20099" y="5553"/>
                  </a:lnTo>
                  <a:lnTo>
                    <a:pt x="19780" y="4793"/>
                  </a:lnTo>
                  <a:lnTo>
                    <a:pt x="19453" y="4051"/>
                  </a:lnTo>
                  <a:lnTo>
                    <a:pt x="19117" y="3326"/>
                  </a:lnTo>
                  <a:lnTo>
                    <a:pt x="18772" y="2619"/>
                  </a:lnTo>
                  <a:lnTo>
                    <a:pt x="27066" y="0"/>
                  </a:lnTo>
                  <a:lnTo>
                    <a:pt x="27582" y="969"/>
                  </a:lnTo>
                  <a:lnTo>
                    <a:pt x="28079" y="1955"/>
                  </a:lnTo>
                  <a:lnTo>
                    <a:pt x="28559" y="2959"/>
                  </a:lnTo>
                  <a:lnTo>
                    <a:pt x="29022" y="3981"/>
                  </a:lnTo>
                  <a:lnTo>
                    <a:pt x="29467" y="5020"/>
                  </a:lnTo>
                  <a:lnTo>
                    <a:pt x="29895" y="6076"/>
                  </a:lnTo>
                  <a:lnTo>
                    <a:pt x="30306" y="7150"/>
                  </a:lnTo>
                  <a:lnTo>
                    <a:pt x="30699" y="8242"/>
                  </a:lnTo>
                  <a:lnTo>
                    <a:pt x="31074" y="9351"/>
                  </a:lnTo>
                  <a:lnTo>
                    <a:pt x="31432" y="10477"/>
                  </a:lnTo>
                  <a:lnTo>
                    <a:pt x="54133" y="10477"/>
                  </a:lnTo>
                  <a:lnTo>
                    <a:pt x="54133" y="18772"/>
                  </a:lnTo>
                  <a:lnTo>
                    <a:pt x="0" y="187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2875344" y="2546702"/>
              <a:ext cx="63738" cy="28376"/>
            </a:xfrm>
            <a:custGeom>
              <a:avLst/>
              <a:pathLst>
                <a:path w="63738" h="28376">
                  <a:moveTo>
                    <a:pt x="44092" y="0"/>
                  </a:moveTo>
                  <a:lnTo>
                    <a:pt x="53260" y="2619"/>
                  </a:lnTo>
                  <a:lnTo>
                    <a:pt x="52557" y="4601"/>
                  </a:lnTo>
                  <a:lnTo>
                    <a:pt x="51846" y="6530"/>
                  </a:lnTo>
                  <a:lnTo>
                    <a:pt x="51125" y="8408"/>
                  </a:lnTo>
                  <a:lnTo>
                    <a:pt x="50396" y="10233"/>
                  </a:lnTo>
                  <a:lnTo>
                    <a:pt x="49658" y="12005"/>
                  </a:lnTo>
                  <a:lnTo>
                    <a:pt x="48912" y="13725"/>
                  </a:lnTo>
                  <a:lnTo>
                    <a:pt x="48157" y="15393"/>
                  </a:lnTo>
                  <a:lnTo>
                    <a:pt x="47393" y="17008"/>
                  </a:lnTo>
                  <a:lnTo>
                    <a:pt x="46620" y="18571"/>
                  </a:lnTo>
                  <a:lnTo>
                    <a:pt x="45839" y="20081"/>
                  </a:lnTo>
                  <a:lnTo>
                    <a:pt x="63738" y="20081"/>
                  </a:lnTo>
                  <a:lnTo>
                    <a:pt x="63738" y="28376"/>
                  </a:lnTo>
                  <a:lnTo>
                    <a:pt x="0" y="28376"/>
                  </a:lnTo>
                  <a:lnTo>
                    <a:pt x="0" y="20081"/>
                  </a:lnTo>
                  <a:lnTo>
                    <a:pt x="36671" y="20081"/>
                  </a:lnTo>
                  <a:lnTo>
                    <a:pt x="37531" y="18152"/>
                  </a:lnTo>
                  <a:lnTo>
                    <a:pt x="38365" y="16205"/>
                  </a:lnTo>
                  <a:lnTo>
                    <a:pt x="39172" y="14240"/>
                  </a:lnTo>
                  <a:lnTo>
                    <a:pt x="39954" y="12258"/>
                  </a:lnTo>
                  <a:lnTo>
                    <a:pt x="40709" y="10259"/>
                  </a:lnTo>
                  <a:lnTo>
                    <a:pt x="41438" y="8242"/>
                  </a:lnTo>
                  <a:lnTo>
                    <a:pt x="42141" y="6207"/>
                  </a:lnTo>
                  <a:lnTo>
                    <a:pt x="42818" y="4156"/>
                  </a:lnTo>
                  <a:lnTo>
                    <a:pt x="43468" y="2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2884076" y="2547139"/>
              <a:ext cx="15279" cy="17462"/>
            </a:xfrm>
            <a:custGeom>
              <a:avLst/>
              <a:pathLst>
                <a:path w="15279" h="17462">
                  <a:moveTo>
                    <a:pt x="7858" y="0"/>
                  </a:moveTo>
                  <a:lnTo>
                    <a:pt x="8796" y="1327"/>
                  </a:lnTo>
                  <a:lnTo>
                    <a:pt x="9691" y="2689"/>
                  </a:lnTo>
                  <a:lnTo>
                    <a:pt x="10542" y="4086"/>
                  </a:lnTo>
                  <a:lnTo>
                    <a:pt x="11350" y="5518"/>
                  </a:lnTo>
                  <a:lnTo>
                    <a:pt x="12114" y="6985"/>
                  </a:lnTo>
                  <a:lnTo>
                    <a:pt x="12834" y="8486"/>
                  </a:lnTo>
                  <a:lnTo>
                    <a:pt x="13511" y="10023"/>
                  </a:lnTo>
                  <a:lnTo>
                    <a:pt x="14144" y="11595"/>
                  </a:lnTo>
                  <a:lnTo>
                    <a:pt x="14733" y="13201"/>
                  </a:lnTo>
                  <a:lnTo>
                    <a:pt x="15279" y="14843"/>
                  </a:lnTo>
                  <a:lnTo>
                    <a:pt x="6985" y="17462"/>
                  </a:lnTo>
                  <a:lnTo>
                    <a:pt x="6522" y="15821"/>
                  </a:lnTo>
                  <a:lnTo>
                    <a:pt x="6007" y="14214"/>
                  </a:lnTo>
                  <a:lnTo>
                    <a:pt x="5439" y="12642"/>
                  </a:lnTo>
                  <a:lnTo>
                    <a:pt x="4819" y="11106"/>
                  </a:lnTo>
                  <a:lnTo>
                    <a:pt x="4147" y="9604"/>
                  </a:lnTo>
                  <a:lnTo>
                    <a:pt x="3422" y="8137"/>
                  </a:lnTo>
                  <a:lnTo>
                    <a:pt x="2645" y="6705"/>
                  </a:lnTo>
                  <a:lnTo>
                    <a:pt x="1816" y="5308"/>
                  </a:lnTo>
                  <a:lnTo>
                    <a:pt x="934" y="3946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2880147" y="2585556"/>
              <a:ext cx="51514" cy="39727"/>
            </a:xfrm>
            <a:custGeom>
              <a:avLst/>
              <a:pathLst>
                <a:path w="51514" h="39727">
                  <a:moveTo>
                    <a:pt x="51514" y="0"/>
                  </a:moveTo>
                  <a:lnTo>
                    <a:pt x="51514" y="39727"/>
                  </a:lnTo>
                  <a:lnTo>
                    <a:pt x="42783" y="39727"/>
                  </a:lnTo>
                  <a:lnTo>
                    <a:pt x="42783" y="35361"/>
                  </a:lnTo>
                  <a:lnTo>
                    <a:pt x="9167" y="35361"/>
                  </a:lnTo>
                  <a:lnTo>
                    <a:pt x="9167" y="39727"/>
                  </a:lnTo>
                  <a:lnTo>
                    <a:pt x="0" y="39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2889314" y="2593851"/>
              <a:ext cx="33615" cy="18772"/>
            </a:xfrm>
            <a:custGeom>
              <a:avLst/>
              <a:pathLst>
                <a:path w="33615" h="18772">
                  <a:moveTo>
                    <a:pt x="0" y="18772"/>
                  </a:moveTo>
                  <a:lnTo>
                    <a:pt x="33615" y="18772"/>
                  </a:lnTo>
                  <a:lnTo>
                    <a:pt x="336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2951743" y="2524874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2952179" y="2549322"/>
              <a:ext cx="40600" cy="75961"/>
            </a:xfrm>
            <a:custGeom>
              <a:avLst/>
              <a:pathLst>
                <a:path w="40600" h="75961">
                  <a:moveTo>
                    <a:pt x="32305" y="0"/>
                  </a:moveTo>
                  <a:lnTo>
                    <a:pt x="40600" y="0"/>
                  </a:lnTo>
                  <a:lnTo>
                    <a:pt x="40600" y="75961"/>
                  </a:lnTo>
                  <a:lnTo>
                    <a:pt x="32305" y="75961"/>
                  </a:lnTo>
                  <a:lnTo>
                    <a:pt x="32305" y="55880"/>
                  </a:lnTo>
                  <a:lnTo>
                    <a:pt x="0" y="55880"/>
                  </a:lnTo>
                  <a:lnTo>
                    <a:pt x="0" y="48021"/>
                  </a:lnTo>
                  <a:lnTo>
                    <a:pt x="32305" y="48021"/>
                  </a:lnTo>
                  <a:lnTo>
                    <a:pt x="32305" y="36671"/>
                  </a:lnTo>
                  <a:lnTo>
                    <a:pt x="5238" y="36671"/>
                  </a:lnTo>
                  <a:lnTo>
                    <a:pt x="5238" y="28813"/>
                  </a:lnTo>
                  <a:lnTo>
                    <a:pt x="32305" y="28813"/>
                  </a:lnTo>
                  <a:lnTo>
                    <a:pt x="32305" y="17462"/>
                  </a:lnTo>
                  <a:lnTo>
                    <a:pt x="2619" y="17462"/>
                  </a:lnTo>
                  <a:lnTo>
                    <a:pt x="2619" y="9604"/>
                  </a:lnTo>
                  <a:lnTo>
                    <a:pt x="32305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008059" y="2549322"/>
              <a:ext cx="41910" cy="75961"/>
            </a:xfrm>
            <a:custGeom>
              <a:avLst/>
              <a:pathLst>
                <a:path w="41910" h="75961">
                  <a:moveTo>
                    <a:pt x="0" y="0"/>
                  </a:moveTo>
                  <a:lnTo>
                    <a:pt x="8294" y="0"/>
                  </a:lnTo>
                  <a:lnTo>
                    <a:pt x="8294" y="9604"/>
                  </a:lnTo>
                  <a:lnTo>
                    <a:pt x="39290" y="9604"/>
                  </a:lnTo>
                  <a:lnTo>
                    <a:pt x="39290" y="17462"/>
                  </a:lnTo>
                  <a:lnTo>
                    <a:pt x="8294" y="17462"/>
                  </a:lnTo>
                  <a:lnTo>
                    <a:pt x="8294" y="28813"/>
                  </a:lnTo>
                  <a:lnTo>
                    <a:pt x="36671" y="28813"/>
                  </a:lnTo>
                  <a:lnTo>
                    <a:pt x="36671" y="36671"/>
                  </a:lnTo>
                  <a:lnTo>
                    <a:pt x="8294" y="36671"/>
                  </a:lnTo>
                  <a:lnTo>
                    <a:pt x="8294" y="48021"/>
                  </a:lnTo>
                  <a:lnTo>
                    <a:pt x="41910" y="48021"/>
                  </a:lnTo>
                  <a:lnTo>
                    <a:pt x="41910" y="55880"/>
                  </a:lnTo>
                  <a:lnTo>
                    <a:pt x="8294" y="55880"/>
                  </a:lnTo>
                  <a:lnTo>
                    <a:pt x="8294" y="75961"/>
                  </a:lnTo>
                  <a:lnTo>
                    <a:pt x="0" y="759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061320" y="2524001"/>
              <a:ext cx="100409" cy="101282"/>
            </a:xfrm>
            <a:custGeom>
              <a:avLst/>
              <a:pathLst>
                <a:path w="100409" h="101282">
                  <a:moveTo>
                    <a:pt x="53697" y="0"/>
                  </a:moveTo>
                  <a:lnTo>
                    <a:pt x="54295" y="615"/>
                  </a:lnTo>
                  <a:lnTo>
                    <a:pt x="54867" y="1239"/>
                  </a:lnTo>
                  <a:lnTo>
                    <a:pt x="55412" y="1872"/>
                  </a:lnTo>
                  <a:lnTo>
                    <a:pt x="55932" y="2514"/>
                  </a:lnTo>
                  <a:lnTo>
                    <a:pt x="56425" y="3165"/>
                  </a:lnTo>
                  <a:lnTo>
                    <a:pt x="56892" y="3824"/>
                  </a:lnTo>
                  <a:lnTo>
                    <a:pt x="57333" y="4492"/>
                  </a:lnTo>
                  <a:lnTo>
                    <a:pt x="57748" y="5168"/>
                  </a:lnTo>
                  <a:lnTo>
                    <a:pt x="58137" y="5854"/>
                  </a:lnTo>
                  <a:lnTo>
                    <a:pt x="58499" y="6548"/>
                  </a:lnTo>
                  <a:lnTo>
                    <a:pt x="100409" y="6548"/>
                  </a:lnTo>
                  <a:lnTo>
                    <a:pt x="100409" y="14406"/>
                  </a:lnTo>
                  <a:lnTo>
                    <a:pt x="17462" y="14406"/>
                  </a:lnTo>
                  <a:lnTo>
                    <a:pt x="17462" y="49331"/>
                  </a:lnTo>
                  <a:lnTo>
                    <a:pt x="17366" y="55194"/>
                  </a:lnTo>
                  <a:lnTo>
                    <a:pt x="17078" y="60909"/>
                  </a:lnTo>
                  <a:lnTo>
                    <a:pt x="16598" y="66475"/>
                  </a:lnTo>
                  <a:lnTo>
                    <a:pt x="15925" y="71893"/>
                  </a:lnTo>
                  <a:lnTo>
                    <a:pt x="15061" y="77162"/>
                  </a:lnTo>
                  <a:lnTo>
                    <a:pt x="14004" y="82283"/>
                  </a:lnTo>
                  <a:lnTo>
                    <a:pt x="12756" y="87255"/>
                  </a:lnTo>
                  <a:lnTo>
                    <a:pt x="11315" y="92079"/>
                  </a:lnTo>
                  <a:lnTo>
                    <a:pt x="9682" y="96755"/>
                  </a:lnTo>
                  <a:lnTo>
                    <a:pt x="7858" y="101282"/>
                  </a:lnTo>
                  <a:lnTo>
                    <a:pt x="0" y="96480"/>
                  </a:lnTo>
                  <a:lnTo>
                    <a:pt x="1741" y="91822"/>
                  </a:lnTo>
                  <a:lnTo>
                    <a:pt x="3300" y="87102"/>
                  </a:lnTo>
                  <a:lnTo>
                    <a:pt x="4675" y="82322"/>
                  </a:lnTo>
                  <a:lnTo>
                    <a:pt x="5867" y="77481"/>
                  </a:lnTo>
                  <a:lnTo>
                    <a:pt x="6875" y="72578"/>
                  </a:lnTo>
                  <a:lnTo>
                    <a:pt x="7700" y="67614"/>
                  </a:lnTo>
                  <a:lnTo>
                    <a:pt x="8342" y="62589"/>
                  </a:lnTo>
                  <a:lnTo>
                    <a:pt x="8801" y="57504"/>
                  </a:lnTo>
                  <a:lnTo>
                    <a:pt x="9076" y="52356"/>
                  </a:lnTo>
                  <a:lnTo>
                    <a:pt x="9167" y="47148"/>
                  </a:lnTo>
                  <a:lnTo>
                    <a:pt x="9167" y="6548"/>
                  </a:lnTo>
                  <a:lnTo>
                    <a:pt x="48458" y="6548"/>
                  </a:lnTo>
                  <a:lnTo>
                    <a:pt x="48192" y="6116"/>
                  </a:lnTo>
                  <a:lnTo>
                    <a:pt x="47917" y="5692"/>
                  </a:lnTo>
                  <a:lnTo>
                    <a:pt x="47633" y="5278"/>
                  </a:lnTo>
                  <a:lnTo>
                    <a:pt x="47340" y="4872"/>
                  </a:lnTo>
                  <a:lnTo>
                    <a:pt x="47039" y="4474"/>
                  </a:lnTo>
                  <a:lnTo>
                    <a:pt x="46729" y="4086"/>
                  </a:lnTo>
                  <a:lnTo>
                    <a:pt x="46410" y="3706"/>
                  </a:lnTo>
                  <a:lnTo>
                    <a:pt x="46083" y="3335"/>
                  </a:lnTo>
                  <a:lnTo>
                    <a:pt x="45747" y="2972"/>
                  </a:lnTo>
                  <a:lnTo>
                    <a:pt x="45402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076163" y="2534915"/>
              <a:ext cx="87312" cy="90368"/>
            </a:xfrm>
            <a:custGeom>
              <a:avLst/>
              <a:pathLst>
                <a:path w="87312" h="90368">
                  <a:moveTo>
                    <a:pt x="10914" y="13096"/>
                  </a:moveTo>
                  <a:lnTo>
                    <a:pt x="38854" y="13096"/>
                  </a:lnTo>
                  <a:lnTo>
                    <a:pt x="38854" y="0"/>
                  </a:lnTo>
                  <a:lnTo>
                    <a:pt x="47585" y="0"/>
                  </a:lnTo>
                  <a:lnTo>
                    <a:pt x="47585" y="13096"/>
                  </a:lnTo>
                  <a:lnTo>
                    <a:pt x="78144" y="13096"/>
                  </a:lnTo>
                  <a:lnTo>
                    <a:pt x="78144" y="27939"/>
                  </a:lnTo>
                  <a:lnTo>
                    <a:pt x="87312" y="27939"/>
                  </a:lnTo>
                  <a:lnTo>
                    <a:pt x="87312" y="35798"/>
                  </a:lnTo>
                  <a:lnTo>
                    <a:pt x="78144" y="35798"/>
                  </a:lnTo>
                  <a:lnTo>
                    <a:pt x="78144" y="51077"/>
                  </a:lnTo>
                  <a:lnTo>
                    <a:pt x="47585" y="51077"/>
                  </a:lnTo>
                  <a:lnTo>
                    <a:pt x="47585" y="55006"/>
                  </a:lnTo>
                  <a:lnTo>
                    <a:pt x="48558" y="56133"/>
                  </a:lnTo>
                  <a:lnTo>
                    <a:pt x="49558" y="57242"/>
                  </a:lnTo>
                  <a:lnTo>
                    <a:pt x="50584" y="58333"/>
                  </a:lnTo>
                  <a:lnTo>
                    <a:pt x="51636" y="59407"/>
                  </a:lnTo>
                  <a:lnTo>
                    <a:pt x="52714" y="60463"/>
                  </a:lnTo>
                  <a:lnTo>
                    <a:pt x="53819" y="61502"/>
                  </a:lnTo>
                  <a:lnTo>
                    <a:pt x="54950" y="62524"/>
                  </a:lnTo>
                  <a:lnTo>
                    <a:pt x="56107" y="63528"/>
                  </a:lnTo>
                  <a:lnTo>
                    <a:pt x="57290" y="64515"/>
                  </a:lnTo>
                  <a:lnTo>
                    <a:pt x="58499" y="65484"/>
                  </a:lnTo>
                  <a:lnTo>
                    <a:pt x="60053" y="64497"/>
                  </a:lnTo>
                  <a:lnTo>
                    <a:pt x="61572" y="63458"/>
                  </a:lnTo>
                  <a:lnTo>
                    <a:pt x="63057" y="62367"/>
                  </a:lnTo>
                  <a:lnTo>
                    <a:pt x="64506" y="61223"/>
                  </a:lnTo>
                  <a:lnTo>
                    <a:pt x="65920" y="60027"/>
                  </a:lnTo>
                  <a:lnTo>
                    <a:pt x="67300" y="58778"/>
                  </a:lnTo>
                  <a:lnTo>
                    <a:pt x="68645" y="57477"/>
                  </a:lnTo>
                  <a:lnTo>
                    <a:pt x="69954" y="56124"/>
                  </a:lnTo>
                  <a:lnTo>
                    <a:pt x="71229" y="54718"/>
                  </a:lnTo>
                  <a:lnTo>
                    <a:pt x="72469" y="53260"/>
                  </a:lnTo>
                  <a:lnTo>
                    <a:pt x="79890" y="58935"/>
                  </a:lnTo>
                  <a:lnTo>
                    <a:pt x="78725" y="60228"/>
                  </a:lnTo>
                  <a:lnTo>
                    <a:pt x="77498" y="61485"/>
                  </a:lnTo>
                  <a:lnTo>
                    <a:pt x="76210" y="62707"/>
                  </a:lnTo>
                  <a:lnTo>
                    <a:pt x="74861" y="63895"/>
                  </a:lnTo>
                  <a:lnTo>
                    <a:pt x="73451" y="65047"/>
                  </a:lnTo>
                  <a:lnTo>
                    <a:pt x="71980" y="66165"/>
                  </a:lnTo>
                  <a:lnTo>
                    <a:pt x="70448" y="67248"/>
                  </a:lnTo>
                  <a:lnTo>
                    <a:pt x="68854" y="68295"/>
                  </a:lnTo>
                  <a:lnTo>
                    <a:pt x="67200" y="69308"/>
                  </a:lnTo>
                  <a:lnTo>
                    <a:pt x="65484" y="70286"/>
                  </a:lnTo>
                  <a:lnTo>
                    <a:pt x="67344" y="71399"/>
                  </a:lnTo>
                  <a:lnTo>
                    <a:pt x="69256" y="72469"/>
                  </a:lnTo>
                  <a:lnTo>
                    <a:pt x="71220" y="73495"/>
                  </a:lnTo>
                  <a:lnTo>
                    <a:pt x="73237" y="74477"/>
                  </a:lnTo>
                  <a:lnTo>
                    <a:pt x="75307" y="75416"/>
                  </a:lnTo>
                  <a:lnTo>
                    <a:pt x="77428" y="76311"/>
                  </a:lnTo>
                  <a:lnTo>
                    <a:pt x="79602" y="77162"/>
                  </a:lnTo>
                  <a:lnTo>
                    <a:pt x="81829" y="77970"/>
                  </a:lnTo>
                  <a:lnTo>
                    <a:pt x="84108" y="78734"/>
                  </a:lnTo>
                  <a:lnTo>
                    <a:pt x="86439" y="79454"/>
                  </a:lnTo>
                  <a:lnTo>
                    <a:pt x="82073" y="88185"/>
                  </a:lnTo>
                  <a:lnTo>
                    <a:pt x="77878" y="86544"/>
                  </a:lnTo>
                  <a:lnTo>
                    <a:pt x="73848" y="84762"/>
                  </a:lnTo>
                  <a:lnTo>
                    <a:pt x="69985" y="82842"/>
                  </a:lnTo>
                  <a:lnTo>
                    <a:pt x="66287" y="80781"/>
                  </a:lnTo>
                  <a:lnTo>
                    <a:pt x="62755" y="78581"/>
                  </a:lnTo>
                  <a:lnTo>
                    <a:pt x="59389" y="76241"/>
                  </a:lnTo>
                  <a:lnTo>
                    <a:pt x="56189" y="73761"/>
                  </a:lnTo>
                  <a:lnTo>
                    <a:pt x="53155" y="71142"/>
                  </a:lnTo>
                  <a:lnTo>
                    <a:pt x="50287" y="68383"/>
                  </a:lnTo>
                  <a:lnTo>
                    <a:pt x="47585" y="65484"/>
                  </a:lnTo>
                  <a:lnTo>
                    <a:pt x="47585" y="79454"/>
                  </a:lnTo>
                  <a:lnTo>
                    <a:pt x="47565" y="80639"/>
                  </a:lnTo>
                  <a:lnTo>
                    <a:pt x="47506" y="81750"/>
                  </a:lnTo>
                  <a:lnTo>
                    <a:pt x="47408" y="82787"/>
                  </a:lnTo>
                  <a:lnTo>
                    <a:pt x="47270" y="83750"/>
                  </a:lnTo>
                  <a:lnTo>
                    <a:pt x="47094" y="84638"/>
                  </a:lnTo>
                  <a:lnTo>
                    <a:pt x="46878" y="85452"/>
                  </a:lnTo>
                  <a:lnTo>
                    <a:pt x="46622" y="86192"/>
                  </a:lnTo>
                  <a:lnTo>
                    <a:pt x="46328" y="86858"/>
                  </a:lnTo>
                  <a:lnTo>
                    <a:pt x="45994" y="87450"/>
                  </a:lnTo>
                  <a:lnTo>
                    <a:pt x="45620" y="87967"/>
                  </a:lnTo>
                  <a:lnTo>
                    <a:pt x="45182" y="88423"/>
                  </a:lnTo>
                  <a:lnTo>
                    <a:pt x="44651" y="88831"/>
                  </a:lnTo>
                  <a:lnTo>
                    <a:pt x="44029" y="89191"/>
                  </a:lnTo>
                  <a:lnTo>
                    <a:pt x="43315" y="89504"/>
                  </a:lnTo>
                  <a:lnTo>
                    <a:pt x="42510" y="89768"/>
                  </a:lnTo>
                  <a:lnTo>
                    <a:pt x="41613" y="89984"/>
                  </a:lnTo>
                  <a:lnTo>
                    <a:pt x="40624" y="90152"/>
                  </a:lnTo>
                  <a:lnTo>
                    <a:pt x="39543" y="90272"/>
                  </a:lnTo>
                  <a:lnTo>
                    <a:pt x="38371" y="90344"/>
                  </a:lnTo>
                  <a:lnTo>
                    <a:pt x="37107" y="90368"/>
                  </a:lnTo>
                  <a:lnTo>
                    <a:pt x="35811" y="90359"/>
                  </a:lnTo>
                  <a:lnTo>
                    <a:pt x="34540" y="90333"/>
                  </a:lnTo>
                  <a:lnTo>
                    <a:pt x="33296" y="90289"/>
                  </a:lnTo>
                  <a:lnTo>
                    <a:pt x="32078" y="90228"/>
                  </a:lnTo>
                  <a:lnTo>
                    <a:pt x="30886" y="90150"/>
                  </a:lnTo>
                  <a:lnTo>
                    <a:pt x="29721" y="90054"/>
                  </a:lnTo>
                  <a:lnTo>
                    <a:pt x="28581" y="89940"/>
                  </a:lnTo>
                  <a:lnTo>
                    <a:pt x="27468" y="89809"/>
                  </a:lnTo>
                  <a:lnTo>
                    <a:pt x="26381" y="89661"/>
                  </a:lnTo>
                  <a:lnTo>
                    <a:pt x="25320" y="89495"/>
                  </a:lnTo>
                  <a:lnTo>
                    <a:pt x="23574" y="80764"/>
                  </a:lnTo>
                  <a:lnTo>
                    <a:pt x="24967" y="81012"/>
                  </a:lnTo>
                  <a:lnTo>
                    <a:pt x="26350" y="81235"/>
                  </a:lnTo>
                  <a:lnTo>
                    <a:pt x="27726" y="81432"/>
                  </a:lnTo>
                  <a:lnTo>
                    <a:pt x="29092" y="81602"/>
                  </a:lnTo>
                  <a:lnTo>
                    <a:pt x="30450" y="81746"/>
                  </a:lnTo>
                  <a:lnTo>
                    <a:pt x="31799" y="81864"/>
                  </a:lnTo>
                  <a:lnTo>
                    <a:pt x="33139" y="81955"/>
                  </a:lnTo>
                  <a:lnTo>
                    <a:pt x="34470" y="82021"/>
                  </a:lnTo>
                  <a:lnTo>
                    <a:pt x="35793" y="82060"/>
                  </a:lnTo>
                  <a:lnTo>
                    <a:pt x="37107" y="82073"/>
                  </a:lnTo>
                  <a:lnTo>
                    <a:pt x="37439" y="82034"/>
                  </a:lnTo>
                  <a:lnTo>
                    <a:pt x="37736" y="81916"/>
                  </a:lnTo>
                  <a:lnTo>
                    <a:pt x="37998" y="81720"/>
                  </a:lnTo>
                  <a:lnTo>
                    <a:pt x="38225" y="81445"/>
                  </a:lnTo>
                  <a:lnTo>
                    <a:pt x="38417" y="81091"/>
                  </a:lnTo>
                  <a:lnTo>
                    <a:pt x="38574" y="80659"/>
                  </a:lnTo>
                  <a:lnTo>
                    <a:pt x="38696" y="80148"/>
                  </a:lnTo>
                  <a:lnTo>
                    <a:pt x="38784" y="79559"/>
                  </a:lnTo>
                  <a:lnTo>
                    <a:pt x="38836" y="78891"/>
                  </a:lnTo>
                  <a:lnTo>
                    <a:pt x="38854" y="78144"/>
                  </a:lnTo>
                  <a:lnTo>
                    <a:pt x="38854" y="69850"/>
                  </a:lnTo>
                  <a:lnTo>
                    <a:pt x="35134" y="71722"/>
                  </a:lnTo>
                  <a:lnTo>
                    <a:pt x="31484" y="73499"/>
                  </a:lnTo>
                  <a:lnTo>
                    <a:pt x="27905" y="75180"/>
                  </a:lnTo>
                  <a:lnTo>
                    <a:pt x="24395" y="76765"/>
                  </a:lnTo>
                  <a:lnTo>
                    <a:pt x="20955" y="78253"/>
                  </a:lnTo>
                  <a:lnTo>
                    <a:pt x="17584" y="79646"/>
                  </a:lnTo>
                  <a:lnTo>
                    <a:pt x="14284" y="80943"/>
                  </a:lnTo>
                  <a:lnTo>
                    <a:pt x="11053" y="82143"/>
                  </a:lnTo>
                  <a:lnTo>
                    <a:pt x="7893" y="83248"/>
                  </a:lnTo>
                  <a:lnTo>
                    <a:pt x="4802" y="84256"/>
                  </a:lnTo>
                  <a:lnTo>
                    <a:pt x="873" y="76398"/>
                  </a:lnTo>
                  <a:lnTo>
                    <a:pt x="5417" y="74997"/>
                  </a:lnTo>
                  <a:lnTo>
                    <a:pt x="9796" y="73586"/>
                  </a:lnTo>
                  <a:lnTo>
                    <a:pt x="14009" y="72168"/>
                  </a:lnTo>
                  <a:lnTo>
                    <a:pt x="18056" y="70740"/>
                  </a:lnTo>
                  <a:lnTo>
                    <a:pt x="21937" y="69304"/>
                  </a:lnTo>
                  <a:lnTo>
                    <a:pt x="25652" y="67859"/>
                  </a:lnTo>
                  <a:lnTo>
                    <a:pt x="29201" y="66405"/>
                  </a:lnTo>
                  <a:lnTo>
                    <a:pt x="32585" y="64943"/>
                  </a:lnTo>
                  <a:lnTo>
                    <a:pt x="35802" y="63471"/>
                  </a:lnTo>
                  <a:lnTo>
                    <a:pt x="38854" y="61991"/>
                  </a:lnTo>
                  <a:lnTo>
                    <a:pt x="38854" y="51077"/>
                  </a:lnTo>
                  <a:lnTo>
                    <a:pt x="10914" y="51077"/>
                  </a:lnTo>
                  <a:lnTo>
                    <a:pt x="10914" y="43219"/>
                  </a:lnTo>
                  <a:lnTo>
                    <a:pt x="38854" y="43219"/>
                  </a:lnTo>
                  <a:lnTo>
                    <a:pt x="38854" y="35798"/>
                  </a:lnTo>
                  <a:lnTo>
                    <a:pt x="0" y="35798"/>
                  </a:lnTo>
                  <a:lnTo>
                    <a:pt x="0" y="27939"/>
                  </a:lnTo>
                  <a:lnTo>
                    <a:pt x="38854" y="27939"/>
                  </a:lnTo>
                  <a:lnTo>
                    <a:pt x="38854" y="20954"/>
                  </a:lnTo>
                  <a:lnTo>
                    <a:pt x="10914" y="2095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123749" y="2555870"/>
              <a:ext cx="21828" cy="6985"/>
            </a:xfrm>
            <a:custGeom>
              <a:avLst/>
              <a:pathLst>
                <a:path w="21828" h="6985">
                  <a:moveTo>
                    <a:pt x="0" y="0"/>
                  </a:moveTo>
                  <a:lnTo>
                    <a:pt x="0" y="6985"/>
                  </a:lnTo>
                  <a:lnTo>
                    <a:pt x="21828" y="6985"/>
                  </a:lnTo>
                  <a:lnTo>
                    <a:pt x="2182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123749" y="2570713"/>
              <a:ext cx="21828" cy="7421"/>
            </a:xfrm>
            <a:custGeom>
              <a:avLst/>
              <a:pathLst>
                <a:path w="21828" h="7421">
                  <a:moveTo>
                    <a:pt x="0" y="0"/>
                  </a:moveTo>
                  <a:lnTo>
                    <a:pt x="0" y="7421"/>
                  </a:lnTo>
                  <a:lnTo>
                    <a:pt x="21828" y="7421"/>
                  </a:lnTo>
                  <a:lnTo>
                    <a:pt x="2182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087077" y="2587739"/>
              <a:ext cx="14843" cy="14406"/>
            </a:xfrm>
            <a:custGeom>
              <a:avLst/>
              <a:pathLst>
                <a:path w="14843" h="14406">
                  <a:moveTo>
                    <a:pt x="6111" y="0"/>
                  </a:moveTo>
                  <a:lnTo>
                    <a:pt x="6985" y="803"/>
                  </a:lnTo>
                  <a:lnTo>
                    <a:pt x="7858" y="1641"/>
                  </a:lnTo>
                  <a:lnTo>
                    <a:pt x="8731" y="2514"/>
                  </a:lnTo>
                  <a:lnTo>
                    <a:pt x="9604" y="3422"/>
                  </a:lnTo>
                  <a:lnTo>
                    <a:pt x="10477" y="4365"/>
                  </a:lnTo>
                  <a:lnTo>
                    <a:pt x="11350" y="5343"/>
                  </a:lnTo>
                  <a:lnTo>
                    <a:pt x="12223" y="6356"/>
                  </a:lnTo>
                  <a:lnTo>
                    <a:pt x="13096" y="7404"/>
                  </a:lnTo>
                  <a:lnTo>
                    <a:pt x="13970" y="8486"/>
                  </a:lnTo>
                  <a:lnTo>
                    <a:pt x="14843" y="9604"/>
                  </a:lnTo>
                  <a:lnTo>
                    <a:pt x="8731" y="14406"/>
                  </a:lnTo>
                  <a:lnTo>
                    <a:pt x="7936" y="13358"/>
                  </a:lnTo>
                  <a:lnTo>
                    <a:pt x="7124" y="12311"/>
                  </a:lnTo>
                  <a:lnTo>
                    <a:pt x="6295" y="11263"/>
                  </a:lnTo>
                  <a:lnTo>
                    <a:pt x="5448" y="10215"/>
                  </a:lnTo>
                  <a:lnTo>
                    <a:pt x="4583" y="9167"/>
                  </a:lnTo>
                  <a:lnTo>
                    <a:pt x="3702" y="8120"/>
                  </a:lnTo>
                  <a:lnTo>
                    <a:pt x="2802" y="7072"/>
                  </a:lnTo>
                  <a:lnTo>
                    <a:pt x="1885" y="6024"/>
                  </a:lnTo>
                  <a:lnTo>
                    <a:pt x="951" y="4976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2764458" y="2656052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2840419" y="2645575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2878400" y="2673951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2894990" y="2702328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2840856" y="2672642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70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1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6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2841729" y="2729831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2963967" y="2649941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2972698" y="2658235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2954799" y="2696653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2963094" y="2704511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3005877" y="2696653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3014171" y="2704511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3086641" y="2656052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1924184" y="1881051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1946558" y="1891965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2000146" y="1947518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2055917" y="1876031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2115289" y="1903534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2169423" y="1876467"/>
              <a:ext cx="100845" cy="94734"/>
            </a:xfrm>
            <a:custGeom>
              <a:avLst/>
              <a:pathLst>
                <a:path w="100845" h="94734">
                  <a:moveTo>
                    <a:pt x="10040" y="48458"/>
                  </a:moveTo>
                  <a:lnTo>
                    <a:pt x="10665" y="50519"/>
                  </a:lnTo>
                  <a:lnTo>
                    <a:pt x="11315" y="52509"/>
                  </a:lnTo>
                  <a:lnTo>
                    <a:pt x="11992" y="54430"/>
                  </a:lnTo>
                  <a:lnTo>
                    <a:pt x="12695" y="56281"/>
                  </a:lnTo>
                  <a:lnTo>
                    <a:pt x="13424" y="58062"/>
                  </a:lnTo>
                  <a:lnTo>
                    <a:pt x="14179" y="59774"/>
                  </a:lnTo>
                  <a:lnTo>
                    <a:pt x="14960" y="61415"/>
                  </a:lnTo>
                  <a:lnTo>
                    <a:pt x="15768" y="62987"/>
                  </a:lnTo>
                  <a:lnTo>
                    <a:pt x="16602" y="64489"/>
                  </a:lnTo>
                  <a:lnTo>
                    <a:pt x="17462" y="65920"/>
                  </a:lnTo>
                  <a:lnTo>
                    <a:pt x="18318" y="63921"/>
                  </a:lnTo>
                  <a:lnTo>
                    <a:pt x="19138" y="61764"/>
                  </a:lnTo>
                  <a:lnTo>
                    <a:pt x="19924" y="59451"/>
                  </a:lnTo>
                  <a:lnTo>
                    <a:pt x="20675" y="56980"/>
                  </a:lnTo>
                  <a:lnTo>
                    <a:pt x="21391" y="54352"/>
                  </a:lnTo>
                  <a:lnTo>
                    <a:pt x="22072" y="51566"/>
                  </a:lnTo>
                  <a:lnTo>
                    <a:pt x="22718" y="48624"/>
                  </a:lnTo>
                  <a:lnTo>
                    <a:pt x="23329" y="45524"/>
                  </a:lnTo>
                  <a:lnTo>
                    <a:pt x="23906" y="42267"/>
                  </a:lnTo>
                  <a:lnTo>
                    <a:pt x="24447" y="38854"/>
                  </a:lnTo>
                  <a:lnTo>
                    <a:pt x="6984" y="38854"/>
                  </a:lnTo>
                  <a:lnTo>
                    <a:pt x="6111" y="31432"/>
                  </a:lnTo>
                  <a:lnTo>
                    <a:pt x="21828" y="8731"/>
                  </a:lnTo>
                  <a:lnTo>
                    <a:pt x="436" y="8731"/>
                  </a:lnTo>
                  <a:lnTo>
                    <a:pt x="436" y="0"/>
                  </a:lnTo>
                  <a:lnTo>
                    <a:pt x="31869" y="0"/>
                  </a:lnTo>
                  <a:lnTo>
                    <a:pt x="31869" y="8294"/>
                  </a:lnTo>
                  <a:lnTo>
                    <a:pt x="30306" y="10800"/>
                  </a:lnTo>
                  <a:lnTo>
                    <a:pt x="28760" y="13254"/>
                  </a:lnTo>
                  <a:lnTo>
                    <a:pt x="27232" y="15655"/>
                  </a:lnTo>
                  <a:lnTo>
                    <a:pt x="25722" y="18003"/>
                  </a:lnTo>
                  <a:lnTo>
                    <a:pt x="24229" y="20300"/>
                  </a:lnTo>
                  <a:lnTo>
                    <a:pt x="22753" y="22544"/>
                  </a:lnTo>
                  <a:lnTo>
                    <a:pt x="21295" y="24735"/>
                  </a:lnTo>
                  <a:lnTo>
                    <a:pt x="19854" y="26874"/>
                  </a:lnTo>
                  <a:lnTo>
                    <a:pt x="18431" y="28961"/>
                  </a:lnTo>
                  <a:lnTo>
                    <a:pt x="17025" y="30995"/>
                  </a:lnTo>
                  <a:lnTo>
                    <a:pt x="32742" y="30995"/>
                  </a:lnTo>
                  <a:lnTo>
                    <a:pt x="32410" y="36291"/>
                  </a:lnTo>
                  <a:lnTo>
                    <a:pt x="31938" y="41351"/>
                  </a:lnTo>
                  <a:lnTo>
                    <a:pt x="31327" y="46175"/>
                  </a:lnTo>
                  <a:lnTo>
                    <a:pt x="30576" y="50763"/>
                  </a:lnTo>
                  <a:lnTo>
                    <a:pt x="29686" y="55116"/>
                  </a:lnTo>
                  <a:lnTo>
                    <a:pt x="28655" y="59232"/>
                  </a:lnTo>
                  <a:lnTo>
                    <a:pt x="27485" y="63113"/>
                  </a:lnTo>
                  <a:lnTo>
                    <a:pt x="26176" y="66759"/>
                  </a:lnTo>
                  <a:lnTo>
                    <a:pt x="24726" y="70168"/>
                  </a:lnTo>
                  <a:lnTo>
                    <a:pt x="23137" y="73342"/>
                  </a:lnTo>
                  <a:lnTo>
                    <a:pt x="25080" y="75254"/>
                  </a:lnTo>
                  <a:lnTo>
                    <a:pt x="27590" y="76974"/>
                  </a:lnTo>
                  <a:lnTo>
                    <a:pt x="30668" y="78502"/>
                  </a:lnTo>
                  <a:lnTo>
                    <a:pt x="34313" y="79838"/>
                  </a:lnTo>
                  <a:lnTo>
                    <a:pt x="38526" y="80982"/>
                  </a:lnTo>
                  <a:lnTo>
                    <a:pt x="43306" y="81934"/>
                  </a:lnTo>
                  <a:lnTo>
                    <a:pt x="48654" y="82693"/>
                  </a:lnTo>
                  <a:lnTo>
                    <a:pt x="54570" y="83261"/>
                  </a:lnTo>
                  <a:lnTo>
                    <a:pt x="61053" y="83636"/>
                  </a:lnTo>
                  <a:lnTo>
                    <a:pt x="68103" y="83819"/>
                  </a:lnTo>
                  <a:lnTo>
                    <a:pt x="100845" y="83819"/>
                  </a:lnTo>
                  <a:lnTo>
                    <a:pt x="97789" y="92551"/>
                  </a:lnTo>
                  <a:lnTo>
                    <a:pt x="68103" y="92551"/>
                  </a:lnTo>
                  <a:lnTo>
                    <a:pt x="60848" y="92433"/>
                  </a:lnTo>
                  <a:lnTo>
                    <a:pt x="54098" y="92079"/>
                  </a:lnTo>
                  <a:lnTo>
                    <a:pt x="47855" y="91490"/>
                  </a:lnTo>
                  <a:lnTo>
                    <a:pt x="42119" y="90665"/>
                  </a:lnTo>
                  <a:lnTo>
                    <a:pt x="36889" y="89604"/>
                  </a:lnTo>
                  <a:lnTo>
                    <a:pt x="32165" y="88307"/>
                  </a:lnTo>
                  <a:lnTo>
                    <a:pt x="27948" y="86775"/>
                  </a:lnTo>
                  <a:lnTo>
                    <a:pt x="24237" y="85007"/>
                  </a:lnTo>
                  <a:lnTo>
                    <a:pt x="21033" y="83003"/>
                  </a:lnTo>
                  <a:lnTo>
                    <a:pt x="18335" y="80764"/>
                  </a:lnTo>
                  <a:lnTo>
                    <a:pt x="17178" y="82318"/>
                  </a:lnTo>
                  <a:lnTo>
                    <a:pt x="15978" y="83837"/>
                  </a:lnTo>
                  <a:lnTo>
                    <a:pt x="14733" y="85321"/>
                  </a:lnTo>
                  <a:lnTo>
                    <a:pt x="13446" y="86771"/>
                  </a:lnTo>
                  <a:lnTo>
                    <a:pt x="12114" y="88185"/>
                  </a:lnTo>
                  <a:lnTo>
                    <a:pt x="10739" y="89565"/>
                  </a:lnTo>
                  <a:lnTo>
                    <a:pt x="9320" y="90909"/>
                  </a:lnTo>
                  <a:lnTo>
                    <a:pt x="7858" y="92219"/>
                  </a:lnTo>
                  <a:lnTo>
                    <a:pt x="6351" y="93494"/>
                  </a:lnTo>
                  <a:lnTo>
                    <a:pt x="4802" y="94734"/>
                  </a:lnTo>
                  <a:lnTo>
                    <a:pt x="0" y="87749"/>
                  </a:lnTo>
                  <a:lnTo>
                    <a:pt x="1462" y="86513"/>
                  </a:lnTo>
                  <a:lnTo>
                    <a:pt x="2881" y="85251"/>
                  </a:lnTo>
                  <a:lnTo>
                    <a:pt x="4256" y="83964"/>
                  </a:lnTo>
                  <a:lnTo>
                    <a:pt x="5587" y="82650"/>
                  </a:lnTo>
                  <a:lnTo>
                    <a:pt x="6875" y="81309"/>
                  </a:lnTo>
                  <a:lnTo>
                    <a:pt x="8120" y="79943"/>
                  </a:lnTo>
                  <a:lnTo>
                    <a:pt x="9320" y="78550"/>
                  </a:lnTo>
                  <a:lnTo>
                    <a:pt x="10477" y="77131"/>
                  </a:lnTo>
                  <a:lnTo>
                    <a:pt x="11590" y="75686"/>
                  </a:lnTo>
                  <a:lnTo>
                    <a:pt x="12660" y="74215"/>
                  </a:lnTo>
                  <a:lnTo>
                    <a:pt x="11381" y="72416"/>
                  </a:lnTo>
                  <a:lnTo>
                    <a:pt x="10163" y="70513"/>
                  </a:lnTo>
                  <a:lnTo>
                    <a:pt x="9006" y="68505"/>
                  </a:lnTo>
                  <a:lnTo>
                    <a:pt x="7910" y="66392"/>
                  </a:lnTo>
                  <a:lnTo>
                    <a:pt x="6875" y="64174"/>
                  </a:lnTo>
                  <a:lnTo>
                    <a:pt x="5902" y="61852"/>
                  </a:lnTo>
                  <a:lnTo>
                    <a:pt x="4989" y="59424"/>
                  </a:lnTo>
                  <a:lnTo>
                    <a:pt x="4138" y="56892"/>
                  </a:lnTo>
                  <a:lnTo>
                    <a:pt x="3348" y="54255"/>
                  </a:lnTo>
                  <a:lnTo>
                    <a:pt x="2619" y="515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2200419" y="1870792"/>
              <a:ext cx="68103" cy="85566"/>
            </a:xfrm>
            <a:custGeom>
              <a:avLst/>
              <a:pathLst>
                <a:path w="68103" h="85566">
                  <a:moveTo>
                    <a:pt x="9604" y="7858"/>
                  </a:moveTo>
                  <a:lnTo>
                    <a:pt x="28813" y="7858"/>
                  </a:lnTo>
                  <a:lnTo>
                    <a:pt x="28813" y="0"/>
                  </a:lnTo>
                  <a:lnTo>
                    <a:pt x="37107" y="0"/>
                  </a:lnTo>
                  <a:lnTo>
                    <a:pt x="37107" y="7858"/>
                  </a:lnTo>
                  <a:lnTo>
                    <a:pt x="61118" y="7858"/>
                  </a:lnTo>
                  <a:lnTo>
                    <a:pt x="61118" y="22701"/>
                  </a:lnTo>
                  <a:lnTo>
                    <a:pt x="68103" y="22701"/>
                  </a:lnTo>
                  <a:lnTo>
                    <a:pt x="68103" y="30559"/>
                  </a:lnTo>
                  <a:lnTo>
                    <a:pt x="61118" y="30559"/>
                  </a:lnTo>
                  <a:lnTo>
                    <a:pt x="61118" y="45402"/>
                  </a:lnTo>
                  <a:lnTo>
                    <a:pt x="37107" y="45402"/>
                  </a:lnTo>
                  <a:lnTo>
                    <a:pt x="37107" y="52824"/>
                  </a:lnTo>
                  <a:lnTo>
                    <a:pt x="61991" y="52824"/>
                  </a:lnTo>
                  <a:lnTo>
                    <a:pt x="61991" y="60245"/>
                  </a:lnTo>
                  <a:lnTo>
                    <a:pt x="37107" y="60245"/>
                  </a:lnTo>
                  <a:lnTo>
                    <a:pt x="37107" y="68103"/>
                  </a:lnTo>
                  <a:lnTo>
                    <a:pt x="68103" y="68103"/>
                  </a:lnTo>
                  <a:lnTo>
                    <a:pt x="68103" y="76398"/>
                  </a:lnTo>
                  <a:lnTo>
                    <a:pt x="37107" y="76398"/>
                  </a:lnTo>
                  <a:lnTo>
                    <a:pt x="37107" y="85566"/>
                  </a:lnTo>
                  <a:lnTo>
                    <a:pt x="28813" y="85566"/>
                  </a:lnTo>
                  <a:lnTo>
                    <a:pt x="28813" y="76398"/>
                  </a:lnTo>
                  <a:lnTo>
                    <a:pt x="0" y="76398"/>
                  </a:lnTo>
                  <a:lnTo>
                    <a:pt x="0" y="68103"/>
                  </a:lnTo>
                  <a:lnTo>
                    <a:pt x="28813" y="68103"/>
                  </a:lnTo>
                  <a:lnTo>
                    <a:pt x="28813" y="60245"/>
                  </a:lnTo>
                  <a:lnTo>
                    <a:pt x="5238" y="60245"/>
                  </a:lnTo>
                  <a:lnTo>
                    <a:pt x="5238" y="52824"/>
                  </a:lnTo>
                  <a:lnTo>
                    <a:pt x="28813" y="52824"/>
                  </a:lnTo>
                  <a:lnTo>
                    <a:pt x="28813" y="45402"/>
                  </a:lnTo>
                  <a:lnTo>
                    <a:pt x="9167" y="45402"/>
                  </a:lnTo>
                  <a:lnTo>
                    <a:pt x="9167" y="37980"/>
                  </a:lnTo>
                  <a:lnTo>
                    <a:pt x="28813" y="37980"/>
                  </a:lnTo>
                  <a:lnTo>
                    <a:pt x="28813" y="30559"/>
                  </a:lnTo>
                  <a:lnTo>
                    <a:pt x="1309" y="30559"/>
                  </a:lnTo>
                  <a:lnTo>
                    <a:pt x="1309" y="22701"/>
                  </a:lnTo>
                  <a:lnTo>
                    <a:pt x="28813" y="22701"/>
                  </a:lnTo>
                  <a:lnTo>
                    <a:pt x="28813" y="15279"/>
                  </a:lnTo>
                  <a:lnTo>
                    <a:pt x="9604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2237527" y="1886072"/>
              <a:ext cx="15716" cy="7421"/>
            </a:xfrm>
            <a:custGeom>
              <a:avLst/>
              <a:pathLst>
                <a:path w="15716" h="7421">
                  <a:moveTo>
                    <a:pt x="0" y="0"/>
                  </a:moveTo>
                  <a:lnTo>
                    <a:pt x="0" y="7421"/>
                  </a:lnTo>
                  <a:lnTo>
                    <a:pt x="15716" y="7421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2237527" y="1901351"/>
              <a:ext cx="15716" cy="7421"/>
            </a:xfrm>
            <a:custGeom>
              <a:avLst/>
              <a:pathLst>
                <a:path w="15716" h="7421">
                  <a:moveTo>
                    <a:pt x="0" y="0"/>
                  </a:moveTo>
                  <a:lnTo>
                    <a:pt x="0" y="7421"/>
                  </a:lnTo>
                  <a:lnTo>
                    <a:pt x="15716" y="7421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2289041" y="1870792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2280310" y="1903098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2335317" y="1870792"/>
              <a:ext cx="18772" cy="26193"/>
            </a:xfrm>
            <a:custGeom>
              <a:avLst/>
              <a:pathLst>
                <a:path w="18772" h="26193">
                  <a:moveTo>
                    <a:pt x="8294" y="0"/>
                  </a:moveTo>
                  <a:lnTo>
                    <a:pt x="9813" y="2357"/>
                  </a:lnTo>
                  <a:lnTo>
                    <a:pt x="11228" y="4714"/>
                  </a:lnTo>
                  <a:lnTo>
                    <a:pt x="12538" y="7072"/>
                  </a:lnTo>
                  <a:lnTo>
                    <a:pt x="13742" y="9429"/>
                  </a:lnTo>
                  <a:lnTo>
                    <a:pt x="14843" y="11787"/>
                  </a:lnTo>
                  <a:lnTo>
                    <a:pt x="15838" y="14144"/>
                  </a:lnTo>
                  <a:lnTo>
                    <a:pt x="16729" y="16502"/>
                  </a:lnTo>
                  <a:lnTo>
                    <a:pt x="17514" y="18859"/>
                  </a:lnTo>
                  <a:lnTo>
                    <a:pt x="18195" y="21216"/>
                  </a:lnTo>
                  <a:lnTo>
                    <a:pt x="18772" y="23574"/>
                  </a:lnTo>
                  <a:lnTo>
                    <a:pt x="10040" y="26193"/>
                  </a:lnTo>
                  <a:lnTo>
                    <a:pt x="9469" y="23591"/>
                  </a:lnTo>
                  <a:lnTo>
                    <a:pt x="8801" y="21024"/>
                  </a:lnTo>
                  <a:lnTo>
                    <a:pt x="8037" y="18492"/>
                  </a:lnTo>
                  <a:lnTo>
                    <a:pt x="7177" y="15995"/>
                  </a:lnTo>
                  <a:lnTo>
                    <a:pt x="6221" y="13533"/>
                  </a:lnTo>
                  <a:lnTo>
                    <a:pt x="5168" y="11106"/>
                  </a:lnTo>
                  <a:lnTo>
                    <a:pt x="4020" y="8713"/>
                  </a:lnTo>
                  <a:lnTo>
                    <a:pt x="2776" y="6356"/>
                  </a:lnTo>
                  <a:lnTo>
                    <a:pt x="1436" y="4033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2313489" y="1885199"/>
              <a:ext cx="68103" cy="86439"/>
            </a:xfrm>
            <a:custGeom>
              <a:avLst/>
              <a:pathLst>
                <a:path w="68103" h="86439">
                  <a:moveTo>
                    <a:pt x="13096" y="2182"/>
                  </a:moveTo>
                  <a:lnTo>
                    <a:pt x="14175" y="7294"/>
                  </a:lnTo>
                  <a:lnTo>
                    <a:pt x="15489" y="12328"/>
                  </a:lnTo>
                  <a:lnTo>
                    <a:pt x="17039" y="17283"/>
                  </a:lnTo>
                  <a:lnTo>
                    <a:pt x="18824" y="22159"/>
                  </a:lnTo>
                  <a:lnTo>
                    <a:pt x="20845" y="26957"/>
                  </a:lnTo>
                  <a:lnTo>
                    <a:pt x="23102" y="31676"/>
                  </a:lnTo>
                  <a:lnTo>
                    <a:pt x="25595" y="36317"/>
                  </a:lnTo>
                  <a:lnTo>
                    <a:pt x="28324" y="40879"/>
                  </a:lnTo>
                  <a:lnTo>
                    <a:pt x="31288" y="45363"/>
                  </a:lnTo>
                  <a:lnTo>
                    <a:pt x="34488" y="49768"/>
                  </a:lnTo>
                  <a:lnTo>
                    <a:pt x="37343" y="46048"/>
                  </a:lnTo>
                  <a:lnTo>
                    <a:pt x="39971" y="42049"/>
                  </a:lnTo>
                  <a:lnTo>
                    <a:pt x="42372" y="37771"/>
                  </a:lnTo>
                  <a:lnTo>
                    <a:pt x="44546" y="33213"/>
                  </a:lnTo>
                  <a:lnTo>
                    <a:pt x="46493" y="28376"/>
                  </a:lnTo>
                  <a:lnTo>
                    <a:pt x="48213" y="23260"/>
                  </a:lnTo>
                  <a:lnTo>
                    <a:pt x="49707" y="17864"/>
                  </a:lnTo>
                  <a:lnTo>
                    <a:pt x="50973" y="12188"/>
                  </a:lnTo>
                  <a:lnTo>
                    <a:pt x="52012" y="6234"/>
                  </a:lnTo>
                  <a:lnTo>
                    <a:pt x="52824" y="0"/>
                  </a:lnTo>
                  <a:lnTo>
                    <a:pt x="61991" y="873"/>
                  </a:lnTo>
                  <a:lnTo>
                    <a:pt x="61075" y="8041"/>
                  </a:lnTo>
                  <a:lnTo>
                    <a:pt x="59896" y="14878"/>
                  </a:lnTo>
                  <a:lnTo>
                    <a:pt x="58455" y="21382"/>
                  </a:lnTo>
                  <a:lnTo>
                    <a:pt x="56753" y="27555"/>
                  </a:lnTo>
                  <a:lnTo>
                    <a:pt x="54788" y="33397"/>
                  </a:lnTo>
                  <a:lnTo>
                    <a:pt x="52562" y="38906"/>
                  </a:lnTo>
                  <a:lnTo>
                    <a:pt x="50073" y="44084"/>
                  </a:lnTo>
                  <a:lnTo>
                    <a:pt x="47323" y="48929"/>
                  </a:lnTo>
                  <a:lnTo>
                    <a:pt x="44311" y="53443"/>
                  </a:lnTo>
                  <a:lnTo>
                    <a:pt x="41036" y="57626"/>
                  </a:lnTo>
                  <a:lnTo>
                    <a:pt x="43193" y="59870"/>
                  </a:lnTo>
                  <a:lnTo>
                    <a:pt x="45472" y="62061"/>
                  </a:lnTo>
                  <a:lnTo>
                    <a:pt x="47873" y="64200"/>
                  </a:lnTo>
                  <a:lnTo>
                    <a:pt x="50396" y="66287"/>
                  </a:lnTo>
                  <a:lnTo>
                    <a:pt x="53042" y="68322"/>
                  </a:lnTo>
                  <a:lnTo>
                    <a:pt x="55810" y="70304"/>
                  </a:lnTo>
                  <a:lnTo>
                    <a:pt x="58700" y="72233"/>
                  </a:lnTo>
                  <a:lnTo>
                    <a:pt x="61712" y="74110"/>
                  </a:lnTo>
                  <a:lnTo>
                    <a:pt x="64846" y="75935"/>
                  </a:lnTo>
                  <a:lnTo>
                    <a:pt x="68103" y="77708"/>
                  </a:lnTo>
                  <a:lnTo>
                    <a:pt x="63301" y="86439"/>
                  </a:lnTo>
                  <a:lnTo>
                    <a:pt x="60110" y="84728"/>
                  </a:lnTo>
                  <a:lnTo>
                    <a:pt x="56997" y="82911"/>
                  </a:lnTo>
                  <a:lnTo>
                    <a:pt x="53963" y="80991"/>
                  </a:lnTo>
                  <a:lnTo>
                    <a:pt x="51007" y="78965"/>
                  </a:lnTo>
                  <a:lnTo>
                    <a:pt x="48131" y="76835"/>
                  </a:lnTo>
                  <a:lnTo>
                    <a:pt x="45332" y="74599"/>
                  </a:lnTo>
                  <a:lnTo>
                    <a:pt x="42612" y="72259"/>
                  </a:lnTo>
                  <a:lnTo>
                    <a:pt x="39971" y="69815"/>
                  </a:lnTo>
                  <a:lnTo>
                    <a:pt x="37409" y="67265"/>
                  </a:lnTo>
                  <a:lnTo>
                    <a:pt x="34925" y="64611"/>
                  </a:lnTo>
                  <a:lnTo>
                    <a:pt x="32515" y="67029"/>
                  </a:lnTo>
                  <a:lnTo>
                    <a:pt x="30000" y="69395"/>
                  </a:lnTo>
                  <a:lnTo>
                    <a:pt x="27381" y="71709"/>
                  </a:lnTo>
                  <a:lnTo>
                    <a:pt x="24657" y="73971"/>
                  </a:lnTo>
                  <a:lnTo>
                    <a:pt x="21828" y="76180"/>
                  </a:lnTo>
                  <a:lnTo>
                    <a:pt x="18894" y="78336"/>
                  </a:lnTo>
                  <a:lnTo>
                    <a:pt x="15855" y="80441"/>
                  </a:lnTo>
                  <a:lnTo>
                    <a:pt x="12712" y="82492"/>
                  </a:lnTo>
                  <a:lnTo>
                    <a:pt x="9464" y="84492"/>
                  </a:lnTo>
                  <a:lnTo>
                    <a:pt x="6111" y="86439"/>
                  </a:lnTo>
                  <a:lnTo>
                    <a:pt x="0" y="78144"/>
                  </a:lnTo>
                  <a:lnTo>
                    <a:pt x="3269" y="76280"/>
                  </a:lnTo>
                  <a:lnTo>
                    <a:pt x="6443" y="74355"/>
                  </a:lnTo>
                  <a:lnTo>
                    <a:pt x="9521" y="72368"/>
                  </a:lnTo>
                  <a:lnTo>
                    <a:pt x="12503" y="70321"/>
                  </a:lnTo>
                  <a:lnTo>
                    <a:pt x="15388" y="68212"/>
                  </a:lnTo>
                  <a:lnTo>
                    <a:pt x="18178" y="66043"/>
                  </a:lnTo>
                  <a:lnTo>
                    <a:pt x="20872" y="63812"/>
                  </a:lnTo>
                  <a:lnTo>
                    <a:pt x="23469" y="61520"/>
                  </a:lnTo>
                  <a:lnTo>
                    <a:pt x="25971" y="59167"/>
                  </a:lnTo>
                  <a:lnTo>
                    <a:pt x="28376" y="56753"/>
                  </a:lnTo>
                  <a:lnTo>
                    <a:pt x="24918" y="52138"/>
                  </a:lnTo>
                  <a:lnTo>
                    <a:pt x="21705" y="47375"/>
                  </a:lnTo>
                  <a:lnTo>
                    <a:pt x="18737" y="42464"/>
                  </a:lnTo>
                  <a:lnTo>
                    <a:pt x="16013" y="37404"/>
                  </a:lnTo>
                  <a:lnTo>
                    <a:pt x="13533" y="32196"/>
                  </a:lnTo>
                  <a:lnTo>
                    <a:pt x="11298" y="26839"/>
                  </a:lnTo>
                  <a:lnTo>
                    <a:pt x="9307" y="21334"/>
                  </a:lnTo>
                  <a:lnTo>
                    <a:pt x="7561" y="15681"/>
                  </a:lnTo>
                  <a:lnTo>
                    <a:pt x="6059" y="9879"/>
                  </a:lnTo>
                  <a:lnTo>
                    <a:pt x="4802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2393379" y="1873411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2391633" y="1909646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4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2444457" y="1870355"/>
              <a:ext cx="17025" cy="17025"/>
            </a:xfrm>
            <a:custGeom>
              <a:avLst/>
              <a:pathLst>
                <a:path w="17025" h="17025">
                  <a:moveTo>
                    <a:pt x="8731" y="0"/>
                  </a:moveTo>
                  <a:lnTo>
                    <a:pt x="9835" y="1239"/>
                  </a:lnTo>
                  <a:lnTo>
                    <a:pt x="10879" y="2514"/>
                  </a:lnTo>
                  <a:lnTo>
                    <a:pt x="11861" y="3824"/>
                  </a:lnTo>
                  <a:lnTo>
                    <a:pt x="12782" y="5168"/>
                  </a:lnTo>
                  <a:lnTo>
                    <a:pt x="13642" y="6548"/>
                  </a:lnTo>
                  <a:lnTo>
                    <a:pt x="14441" y="7962"/>
                  </a:lnTo>
                  <a:lnTo>
                    <a:pt x="15179" y="9412"/>
                  </a:lnTo>
                  <a:lnTo>
                    <a:pt x="15855" y="10896"/>
                  </a:lnTo>
                  <a:lnTo>
                    <a:pt x="16471" y="12415"/>
                  </a:lnTo>
                  <a:lnTo>
                    <a:pt x="17025" y="13969"/>
                  </a:lnTo>
                  <a:lnTo>
                    <a:pt x="8294" y="17025"/>
                  </a:lnTo>
                  <a:lnTo>
                    <a:pt x="7661" y="15467"/>
                  </a:lnTo>
                  <a:lnTo>
                    <a:pt x="6985" y="13935"/>
                  </a:lnTo>
                  <a:lnTo>
                    <a:pt x="6264" y="12428"/>
                  </a:lnTo>
                  <a:lnTo>
                    <a:pt x="5500" y="10948"/>
                  </a:lnTo>
                  <a:lnTo>
                    <a:pt x="4693" y="9495"/>
                  </a:lnTo>
                  <a:lnTo>
                    <a:pt x="3841" y="8067"/>
                  </a:lnTo>
                  <a:lnTo>
                    <a:pt x="2946" y="6666"/>
                  </a:lnTo>
                  <a:lnTo>
                    <a:pt x="2008" y="5291"/>
                  </a:lnTo>
                  <a:lnTo>
                    <a:pt x="1025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2422629" y="1888691"/>
              <a:ext cx="65920" cy="62865"/>
            </a:xfrm>
            <a:custGeom>
              <a:avLst/>
              <a:pathLst>
                <a:path w="65920" h="62865">
                  <a:moveTo>
                    <a:pt x="1309" y="0"/>
                  </a:moveTo>
                  <a:lnTo>
                    <a:pt x="65920" y="0"/>
                  </a:lnTo>
                  <a:lnTo>
                    <a:pt x="65920" y="8294"/>
                  </a:lnTo>
                  <a:lnTo>
                    <a:pt x="51950" y="8294"/>
                  </a:lnTo>
                  <a:lnTo>
                    <a:pt x="51632" y="12049"/>
                  </a:lnTo>
                  <a:lnTo>
                    <a:pt x="51200" y="15628"/>
                  </a:lnTo>
                  <a:lnTo>
                    <a:pt x="50654" y="19034"/>
                  </a:lnTo>
                  <a:lnTo>
                    <a:pt x="49995" y="22264"/>
                  </a:lnTo>
                  <a:lnTo>
                    <a:pt x="49222" y="25320"/>
                  </a:lnTo>
                  <a:lnTo>
                    <a:pt x="48336" y="28201"/>
                  </a:lnTo>
                  <a:lnTo>
                    <a:pt x="47336" y="30908"/>
                  </a:lnTo>
                  <a:lnTo>
                    <a:pt x="46223" y="33440"/>
                  </a:lnTo>
                  <a:lnTo>
                    <a:pt x="44996" y="35798"/>
                  </a:lnTo>
                  <a:lnTo>
                    <a:pt x="43656" y="37980"/>
                  </a:lnTo>
                  <a:lnTo>
                    <a:pt x="45651" y="39731"/>
                  </a:lnTo>
                  <a:lnTo>
                    <a:pt x="47620" y="41490"/>
                  </a:lnTo>
                  <a:lnTo>
                    <a:pt x="49562" y="43258"/>
                  </a:lnTo>
                  <a:lnTo>
                    <a:pt x="51479" y="45035"/>
                  </a:lnTo>
                  <a:lnTo>
                    <a:pt x="53369" y="46821"/>
                  </a:lnTo>
                  <a:lnTo>
                    <a:pt x="55233" y="48615"/>
                  </a:lnTo>
                  <a:lnTo>
                    <a:pt x="57071" y="50418"/>
                  </a:lnTo>
                  <a:lnTo>
                    <a:pt x="58883" y="52230"/>
                  </a:lnTo>
                  <a:lnTo>
                    <a:pt x="60669" y="54050"/>
                  </a:lnTo>
                  <a:lnTo>
                    <a:pt x="62428" y="55880"/>
                  </a:lnTo>
                  <a:lnTo>
                    <a:pt x="55443" y="62865"/>
                  </a:lnTo>
                  <a:lnTo>
                    <a:pt x="53775" y="61035"/>
                  </a:lnTo>
                  <a:lnTo>
                    <a:pt x="52090" y="59215"/>
                  </a:lnTo>
                  <a:lnTo>
                    <a:pt x="50388" y="57403"/>
                  </a:lnTo>
                  <a:lnTo>
                    <a:pt x="48667" y="55600"/>
                  </a:lnTo>
                  <a:lnTo>
                    <a:pt x="46930" y="53806"/>
                  </a:lnTo>
                  <a:lnTo>
                    <a:pt x="45175" y="52020"/>
                  </a:lnTo>
                  <a:lnTo>
                    <a:pt x="43403" y="50243"/>
                  </a:lnTo>
                  <a:lnTo>
                    <a:pt x="41613" y="48475"/>
                  </a:lnTo>
                  <a:lnTo>
                    <a:pt x="39805" y="46716"/>
                  </a:lnTo>
                  <a:lnTo>
                    <a:pt x="37980" y="44965"/>
                  </a:lnTo>
                  <a:lnTo>
                    <a:pt x="35379" y="47498"/>
                  </a:lnTo>
                  <a:lnTo>
                    <a:pt x="32637" y="49855"/>
                  </a:lnTo>
                  <a:lnTo>
                    <a:pt x="29756" y="52038"/>
                  </a:lnTo>
                  <a:lnTo>
                    <a:pt x="26735" y="54046"/>
                  </a:lnTo>
                  <a:lnTo>
                    <a:pt x="23574" y="55880"/>
                  </a:lnTo>
                  <a:lnTo>
                    <a:pt x="20273" y="57538"/>
                  </a:lnTo>
                  <a:lnTo>
                    <a:pt x="16833" y="59023"/>
                  </a:lnTo>
                  <a:lnTo>
                    <a:pt x="13254" y="60332"/>
                  </a:lnTo>
                  <a:lnTo>
                    <a:pt x="9534" y="61468"/>
                  </a:lnTo>
                  <a:lnTo>
                    <a:pt x="5675" y="62428"/>
                  </a:lnTo>
                  <a:lnTo>
                    <a:pt x="0" y="54133"/>
                  </a:lnTo>
                  <a:lnTo>
                    <a:pt x="4003" y="53116"/>
                  </a:lnTo>
                  <a:lnTo>
                    <a:pt x="7805" y="51985"/>
                  </a:lnTo>
                  <a:lnTo>
                    <a:pt x="11407" y="50741"/>
                  </a:lnTo>
                  <a:lnTo>
                    <a:pt x="14808" y="49383"/>
                  </a:lnTo>
                  <a:lnTo>
                    <a:pt x="18008" y="47912"/>
                  </a:lnTo>
                  <a:lnTo>
                    <a:pt x="21007" y="46328"/>
                  </a:lnTo>
                  <a:lnTo>
                    <a:pt x="23805" y="44629"/>
                  </a:lnTo>
                  <a:lnTo>
                    <a:pt x="26403" y="42818"/>
                  </a:lnTo>
                  <a:lnTo>
                    <a:pt x="28800" y="40892"/>
                  </a:lnTo>
                  <a:lnTo>
                    <a:pt x="30995" y="38854"/>
                  </a:lnTo>
                  <a:lnTo>
                    <a:pt x="28708" y="36854"/>
                  </a:lnTo>
                  <a:lnTo>
                    <a:pt x="26385" y="34872"/>
                  </a:lnTo>
                  <a:lnTo>
                    <a:pt x="24028" y="32908"/>
                  </a:lnTo>
                  <a:lnTo>
                    <a:pt x="21636" y="30961"/>
                  </a:lnTo>
                  <a:lnTo>
                    <a:pt x="19208" y="29031"/>
                  </a:lnTo>
                  <a:lnTo>
                    <a:pt x="16746" y="27119"/>
                  </a:lnTo>
                  <a:lnTo>
                    <a:pt x="14249" y="25224"/>
                  </a:lnTo>
                  <a:lnTo>
                    <a:pt x="11717" y="23347"/>
                  </a:lnTo>
                  <a:lnTo>
                    <a:pt x="9150" y="21487"/>
                  </a:lnTo>
                  <a:lnTo>
                    <a:pt x="6548" y="19645"/>
                  </a:lnTo>
                  <a:lnTo>
                    <a:pt x="13096" y="14843"/>
                  </a:lnTo>
                  <a:lnTo>
                    <a:pt x="15607" y="16506"/>
                  </a:lnTo>
                  <a:lnTo>
                    <a:pt x="18073" y="18178"/>
                  </a:lnTo>
                  <a:lnTo>
                    <a:pt x="20496" y="19859"/>
                  </a:lnTo>
                  <a:lnTo>
                    <a:pt x="22875" y="21548"/>
                  </a:lnTo>
                  <a:lnTo>
                    <a:pt x="25211" y="23246"/>
                  </a:lnTo>
                  <a:lnTo>
                    <a:pt x="27503" y="24953"/>
                  </a:lnTo>
                  <a:lnTo>
                    <a:pt x="29751" y="26669"/>
                  </a:lnTo>
                  <a:lnTo>
                    <a:pt x="31956" y="28394"/>
                  </a:lnTo>
                  <a:lnTo>
                    <a:pt x="34117" y="30127"/>
                  </a:lnTo>
                  <a:lnTo>
                    <a:pt x="36234" y="31869"/>
                  </a:lnTo>
                  <a:lnTo>
                    <a:pt x="37326" y="30297"/>
                  </a:lnTo>
                  <a:lnTo>
                    <a:pt x="38330" y="28551"/>
                  </a:lnTo>
                  <a:lnTo>
                    <a:pt x="39246" y="26630"/>
                  </a:lnTo>
                  <a:lnTo>
                    <a:pt x="40076" y="24534"/>
                  </a:lnTo>
                  <a:lnTo>
                    <a:pt x="40818" y="22264"/>
                  </a:lnTo>
                  <a:lnTo>
                    <a:pt x="41473" y="19819"/>
                  </a:lnTo>
                  <a:lnTo>
                    <a:pt x="42040" y="17200"/>
                  </a:lnTo>
                  <a:lnTo>
                    <a:pt x="42521" y="14406"/>
                  </a:lnTo>
                  <a:lnTo>
                    <a:pt x="42914" y="11437"/>
                  </a:lnTo>
                  <a:lnTo>
                    <a:pt x="43219" y="8294"/>
                  </a:lnTo>
                  <a:lnTo>
                    <a:pt x="130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2504703" y="1876031"/>
              <a:ext cx="98663" cy="95607"/>
            </a:xfrm>
            <a:custGeom>
              <a:avLst/>
              <a:pathLst>
                <a:path w="98663" h="95607">
                  <a:moveTo>
                    <a:pt x="92114" y="24884"/>
                  </a:moveTo>
                  <a:lnTo>
                    <a:pt x="92114" y="85129"/>
                  </a:lnTo>
                  <a:lnTo>
                    <a:pt x="92084" y="86151"/>
                  </a:lnTo>
                  <a:lnTo>
                    <a:pt x="91992" y="87120"/>
                  </a:lnTo>
                  <a:lnTo>
                    <a:pt x="91839" y="88037"/>
                  </a:lnTo>
                  <a:lnTo>
                    <a:pt x="91625" y="88901"/>
                  </a:lnTo>
                  <a:lnTo>
                    <a:pt x="91350" y="89713"/>
                  </a:lnTo>
                  <a:lnTo>
                    <a:pt x="91014" y="90473"/>
                  </a:lnTo>
                  <a:lnTo>
                    <a:pt x="90617" y="91180"/>
                  </a:lnTo>
                  <a:lnTo>
                    <a:pt x="90158" y="91835"/>
                  </a:lnTo>
                  <a:lnTo>
                    <a:pt x="89639" y="92437"/>
                  </a:lnTo>
                  <a:lnTo>
                    <a:pt x="89058" y="92987"/>
                  </a:lnTo>
                  <a:lnTo>
                    <a:pt x="88421" y="93485"/>
                  </a:lnTo>
                  <a:lnTo>
                    <a:pt x="87731" y="93930"/>
                  </a:lnTo>
                  <a:lnTo>
                    <a:pt x="86989" y="94323"/>
                  </a:lnTo>
                  <a:lnTo>
                    <a:pt x="86194" y="94664"/>
                  </a:lnTo>
                  <a:lnTo>
                    <a:pt x="85347" y="94952"/>
                  </a:lnTo>
                  <a:lnTo>
                    <a:pt x="84448" y="95188"/>
                  </a:lnTo>
                  <a:lnTo>
                    <a:pt x="83496" y="95371"/>
                  </a:lnTo>
                  <a:lnTo>
                    <a:pt x="82492" y="95502"/>
                  </a:lnTo>
                  <a:lnTo>
                    <a:pt x="81436" y="95580"/>
                  </a:lnTo>
                  <a:lnTo>
                    <a:pt x="80327" y="95607"/>
                  </a:lnTo>
                  <a:lnTo>
                    <a:pt x="79441" y="95602"/>
                  </a:lnTo>
                  <a:lnTo>
                    <a:pt x="78528" y="95589"/>
                  </a:lnTo>
                  <a:lnTo>
                    <a:pt x="77590" y="95567"/>
                  </a:lnTo>
                  <a:lnTo>
                    <a:pt x="76625" y="95537"/>
                  </a:lnTo>
                  <a:lnTo>
                    <a:pt x="75634" y="95498"/>
                  </a:lnTo>
                  <a:lnTo>
                    <a:pt x="74617" y="95450"/>
                  </a:lnTo>
                  <a:lnTo>
                    <a:pt x="73573" y="95393"/>
                  </a:lnTo>
                  <a:lnTo>
                    <a:pt x="72504" y="95327"/>
                  </a:lnTo>
                  <a:lnTo>
                    <a:pt x="71408" y="95253"/>
                  </a:lnTo>
                  <a:lnTo>
                    <a:pt x="70286" y="95170"/>
                  </a:lnTo>
                  <a:lnTo>
                    <a:pt x="68103" y="86875"/>
                  </a:lnTo>
                  <a:lnTo>
                    <a:pt x="69636" y="86958"/>
                  </a:lnTo>
                  <a:lnTo>
                    <a:pt x="71089" y="87033"/>
                  </a:lnTo>
                  <a:lnTo>
                    <a:pt x="72465" y="87098"/>
                  </a:lnTo>
                  <a:lnTo>
                    <a:pt x="73761" y="87155"/>
                  </a:lnTo>
                  <a:lnTo>
                    <a:pt x="74979" y="87203"/>
                  </a:lnTo>
                  <a:lnTo>
                    <a:pt x="76119" y="87242"/>
                  </a:lnTo>
                  <a:lnTo>
                    <a:pt x="77179" y="87273"/>
                  </a:lnTo>
                  <a:lnTo>
                    <a:pt x="78162" y="87295"/>
                  </a:lnTo>
                  <a:lnTo>
                    <a:pt x="79065" y="87308"/>
                  </a:lnTo>
                  <a:lnTo>
                    <a:pt x="79890" y="87312"/>
                  </a:lnTo>
                  <a:lnTo>
                    <a:pt x="80554" y="87268"/>
                  </a:lnTo>
                  <a:lnTo>
                    <a:pt x="81148" y="87137"/>
                  </a:lnTo>
                  <a:lnTo>
                    <a:pt x="81672" y="86919"/>
                  </a:lnTo>
                  <a:lnTo>
                    <a:pt x="82126" y="86613"/>
                  </a:lnTo>
                  <a:lnTo>
                    <a:pt x="82510" y="86221"/>
                  </a:lnTo>
                  <a:lnTo>
                    <a:pt x="82824" y="85740"/>
                  </a:lnTo>
                  <a:lnTo>
                    <a:pt x="83069" y="85173"/>
                  </a:lnTo>
                  <a:lnTo>
                    <a:pt x="83243" y="84518"/>
                  </a:lnTo>
                  <a:lnTo>
                    <a:pt x="83348" y="83776"/>
                  </a:lnTo>
                  <a:lnTo>
                    <a:pt x="83383" y="82946"/>
                  </a:lnTo>
                  <a:lnTo>
                    <a:pt x="83383" y="33178"/>
                  </a:lnTo>
                  <a:lnTo>
                    <a:pt x="67667" y="33178"/>
                  </a:lnTo>
                  <a:lnTo>
                    <a:pt x="67483" y="35252"/>
                  </a:lnTo>
                  <a:lnTo>
                    <a:pt x="67283" y="37282"/>
                  </a:lnTo>
                  <a:lnTo>
                    <a:pt x="67064" y="39268"/>
                  </a:lnTo>
                  <a:lnTo>
                    <a:pt x="66828" y="41211"/>
                  </a:lnTo>
                  <a:lnTo>
                    <a:pt x="66575" y="43110"/>
                  </a:lnTo>
                  <a:lnTo>
                    <a:pt x="66305" y="44965"/>
                  </a:lnTo>
                  <a:lnTo>
                    <a:pt x="66016" y="46777"/>
                  </a:lnTo>
                  <a:lnTo>
                    <a:pt x="65711" y="48545"/>
                  </a:lnTo>
                  <a:lnTo>
                    <a:pt x="65388" y="50270"/>
                  </a:lnTo>
                  <a:lnTo>
                    <a:pt x="65047" y="51950"/>
                  </a:lnTo>
                  <a:lnTo>
                    <a:pt x="66772" y="53260"/>
                  </a:lnTo>
                  <a:lnTo>
                    <a:pt x="68453" y="54570"/>
                  </a:lnTo>
                  <a:lnTo>
                    <a:pt x="70090" y="55880"/>
                  </a:lnTo>
                  <a:lnTo>
                    <a:pt x="71683" y="57189"/>
                  </a:lnTo>
                  <a:lnTo>
                    <a:pt x="73233" y="58499"/>
                  </a:lnTo>
                  <a:lnTo>
                    <a:pt x="74739" y="59809"/>
                  </a:lnTo>
                  <a:lnTo>
                    <a:pt x="76201" y="61118"/>
                  </a:lnTo>
                  <a:lnTo>
                    <a:pt x="77620" y="62428"/>
                  </a:lnTo>
                  <a:lnTo>
                    <a:pt x="78995" y="63738"/>
                  </a:lnTo>
                  <a:lnTo>
                    <a:pt x="80327" y="65047"/>
                  </a:lnTo>
                  <a:lnTo>
                    <a:pt x="74652" y="72905"/>
                  </a:lnTo>
                  <a:lnTo>
                    <a:pt x="73517" y="71434"/>
                  </a:lnTo>
                  <a:lnTo>
                    <a:pt x="72382" y="69989"/>
                  </a:lnTo>
                  <a:lnTo>
                    <a:pt x="71247" y="68570"/>
                  </a:lnTo>
                  <a:lnTo>
                    <a:pt x="70111" y="67178"/>
                  </a:lnTo>
                  <a:lnTo>
                    <a:pt x="68976" y="65811"/>
                  </a:lnTo>
                  <a:lnTo>
                    <a:pt x="67841" y="64471"/>
                  </a:lnTo>
                  <a:lnTo>
                    <a:pt x="66706" y="63157"/>
                  </a:lnTo>
                  <a:lnTo>
                    <a:pt x="65571" y="61869"/>
                  </a:lnTo>
                  <a:lnTo>
                    <a:pt x="64436" y="60607"/>
                  </a:lnTo>
                  <a:lnTo>
                    <a:pt x="63301" y="59372"/>
                  </a:lnTo>
                  <a:lnTo>
                    <a:pt x="62633" y="61782"/>
                  </a:lnTo>
                  <a:lnTo>
                    <a:pt x="61852" y="64122"/>
                  </a:lnTo>
                  <a:lnTo>
                    <a:pt x="60957" y="66392"/>
                  </a:lnTo>
                  <a:lnTo>
                    <a:pt x="59948" y="68592"/>
                  </a:lnTo>
                  <a:lnTo>
                    <a:pt x="58826" y="70723"/>
                  </a:lnTo>
                  <a:lnTo>
                    <a:pt x="57591" y="72783"/>
                  </a:lnTo>
                  <a:lnTo>
                    <a:pt x="56242" y="74774"/>
                  </a:lnTo>
                  <a:lnTo>
                    <a:pt x="54779" y="76695"/>
                  </a:lnTo>
                  <a:lnTo>
                    <a:pt x="53203" y="78546"/>
                  </a:lnTo>
                  <a:lnTo>
                    <a:pt x="51514" y="80327"/>
                  </a:lnTo>
                  <a:lnTo>
                    <a:pt x="45402" y="74215"/>
                  </a:lnTo>
                  <a:lnTo>
                    <a:pt x="47655" y="71526"/>
                  </a:lnTo>
                  <a:lnTo>
                    <a:pt x="49698" y="68522"/>
                  </a:lnTo>
                  <a:lnTo>
                    <a:pt x="51531" y="65204"/>
                  </a:lnTo>
                  <a:lnTo>
                    <a:pt x="53155" y="61572"/>
                  </a:lnTo>
                  <a:lnTo>
                    <a:pt x="54570" y="57626"/>
                  </a:lnTo>
                  <a:lnTo>
                    <a:pt x="55775" y="53365"/>
                  </a:lnTo>
                  <a:lnTo>
                    <a:pt x="56770" y="48790"/>
                  </a:lnTo>
                  <a:lnTo>
                    <a:pt x="57556" y="43900"/>
                  </a:lnTo>
                  <a:lnTo>
                    <a:pt x="58132" y="38696"/>
                  </a:lnTo>
                  <a:lnTo>
                    <a:pt x="58499" y="33178"/>
                  </a:lnTo>
                  <a:lnTo>
                    <a:pt x="41910" y="33178"/>
                  </a:lnTo>
                  <a:lnTo>
                    <a:pt x="41813" y="34649"/>
                  </a:lnTo>
                  <a:lnTo>
                    <a:pt x="41700" y="36094"/>
                  </a:lnTo>
                  <a:lnTo>
                    <a:pt x="41569" y="37513"/>
                  </a:lnTo>
                  <a:lnTo>
                    <a:pt x="41421" y="38906"/>
                  </a:lnTo>
                  <a:lnTo>
                    <a:pt x="41255" y="40272"/>
                  </a:lnTo>
                  <a:lnTo>
                    <a:pt x="41071" y="41613"/>
                  </a:lnTo>
                  <a:lnTo>
                    <a:pt x="40870" y="42927"/>
                  </a:lnTo>
                  <a:lnTo>
                    <a:pt x="40652" y="44215"/>
                  </a:lnTo>
                  <a:lnTo>
                    <a:pt x="40416" y="45476"/>
                  </a:lnTo>
                  <a:lnTo>
                    <a:pt x="40163" y="46712"/>
                  </a:lnTo>
                  <a:lnTo>
                    <a:pt x="41626" y="47755"/>
                  </a:lnTo>
                  <a:lnTo>
                    <a:pt x="43045" y="48790"/>
                  </a:lnTo>
                  <a:lnTo>
                    <a:pt x="44420" y="49816"/>
                  </a:lnTo>
                  <a:lnTo>
                    <a:pt x="45751" y="50833"/>
                  </a:lnTo>
                  <a:lnTo>
                    <a:pt x="47039" y="51841"/>
                  </a:lnTo>
                  <a:lnTo>
                    <a:pt x="48283" y="52841"/>
                  </a:lnTo>
                  <a:lnTo>
                    <a:pt x="49484" y="53832"/>
                  </a:lnTo>
                  <a:lnTo>
                    <a:pt x="50641" y="54814"/>
                  </a:lnTo>
                  <a:lnTo>
                    <a:pt x="51754" y="55788"/>
                  </a:lnTo>
                  <a:lnTo>
                    <a:pt x="52824" y="56753"/>
                  </a:lnTo>
                  <a:lnTo>
                    <a:pt x="47148" y="64611"/>
                  </a:lnTo>
                  <a:lnTo>
                    <a:pt x="46271" y="63484"/>
                  </a:lnTo>
                  <a:lnTo>
                    <a:pt x="45385" y="62376"/>
                  </a:lnTo>
                  <a:lnTo>
                    <a:pt x="44490" y="61284"/>
                  </a:lnTo>
                  <a:lnTo>
                    <a:pt x="43586" y="60210"/>
                  </a:lnTo>
                  <a:lnTo>
                    <a:pt x="42673" y="59154"/>
                  </a:lnTo>
                  <a:lnTo>
                    <a:pt x="41752" y="58115"/>
                  </a:lnTo>
                  <a:lnTo>
                    <a:pt x="40822" y="57093"/>
                  </a:lnTo>
                  <a:lnTo>
                    <a:pt x="39884" y="56089"/>
                  </a:lnTo>
                  <a:lnTo>
                    <a:pt x="38937" y="55102"/>
                  </a:lnTo>
                  <a:lnTo>
                    <a:pt x="37980" y="54133"/>
                  </a:lnTo>
                  <a:lnTo>
                    <a:pt x="37216" y="56709"/>
                  </a:lnTo>
                  <a:lnTo>
                    <a:pt x="36322" y="59197"/>
                  </a:lnTo>
                  <a:lnTo>
                    <a:pt x="35296" y="61598"/>
                  </a:lnTo>
                  <a:lnTo>
                    <a:pt x="34139" y="63912"/>
                  </a:lnTo>
                  <a:lnTo>
                    <a:pt x="32851" y="66139"/>
                  </a:lnTo>
                  <a:lnTo>
                    <a:pt x="31432" y="68278"/>
                  </a:lnTo>
                  <a:lnTo>
                    <a:pt x="29882" y="70330"/>
                  </a:lnTo>
                  <a:lnTo>
                    <a:pt x="28201" y="72294"/>
                  </a:lnTo>
                  <a:lnTo>
                    <a:pt x="26390" y="74171"/>
                  </a:lnTo>
                  <a:lnTo>
                    <a:pt x="24447" y="75961"/>
                  </a:lnTo>
                  <a:lnTo>
                    <a:pt x="18335" y="69850"/>
                  </a:lnTo>
                  <a:lnTo>
                    <a:pt x="20841" y="67361"/>
                  </a:lnTo>
                  <a:lnTo>
                    <a:pt x="23120" y="64611"/>
                  </a:lnTo>
                  <a:lnTo>
                    <a:pt x="25172" y="61598"/>
                  </a:lnTo>
                  <a:lnTo>
                    <a:pt x="26997" y="58324"/>
                  </a:lnTo>
                  <a:lnTo>
                    <a:pt x="28594" y="54788"/>
                  </a:lnTo>
                  <a:lnTo>
                    <a:pt x="29965" y="50990"/>
                  </a:lnTo>
                  <a:lnTo>
                    <a:pt x="31109" y="46930"/>
                  </a:lnTo>
                  <a:lnTo>
                    <a:pt x="32026" y="42608"/>
                  </a:lnTo>
                  <a:lnTo>
                    <a:pt x="32715" y="38024"/>
                  </a:lnTo>
                  <a:lnTo>
                    <a:pt x="33178" y="33178"/>
                  </a:lnTo>
                  <a:lnTo>
                    <a:pt x="15716" y="33178"/>
                  </a:lnTo>
                  <a:lnTo>
                    <a:pt x="15716" y="95607"/>
                  </a:lnTo>
                  <a:lnTo>
                    <a:pt x="6985" y="95607"/>
                  </a:lnTo>
                  <a:lnTo>
                    <a:pt x="6985" y="24884"/>
                  </a:lnTo>
                  <a:lnTo>
                    <a:pt x="33615" y="24884"/>
                  </a:lnTo>
                  <a:lnTo>
                    <a:pt x="33615" y="8294"/>
                  </a:lnTo>
                  <a:lnTo>
                    <a:pt x="0" y="8294"/>
                  </a:lnTo>
                  <a:lnTo>
                    <a:pt x="0" y="0"/>
                  </a:lnTo>
                  <a:lnTo>
                    <a:pt x="98663" y="0"/>
                  </a:lnTo>
                  <a:lnTo>
                    <a:pt x="98663" y="8294"/>
                  </a:lnTo>
                  <a:lnTo>
                    <a:pt x="67667" y="8294"/>
                  </a:lnTo>
                  <a:lnTo>
                    <a:pt x="67667" y="248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2547049" y="1884325"/>
              <a:ext cx="16589" cy="16589"/>
            </a:xfrm>
            <a:custGeom>
              <a:avLst/>
              <a:pathLst>
                <a:path w="16589" h="16589">
                  <a:moveTo>
                    <a:pt x="16589" y="0"/>
                  </a:moveTo>
                  <a:lnTo>
                    <a:pt x="0" y="0"/>
                  </a:lnTo>
                  <a:lnTo>
                    <a:pt x="0" y="16589"/>
                  </a:lnTo>
                  <a:lnTo>
                    <a:pt x="16589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2667977" y="1870792"/>
              <a:ext cx="46275" cy="46275"/>
            </a:xfrm>
            <a:custGeom>
              <a:avLst/>
              <a:pathLst>
                <a:path w="46275" h="46275">
                  <a:moveTo>
                    <a:pt x="13533" y="0"/>
                  </a:moveTo>
                  <a:lnTo>
                    <a:pt x="22264" y="1746"/>
                  </a:lnTo>
                  <a:lnTo>
                    <a:pt x="21998" y="3304"/>
                  </a:lnTo>
                  <a:lnTo>
                    <a:pt x="21723" y="4837"/>
                  </a:lnTo>
                  <a:lnTo>
                    <a:pt x="21439" y="6343"/>
                  </a:lnTo>
                  <a:lnTo>
                    <a:pt x="21147" y="7823"/>
                  </a:lnTo>
                  <a:lnTo>
                    <a:pt x="20845" y="9276"/>
                  </a:lnTo>
                  <a:lnTo>
                    <a:pt x="20535" y="10704"/>
                  </a:lnTo>
                  <a:lnTo>
                    <a:pt x="20217" y="12105"/>
                  </a:lnTo>
                  <a:lnTo>
                    <a:pt x="19889" y="13481"/>
                  </a:lnTo>
                  <a:lnTo>
                    <a:pt x="19553" y="14830"/>
                  </a:lnTo>
                  <a:lnTo>
                    <a:pt x="19208" y="16152"/>
                  </a:lnTo>
                  <a:lnTo>
                    <a:pt x="46275" y="16152"/>
                  </a:lnTo>
                  <a:lnTo>
                    <a:pt x="46275" y="23137"/>
                  </a:lnTo>
                  <a:lnTo>
                    <a:pt x="46253" y="23292"/>
                  </a:lnTo>
                  <a:lnTo>
                    <a:pt x="46188" y="23583"/>
                  </a:lnTo>
                  <a:lnTo>
                    <a:pt x="46079" y="24008"/>
                  </a:lnTo>
                  <a:lnTo>
                    <a:pt x="45926" y="24569"/>
                  </a:lnTo>
                  <a:lnTo>
                    <a:pt x="45729" y="25266"/>
                  </a:lnTo>
                  <a:lnTo>
                    <a:pt x="45489" y="26097"/>
                  </a:lnTo>
                  <a:lnTo>
                    <a:pt x="45206" y="27064"/>
                  </a:lnTo>
                  <a:lnTo>
                    <a:pt x="44878" y="28167"/>
                  </a:lnTo>
                  <a:lnTo>
                    <a:pt x="44507" y="29404"/>
                  </a:lnTo>
                  <a:lnTo>
                    <a:pt x="44092" y="30777"/>
                  </a:lnTo>
                  <a:lnTo>
                    <a:pt x="43651" y="32203"/>
                  </a:lnTo>
                  <a:lnTo>
                    <a:pt x="43202" y="33597"/>
                  </a:lnTo>
                  <a:lnTo>
                    <a:pt x="42743" y="34962"/>
                  </a:lnTo>
                  <a:lnTo>
                    <a:pt x="42276" y="36295"/>
                  </a:lnTo>
                  <a:lnTo>
                    <a:pt x="41800" y="37598"/>
                  </a:lnTo>
                  <a:lnTo>
                    <a:pt x="41316" y="38871"/>
                  </a:lnTo>
                  <a:lnTo>
                    <a:pt x="40822" y="40113"/>
                  </a:lnTo>
                  <a:lnTo>
                    <a:pt x="40320" y="41325"/>
                  </a:lnTo>
                  <a:lnTo>
                    <a:pt x="39810" y="42505"/>
                  </a:lnTo>
                  <a:lnTo>
                    <a:pt x="39290" y="43656"/>
                  </a:lnTo>
                  <a:lnTo>
                    <a:pt x="30559" y="41473"/>
                  </a:lnTo>
                  <a:lnTo>
                    <a:pt x="31332" y="39801"/>
                  </a:lnTo>
                  <a:lnTo>
                    <a:pt x="32078" y="38103"/>
                  </a:lnTo>
                  <a:lnTo>
                    <a:pt x="32798" y="36378"/>
                  </a:lnTo>
                  <a:lnTo>
                    <a:pt x="33493" y="34628"/>
                  </a:lnTo>
                  <a:lnTo>
                    <a:pt x="34161" y="32851"/>
                  </a:lnTo>
                  <a:lnTo>
                    <a:pt x="34802" y="31048"/>
                  </a:lnTo>
                  <a:lnTo>
                    <a:pt x="35418" y="29219"/>
                  </a:lnTo>
                  <a:lnTo>
                    <a:pt x="36007" y="27363"/>
                  </a:lnTo>
                  <a:lnTo>
                    <a:pt x="36570" y="25482"/>
                  </a:lnTo>
                  <a:lnTo>
                    <a:pt x="37107" y="23574"/>
                  </a:lnTo>
                  <a:lnTo>
                    <a:pt x="17462" y="23574"/>
                  </a:lnTo>
                  <a:lnTo>
                    <a:pt x="16571" y="26237"/>
                  </a:lnTo>
                  <a:lnTo>
                    <a:pt x="15646" y="28813"/>
                  </a:lnTo>
                  <a:lnTo>
                    <a:pt x="14685" y="31301"/>
                  </a:lnTo>
                  <a:lnTo>
                    <a:pt x="13690" y="33702"/>
                  </a:lnTo>
                  <a:lnTo>
                    <a:pt x="12660" y="36016"/>
                  </a:lnTo>
                  <a:lnTo>
                    <a:pt x="11595" y="38242"/>
                  </a:lnTo>
                  <a:lnTo>
                    <a:pt x="10494" y="40382"/>
                  </a:lnTo>
                  <a:lnTo>
                    <a:pt x="9359" y="42433"/>
                  </a:lnTo>
                  <a:lnTo>
                    <a:pt x="8189" y="44398"/>
                  </a:lnTo>
                  <a:lnTo>
                    <a:pt x="6985" y="46275"/>
                  </a:lnTo>
                  <a:lnTo>
                    <a:pt x="0" y="40600"/>
                  </a:lnTo>
                  <a:lnTo>
                    <a:pt x="1864" y="37522"/>
                  </a:lnTo>
                  <a:lnTo>
                    <a:pt x="3614" y="34226"/>
                  </a:lnTo>
                  <a:lnTo>
                    <a:pt x="5251" y="30712"/>
                  </a:lnTo>
                  <a:lnTo>
                    <a:pt x="6775" y="26979"/>
                  </a:lnTo>
                  <a:lnTo>
                    <a:pt x="8185" y="23028"/>
                  </a:lnTo>
                  <a:lnTo>
                    <a:pt x="9482" y="18859"/>
                  </a:lnTo>
                  <a:lnTo>
                    <a:pt x="10665" y="14472"/>
                  </a:lnTo>
                  <a:lnTo>
                    <a:pt x="11734" y="9866"/>
                  </a:lnTo>
                  <a:lnTo>
                    <a:pt x="12690" y="50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2669287" y="1902661"/>
              <a:ext cx="47585" cy="68540"/>
            </a:xfrm>
            <a:custGeom>
              <a:avLst/>
              <a:pathLst>
                <a:path w="47585" h="68540">
                  <a:moveTo>
                    <a:pt x="22701" y="35361"/>
                  </a:moveTo>
                  <a:lnTo>
                    <a:pt x="21670" y="39229"/>
                  </a:lnTo>
                  <a:lnTo>
                    <a:pt x="20500" y="42975"/>
                  </a:lnTo>
                  <a:lnTo>
                    <a:pt x="19191" y="46598"/>
                  </a:lnTo>
                  <a:lnTo>
                    <a:pt x="17741" y="50099"/>
                  </a:lnTo>
                  <a:lnTo>
                    <a:pt x="16152" y="53478"/>
                  </a:lnTo>
                  <a:lnTo>
                    <a:pt x="14424" y="56735"/>
                  </a:lnTo>
                  <a:lnTo>
                    <a:pt x="12555" y="59870"/>
                  </a:lnTo>
                  <a:lnTo>
                    <a:pt x="10547" y="62882"/>
                  </a:lnTo>
                  <a:lnTo>
                    <a:pt x="8399" y="65772"/>
                  </a:lnTo>
                  <a:lnTo>
                    <a:pt x="6111" y="68540"/>
                  </a:lnTo>
                  <a:lnTo>
                    <a:pt x="0" y="61555"/>
                  </a:lnTo>
                  <a:lnTo>
                    <a:pt x="3400" y="57010"/>
                  </a:lnTo>
                  <a:lnTo>
                    <a:pt x="6443" y="52108"/>
                  </a:lnTo>
                  <a:lnTo>
                    <a:pt x="9128" y="46847"/>
                  </a:lnTo>
                  <a:lnTo>
                    <a:pt x="11455" y="41228"/>
                  </a:lnTo>
                  <a:lnTo>
                    <a:pt x="13424" y="35252"/>
                  </a:lnTo>
                  <a:lnTo>
                    <a:pt x="15035" y="28917"/>
                  </a:lnTo>
                  <a:lnTo>
                    <a:pt x="16288" y="22225"/>
                  </a:lnTo>
                  <a:lnTo>
                    <a:pt x="17183" y="15174"/>
                  </a:lnTo>
                  <a:lnTo>
                    <a:pt x="17720" y="7766"/>
                  </a:lnTo>
                  <a:lnTo>
                    <a:pt x="17899" y="0"/>
                  </a:lnTo>
                  <a:lnTo>
                    <a:pt x="26193" y="436"/>
                  </a:lnTo>
                  <a:lnTo>
                    <a:pt x="25320" y="19208"/>
                  </a:lnTo>
                  <a:lnTo>
                    <a:pt x="25377" y="20003"/>
                  </a:lnTo>
                  <a:lnTo>
                    <a:pt x="25547" y="20989"/>
                  </a:lnTo>
                  <a:lnTo>
                    <a:pt x="25831" y="22168"/>
                  </a:lnTo>
                  <a:lnTo>
                    <a:pt x="26228" y="23539"/>
                  </a:lnTo>
                  <a:lnTo>
                    <a:pt x="26739" y="25102"/>
                  </a:lnTo>
                  <a:lnTo>
                    <a:pt x="27363" y="26857"/>
                  </a:lnTo>
                  <a:lnTo>
                    <a:pt x="28101" y="28804"/>
                  </a:lnTo>
                  <a:lnTo>
                    <a:pt x="28952" y="30943"/>
                  </a:lnTo>
                  <a:lnTo>
                    <a:pt x="29917" y="33274"/>
                  </a:lnTo>
                  <a:lnTo>
                    <a:pt x="30995" y="35798"/>
                  </a:lnTo>
                  <a:lnTo>
                    <a:pt x="31620" y="37352"/>
                  </a:lnTo>
                  <a:lnTo>
                    <a:pt x="32270" y="38871"/>
                  </a:lnTo>
                  <a:lnTo>
                    <a:pt x="32947" y="40355"/>
                  </a:lnTo>
                  <a:lnTo>
                    <a:pt x="33650" y="41805"/>
                  </a:lnTo>
                  <a:lnTo>
                    <a:pt x="34379" y="43219"/>
                  </a:lnTo>
                  <a:lnTo>
                    <a:pt x="35134" y="44599"/>
                  </a:lnTo>
                  <a:lnTo>
                    <a:pt x="35915" y="45943"/>
                  </a:lnTo>
                  <a:lnTo>
                    <a:pt x="36723" y="47253"/>
                  </a:lnTo>
                  <a:lnTo>
                    <a:pt x="37557" y="48528"/>
                  </a:lnTo>
                  <a:lnTo>
                    <a:pt x="38417" y="49768"/>
                  </a:lnTo>
                  <a:lnTo>
                    <a:pt x="39294" y="50973"/>
                  </a:lnTo>
                  <a:lnTo>
                    <a:pt x="40181" y="52143"/>
                  </a:lnTo>
                  <a:lnTo>
                    <a:pt x="41076" y="53278"/>
                  </a:lnTo>
                  <a:lnTo>
                    <a:pt x="41979" y="54378"/>
                  </a:lnTo>
                  <a:lnTo>
                    <a:pt x="42892" y="55443"/>
                  </a:lnTo>
                  <a:lnTo>
                    <a:pt x="43813" y="56473"/>
                  </a:lnTo>
                  <a:lnTo>
                    <a:pt x="44743" y="57469"/>
                  </a:lnTo>
                  <a:lnTo>
                    <a:pt x="45681" y="58429"/>
                  </a:lnTo>
                  <a:lnTo>
                    <a:pt x="46629" y="59355"/>
                  </a:lnTo>
                  <a:lnTo>
                    <a:pt x="47585" y="60245"/>
                  </a:lnTo>
                  <a:lnTo>
                    <a:pt x="41473" y="68103"/>
                  </a:lnTo>
                  <a:lnTo>
                    <a:pt x="39164" y="65576"/>
                  </a:lnTo>
                  <a:lnTo>
                    <a:pt x="36950" y="62882"/>
                  </a:lnTo>
                  <a:lnTo>
                    <a:pt x="34833" y="60022"/>
                  </a:lnTo>
                  <a:lnTo>
                    <a:pt x="32812" y="56997"/>
                  </a:lnTo>
                  <a:lnTo>
                    <a:pt x="30886" y="53806"/>
                  </a:lnTo>
                  <a:lnTo>
                    <a:pt x="29057" y="50449"/>
                  </a:lnTo>
                  <a:lnTo>
                    <a:pt x="27324" y="46926"/>
                  </a:lnTo>
                  <a:lnTo>
                    <a:pt x="25687" y="43237"/>
                  </a:lnTo>
                  <a:lnTo>
                    <a:pt x="24146" y="393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2616463" y="1870792"/>
              <a:ext cx="52824" cy="31869"/>
            </a:xfrm>
            <a:custGeom>
              <a:avLst/>
              <a:pathLst>
                <a:path w="52824" h="31869">
                  <a:moveTo>
                    <a:pt x="0" y="7858"/>
                  </a:moveTo>
                  <a:lnTo>
                    <a:pt x="21828" y="7858"/>
                  </a:lnTo>
                  <a:lnTo>
                    <a:pt x="21828" y="0"/>
                  </a:lnTo>
                  <a:lnTo>
                    <a:pt x="30559" y="0"/>
                  </a:lnTo>
                  <a:lnTo>
                    <a:pt x="30559" y="7858"/>
                  </a:lnTo>
                  <a:lnTo>
                    <a:pt x="52824" y="7858"/>
                  </a:lnTo>
                  <a:lnTo>
                    <a:pt x="52824" y="16152"/>
                  </a:lnTo>
                  <a:lnTo>
                    <a:pt x="30559" y="16152"/>
                  </a:lnTo>
                  <a:lnTo>
                    <a:pt x="30559" y="24010"/>
                  </a:lnTo>
                  <a:lnTo>
                    <a:pt x="49331" y="24010"/>
                  </a:lnTo>
                  <a:lnTo>
                    <a:pt x="49331" y="31869"/>
                  </a:lnTo>
                  <a:lnTo>
                    <a:pt x="3492" y="31869"/>
                  </a:lnTo>
                  <a:lnTo>
                    <a:pt x="3492" y="24010"/>
                  </a:lnTo>
                  <a:lnTo>
                    <a:pt x="21828" y="24010"/>
                  </a:lnTo>
                  <a:lnTo>
                    <a:pt x="21828" y="16152"/>
                  </a:lnTo>
                  <a:lnTo>
                    <a:pt x="0" y="161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2621265" y="1910519"/>
              <a:ext cx="42783" cy="7858"/>
            </a:xfrm>
            <a:custGeom>
              <a:avLst/>
              <a:pathLst>
                <a:path w="42783" h="7858">
                  <a:moveTo>
                    <a:pt x="0" y="0"/>
                  </a:moveTo>
                  <a:lnTo>
                    <a:pt x="42783" y="0"/>
                  </a:lnTo>
                  <a:lnTo>
                    <a:pt x="42783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2615590" y="1925799"/>
              <a:ext cx="52387" cy="45402"/>
            </a:xfrm>
            <a:custGeom>
              <a:avLst/>
              <a:pathLst>
                <a:path w="52387" h="45402">
                  <a:moveTo>
                    <a:pt x="0" y="0"/>
                  </a:moveTo>
                  <a:lnTo>
                    <a:pt x="52387" y="0"/>
                  </a:lnTo>
                  <a:lnTo>
                    <a:pt x="52387" y="8294"/>
                  </a:lnTo>
                  <a:lnTo>
                    <a:pt x="31432" y="8294"/>
                  </a:lnTo>
                  <a:lnTo>
                    <a:pt x="31432" y="34051"/>
                  </a:lnTo>
                  <a:lnTo>
                    <a:pt x="31410" y="35239"/>
                  </a:lnTo>
                  <a:lnTo>
                    <a:pt x="31345" y="36356"/>
                  </a:lnTo>
                  <a:lnTo>
                    <a:pt x="31236" y="37404"/>
                  </a:lnTo>
                  <a:lnTo>
                    <a:pt x="31083" y="38382"/>
                  </a:lnTo>
                  <a:lnTo>
                    <a:pt x="30886" y="39290"/>
                  </a:lnTo>
                  <a:lnTo>
                    <a:pt x="30646" y="40128"/>
                  </a:lnTo>
                  <a:lnTo>
                    <a:pt x="30362" y="40897"/>
                  </a:lnTo>
                  <a:lnTo>
                    <a:pt x="30035" y="41595"/>
                  </a:lnTo>
                  <a:lnTo>
                    <a:pt x="29664" y="42224"/>
                  </a:lnTo>
                  <a:lnTo>
                    <a:pt x="29249" y="42783"/>
                  </a:lnTo>
                  <a:lnTo>
                    <a:pt x="28769" y="43280"/>
                  </a:lnTo>
                  <a:lnTo>
                    <a:pt x="28201" y="43726"/>
                  </a:lnTo>
                  <a:lnTo>
                    <a:pt x="27547" y="44119"/>
                  </a:lnTo>
                  <a:lnTo>
                    <a:pt x="26804" y="44459"/>
                  </a:lnTo>
                  <a:lnTo>
                    <a:pt x="25975" y="44747"/>
                  </a:lnTo>
                  <a:lnTo>
                    <a:pt x="25058" y="44983"/>
                  </a:lnTo>
                  <a:lnTo>
                    <a:pt x="24054" y="45166"/>
                  </a:lnTo>
                  <a:lnTo>
                    <a:pt x="22963" y="45297"/>
                  </a:lnTo>
                  <a:lnTo>
                    <a:pt x="21784" y="45376"/>
                  </a:lnTo>
                  <a:lnTo>
                    <a:pt x="20518" y="45402"/>
                  </a:lnTo>
                  <a:lnTo>
                    <a:pt x="19736" y="45398"/>
                  </a:lnTo>
                  <a:lnTo>
                    <a:pt x="18964" y="45385"/>
                  </a:lnTo>
                  <a:lnTo>
                    <a:pt x="18200" y="45363"/>
                  </a:lnTo>
                  <a:lnTo>
                    <a:pt x="17445" y="45332"/>
                  </a:lnTo>
                  <a:lnTo>
                    <a:pt x="16698" y="45293"/>
                  </a:lnTo>
                  <a:lnTo>
                    <a:pt x="15960" y="45245"/>
                  </a:lnTo>
                  <a:lnTo>
                    <a:pt x="15231" y="45188"/>
                  </a:lnTo>
                  <a:lnTo>
                    <a:pt x="14511" y="45123"/>
                  </a:lnTo>
                  <a:lnTo>
                    <a:pt x="13799" y="45048"/>
                  </a:lnTo>
                  <a:lnTo>
                    <a:pt x="13096" y="44965"/>
                  </a:lnTo>
                  <a:lnTo>
                    <a:pt x="11787" y="35798"/>
                  </a:lnTo>
                  <a:lnTo>
                    <a:pt x="12660" y="35964"/>
                  </a:lnTo>
                  <a:lnTo>
                    <a:pt x="13533" y="36112"/>
                  </a:lnTo>
                  <a:lnTo>
                    <a:pt x="14406" y="36243"/>
                  </a:lnTo>
                  <a:lnTo>
                    <a:pt x="15279" y="36356"/>
                  </a:lnTo>
                  <a:lnTo>
                    <a:pt x="16152" y="36452"/>
                  </a:lnTo>
                  <a:lnTo>
                    <a:pt x="17025" y="36531"/>
                  </a:lnTo>
                  <a:lnTo>
                    <a:pt x="17899" y="36592"/>
                  </a:lnTo>
                  <a:lnTo>
                    <a:pt x="18772" y="36636"/>
                  </a:lnTo>
                  <a:lnTo>
                    <a:pt x="19645" y="36662"/>
                  </a:lnTo>
                  <a:lnTo>
                    <a:pt x="20518" y="36671"/>
                  </a:lnTo>
                  <a:lnTo>
                    <a:pt x="20933" y="36627"/>
                  </a:lnTo>
                  <a:lnTo>
                    <a:pt x="21304" y="36496"/>
                  </a:lnTo>
                  <a:lnTo>
                    <a:pt x="21631" y="36278"/>
                  </a:lnTo>
                  <a:lnTo>
                    <a:pt x="21915" y="35972"/>
                  </a:lnTo>
                  <a:lnTo>
                    <a:pt x="22155" y="35579"/>
                  </a:lnTo>
                  <a:lnTo>
                    <a:pt x="22352" y="35099"/>
                  </a:lnTo>
                  <a:lnTo>
                    <a:pt x="22504" y="34532"/>
                  </a:lnTo>
                  <a:lnTo>
                    <a:pt x="22613" y="33877"/>
                  </a:lnTo>
                  <a:lnTo>
                    <a:pt x="22679" y="33135"/>
                  </a:lnTo>
                  <a:lnTo>
                    <a:pt x="22701" y="32305"/>
                  </a:lnTo>
                  <a:lnTo>
                    <a:pt x="22701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2651824" y="1937586"/>
              <a:ext cx="15279" cy="20518"/>
            </a:xfrm>
            <a:custGeom>
              <a:avLst/>
              <a:pathLst>
                <a:path w="15279" h="20518">
                  <a:moveTo>
                    <a:pt x="7421" y="0"/>
                  </a:moveTo>
                  <a:lnTo>
                    <a:pt x="8364" y="1501"/>
                  </a:lnTo>
                  <a:lnTo>
                    <a:pt x="9272" y="3038"/>
                  </a:lnTo>
                  <a:lnTo>
                    <a:pt x="10145" y="4610"/>
                  </a:lnTo>
                  <a:lnTo>
                    <a:pt x="10983" y="6216"/>
                  </a:lnTo>
                  <a:lnTo>
                    <a:pt x="11787" y="7858"/>
                  </a:lnTo>
                  <a:lnTo>
                    <a:pt x="12555" y="9534"/>
                  </a:lnTo>
                  <a:lnTo>
                    <a:pt x="13288" y="11245"/>
                  </a:lnTo>
                  <a:lnTo>
                    <a:pt x="13987" y="12992"/>
                  </a:lnTo>
                  <a:lnTo>
                    <a:pt x="14651" y="14773"/>
                  </a:lnTo>
                  <a:lnTo>
                    <a:pt x="15279" y="16589"/>
                  </a:lnTo>
                  <a:lnTo>
                    <a:pt x="6985" y="20518"/>
                  </a:lnTo>
                  <a:lnTo>
                    <a:pt x="6443" y="18619"/>
                  </a:lnTo>
                  <a:lnTo>
                    <a:pt x="5867" y="16763"/>
                  </a:lnTo>
                  <a:lnTo>
                    <a:pt x="5256" y="14952"/>
                  </a:lnTo>
                  <a:lnTo>
                    <a:pt x="4610" y="13184"/>
                  </a:lnTo>
                  <a:lnTo>
                    <a:pt x="3929" y="11459"/>
                  </a:lnTo>
                  <a:lnTo>
                    <a:pt x="3213" y="9778"/>
                  </a:lnTo>
                  <a:lnTo>
                    <a:pt x="2462" y="8141"/>
                  </a:lnTo>
                  <a:lnTo>
                    <a:pt x="1676" y="6548"/>
                  </a:lnTo>
                  <a:lnTo>
                    <a:pt x="855" y="4998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2615590" y="1938023"/>
              <a:ext cx="16589" cy="24447"/>
            </a:xfrm>
            <a:custGeom>
              <a:avLst/>
              <a:pathLst>
                <a:path w="16589" h="24447">
                  <a:moveTo>
                    <a:pt x="8294" y="0"/>
                  </a:moveTo>
                  <a:lnTo>
                    <a:pt x="16589" y="3055"/>
                  </a:lnTo>
                  <a:lnTo>
                    <a:pt x="15794" y="5548"/>
                  </a:lnTo>
                  <a:lnTo>
                    <a:pt x="14982" y="7962"/>
                  </a:lnTo>
                  <a:lnTo>
                    <a:pt x="14153" y="10298"/>
                  </a:lnTo>
                  <a:lnTo>
                    <a:pt x="13306" y="12555"/>
                  </a:lnTo>
                  <a:lnTo>
                    <a:pt x="12442" y="14733"/>
                  </a:lnTo>
                  <a:lnTo>
                    <a:pt x="11560" y="16833"/>
                  </a:lnTo>
                  <a:lnTo>
                    <a:pt x="10660" y="18855"/>
                  </a:lnTo>
                  <a:lnTo>
                    <a:pt x="9744" y="20797"/>
                  </a:lnTo>
                  <a:lnTo>
                    <a:pt x="8809" y="22661"/>
                  </a:lnTo>
                  <a:lnTo>
                    <a:pt x="7858" y="24447"/>
                  </a:lnTo>
                  <a:lnTo>
                    <a:pt x="0" y="20081"/>
                  </a:lnTo>
                  <a:lnTo>
                    <a:pt x="1104" y="18073"/>
                  </a:lnTo>
                  <a:lnTo>
                    <a:pt x="2147" y="16065"/>
                  </a:lnTo>
                  <a:lnTo>
                    <a:pt x="3130" y="14057"/>
                  </a:lnTo>
                  <a:lnTo>
                    <a:pt x="4051" y="12049"/>
                  </a:lnTo>
                  <a:lnTo>
                    <a:pt x="4911" y="10040"/>
                  </a:lnTo>
                  <a:lnTo>
                    <a:pt x="5710" y="8032"/>
                  </a:lnTo>
                  <a:lnTo>
                    <a:pt x="6448" y="6024"/>
                  </a:lnTo>
                  <a:lnTo>
                    <a:pt x="7124" y="4016"/>
                  </a:lnTo>
                  <a:lnTo>
                    <a:pt x="7740" y="20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2733898" y="1871665"/>
              <a:ext cx="89931" cy="19645"/>
            </a:xfrm>
            <a:custGeom>
              <a:avLst/>
              <a:pathLst>
                <a:path w="89931" h="19645">
                  <a:moveTo>
                    <a:pt x="44092" y="0"/>
                  </a:moveTo>
                  <a:lnTo>
                    <a:pt x="44686" y="1135"/>
                  </a:lnTo>
                  <a:lnTo>
                    <a:pt x="45245" y="2270"/>
                  </a:lnTo>
                  <a:lnTo>
                    <a:pt x="45769" y="3405"/>
                  </a:lnTo>
                  <a:lnTo>
                    <a:pt x="46258" y="4540"/>
                  </a:lnTo>
                  <a:lnTo>
                    <a:pt x="46712" y="5675"/>
                  </a:lnTo>
                  <a:lnTo>
                    <a:pt x="47131" y="6810"/>
                  </a:lnTo>
                  <a:lnTo>
                    <a:pt x="47515" y="7945"/>
                  </a:lnTo>
                  <a:lnTo>
                    <a:pt x="47864" y="9080"/>
                  </a:lnTo>
                  <a:lnTo>
                    <a:pt x="48179" y="10215"/>
                  </a:lnTo>
                  <a:lnTo>
                    <a:pt x="48458" y="11350"/>
                  </a:lnTo>
                  <a:lnTo>
                    <a:pt x="89931" y="11350"/>
                  </a:lnTo>
                  <a:lnTo>
                    <a:pt x="89931" y="19645"/>
                  </a:lnTo>
                  <a:lnTo>
                    <a:pt x="0" y="19645"/>
                  </a:lnTo>
                  <a:lnTo>
                    <a:pt x="0" y="11350"/>
                  </a:lnTo>
                  <a:lnTo>
                    <a:pt x="38417" y="11350"/>
                  </a:lnTo>
                  <a:lnTo>
                    <a:pt x="38146" y="10394"/>
                  </a:lnTo>
                  <a:lnTo>
                    <a:pt x="37858" y="9447"/>
                  </a:lnTo>
                  <a:lnTo>
                    <a:pt x="37553" y="8508"/>
                  </a:lnTo>
                  <a:lnTo>
                    <a:pt x="37230" y="7578"/>
                  </a:lnTo>
                  <a:lnTo>
                    <a:pt x="36889" y="6657"/>
                  </a:lnTo>
                  <a:lnTo>
                    <a:pt x="36531" y="5745"/>
                  </a:lnTo>
                  <a:lnTo>
                    <a:pt x="36156" y="4841"/>
                  </a:lnTo>
                  <a:lnTo>
                    <a:pt x="35763" y="3946"/>
                  </a:lnTo>
                  <a:lnTo>
                    <a:pt x="35352" y="3060"/>
                  </a:lnTo>
                  <a:lnTo>
                    <a:pt x="34925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2726477" y="1893493"/>
              <a:ext cx="98226" cy="78581"/>
            </a:xfrm>
            <a:custGeom>
              <a:avLst/>
              <a:pathLst>
                <a:path w="98226" h="78581">
                  <a:moveTo>
                    <a:pt x="69413" y="0"/>
                  </a:moveTo>
                  <a:lnTo>
                    <a:pt x="79454" y="3055"/>
                  </a:lnTo>
                  <a:lnTo>
                    <a:pt x="78816" y="4548"/>
                  </a:lnTo>
                  <a:lnTo>
                    <a:pt x="78127" y="6059"/>
                  </a:lnTo>
                  <a:lnTo>
                    <a:pt x="77385" y="7587"/>
                  </a:lnTo>
                  <a:lnTo>
                    <a:pt x="76590" y="9132"/>
                  </a:lnTo>
                  <a:lnTo>
                    <a:pt x="75743" y="10695"/>
                  </a:lnTo>
                  <a:lnTo>
                    <a:pt x="74844" y="12276"/>
                  </a:lnTo>
                  <a:lnTo>
                    <a:pt x="73892" y="13873"/>
                  </a:lnTo>
                  <a:lnTo>
                    <a:pt x="72888" y="15489"/>
                  </a:lnTo>
                  <a:lnTo>
                    <a:pt x="71831" y="17121"/>
                  </a:lnTo>
                  <a:lnTo>
                    <a:pt x="70723" y="18772"/>
                  </a:lnTo>
                  <a:lnTo>
                    <a:pt x="98226" y="18772"/>
                  </a:lnTo>
                  <a:lnTo>
                    <a:pt x="98226" y="27066"/>
                  </a:lnTo>
                  <a:lnTo>
                    <a:pt x="20955" y="27066"/>
                  </a:lnTo>
                  <a:lnTo>
                    <a:pt x="20955" y="48021"/>
                  </a:lnTo>
                  <a:lnTo>
                    <a:pt x="20828" y="51392"/>
                  </a:lnTo>
                  <a:lnTo>
                    <a:pt x="20448" y="54692"/>
                  </a:lnTo>
                  <a:lnTo>
                    <a:pt x="19815" y="57923"/>
                  </a:lnTo>
                  <a:lnTo>
                    <a:pt x="18929" y="61083"/>
                  </a:lnTo>
                  <a:lnTo>
                    <a:pt x="17789" y="64174"/>
                  </a:lnTo>
                  <a:lnTo>
                    <a:pt x="16397" y="67195"/>
                  </a:lnTo>
                  <a:lnTo>
                    <a:pt x="14751" y="70146"/>
                  </a:lnTo>
                  <a:lnTo>
                    <a:pt x="12852" y="73028"/>
                  </a:lnTo>
                  <a:lnTo>
                    <a:pt x="10700" y="75839"/>
                  </a:lnTo>
                  <a:lnTo>
                    <a:pt x="8294" y="78581"/>
                  </a:lnTo>
                  <a:lnTo>
                    <a:pt x="0" y="73779"/>
                  </a:lnTo>
                  <a:lnTo>
                    <a:pt x="2322" y="70958"/>
                  </a:lnTo>
                  <a:lnTo>
                    <a:pt x="4400" y="68086"/>
                  </a:lnTo>
                  <a:lnTo>
                    <a:pt x="6234" y="65161"/>
                  </a:lnTo>
                  <a:lnTo>
                    <a:pt x="7823" y="62183"/>
                  </a:lnTo>
                  <a:lnTo>
                    <a:pt x="9167" y="59154"/>
                  </a:lnTo>
                  <a:lnTo>
                    <a:pt x="10267" y="56072"/>
                  </a:lnTo>
                  <a:lnTo>
                    <a:pt x="11123" y="52937"/>
                  </a:lnTo>
                  <a:lnTo>
                    <a:pt x="11734" y="49750"/>
                  </a:lnTo>
                  <a:lnTo>
                    <a:pt x="12101" y="46511"/>
                  </a:lnTo>
                  <a:lnTo>
                    <a:pt x="12223" y="43219"/>
                  </a:lnTo>
                  <a:lnTo>
                    <a:pt x="12223" y="18772"/>
                  </a:lnTo>
                  <a:lnTo>
                    <a:pt x="60682" y="18772"/>
                  </a:lnTo>
                  <a:lnTo>
                    <a:pt x="61712" y="17170"/>
                  </a:lnTo>
                  <a:lnTo>
                    <a:pt x="62707" y="15506"/>
                  </a:lnTo>
                  <a:lnTo>
                    <a:pt x="63668" y="13782"/>
                  </a:lnTo>
                  <a:lnTo>
                    <a:pt x="64593" y="11996"/>
                  </a:lnTo>
                  <a:lnTo>
                    <a:pt x="65484" y="10150"/>
                  </a:lnTo>
                  <a:lnTo>
                    <a:pt x="66340" y="8242"/>
                  </a:lnTo>
                  <a:lnTo>
                    <a:pt x="67160" y="6273"/>
                  </a:lnTo>
                  <a:lnTo>
                    <a:pt x="67946" y="4243"/>
                  </a:lnTo>
                  <a:lnTo>
                    <a:pt x="68697" y="21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2753107" y="1893930"/>
              <a:ext cx="15716" cy="17025"/>
            </a:xfrm>
            <a:custGeom>
              <a:avLst/>
              <a:pathLst>
                <a:path w="15716" h="17025">
                  <a:moveTo>
                    <a:pt x="8731" y="0"/>
                  </a:moveTo>
                  <a:lnTo>
                    <a:pt x="9665" y="1239"/>
                  </a:lnTo>
                  <a:lnTo>
                    <a:pt x="10547" y="2514"/>
                  </a:lnTo>
                  <a:lnTo>
                    <a:pt x="11376" y="3824"/>
                  </a:lnTo>
                  <a:lnTo>
                    <a:pt x="12153" y="5168"/>
                  </a:lnTo>
                  <a:lnTo>
                    <a:pt x="12878" y="6548"/>
                  </a:lnTo>
                  <a:lnTo>
                    <a:pt x="13550" y="7962"/>
                  </a:lnTo>
                  <a:lnTo>
                    <a:pt x="14170" y="9412"/>
                  </a:lnTo>
                  <a:lnTo>
                    <a:pt x="14738" y="10896"/>
                  </a:lnTo>
                  <a:lnTo>
                    <a:pt x="15253" y="12415"/>
                  </a:lnTo>
                  <a:lnTo>
                    <a:pt x="15716" y="13969"/>
                  </a:lnTo>
                  <a:lnTo>
                    <a:pt x="6985" y="17025"/>
                  </a:lnTo>
                  <a:lnTo>
                    <a:pt x="6443" y="15467"/>
                  </a:lnTo>
                  <a:lnTo>
                    <a:pt x="5867" y="13935"/>
                  </a:lnTo>
                  <a:lnTo>
                    <a:pt x="5256" y="12428"/>
                  </a:lnTo>
                  <a:lnTo>
                    <a:pt x="4610" y="10948"/>
                  </a:lnTo>
                  <a:lnTo>
                    <a:pt x="3929" y="9495"/>
                  </a:lnTo>
                  <a:lnTo>
                    <a:pt x="3213" y="8067"/>
                  </a:lnTo>
                  <a:lnTo>
                    <a:pt x="2462" y="6666"/>
                  </a:lnTo>
                  <a:lnTo>
                    <a:pt x="1676" y="5291"/>
                  </a:lnTo>
                  <a:lnTo>
                    <a:pt x="855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2852207" y="1875158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2860938" y="1883452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2843039" y="1921870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2851334" y="1929728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2894117" y="1921870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2902411" y="1929728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2956109" y="1874284"/>
              <a:ext cx="89931" cy="97789"/>
            </a:xfrm>
            <a:custGeom>
              <a:avLst/>
              <a:pathLst>
                <a:path w="89931" h="97789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3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19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89"/>
                  </a:lnTo>
                  <a:lnTo>
                    <a:pt x="0" y="97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2972698" y="1894803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2978373" y="1915321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2987104" y="1923616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3104976" y="1870792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3109779" y="1909209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5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3065249" y="1879087"/>
              <a:ext cx="35798" cy="80764"/>
            </a:xfrm>
            <a:custGeom>
              <a:avLst/>
              <a:pathLst>
                <a:path w="35798" h="80764">
                  <a:moveTo>
                    <a:pt x="35798" y="0"/>
                  </a:moveTo>
                  <a:lnTo>
                    <a:pt x="35798" y="77271"/>
                  </a:lnTo>
                  <a:lnTo>
                    <a:pt x="27503" y="77271"/>
                  </a:lnTo>
                  <a:lnTo>
                    <a:pt x="27503" y="71159"/>
                  </a:lnTo>
                  <a:lnTo>
                    <a:pt x="8294" y="71159"/>
                  </a:lnTo>
                  <a:lnTo>
                    <a:pt x="8294" y="80764"/>
                  </a:lnTo>
                  <a:lnTo>
                    <a:pt x="0" y="80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073544" y="1886945"/>
              <a:ext cx="19208" cy="23574"/>
            </a:xfrm>
            <a:custGeom>
              <a:avLst/>
              <a:pathLst>
                <a:path w="19208" h="23574">
                  <a:moveTo>
                    <a:pt x="0" y="23574"/>
                  </a:moveTo>
                  <a:lnTo>
                    <a:pt x="19208" y="23574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073544" y="1918377"/>
              <a:ext cx="19208" cy="24010"/>
            </a:xfrm>
            <a:custGeom>
              <a:avLst/>
              <a:pathLst>
                <a:path w="19208" h="24010">
                  <a:moveTo>
                    <a:pt x="0" y="24010"/>
                  </a:moveTo>
                  <a:lnTo>
                    <a:pt x="19208" y="24010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2950433" y="1991493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5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2982302" y="1991056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7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6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001511" y="2017687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001511" y="2039515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001511" y="2062216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060884" y="1991056"/>
              <a:ext cx="99536" cy="101282"/>
            </a:xfrm>
            <a:custGeom>
              <a:avLst/>
              <a:pathLst>
                <a:path w="99536" h="101282">
                  <a:moveTo>
                    <a:pt x="99536" y="13096"/>
                  </a:moveTo>
                  <a:lnTo>
                    <a:pt x="99536" y="21391"/>
                  </a:lnTo>
                  <a:lnTo>
                    <a:pt x="20081" y="21391"/>
                  </a:lnTo>
                  <a:lnTo>
                    <a:pt x="20081" y="53697"/>
                  </a:lnTo>
                  <a:lnTo>
                    <a:pt x="19964" y="59123"/>
                  </a:lnTo>
                  <a:lnTo>
                    <a:pt x="19610" y="64401"/>
                  </a:lnTo>
                  <a:lnTo>
                    <a:pt x="19021" y="69531"/>
                  </a:lnTo>
                  <a:lnTo>
                    <a:pt x="18195" y="74512"/>
                  </a:lnTo>
                  <a:lnTo>
                    <a:pt x="17135" y="79345"/>
                  </a:lnTo>
                  <a:lnTo>
                    <a:pt x="15838" y="84029"/>
                  </a:lnTo>
                  <a:lnTo>
                    <a:pt x="14306" y="88565"/>
                  </a:lnTo>
                  <a:lnTo>
                    <a:pt x="12538" y="92952"/>
                  </a:lnTo>
                  <a:lnTo>
                    <a:pt x="10534" y="97191"/>
                  </a:lnTo>
                  <a:lnTo>
                    <a:pt x="8294" y="101282"/>
                  </a:lnTo>
                  <a:lnTo>
                    <a:pt x="0" y="96480"/>
                  </a:lnTo>
                  <a:lnTo>
                    <a:pt x="1187" y="93976"/>
                  </a:lnTo>
                  <a:lnTo>
                    <a:pt x="2305" y="91529"/>
                  </a:lnTo>
                  <a:lnTo>
                    <a:pt x="3352" y="89139"/>
                  </a:lnTo>
                  <a:lnTo>
                    <a:pt x="4330" y="86806"/>
                  </a:lnTo>
                  <a:lnTo>
                    <a:pt x="5238" y="84529"/>
                  </a:lnTo>
                  <a:lnTo>
                    <a:pt x="6076" y="82309"/>
                  </a:lnTo>
                  <a:lnTo>
                    <a:pt x="6845" y="80146"/>
                  </a:lnTo>
                  <a:lnTo>
                    <a:pt x="7543" y="78039"/>
                  </a:lnTo>
                  <a:lnTo>
                    <a:pt x="8172" y="75990"/>
                  </a:lnTo>
                  <a:lnTo>
                    <a:pt x="8731" y="73997"/>
                  </a:lnTo>
                  <a:lnTo>
                    <a:pt x="9228" y="71995"/>
                  </a:lnTo>
                  <a:lnTo>
                    <a:pt x="9674" y="69919"/>
                  </a:lnTo>
                  <a:lnTo>
                    <a:pt x="10067" y="67769"/>
                  </a:lnTo>
                  <a:lnTo>
                    <a:pt x="10407" y="65545"/>
                  </a:lnTo>
                  <a:lnTo>
                    <a:pt x="10695" y="63246"/>
                  </a:lnTo>
                  <a:lnTo>
                    <a:pt x="10931" y="60874"/>
                  </a:lnTo>
                  <a:lnTo>
                    <a:pt x="11114" y="58427"/>
                  </a:lnTo>
                  <a:lnTo>
                    <a:pt x="11245" y="55906"/>
                  </a:lnTo>
                  <a:lnTo>
                    <a:pt x="11324" y="53310"/>
                  </a:lnTo>
                  <a:lnTo>
                    <a:pt x="11350" y="50641"/>
                  </a:lnTo>
                  <a:lnTo>
                    <a:pt x="11350" y="13096"/>
                  </a:lnTo>
                  <a:lnTo>
                    <a:pt x="52824" y="13096"/>
                  </a:lnTo>
                  <a:lnTo>
                    <a:pt x="52461" y="12053"/>
                  </a:lnTo>
                  <a:lnTo>
                    <a:pt x="52073" y="11018"/>
                  </a:lnTo>
                  <a:lnTo>
                    <a:pt x="51658" y="9992"/>
                  </a:lnTo>
                  <a:lnTo>
                    <a:pt x="51217" y="8975"/>
                  </a:lnTo>
                  <a:lnTo>
                    <a:pt x="50750" y="7967"/>
                  </a:lnTo>
                  <a:lnTo>
                    <a:pt x="50257" y="6967"/>
                  </a:lnTo>
                  <a:lnTo>
                    <a:pt x="49737" y="5976"/>
                  </a:lnTo>
                  <a:lnTo>
                    <a:pt x="49191" y="4994"/>
                  </a:lnTo>
                  <a:lnTo>
                    <a:pt x="48619" y="4020"/>
                  </a:lnTo>
                  <a:lnTo>
                    <a:pt x="48021" y="3055"/>
                  </a:lnTo>
                  <a:lnTo>
                    <a:pt x="56753" y="0"/>
                  </a:lnTo>
                  <a:lnTo>
                    <a:pt x="57517" y="1231"/>
                  </a:lnTo>
                  <a:lnTo>
                    <a:pt x="58237" y="2479"/>
                  </a:lnTo>
                  <a:lnTo>
                    <a:pt x="58914" y="3745"/>
                  </a:lnTo>
                  <a:lnTo>
                    <a:pt x="59547" y="5029"/>
                  </a:lnTo>
                  <a:lnTo>
                    <a:pt x="60136" y="6330"/>
                  </a:lnTo>
                  <a:lnTo>
                    <a:pt x="60682" y="7648"/>
                  </a:lnTo>
                  <a:lnTo>
                    <a:pt x="61184" y="8984"/>
                  </a:lnTo>
                  <a:lnTo>
                    <a:pt x="61642" y="10337"/>
                  </a:lnTo>
                  <a:lnTo>
                    <a:pt x="62057" y="11708"/>
                  </a:lnTo>
                  <a:lnTo>
                    <a:pt x="62428" y="130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3168714" y="52534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3168714" y="45993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3168714" y="39453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3168714" y="32912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3168714" y="2637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3168714" y="198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3203509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4231143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5258778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6286412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7314046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834168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317679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318672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4146423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420443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421436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426658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427651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171165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23206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24199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529422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530415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6197435" y="570741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625970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626963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632185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633178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7223378" y="5708556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7232436" y="5720283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728733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729726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734949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735942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8252922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831496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832490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837712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838705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2021-01-05T00:09:53Z</dcterms:modified>
</cp:coreProperties>
</file>