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545557" y="1973107"/>
              <a:ext cx="879440" cy="1808317"/>
            </a:xfrm>
            <a:custGeom>
              <a:avLst/>
              <a:pathLst>
                <a:path w="879440" h="1808317">
                  <a:moveTo>
                    <a:pt x="0" y="1808317"/>
                  </a:moveTo>
                  <a:lnTo>
                    <a:pt x="30325" y="1753832"/>
                  </a:lnTo>
                  <a:lnTo>
                    <a:pt x="60651" y="1699347"/>
                  </a:lnTo>
                  <a:lnTo>
                    <a:pt x="90976" y="1644862"/>
                  </a:lnTo>
                  <a:lnTo>
                    <a:pt x="121302" y="1590377"/>
                  </a:lnTo>
                  <a:lnTo>
                    <a:pt x="151627" y="1535892"/>
                  </a:lnTo>
                  <a:lnTo>
                    <a:pt x="181953" y="1481408"/>
                  </a:lnTo>
                  <a:lnTo>
                    <a:pt x="212278" y="1426923"/>
                  </a:lnTo>
                  <a:lnTo>
                    <a:pt x="242604" y="1372438"/>
                  </a:lnTo>
                  <a:lnTo>
                    <a:pt x="272929" y="1317953"/>
                  </a:lnTo>
                  <a:lnTo>
                    <a:pt x="303255" y="1263468"/>
                  </a:lnTo>
                  <a:lnTo>
                    <a:pt x="333580" y="1208983"/>
                  </a:lnTo>
                  <a:lnTo>
                    <a:pt x="363906" y="1154498"/>
                  </a:lnTo>
                  <a:lnTo>
                    <a:pt x="394232" y="1100013"/>
                  </a:lnTo>
                  <a:lnTo>
                    <a:pt x="424557" y="1045528"/>
                  </a:lnTo>
                  <a:lnTo>
                    <a:pt x="454883" y="991043"/>
                  </a:lnTo>
                  <a:lnTo>
                    <a:pt x="485208" y="936559"/>
                  </a:lnTo>
                  <a:lnTo>
                    <a:pt x="515534" y="882074"/>
                  </a:lnTo>
                  <a:lnTo>
                    <a:pt x="545859" y="827589"/>
                  </a:lnTo>
                  <a:lnTo>
                    <a:pt x="576185" y="773104"/>
                  </a:lnTo>
                  <a:lnTo>
                    <a:pt x="606510" y="718619"/>
                  </a:lnTo>
                  <a:lnTo>
                    <a:pt x="636836" y="664134"/>
                  </a:lnTo>
                  <a:lnTo>
                    <a:pt x="667161" y="609649"/>
                  </a:lnTo>
                  <a:lnTo>
                    <a:pt x="697487" y="555164"/>
                  </a:lnTo>
                  <a:lnTo>
                    <a:pt x="727813" y="500679"/>
                  </a:lnTo>
                  <a:lnTo>
                    <a:pt x="758138" y="446195"/>
                  </a:lnTo>
                  <a:lnTo>
                    <a:pt x="788464" y="391710"/>
                  </a:lnTo>
                  <a:lnTo>
                    <a:pt x="818789" y="337225"/>
                  </a:lnTo>
                  <a:lnTo>
                    <a:pt x="849115" y="282740"/>
                  </a:lnTo>
                  <a:lnTo>
                    <a:pt x="879440" y="228255"/>
                  </a:lnTo>
                  <a:lnTo>
                    <a:pt x="825447" y="199389"/>
                  </a:lnTo>
                  <a:lnTo>
                    <a:pt x="770508" y="172368"/>
                  </a:lnTo>
                  <a:lnTo>
                    <a:pt x="714685" y="147222"/>
                  </a:lnTo>
                  <a:lnTo>
                    <a:pt x="658043" y="123980"/>
                  </a:lnTo>
                  <a:lnTo>
                    <a:pt x="600647" y="102669"/>
                  </a:lnTo>
                  <a:lnTo>
                    <a:pt x="542562" y="83313"/>
                  </a:lnTo>
                  <a:lnTo>
                    <a:pt x="483855" y="65935"/>
                  </a:lnTo>
                  <a:lnTo>
                    <a:pt x="424593" y="50554"/>
                  </a:lnTo>
                  <a:lnTo>
                    <a:pt x="364845" y="37187"/>
                  </a:lnTo>
                  <a:lnTo>
                    <a:pt x="304679" y="25852"/>
                  </a:lnTo>
                  <a:lnTo>
                    <a:pt x="244163" y="16559"/>
                  </a:lnTo>
                  <a:lnTo>
                    <a:pt x="183368" y="9321"/>
                  </a:lnTo>
                  <a:lnTo>
                    <a:pt x="122362" y="4144"/>
                  </a:lnTo>
                  <a:lnTo>
                    <a:pt x="61216" y="1036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F564E3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545557" y="2201362"/>
              <a:ext cx="1808218" cy="2602074"/>
            </a:xfrm>
            <a:custGeom>
              <a:avLst/>
              <a:pathLst>
                <a:path w="1808218" h="2602074">
                  <a:moveTo>
                    <a:pt x="0" y="1580062"/>
                  </a:moveTo>
                  <a:lnTo>
                    <a:pt x="51441" y="1615303"/>
                  </a:lnTo>
                  <a:lnTo>
                    <a:pt x="102883" y="1650545"/>
                  </a:lnTo>
                  <a:lnTo>
                    <a:pt x="154325" y="1685787"/>
                  </a:lnTo>
                  <a:lnTo>
                    <a:pt x="205767" y="1721029"/>
                  </a:lnTo>
                  <a:lnTo>
                    <a:pt x="257208" y="1756271"/>
                  </a:lnTo>
                  <a:lnTo>
                    <a:pt x="308650" y="1791512"/>
                  </a:lnTo>
                  <a:lnTo>
                    <a:pt x="360092" y="1826754"/>
                  </a:lnTo>
                  <a:lnTo>
                    <a:pt x="411534" y="1861996"/>
                  </a:lnTo>
                  <a:lnTo>
                    <a:pt x="462976" y="1897238"/>
                  </a:lnTo>
                  <a:lnTo>
                    <a:pt x="514417" y="1932480"/>
                  </a:lnTo>
                  <a:lnTo>
                    <a:pt x="565859" y="1967722"/>
                  </a:lnTo>
                  <a:lnTo>
                    <a:pt x="617301" y="2002963"/>
                  </a:lnTo>
                  <a:lnTo>
                    <a:pt x="668743" y="2038205"/>
                  </a:lnTo>
                  <a:lnTo>
                    <a:pt x="720184" y="2073447"/>
                  </a:lnTo>
                  <a:lnTo>
                    <a:pt x="771626" y="2108689"/>
                  </a:lnTo>
                  <a:lnTo>
                    <a:pt x="823068" y="2143931"/>
                  </a:lnTo>
                  <a:lnTo>
                    <a:pt x="874510" y="2179172"/>
                  </a:lnTo>
                  <a:lnTo>
                    <a:pt x="925952" y="2214414"/>
                  </a:lnTo>
                  <a:lnTo>
                    <a:pt x="977393" y="2249656"/>
                  </a:lnTo>
                  <a:lnTo>
                    <a:pt x="1028835" y="2284898"/>
                  </a:lnTo>
                  <a:lnTo>
                    <a:pt x="1080277" y="2320140"/>
                  </a:lnTo>
                  <a:lnTo>
                    <a:pt x="1131719" y="2355382"/>
                  </a:lnTo>
                  <a:lnTo>
                    <a:pt x="1183160" y="2390623"/>
                  </a:lnTo>
                  <a:lnTo>
                    <a:pt x="1234602" y="2425865"/>
                  </a:lnTo>
                  <a:lnTo>
                    <a:pt x="1286044" y="2461107"/>
                  </a:lnTo>
                  <a:lnTo>
                    <a:pt x="1337486" y="2496349"/>
                  </a:lnTo>
                  <a:lnTo>
                    <a:pt x="1388928" y="2531591"/>
                  </a:lnTo>
                  <a:lnTo>
                    <a:pt x="1440369" y="2566832"/>
                  </a:lnTo>
                  <a:lnTo>
                    <a:pt x="1491811" y="2602074"/>
                  </a:lnTo>
                  <a:lnTo>
                    <a:pt x="1525642" y="2550848"/>
                  </a:lnTo>
                  <a:lnTo>
                    <a:pt x="1557715" y="2498503"/>
                  </a:lnTo>
                  <a:lnTo>
                    <a:pt x="1587993" y="2445099"/>
                  </a:lnTo>
                  <a:lnTo>
                    <a:pt x="1616440" y="2390699"/>
                  </a:lnTo>
                  <a:lnTo>
                    <a:pt x="1643024" y="2335364"/>
                  </a:lnTo>
                  <a:lnTo>
                    <a:pt x="1667715" y="2279158"/>
                  </a:lnTo>
                  <a:lnTo>
                    <a:pt x="1690484" y="2222147"/>
                  </a:lnTo>
                  <a:lnTo>
                    <a:pt x="1711305" y="2164396"/>
                  </a:lnTo>
                  <a:lnTo>
                    <a:pt x="1730153" y="2105972"/>
                  </a:lnTo>
                  <a:lnTo>
                    <a:pt x="1747007" y="2046941"/>
                  </a:lnTo>
                  <a:lnTo>
                    <a:pt x="1761848" y="1987372"/>
                  </a:lnTo>
                  <a:lnTo>
                    <a:pt x="1774658" y="1927334"/>
                  </a:lnTo>
                  <a:lnTo>
                    <a:pt x="1785423" y="1866896"/>
                  </a:lnTo>
                  <a:lnTo>
                    <a:pt x="1794131" y="1806127"/>
                  </a:lnTo>
                  <a:lnTo>
                    <a:pt x="1800770" y="1745098"/>
                  </a:lnTo>
                  <a:lnTo>
                    <a:pt x="1805334" y="1683878"/>
                  </a:lnTo>
                  <a:lnTo>
                    <a:pt x="1807818" y="1622539"/>
                  </a:lnTo>
                  <a:lnTo>
                    <a:pt x="1808218" y="1561150"/>
                  </a:lnTo>
                  <a:lnTo>
                    <a:pt x="1806534" y="1499784"/>
                  </a:lnTo>
                  <a:lnTo>
                    <a:pt x="1802768" y="1438510"/>
                  </a:lnTo>
                  <a:lnTo>
                    <a:pt x="1796925" y="1377399"/>
                  </a:lnTo>
                  <a:lnTo>
                    <a:pt x="1789010" y="1316522"/>
                  </a:lnTo>
                  <a:lnTo>
                    <a:pt x="1779034" y="1255948"/>
                  </a:lnTo>
                  <a:lnTo>
                    <a:pt x="1767007" y="1195748"/>
                  </a:lnTo>
                  <a:lnTo>
                    <a:pt x="1752944" y="1135991"/>
                  </a:lnTo>
                  <a:lnTo>
                    <a:pt x="1736860" y="1076746"/>
                  </a:lnTo>
                  <a:lnTo>
                    <a:pt x="1718775" y="1018081"/>
                  </a:lnTo>
                  <a:lnTo>
                    <a:pt x="1698709" y="960063"/>
                  </a:lnTo>
                  <a:lnTo>
                    <a:pt x="1676685" y="902760"/>
                  </a:lnTo>
                  <a:lnTo>
                    <a:pt x="1652729" y="846238"/>
                  </a:lnTo>
                  <a:lnTo>
                    <a:pt x="1626868" y="790561"/>
                  </a:lnTo>
                  <a:lnTo>
                    <a:pt x="1599132" y="735794"/>
                  </a:lnTo>
                  <a:lnTo>
                    <a:pt x="1569553" y="682001"/>
                  </a:lnTo>
                  <a:lnTo>
                    <a:pt x="1538165" y="629242"/>
                  </a:lnTo>
                  <a:lnTo>
                    <a:pt x="1505005" y="577579"/>
                  </a:lnTo>
                  <a:lnTo>
                    <a:pt x="1470110" y="527072"/>
                  </a:lnTo>
                  <a:lnTo>
                    <a:pt x="1433520" y="477778"/>
                  </a:lnTo>
                  <a:lnTo>
                    <a:pt x="1395279" y="429754"/>
                  </a:lnTo>
                  <a:lnTo>
                    <a:pt x="1355429" y="383056"/>
                  </a:lnTo>
                  <a:lnTo>
                    <a:pt x="1314018" y="337738"/>
                  </a:lnTo>
                  <a:lnTo>
                    <a:pt x="1271091" y="293851"/>
                  </a:lnTo>
                  <a:lnTo>
                    <a:pt x="1226700" y="251447"/>
                  </a:lnTo>
                  <a:lnTo>
                    <a:pt x="1180896" y="210574"/>
                  </a:lnTo>
                  <a:lnTo>
                    <a:pt x="1133730" y="171279"/>
                  </a:lnTo>
                  <a:lnTo>
                    <a:pt x="1085258" y="133608"/>
                  </a:lnTo>
                  <a:lnTo>
                    <a:pt x="1035534" y="97604"/>
                  </a:lnTo>
                  <a:lnTo>
                    <a:pt x="984618" y="63309"/>
                  </a:lnTo>
                  <a:lnTo>
                    <a:pt x="932566" y="30761"/>
                  </a:lnTo>
                  <a:lnTo>
                    <a:pt x="879440" y="0"/>
                  </a:lnTo>
                  <a:lnTo>
                    <a:pt x="849115" y="54484"/>
                  </a:lnTo>
                  <a:lnTo>
                    <a:pt x="818789" y="108969"/>
                  </a:lnTo>
                  <a:lnTo>
                    <a:pt x="788464" y="163454"/>
                  </a:lnTo>
                  <a:lnTo>
                    <a:pt x="758138" y="217939"/>
                  </a:lnTo>
                  <a:lnTo>
                    <a:pt x="727813" y="272424"/>
                  </a:lnTo>
                  <a:lnTo>
                    <a:pt x="697487" y="326909"/>
                  </a:lnTo>
                  <a:lnTo>
                    <a:pt x="667161" y="381394"/>
                  </a:lnTo>
                  <a:lnTo>
                    <a:pt x="636836" y="435879"/>
                  </a:lnTo>
                  <a:lnTo>
                    <a:pt x="606510" y="490364"/>
                  </a:lnTo>
                  <a:lnTo>
                    <a:pt x="576185" y="544848"/>
                  </a:lnTo>
                  <a:lnTo>
                    <a:pt x="545859" y="599333"/>
                  </a:lnTo>
                  <a:lnTo>
                    <a:pt x="515534" y="653818"/>
                  </a:lnTo>
                  <a:lnTo>
                    <a:pt x="485208" y="708303"/>
                  </a:lnTo>
                  <a:lnTo>
                    <a:pt x="454883" y="762788"/>
                  </a:lnTo>
                  <a:lnTo>
                    <a:pt x="424557" y="817273"/>
                  </a:lnTo>
                  <a:lnTo>
                    <a:pt x="394232" y="871758"/>
                  </a:lnTo>
                  <a:lnTo>
                    <a:pt x="363906" y="926243"/>
                  </a:lnTo>
                  <a:lnTo>
                    <a:pt x="333580" y="980728"/>
                  </a:lnTo>
                  <a:lnTo>
                    <a:pt x="303255" y="1035213"/>
                  </a:lnTo>
                  <a:lnTo>
                    <a:pt x="272929" y="1089697"/>
                  </a:lnTo>
                  <a:lnTo>
                    <a:pt x="242604" y="1144182"/>
                  </a:lnTo>
                  <a:lnTo>
                    <a:pt x="212278" y="1198667"/>
                  </a:lnTo>
                  <a:lnTo>
                    <a:pt x="181953" y="1253152"/>
                  </a:lnTo>
                  <a:lnTo>
                    <a:pt x="151627" y="1307637"/>
                  </a:lnTo>
                  <a:lnTo>
                    <a:pt x="121302" y="1362122"/>
                  </a:lnTo>
                  <a:lnTo>
                    <a:pt x="90976" y="1416607"/>
                  </a:lnTo>
                  <a:lnTo>
                    <a:pt x="60651" y="1471092"/>
                  </a:lnTo>
                  <a:lnTo>
                    <a:pt x="30325" y="152557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545557" y="3781425"/>
              <a:ext cx="1491811" cy="1358582"/>
            </a:xfrm>
            <a:custGeom>
              <a:avLst/>
              <a:pathLst>
                <a:path w="1491811" h="1358582">
                  <a:moveTo>
                    <a:pt x="0" y="0"/>
                  </a:moveTo>
                  <a:lnTo>
                    <a:pt x="41152" y="46847"/>
                  </a:lnTo>
                  <a:lnTo>
                    <a:pt x="82305" y="93695"/>
                  </a:lnTo>
                  <a:lnTo>
                    <a:pt x="123457" y="140543"/>
                  </a:lnTo>
                  <a:lnTo>
                    <a:pt x="164610" y="187390"/>
                  </a:lnTo>
                  <a:lnTo>
                    <a:pt x="205763" y="234238"/>
                  </a:lnTo>
                  <a:lnTo>
                    <a:pt x="246915" y="281086"/>
                  </a:lnTo>
                  <a:lnTo>
                    <a:pt x="288068" y="327933"/>
                  </a:lnTo>
                  <a:lnTo>
                    <a:pt x="329220" y="374781"/>
                  </a:lnTo>
                  <a:lnTo>
                    <a:pt x="370373" y="421629"/>
                  </a:lnTo>
                  <a:lnTo>
                    <a:pt x="411526" y="468476"/>
                  </a:lnTo>
                  <a:lnTo>
                    <a:pt x="452678" y="515324"/>
                  </a:lnTo>
                  <a:lnTo>
                    <a:pt x="493831" y="562172"/>
                  </a:lnTo>
                  <a:lnTo>
                    <a:pt x="534984" y="609019"/>
                  </a:lnTo>
                  <a:lnTo>
                    <a:pt x="576136" y="655867"/>
                  </a:lnTo>
                  <a:lnTo>
                    <a:pt x="617289" y="702715"/>
                  </a:lnTo>
                  <a:lnTo>
                    <a:pt x="658441" y="749562"/>
                  </a:lnTo>
                  <a:lnTo>
                    <a:pt x="699594" y="796410"/>
                  </a:lnTo>
                  <a:lnTo>
                    <a:pt x="740747" y="843258"/>
                  </a:lnTo>
                  <a:lnTo>
                    <a:pt x="781899" y="890105"/>
                  </a:lnTo>
                  <a:lnTo>
                    <a:pt x="823052" y="936953"/>
                  </a:lnTo>
                  <a:lnTo>
                    <a:pt x="864205" y="983801"/>
                  </a:lnTo>
                  <a:lnTo>
                    <a:pt x="905357" y="1030648"/>
                  </a:lnTo>
                  <a:lnTo>
                    <a:pt x="946510" y="1077496"/>
                  </a:lnTo>
                  <a:lnTo>
                    <a:pt x="987662" y="1124344"/>
                  </a:lnTo>
                  <a:lnTo>
                    <a:pt x="1028815" y="1171191"/>
                  </a:lnTo>
                  <a:lnTo>
                    <a:pt x="1069968" y="1218039"/>
                  </a:lnTo>
                  <a:lnTo>
                    <a:pt x="1111120" y="1264887"/>
                  </a:lnTo>
                  <a:lnTo>
                    <a:pt x="1152273" y="1311734"/>
                  </a:lnTo>
                  <a:lnTo>
                    <a:pt x="1193425" y="1358582"/>
                  </a:lnTo>
                  <a:lnTo>
                    <a:pt x="1241059" y="1315212"/>
                  </a:lnTo>
                  <a:lnTo>
                    <a:pt x="1287117" y="1270173"/>
                  </a:lnTo>
                  <a:lnTo>
                    <a:pt x="1331542" y="1223522"/>
                  </a:lnTo>
                  <a:lnTo>
                    <a:pt x="1374276" y="1175319"/>
                  </a:lnTo>
                  <a:lnTo>
                    <a:pt x="1415267" y="1125623"/>
                  </a:lnTo>
                  <a:lnTo>
                    <a:pt x="1454462" y="1074500"/>
                  </a:lnTo>
                  <a:lnTo>
                    <a:pt x="1491811" y="1022012"/>
                  </a:lnTo>
                  <a:lnTo>
                    <a:pt x="1440369" y="986770"/>
                  </a:lnTo>
                  <a:lnTo>
                    <a:pt x="1388928" y="951529"/>
                  </a:lnTo>
                  <a:lnTo>
                    <a:pt x="1337486" y="916287"/>
                  </a:lnTo>
                  <a:lnTo>
                    <a:pt x="1286044" y="881045"/>
                  </a:lnTo>
                  <a:lnTo>
                    <a:pt x="1234602" y="845803"/>
                  </a:lnTo>
                  <a:lnTo>
                    <a:pt x="1183160" y="810561"/>
                  </a:lnTo>
                  <a:lnTo>
                    <a:pt x="1131719" y="775320"/>
                  </a:lnTo>
                  <a:lnTo>
                    <a:pt x="1080277" y="740078"/>
                  </a:lnTo>
                  <a:lnTo>
                    <a:pt x="1028835" y="704836"/>
                  </a:lnTo>
                  <a:lnTo>
                    <a:pt x="977393" y="669594"/>
                  </a:lnTo>
                  <a:lnTo>
                    <a:pt x="925952" y="634352"/>
                  </a:lnTo>
                  <a:lnTo>
                    <a:pt x="874510" y="599110"/>
                  </a:lnTo>
                  <a:lnTo>
                    <a:pt x="823068" y="563869"/>
                  </a:lnTo>
                  <a:lnTo>
                    <a:pt x="771626" y="528627"/>
                  </a:lnTo>
                  <a:lnTo>
                    <a:pt x="720184" y="493385"/>
                  </a:lnTo>
                  <a:lnTo>
                    <a:pt x="668743" y="458143"/>
                  </a:lnTo>
                  <a:lnTo>
                    <a:pt x="617301" y="422901"/>
                  </a:lnTo>
                  <a:lnTo>
                    <a:pt x="565859" y="387660"/>
                  </a:lnTo>
                  <a:lnTo>
                    <a:pt x="514417" y="352418"/>
                  </a:lnTo>
                  <a:lnTo>
                    <a:pt x="462976" y="317176"/>
                  </a:lnTo>
                  <a:lnTo>
                    <a:pt x="411534" y="281934"/>
                  </a:lnTo>
                  <a:lnTo>
                    <a:pt x="360092" y="246692"/>
                  </a:lnTo>
                  <a:lnTo>
                    <a:pt x="308650" y="211450"/>
                  </a:lnTo>
                  <a:lnTo>
                    <a:pt x="257208" y="176209"/>
                  </a:lnTo>
                  <a:lnTo>
                    <a:pt x="205767" y="140967"/>
                  </a:lnTo>
                  <a:lnTo>
                    <a:pt x="154325" y="105725"/>
                  </a:lnTo>
                  <a:lnTo>
                    <a:pt x="102883" y="70483"/>
                  </a:lnTo>
                  <a:lnTo>
                    <a:pt x="51441" y="35241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666116" y="3781425"/>
              <a:ext cx="2072866" cy="1808302"/>
            </a:xfrm>
            <a:custGeom>
              <a:avLst/>
              <a:pathLst>
                <a:path w="2072866" h="1808302">
                  <a:moveTo>
                    <a:pt x="879440" y="0"/>
                  </a:moveTo>
                  <a:lnTo>
                    <a:pt x="849115" y="54484"/>
                  </a:lnTo>
                  <a:lnTo>
                    <a:pt x="818789" y="108969"/>
                  </a:lnTo>
                  <a:lnTo>
                    <a:pt x="788464" y="163454"/>
                  </a:lnTo>
                  <a:lnTo>
                    <a:pt x="758138" y="217939"/>
                  </a:lnTo>
                  <a:lnTo>
                    <a:pt x="727813" y="272424"/>
                  </a:lnTo>
                  <a:lnTo>
                    <a:pt x="697487" y="326909"/>
                  </a:lnTo>
                  <a:lnTo>
                    <a:pt x="667161" y="381394"/>
                  </a:lnTo>
                  <a:lnTo>
                    <a:pt x="636836" y="435879"/>
                  </a:lnTo>
                  <a:lnTo>
                    <a:pt x="606510" y="490364"/>
                  </a:lnTo>
                  <a:lnTo>
                    <a:pt x="576185" y="544848"/>
                  </a:lnTo>
                  <a:lnTo>
                    <a:pt x="545859" y="599333"/>
                  </a:lnTo>
                  <a:lnTo>
                    <a:pt x="515534" y="653818"/>
                  </a:lnTo>
                  <a:lnTo>
                    <a:pt x="485208" y="708303"/>
                  </a:lnTo>
                  <a:lnTo>
                    <a:pt x="454883" y="762788"/>
                  </a:lnTo>
                  <a:lnTo>
                    <a:pt x="424557" y="817273"/>
                  </a:lnTo>
                  <a:lnTo>
                    <a:pt x="394232" y="871758"/>
                  </a:lnTo>
                  <a:lnTo>
                    <a:pt x="363906" y="926243"/>
                  </a:lnTo>
                  <a:lnTo>
                    <a:pt x="333580" y="980728"/>
                  </a:lnTo>
                  <a:lnTo>
                    <a:pt x="303255" y="1035213"/>
                  </a:lnTo>
                  <a:lnTo>
                    <a:pt x="272929" y="1089697"/>
                  </a:lnTo>
                  <a:lnTo>
                    <a:pt x="242604" y="1144182"/>
                  </a:lnTo>
                  <a:lnTo>
                    <a:pt x="212278" y="1198667"/>
                  </a:lnTo>
                  <a:lnTo>
                    <a:pt x="181953" y="1253152"/>
                  </a:lnTo>
                  <a:lnTo>
                    <a:pt x="151627" y="1307637"/>
                  </a:lnTo>
                  <a:lnTo>
                    <a:pt x="121302" y="1362122"/>
                  </a:lnTo>
                  <a:lnTo>
                    <a:pt x="90976" y="1416607"/>
                  </a:lnTo>
                  <a:lnTo>
                    <a:pt x="60651" y="1471092"/>
                  </a:lnTo>
                  <a:lnTo>
                    <a:pt x="30325" y="1525577"/>
                  </a:lnTo>
                  <a:lnTo>
                    <a:pt x="0" y="1580062"/>
                  </a:lnTo>
                  <a:lnTo>
                    <a:pt x="54428" y="1609150"/>
                  </a:lnTo>
                  <a:lnTo>
                    <a:pt x="109817" y="1636365"/>
                  </a:lnTo>
                  <a:lnTo>
                    <a:pt x="166102" y="1661674"/>
                  </a:lnTo>
                  <a:lnTo>
                    <a:pt x="223219" y="1685047"/>
                  </a:lnTo>
                  <a:lnTo>
                    <a:pt x="281099" y="1706458"/>
                  </a:lnTo>
                  <a:lnTo>
                    <a:pt x="339677" y="1725881"/>
                  </a:lnTo>
                  <a:lnTo>
                    <a:pt x="398883" y="1743294"/>
                  </a:lnTo>
                  <a:lnTo>
                    <a:pt x="458649" y="1758677"/>
                  </a:lnTo>
                  <a:lnTo>
                    <a:pt x="518905" y="1772011"/>
                  </a:lnTo>
                  <a:lnTo>
                    <a:pt x="579581" y="1783282"/>
                  </a:lnTo>
                  <a:lnTo>
                    <a:pt x="640606" y="1792475"/>
                  </a:lnTo>
                  <a:lnTo>
                    <a:pt x="701909" y="1799581"/>
                  </a:lnTo>
                  <a:lnTo>
                    <a:pt x="763419" y="1804591"/>
                  </a:lnTo>
                  <a:lnTo>
                    <a:pt x="825064" y="1807499"/>
                  </a:lnTo>
                  <a:lnTo>
                    <a:pt x="886773" y="1808302"/>
                  </a:lnTo>
                  <a:lnTo>
                    <a:pt x="948473" y="1806999"/>
                  </a:lnTo>
                  <a:lnTo>
                    <a:pt x="1010092" y="1803591"/>
                  </a:lnTo>
                  <a:lnTo>
                    <a:pt x="1071560" y="1798082"/>
                  </a:lnTo>
                  <a:lnTo>
                    <a:pt x="1132804" y="1790480"/>
                  </a:lnTo>
                  <a:lnTo>
                    <a:pt x="1193752" y="1780791"/>
                  </a:lnTo>
                  <a:lnTo>
                    <a:pt x="1254335" y="1769029"/>
                  </a:lnTo>
                  <a:lnTo>
                    <a:pt x="1314480" y="1755207"/>
                  </a:lnTo>
                  <a:lnTo>
                    <a:pt x="1374120" y="1739340"/>
                  </a:lnTo>
                  <a:lnTo>
                    <a:pt x="1433183" y="1721447"/>
                  </a:lnTo>
                  <a:lnTo>
                    <a:pt x="1491601" y="1701549"/>
                  </a:lnTo>
                  <a:lnTo>
                    <a:pt x="1549306" y="1679670"/>
                  </a:lnTo>
                  <a:lnTo>
                    <a:pt x="1606231" y="1655834"/>
                  </a:lnTo>
                  <a:lnTo>
                    <a:pt x="1662309" y="1630070"/>
                  </a:lnTo>
                  <a:lnTo>
                    <a:pt x="1717476" y="1602407"/>
                  </a:lnTo>
                  <a:lnTo>
                    <a:pt x="1771666" y="1572877"/>
                  </a:lnTo>
                  <a:lnTo>
                    <a:pt x="1824817" y="1541516"/>
                  </a:lnTo>
                  <a:lnTo>
                    <a:pt x="1876868" y="1508360"/>
                  </a:lnTo>
                  <a:lnTo>
                    <a:pt x="1927756" y="1473446"/>
                  </a:lnTo>
                  <a:lnTo>
                    <a:pt x="1977424" y="1436817"/>
                  </a:lnTo>
                  <a:lnTo>
                    <a:pt x="2025813" y="1398514"/>
                  </a:lnTo>
                  <a:lnTo>
                    <a:pt x="2072866" y="1358582"/>
                  </a:lnTo>
                  <a:lnTo>
                    <a:pt x="2031714" y="1311734"/>
                  </a:lnTo>
                  <a:lnTo>
                    <a:pt x="1990561" y="1264887"/>
                  </a:lnTo>
                  <a:lnTo>
                    <a:pt x="1949408" y="1218039"/>
                  </a:lnTo>
                  <a:lnTo>
                    <a:pt x="1908256" y="1171191"/>
                  </a:lnTo>
                  <a:lnTo>
                    <a:pt x="1867103" y="1124344"/>
                  </a:lnTo>
                  <a:lnTo>
                    <a:pt x="1825950" y="1077496"/>
                  </a:lnTo>
                  <a:lnTo>
                    <a:pt x="1784798" y="1030648"/>
                  </a:lnTo>
                  <a:lnTo>
                    <a:pt x="1743645" y="983801"/>
                  </a:lnTo>
                  <a:lnTo>
                    <a:pt x="1702493" y="936953"/>
                  </a:lnTo>
                  <a:lnTo>
                    <a:pt x="1661340" y="890105"/>
                  </a:lnTo>
                  <a:lnTo>
                    <a:pt x="1620187" y="843258"/>
                  </a:lnTo>
                  <a:lnTo>
                    <a:pt x="1579035" y="796410"/>
                  </a:lnTo>
                  <a:lnTo>
                    <a:pt x="1537882" y="749562"/>
                  </a:lnTo>
                  <a:lnTo>
                    <a:pt x="1496730" y="702715"/>
                  </a:lnTo>
                  <a:lnTo>
                    <a:pt x="1455577" y="655867"/>
                  </a:lnTo>
                  <a:lnTo>
                    <a:pt x="1414424" y="609019"/>
                  </a:lnTo>
                  <a:lnTo>
                    <a:pt x="1373272" y="562172"/>
                  </a:lnTo>
                  <a:lnTo>
                    <a:pt x="1332119" y="515324"/>
                  </a:lnTo>
                  <a:lnTo>
                    <a:pt x="1290966" y="468476"/>
                  </a:lnTo>
                  <a:lnTo>
                    <a:pt x="1249814" y="421629"/>
                  </a:lnTo>
                  <a:lnTo>
                    <a:pt x="1208661" y="374781"/>
                  </a:lnTo>
                  <a:lnTo>
                    <a:pt x="1167509" y="327933"/>
                  </a:lnTo>
                  <a:lnTo>
                    <a:pt x="1126356" y="281086"/>
                  </a:lnTo>
                  <a:lnTo>
                    <a:pt x="1085203" y="234238"/>
                  </a:lnTo>
                  <a:lnTo>
                    <a:pt x="1044051" y="187390"/>
                  </a:lnTo>
                  <a:lnTo>
                    <a:pt x="1002898" y="140543"/>
                  </a:lnTo>
                  <a:lnTo>
                    <a:pt x="961745" y="93695"/>
                  </a:lnTo>
                  <a:lnTo>
                    <a:pt x="920593" y="46847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2737290" y="3488497"/>
              <a:ext cx="1808266" cy="1872989"/>
            </a:xfrm>
            <a:custGeom>
              <a:avLst/>
              <a:pathLst>
                <a:path w="1808266" h="1872989">
                  <a:moveTo>
                    <a:pt x="1808266" y="292927"/>
                  </a:moveTo>
                  <a:lnTo>
                    <a:pt x="1746734" y="282826"/>
                  </a:lnTo>
                  <a:lnTo>
                    <a:pt x="1685201" y="272725"/>
                  </a:lnTo>
                  <a:lnTo>
                    <a:pt x="1623669" y="262624"/>
                  </a:lnTo>
                  <a:lnTo>
                    <a:pt x="1562137" y="252523"/>
                  </a:lnTo>
                  <a:lnTo>
                    <a:pt x="1500605" y="242422"/>
                  </a:lnTo>
                  <a:lnTo>
                    <a:pt x="1439073" y="232321"/>
                  </a:lnTo>
                  <a:lnTo>
                    <a:pt x="1377540" y="222220"/>
                  </a:lnTo>
                  <a:lnTo>
                    <a:pt x="1316008" y="212119"/>
                  </a:lnTo>
                  <a:lnTo>
                    <a:pt x="1254476" y="202018"/>
                  </a:lnTo>
                  <a:lnTo>
                    <a:pt x="1192944" y="191918"/>
                  </a:lnTo>
                  <a:lnTo>
                    <a:pt x="1131411" y="181817"/>
                  </a:lnTo>
                  <a:lnTo>
                    <a:pt x="1069879" y="171716"/>
                  </a:lnTo>
                  <a:lnTo>
                    <a:pt x="1008347" y="161615"/>
                  </a:lnTo>
                  <a:lnTo>
                    <a:pt x="946815" y="151514"/>
                  </a:lnTo>
                  <a:lnTo>
                    <a:pt x="885283" y="141413"/>
                  </a:lnTo>
                  <a:lnTo>
                    <a:pt x="823750" y="131312"/>
                  </a:lnTo>
                  <a:lnTo>
                    <a:pt x="762218" y="121211"/>
                  </a:lnTo>
                  <a:lnTo>
                    <a:pt x="700686" y="111110"/>
                  </a:lnTo>
                  <a:lnTo>
                    <a:pt x="639154" y="101009"/>
                  </a:lnTo>
                  <a:lnTo>
                    <a:pt x="577622" y="90908"/>
                  </a:lnTo>
                  <a:lnTo>
                    <a:pt x="516089" y="80807"/>
                  </a:lnTo>
                  <a:lnTo>
                    <a:pt x="454557" y="70706"/>
                  </a:lnTo>
                  <a:lnTo>
                    <a:pt x="393025" y="60605"/>
                  </a:lnTo>
                  <a:lnTo>
                    <a:pt x="331493" y="50504"/>
                  </a:lnTo>
                  <a:lnTo>
                    <a:pt x="269960" y="40403"/>
                  </a:lnTo>
                  <a:lnTo>
                    <a:pt x="208428" y="30302"/>
                  </a:lnTo>
                  <a:lnTo>
                    <a:pt x="146896" y="20201"/>
                  </a:lnTo>
                  <a:lnTo>
                    <a:pt x="85364" y="10100"/>
                  </a:lnTo>
                  <a:lnTo>
                    <a:pt x="23832" y="0"/>
                  </a:lnTo>
                  <a:lnTo>
                    <a:pt x="14895" y="60908"/>
                  </a:lnTo>
                  <a:lnTo>
                    <a:pt x="8037" y="122086"/>
                  </a:lnTo>
                  <a:lnTo>
                    <a:pt x="3265" y="183462"/>
                  </a:lnTo>
                  <a:lnTo>
                    <a:pt x="585" y="244965"/>
                  </a:lnTo>
                  <a:lnTo>
                    <a:pt x="0" y="306523"/>
                  </a:lnTo>
                  <a:lnTo>
                    <a:pt x="1510" y="368065"/>
                  </a:lnTo>
                  <a:lnTo>
                    <a:pt x="5115" y="429521"/>
                  </a:lnTo>
                  <a:lnTo>
                    <a:pt x="10809" y="490818"/>
                  </a:lnTo>
                  <a:lnTo>
                    <a:pt x="18586" y="551886"/>
                  </a:lnTo>
                  <a:lnTo>
                    <a:pt x="28438" y="612653"/>
                  </a:lnTo>
                  <a:lnTo>
                    <a:pt x="40352" y="673050"/>
                  </a:lnTo>
                  <a:lnTo>
                    <a:pt x="54316" y="733007"/>
                  </a:lnTo>
                  <a:lnTo>
                    <a:pt x="70311" y="792453"/>
                  </a:lnTo>
                  <a:lnTo>
                    <a:pt x="88322" y="851321"/>
                  </a:lnTo>
                  <a:lnTo>
                    <a:pt x="108325" y="909541"/>
                  </a:lnTo>
                  <a:lnTo>
                    <a:pt x="130299" y="967047"/>
                  </a:lnTo>
                  <a:lnTo>
                    <a:pt x="154217" y="1023772"/>
                  </a:lnTo>
                  <a:lnTo>
                    <a:pt x="180052" y="1079649"/>
                  </a:lnTo>
                  <a:lnTo>
                    <a:pt x="207774" y="1134615"/>
                  </a:lnTo>
                  <a:lnTo>
                    <a:pt x="237351" y="1188605"/>
                  </a:lnTo>
                  <a:lnTo>
                    <a:pt x="268749" y="1241558"/>
                  </a:lnTo>
                  <a:lnTo>
                    <a:pt x="301931" y="1293411"/>
                  </a:lnTo>
                  <a:lnTo>
                    <a:pt x="336859" y="1344104"/>
                  </a:lnTo>
                  <a:lnTo>
                    <a:pt x="373492" y="1393579"/>
                  </a:lnTo>
                  <a:lnTo>
                    <a:pt x="411787" y="1441779"/>
                  </a:lnTo>
                  <a:lnTo>
                    <a:pt x="451702" y="1488647"/>
                  </a:lnTo>
                  <a:lnTo>
                    <a:pt x="493188" y="1534129"/>
                  </a:lnTo>
                  <a:lnTo>
                    <a:pt x="536199" y="1578173"/>
                  </a:lnTo>
                  <a:lnTo>
                    <a:pt x="580683" y="1620727"/>
                  </a:lnTo>
                  <a:lnTo>
                    <a:pt x="626591" y="1661742"/>
                  </a:lnTo>
                  <a:lnTo>
                    <a:pt x="673868" y="1701172"/>
                  </a:lnTo>
                  <a:lnTo>
                    <a:pt x="722459" y="1738969"/>
                  </a:lnTo>
                  <a:lnTo>
                    <a:pt x="772309" y="1775090"/>
                  </a:lnTo>
                  <a:lnTo>
                    <a:pt x="823360" y="1809493"/>
                  </a:lnTo>
                  <a:lnTo>
                    <a:pt x="875552" y="1842139"/>
                  </a:lnTo>
                  <a:lnTo>
                    <a:pt x="928825" y="1872989"/>
                  </a:lnTo>
                  <a:lnTo>
                    <a:pt x="959151" y="1818504"/>
                  </a:lnTo>
                  <a:lnTo>
                    <a:pt x="989476" y="1764019"/>
                  </a:lnTo>
                  <a:lnTo>
                    <a:pt x="1019802" y="1709534"/>
                  </a:lnTo>
                  <a:lnTo>
                    <a:pt x="1050127" y="1655049"/>
                  </a:lnTo>
                  <a:lnTo>
                    <a:pt x="1080453" y="1600565"/>
                  </a:lnTo>
                  <a:lnTo>
                    <a:pt x="1110778" y="1546080"/>
                  </a:lnTo>
                  <a:lnTo>
                    <a:pt x="1141104" y="1491595"/>
                  </a:lnTo>
                  <a:lnTo>
                    <a:pt x="1171429" y="1437110"/>
                  </a:lnTo>
                  <a:lnTo>
                    <a:pt x="1201755" y="1382625"/>
                  </a:lnTo>
                  <a:lnTo>
                    <a:pt x="1232081" y="1328140"/>
                  </a:lnTo>
                  <a:lnTo>
                    <a:pt x="1262406" y="1273655"/>
                  </a:lnTo>
                  <a:lnTo>
                    <a:pt x="1292732" y="1219170"/>
                  </a:lnTo>
                  <a:lnTo>
                    <a:pt x="1323057" y="1164685"/>
                  </a:lnTo>
                  <a:lnTo>
                    <a:pt x="1353383" y="1110200"/>
                  </a:lnTo>
                  <a:lnTo>
                    <a:pt x="1383708" y="1055716"/>
                  </a:lnTo>
                  <a:lnTo>
                    <a:pt x="1414034" y="1001231"/>
                  </a:lnTo>
                  <a:lnTo>
                    <a:pt x="1444359" y="946746"/>
                  </a:lnTo>
                  <a:lnTo>
                    <a:pt x="1474685" y="892261"/>
                  </a:lnTo>
                  <a:lnTo>
                    <a:pt x="1505010" y="837776"/>
                  </a:lnTo>
                  <a:lnTo>
                    <a:pt x="1535336" y="783291"/>
                  </a:lnTo>
                  <a:lnTo>
                    <a:pt x="1565661" y="728806"/>
                  </a:lnTo>
                  <a:lnTo>
                    <a:pt x="1595987" y="674321"/>
                  </a:lnTo>
                  <a:lnTo>
                    <a:pt x="1626313" y="619836"/>
                  </a:lnTo>
                  <a:lnTo>
                    <a:pt x="1656638" y="565351"/>
                  </a:lnTo>
                  <a:lnTo>
                    <a:pt x="1686964" y="510867"/>
                  </a:lnTo>
                  <a:lnTo>
                    <a:pt x="1717289" y="456382"/>
                  </a:lnTo>
                  <a:lnTo>
                    <a:pt x="1747615" y="401897"/>
                  </a:lnTo>
                  <a:lnTo>
                    <a:pt x="1777940" y="347412"/>
                  </a:lnTo>
                  <a:close/>
                </a:path>
              </a:pathLst>
            </a:custGeom>
            <a:solidFill>
              <a:srgbClr val="B79F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2761122" y="1973107"/>
              <a:ext cx="1784434" cy="1808317"/>
            </a:xfrm>
            <a:custGeom>
              <a:avLst/>
              <a:pathLst>
                <a:path w="1784434" h="1808317">
                  <a:moveTo>
                    <a:pt x="1784434" y="1808317"/>
                  </a:moveTo>
                  <a:lnTo>
                    <a:pt x="1784434" y="1745961"/>
                  </a:lnTo>
                  <a:lnTo>
                    <a:pt x="1784434" y="1683605"/>
                  </a:lnTo>
                  <a:lnTo>
                    <a:pt x="1784434" y="1621250"/>
                  </a:lnTo>
                  <a:lnTo>
                    <a:pt x="1784434" y="1558894"/>
                  </a:lnTo>
                  <a:lnTo>
                    <a:pt x="1784434" y="1496538"/>
                  </a:lnTo>
                  <a:lnTo>
                    <a:pt x="1784434" y="1434182"/>
                  </a:lnTo>
                  <a:lnTo>
                    <a:pt x="1784434" y="1371827"/>
                  </a:lnTo>
                  <a:lnTo>
                    <a:pt x="1784434" y="1309471"/>
                  </a:lnTo>
                  <a:lnTo>
                    <a:pt x="1784434" y="1247115"/>
                  </a:lnTo>
                  <a:lnTo>
                    <a:pt x="1784434" y="1184759"/>
                  </a:lnTo>
                  <a:lnTo>
                    <a:pt x="1784434" y="1122403"/>
                  </a:lnTo>
                  <a:lnTo>
                    <a:pt x="1784434" y="1060048"/>
                  </a:lnTo>
                  <a:lnTo>
                    <a:pt x="1784434" y="997692"/>
                  </a:lnTo>
                  <a:lnTo>
                    <a:pt x="1784434" y="935336"/>
                  </a:lnTo>
                  <a:lnTo>
                    <a:pt x="1784434" y="872980"/>
                  </a:lnTo>
                  <a:lnTo>
                    <a:pt x="1784434" y="810625"/>
                  </a:lnTo>
                  <a:lnTo>
                    <a:pt x="1784434" y="748269"/>
                  </a:lnTo>
                  <a:lnTo>
                    <a:pt x="1784434" y="685913"/>
                  </a:lnTo>
                  <a:lnTo>
                    <a:pt x="1784434" y="623557"/>
                  </a:lnTo>
                  <a:lnTo>
                    <a:pt x="1784434" y="561201"/>
                  </a:lnTo>
                  <a:lnTo>
                    <a:pt x="1784434" y="498846"/>
                  </a:lnTo>
                  <a:lnTo>
                    <a:pt x="1784434" y="436490"/>
                  </a:lnTo>
                  <a:lnTo>
                    <a:pt x="1784434" y="374134"/>
                  </a:lnTo>
                  <a:lnTo>
                    <a:pt x="1784434" y="311778"/>
                  </a:lnTo>
                  <a:lnTo>
                    <a:pt x="1784434" y="249423"/>
                  </a:lnTo>
                  <a:lnTo>
                    <a:pt x="1784434" y="187067"/>
                  </a:lnTo>
                  <a:lnTo>
                    <a:pt x="1784434" y="124711"/>
                  </a:lnTo>
                  <a:lnTo>
                    <a:pt x="1784434" y="62355"/>
                  </a:lnTo>
                  <a:lnTo>
                    <a:pt x="1784434" y="0"/>
                  </a:lnTo>
                  <a:lnTo>
                    <a:pt x="1722342" y="1066"/>
                  </a:lnTo>
                  <a:lnTo>
                    <a:pt x="1660323" y="4264"/>
                  </a:lnTo>
                  <a:lnTo>
                    <a:pt x="1598450" y="9589"/>
                  </a:lnTo>
                  <a:lnTo>
                    <a:pt x="1536797" y="17036"/>
                  </a:lnTo>
                  <a:lnTo>
                    <a:pt x="1475436" y="26595"/>
                  </a:lnTo>
                  <a:lnTo>
                    <a:pt x="1414440" y="38256"/>
                  </a:lnTo>
                  <a:lnTo>
                    <a:pt x="1353879" y="52004"/>
                  </a:lnTo>
                  <a:lnTo>
                    <a:pt x="1293827" y="67824"/>
                  </a:lnTo>
                  <a:lnTo>
                    <a:pt x="1234353" y="85696"/>
                  </a:lnTo>
                  <a:lnTo>
                    <a:pt x="1175528" y="105600"/>
                  </a:lnTo>
                  <a:lnTo>
                    <a:pt x="1117421" y="127512"/>
                  </a:lnTo>
                  <a:lnTo>
                    <a:pt x="1060101" y="151406"/>
                  </a:lnTo>
                  <a:lnTo>
                    <a:pt x="1003634" y="177255"/>
                  </a:lnTo>
                  <a:lnTo>
                    <a:pt x="948089" y="205027"/>
                  </a:lnTo>
                  <a:lnTo>
                    <a:pt x="893530" y="234690"/>
                  </a:lnTo>
                  <a:lnTo>
                    <a:pt x="840022" y="266208"/>
                  </a:lnTo>
                  <a:lnTo>
                    <a:pt x="787628" y="299546"/>
                  </a:lnTo>
                  <a:lnTo>
                    <a:pt x="736409" y="334663"/>
                  </a:lnTo>
                  <a:lnTo>
                    <a:pt x="686426" y="371518"/>
                  </a:lnTo>
                  <a:lnTo>
                    <a:pt x="637739" y="410067"/>
                  </a:lnTo>
                  <a:lnTo>
                    <a:pt x="590403" y="450266"/>
                  </a:lnTo>
                  <a:lnTo>
                    <a:pt x="544476" y="492066"/>
                  </a:lnTo>
                  <a:lnTo>
                    <a:pt x="500011" y="535418"/>
                  </a:lnTo>
                  <a:lnTo>
                    <a:pt x="457061" y="580272"/>
                  </a:lnTo>
                  <a:lnTo>
                    <a:pt x="415677" y="626574"/>
                  </a:lnTo>
                  <a:lnTo>
                    <a:pt x="375906" y="674270"/>
                  </a:lnTo>
                  <a:lnTo>
                    <a:pt x="337797" y="723303"/>
                  </a:lnTo>
                  <a:lnTo>
                    <a:pt x="301394" y="773616"/>
                  </a:lnTo>
                  <a:lnTo>
                    <a:pt x="266740" y="825149"/>
                  </a:lnTo>
                  <a:lnTo>
                    <a:pt x="233876" y="877842"/>
                  </a:lnTo>
                  <a:lnTo>
                    <a:pt x="202841" y="931632"/>
                  </a:lnTo>
                  <a:lnTo>
                    <a:pt x="173671" y="986456"/>
                  </a:lnTo>
                  <a:lnTo>
                    <a:pt x="146401" y="1042249"/>
                  </a:lnTo>
                  <a:lnTo>
                    <a:pt x="121062" y="1098946"/>
                  </a:lnTo>
                  <a:lnTo>
                    <a:pt x="97686" y="1156479"/>
                  </a:lnTo>
                  <a:lnTo>
                    <a:pt x="76298" y="1214781"/>
                  </a:lnTo>
                  <a:lnTo>
                    <a:pt x="56925" y="1273783"/>
                  </a:lnTo>
                  <a:lnTo>
                    <a:pt x="39590" y="1333416"/>
                  </a:lnTo>
                  <a:lnTo>
                    <a:pt x="24312" y="1393609"/>
                  </a:lnTo>
                  <a:lnTo>
                    <a:pt x="11110" y="1454290"/>
                  </a:lnTo>
                  <a:lnTo>
                    <a:pt x="0" y="1515389"/>
                  </a:lnTo>
                  <a:lnTo>
                    <a:pt x="61532" y="1525490"/>
                  </a:lnTo>
                  <a:lnTo>
                    <a:pt x="123064" y="1535591"/>
                  </a:lnTo>
                  <a:lnTo>
                    <a:pt x="184596" y="1545692"/>
                  </a:lnTo>
                  <a:lnTo>
                    <a:pt x="246128" y="1555793"/>
                  </a:lnTo>
                  <a:lnTo>
                    <a:pt x="307661" y="1565894"/>
                  </a:lnTo>
                  <a:lnTo>
                    <a:pt x="369193" y="1575995"/>
                  </a:lnTo>
                  <a:lnTo>
                    <a:pt x="430725" y="1586096"/>
                  </a:lnTo>
                  <a:lnTo>
                    <a:pt x="492257" y="1596197"/>
                  </a:lnTo>
                  <a:lnTo>
                    <a:pt x="553789" y="1606298"/>
                  </a:lnTo>
                  <a:lnTo>
                    <a:pt x="615322" y="1616399"/>
                  </a:lnTo>
                  <a:lnTo>
                    <a:pt x="676854" y="1626500"/>
                  </a:lnTo>
                  <a:lnTo>
                    <a:pt x="738386" y="1636601"/>
                  </a:lnTo>
                  <a:lnTo>
                    <a:pt x="799918" y="1646702"/>
                  </a:lnTo>
                  <a:lnTo>
                    <a:pt x="861450" y="1656803"/>
                  </a:lnTo>
                  <a:lnTo>
                    <a:pt x="922983" y="1666904"/>
                  </a:lnTo>
                  <a:lnTo>
                    <a:pt x="984515" y="1677005"/>
                  </a:lnTo>
                  <a:lnTo>
                    <a:pt x="1046047" y="1687106"/>
                  </a:lnTo>
                  <a:lnTo>
                    <a:pt x="1107579" y="1697207"/>
                  </a:lnTo>
                  <a:lnTo>
                    <a:pt x="1169112" y="1707307"/>
                  </a:lnTo>
                  <a:lnTo>
                    <a:pt x="1230644" y="1717408"/>
                  </a:lnTo>
                  <a:lnTo>
                    <a:pt x="1292176" y="1727509"/>
                  </a:lnTo>
                  <a:lnTo>
                    <a:pt x="1353708" y="1737610"/>
                  </a:lnTo>
                  <a:lnTo>
                    <a:pt x="1415240" y="1747711"/>
                  </a:lnTo>
                  <a:lnTo>
                    <a:pt x="1476773" y="1757812"/>
                  </a:lnTo>
                  <a:lnTo>
                    <a:pt x="1538305" y="1767913"/>
                  </a:lnTo>
                  <a:lnTo>
                    <a:pt x="1599837" y="1778014"/>
                  </a:lnTo>
                  <a:lnTo>
                    <a:pt x="1661369" y="1788115"/>
                  </a:lnTo>
                  <a:lnTo>
                    <a:pt x="1722901" y="179821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4623445" y="2851254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4638760" y="2860711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4636572" y="2904610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710748" y="293672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4748718" y="285273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4896645" y="288971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4844349" y="285273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4823246" y="285188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4907020" y="289755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4833621" y="285951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5237210" y="3519290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5317667" y="3519290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5331570" y="3565729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5403911" y="360475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5436658" y="3520772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5589808" y="355775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5537511" y="352077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5516409" y="351992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600183" y="356558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526784" y="352754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5130170" y="4327704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5141886" y="4342426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5285791" y="436468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5233494" y="432770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5212391" y="432685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5296165" y="437252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5222766" y="433447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4456896" y="462694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4533047" y="4625457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4545963" y="4635762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4619856" y="471092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4654156" y="4625457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4668059" y="4671897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4805754" y="466392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4753457" y="462694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4732354" y="462609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4816128" y="467175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4742729" y="463371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3546729" y="412125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3622881" y="4119777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3635796" y="4130081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3709689" y="420524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3742437" y="4121259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3895587" y="415824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3843290" y="412125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3822188" y="412041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3905962" y="416607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3832562" y="412803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3771827" y="303723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3852214" y="303723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3938528" y="312270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3968806" y="3038721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3980521" y="3053443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4124426" y="307570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4072129" y="303872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4051027" y="303787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4134801" y="308353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4061402" y="304549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4621289" y="2848028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4636604" y="2857485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4634417" y="2901384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4708592" y="293349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4746562" y="284951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4894490" y="288649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4842193" y="284951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4821091" y="284866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4904865" y="289432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4831465" y="285628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5235054" y="3516064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5315511" y="3516064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5329415" y="3562503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5401755" y="360153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5434503" y="3517546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5587653" y="355452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5535356" y="351754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5514254" y="351669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5598028" y="356236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5524628" y="352432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5128015" y="4324478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5139730" y="4339200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5283635" y="436145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5231338" y="432447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5210236" y="432363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5294010" y="436929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5220610" y="433125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4454740" y="462371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4530892" y="4622231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4543807" y="4632535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4617700" y="470769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4652000" y="4622231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4665904" y="4668670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4803598" y="466069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4751301" y="462371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4730199" y="462286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4813973" y="466852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4740573" y="463048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3544573" y="411803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3620725" y="4116551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3633640" y="4126855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3707534" y="420201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3740281" y="4118033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3893431" y="415501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3841134" y="411803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3820032" y="411718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3903806" y="416284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3830407" y="412480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3769672" y="3034013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3850058" y="3034013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3936373" y="311948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3966650" y="3035495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3978366" y="3050217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4122270" y="307247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4069973" y="303549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4048871" y="303464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4132645" y="308031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4059246" y="304227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4618063" y="2845872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6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4633378" y="2855330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4631190" y="2899228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4705366" y="293134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4743336" y="2847355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4891264" y="288433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4838967" y="284735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4817864" y="284650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4901638" y="289217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4828239" y="285413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5231828" y="351390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5312285" y="3513909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5326188" y="3560348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5398529" y="359937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5431276" y="3515391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5584427" y="355237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5532130" y="351539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5511027" y="351454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5594801" y="356020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5521402" y="352216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5124788" y="4322322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5136504" y="4337044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5280409" y="435930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5228112" y="432232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5207010" y="432147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5290784" y="436713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5217384" y="432909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4451514" y="462155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4527665" y="4620076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4540581" y="4630380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4614474" y="470554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4648774" y="4620076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4662678" y="4666515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4800372" y="465854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4748075" y="462155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4726973" y="462071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4810747" y="466637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4737347" y="462833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3541347" y="411587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3617499" y="4114395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3630414" y="4124700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3704307" y="419986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3737055" y="4115878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3890205" y="415285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3837908" y="411587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3816806" y="411503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3900580" y="416069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3827181" y="412265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3766446" y="3031857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3846832" y="3031857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3933147" y="311732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3963424" y="3033340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3975139" y="3048062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4119044" y="307032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4066747" y="303334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4045645" y="303249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4129419" y="307815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4056020" y="304011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4614258" y="2845115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4629573" y="2854573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4627385" y="2898471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4701561" y="293058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4739531" y="284659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4887458" y="288358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4835161" y="284659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4814059" y="284575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4897833" y="289141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4824434" y="285337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5228023" y="351315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5308479" y="3513152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5322383" y="3559591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5394724" y="359861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5427471" y="3514634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5580621" y="355161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5528324" y="351463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5507222" y="351378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5590996" y="355945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5517597" y="352140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5120983" y="4321565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5132699" y="4336287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5276603" y="435854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5224306" y="432156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5203204" y="432071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5286978" y="436638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5213579" y="432834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4447708" y="4620801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4523860" y="4619319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4536775" y="4629623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4610669" y="470478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4644969" y="4619319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4658872" y="4665758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4796566" y="465778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4744269" y="462080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4723167" y="461995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4806941" y="466561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4733542" y="462757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3537542" y="4115121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3613693" y="4113638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3626609" y="4123943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3700502" y="419910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3733249" y="4115121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3886400" y="415210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3834103" y="411512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3813000" y="411427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3896774" y="415993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3823375" y="412189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3762640" y="3031100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3843027" y="3031100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3929341" y="311656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3959618" y="3032583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3971334" y="3047305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4115239" y="306956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4062942" y="303258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4041840" y="303173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4125614" y="307739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4052214" y="303935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4610452" y="2845872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4625767" y="2855330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4623580" y="2899228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4697755" y="293134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4735725" y="2847355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4883653" y="288433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4831356" y="284735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4810254" y="284650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4894027" y="289217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4820628" y="285413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5224217" y="351390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5304674" y="3513909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5318578" y="3560348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5390918" y="359937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5423665" y="3515391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5576816" y="355237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5524519" y="351539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5503417" y="351454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5587190" y="356020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5513791" y="352216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5117177" y="4322322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5128893" y="4337044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5272798" y="435930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5220501" y="432232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5199399" y="432147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5283173" y="436713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5209773" y="432909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4443903" y="462155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4520055" y="4620076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4532970" y="4630380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4606863" y="470554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4641163" y="4620076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4655067" y="4666515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4792761" y="465854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4740464" y="462155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4719362" y="462071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4803136" y="466637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4729736" y="462833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3533736" y="411587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3609888" y="4114395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3622803" y="4124700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3696697" y="419986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3729444" y="4115878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3882594" y="415285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3830297" y="411587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3809195" y="411503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3892969" y="416069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3819570" y="412265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3758835" y="3031857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3839221" y="3031857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3925536" y="311732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3955813" y="3033340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3967529" y="3048062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4111433" y="307032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4059136" y="303334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4038034" y="303249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4121808" y="307815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4048409" y="304011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4607226" y="2848028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4622541" y="2857485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4620353" y="2901384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4694529" y="293349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4732499" y="284951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4880427" y="288649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4828130" y="284951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4807027" y="284866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4890801" y="289432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4817402" y="285628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5220991" y="3516064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5301448" y="3516064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5315351" y="3562503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5387692" y="360153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5420439" y="3517546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5573590" y="355452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5521293" y="351754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5500190" y="351669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5583964" y="356236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5510565" y="352432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5113951" y="4324478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5125667" y="4339200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5269572" y="436145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5217275" y="432447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5196173" y="432363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5279946" y="436929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5206547" y="433125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4440677" y="462371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4516828" y="4622231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4529744" y="4632535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4603637" y="470769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4637937" y="4622231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4651841" y="4668670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4789535" y="466069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4737238" y="462371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4716136" y="462286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4799909" y="466852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4726510" y="463048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3530510" y="411803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3606662" y="4116551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3619577" y="4126855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3693470" y="420201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3726218" y="4118033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3879368" y="415501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3827071" y="411803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3805969" y="411718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3889743" y="416284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3816344" y="412480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3755609" y="3034013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3835995" y="3034013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3922310" y="311948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3952587" y="3035495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3964302" y="3050217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4108207" y="307247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4055910" y="303549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4034808" y="303464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4118582" y="308031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4045183" y="304227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4605071" y="2851254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6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4620386" y="2860711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4618198" y="2904610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4692373" y="293672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4730343" y="285273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4878271" y="288971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4825974" y="285273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4804872" y="285188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4888646" y="289755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4815246" y="285951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5218835" y="3519290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5299292" y="3519290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5313196" y="3565729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5385536" y="360475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5418284" y="3520772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5571434" y="355775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5519137" y="352077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5498035" y="351992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5581809" y="356558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5508409" y="352754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5111796" y="4327704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5123511" y="4342426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5267416" y="436468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5215119" y="432770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5194017" y="432685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5277791" y="437252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5204392" y="433447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4438521" y="462694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4514673" y="4625457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4527588" y="4635762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4601481" y="471092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4635781" y="4625457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4649685" y="4671897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4787379" y="466392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4735082" y="462694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4713980" y="462609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4797754" y="467175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4724355" y="463371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3528354" y="412125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3604506" y="4119777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3617422" y="4130081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3691315" y="420524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3724062" y="4121259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3877212" y="415824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3824915" y="412125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3803813" y="412041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3887587" y="416607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3814188" y="412803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3753453" y="303723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3833839" y="303723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3920154" y="312270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3950431" y="3038721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3962147" y="3053443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4106052" y="307570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4053755" y="303872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4032652" y="303787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4116426" y="308353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4043027" y="304549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4604314" y="2855060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4619629" y="2864517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4617441" y="2908415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4691616" y="294052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4729586" y="285654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4877514" y="289352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4825217" y="285654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3"/>
            <p:cNvSpPr/>
            <p:nvPr/>
          </p:nvSpPr>
          <p:spPr>
            <a:xfrm>
              <a:off x="4804115" y="285569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4"/>
            <p:cNvSpPr/>
            <p:nvPr/>
          </p:nvSpPr>
          <p:spPr>
            <a:xfrm>
              <a:off x="4887889" y="290135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5"/>
            <p:cNvSpPr/>
            <p:nvPr/>
          </p:nvSpPr>
          <p:spPr>
            <a:xfrm>
              <a:off x="4814490" y="286331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6"/>
            <p:cNvSpPr/>
            <p:nvPr/>
          </p:nvSpPr>
          <p:spPr>
            <a:xfrm>
              <a:off x="5218078" y="3523096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5298535" y="3523096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5312439" y="3569535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5384779" y="360856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30"/>
            <p:cNvSpPr/>
            <p:nvPr/>
          </p:nvSpPr>
          <p:spPr>
            <a:xfrm>
              <a:off x="5417527" y="3524578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1"/>
            <p:cNvSpPr/>
            <p:nvPr/>
          </p:nvSpPr>
          <p:spPr>
            <a:xfrm>
              <a:off x="5570677" y="356156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2"/>
            <p:cNvSpPr/>
            <p:nvPr/>
          </p:nvSpPr>
          <p:spPr>
            <a:xfrm>
              <a:off x="5518380" y="352457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3"/>
            <p:cNvSpPr/>
            <p:nvPr/>
          </p:nvSpPr>
          <p:spPr>
            <a:xfrm>
              <a:off x="5497278" y="352373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4"/>
            <p:cNvSpPr/>
            <p:nvPr/>
          </p:nvSpPr>
          <p:spPr>
            <a:xfrm>
              <a:off x="5581052" y="356939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5"/>
            <p:cNvSpPr/>
            <p:nvPr/>
          </p:nvSpPr>
          <p:spPr>
            <a:xfrm>
              <a:off x="5507653" y="353135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5111039" y="4331509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7"/>
            <p:cNvSpPr/>
            <p:nvPr/>
          </p:nvSpPr>
          <p:spPr>
            <a:xfrm>
              <a:off x="5122754" y="4346231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5266659" y="436849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9"/>
            <p:cNvSpPr/>
            <p:nvPr/>
          </p:nvSpPr>
          <p:spPr>
            <a:xfrm>
              <a:off x="5214362" y="433150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5193260" y="433066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5277034" y="437632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2"/>
            <p:cNvSpPr/>
            <p:nvPr/>
          </p:nvSpPr>
          <p:spPr>
            <a:xfrm>
              <a:off x="5203635" y="433828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3"/>
            <p:cNvSpPr/>
            <p:nvPr/>
          </p:nvSpPr>
          <p:spPr>
            <a:xfrm>
              <a:off x="4437764" y="4630745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4513916" y="4629263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5"/>
            <p:cNvSpPr/>
            <p:nvPr/>
          </p:nvSpPr>
          <p:spPr>
            <a:xfrm>
              <a:off x="4526831" y="4639567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6"/>
            <p:cNvSpPr/>
            <p:nvPr/>
          </p:nvSpPr>
          <p:spPr>
            <a:xfrm>
              <a:off x="4600725" y="471473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7"/>
            <p:cNvSpPr/>
            <p:nvPr/>
          </p:nvSpPr>
          <p:spPr>
            <a:xfrm>
              <a:off x="4635025" y="4629263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8"/>
            <p:cNvSpPr/>
            <p:nvPr/>
          </p:nvSpPr>
          <p:spPr>
            <a:xfrm>
              <a:off x="4648928" y="4675702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9"/>
            <p:cNvSpPr/>
            <p:nvPr/>
          </p:nvSpPr>
          <p:spPr>
            <a:xfrm>
              <a:off x="4786622" y="466772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50"/>
            <p:cNvSpPr/>
            <p:nvPr/>
          </p:nvSpPr>
          <p:spPr>
            <a:xfrm>
              <a:off x="4734325" y="463074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1"/>
            <p:cNvSpPr/>
            <p:nvPr/>
          </p:nvSpPr>
          <p:spPr>
            <a:xfrm>
              <a:off x="4713223" y="462989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2"/>
            <p:cNvSpPr/>
            <p:nvPr/>
          </p:nvSpPr>
          <p:spPr>
            <a:xfrm>
              <a:off x="4796997" y="467556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3"/>
            <p:cNvSpPr/>
            <p:nvPr/>
          </p:nvSpPr>
          <p:spPr>
            <a:xfrm>
              <a:off x="4723598" y="463752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4"/>
            <p:cNvSpPr/>
            <p:nvPr/>
          </p:nvSpPr>
          <p:spPr>
            <a:xfrm>
              <a:off x="3527597" y="4125065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5"/>
            <p:cNvSpPr/>
            <p:nvPr/>
          </p:nvSpPr>
          <p:spPr>
            <a:xfrm>
              <a:off x="3603749" y="4123583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6"/>
            <p:cNvSpPr/>
            <p:nvPr/>
          </p:nvSpPr>
          <p:spPr>
            <a:xfrm>
              <a:off x="3616665" y="4133887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7"/>
            <p:cNvSpPr/>
            <p:nvPr/>
          </p:nvSpPr>
          <p:spPr>
            <a:xfrm>
              <a:off x="3690558" y="420905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8"/>
            <p:cNvSpPr/>
            <p:nvPr/>
          </p:nvSpPr>
          <p:spPr>
            <a:xfrm>
              <a:off x="3723305" y="4125065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9"/>
            <p:cNvSpPr/>
            <p:nvPr/>
          </p:nvSpPr>
          <p:spPr>
            <a:xfrm>
              <a:off x="3876455" y="416204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60"/>
            <p:cNvSpPr/>
            <p:nvPr/>
          </p:nvSpPr>
          <p:spPr>
            <a:xfrm>
              <a:off x="3824159" y="412506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1"/>
            <p:cNvSpPr/>
            <p:nvPr/>
          </p:nvSpPr>
          <p:spPr>
            <a:xfrm>
              <a:off x="3803056" y="412421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2"/>
            <p:cNvSpPr/>
            <p:nvPr/>
          </p:nvSpPr>
          <p:spPr>
            <a:xfrm>
              <a:off x="3886830" y="416988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3"/>
            <p:cNvSpPr/>
            <p:nvPr/>
          </p:nvSpPr>
          <p:spPr>
            <a:xfrm>
              <a:off x="3813431" y="413184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4"/>
            <p:cNvSpPr/>
            <p:nvPr/>
          </p:nvSpPr>
          <p:spPr>
            <a:xfrm>
              <a:off x="3752696" y="304104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5"/>
            <p:cNvSpPr/>
            <p:nvPr/>
          </p:nvSpPr>
          <p:spPr>
            <a:xfrm>
              <a:off x="3833082" y="304104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6"/>
            <p:cNvSpPr/>
            <p:nvPr/>
          </p:nvSpPr>
          <p:spPr>
            <a:xfrm>
              <a:off x="3919397" y="312651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7"/>
            <p:cNvSpPr/>
            <p:nvPr/>
          </p:nvSpPr>
          <p:spPr>
            <a:xfrm>
              <a:off x="3949674" y="3042527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8"/>
            <p:cNvSpPr/>
            <p:nvPr/>
          </p:nvSpPr>
          <p:spPr>
            <a:xfrm>
              <a:off x="3961390" y="3057249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9"/>
            <p:cNvSpPr/>
            <p:nvPr/>
          </p:nvSpPr>
          <p:spPr>
            <a:xfrm>
              <a:off x="4105295" y="307950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70"/>
            <p:cNvSpPr/>
            <p:nvPr/>
          </p:nvSpPr>
          <p:spPr>
            <a:xfrm>
              <a:off x="4052998" y="304252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1"/>
            <p:cNvSpPr/>
            <p:nvPr/>
          </p:nvSpPr>
          <p:spPr>
            <a:xfrm>
              <a:off x="4031895" y="304168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2"/>
            <p:cNvSpPr/>
            <p:nvPr/>
          </p:nvSpPr>
          <p:spPr>
            <a:xfrm>
              <a:off x="4115669" y="308734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3"/>
            <p:cNvSpPr/>
            <p:nvPr/>
          </p:nvSpPr>
          <p:spPr>
            <a:xfrm>
              <a:off x="4042270" y="304930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4"/>
            <p:cNvSpPr/>
            <p:nvPr/>
          </p:nvSpPr>
          <p:spPr>
            <a:xfrm>
              <a:off x="4605071" y="2858865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6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5"/>
            <p:cNvSpPr/>
            <p:nvPr/>
          </p:nvSpPr>
          <p:spPr>
            <a:xfrm>
              <a:off x="4620386" y="2868322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6"/>
            <p:cNvSpPr/>
            <p:nvPr/>
          </p:nvSpPr>
          <p:spPr>
            <a:xfrm>
              <a:off x="4618198" y="2912221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7"/>
            <p:cNvSpPr/>
            <p:nvPr/>
          </p:nvSpPr>
          <p:spPr>
            <a:xfrm>
              <a:off x="4692373" y="294433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8"/>
            <p:cNvSpPr/>
            <p:nvPr/>
          </p:nvSpPr>
          <p:spPr>
            <a:xfrm>
              <a:off x="4730343" y="286034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9"/>
            <p:cNvSpPr/>
            <p:nvPr/>
          </p:nvSpPr>
          <p:spPr>
            <a:xfrm>
              <a:off x="4878271" y="289732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80"/>
            <p:cNvSpPr/>
            <p:nvPr/>
          </p:nvSpPr>
          <p:spPr>
            <a:xfrm>
              <a:off x="4825974" y="286034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1"/>
            <p:cNvSpPr/>
            <p:nvPr/>
          </p:nvSpPr>
          <p:spPr>
            <a:xfrm>
              <a:off x="4804872" y="285950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2"/>
            <p:cNvSpPr/>
            <p:nvPr/>
          </p:nvSpPr>
          <p:spPr>
            <a:xfrm>
              <a:off x="4888646" y="290516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3"/>
            <p:cNvSpPr/>
            <p:nvPr/>
          </p:nvSpPr>
          <p:spPr>
            <a:xfrm>
              <a:off x="4815246" y="286712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4"/>
            <p:cNvSpPr/>
            <p:nvPr/>
          </p:nvSpPr>
          <p:spPr>
            <a:xfrm>
              <a:off x="5218835" y="3526901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5"/>
            <p:cNvSpPr/>
            <p:nvPr/>
          </p:nvSpPr>
          <p:spPr>
            <a:xfrm>
              <a:off x="5299292" y="3526901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6"/>
            <p:cNvSpPr/>
            <p:nvPr/>
          </p:nvSpPr>
          <p:spPr>
            <a:xfrm>
              <a:off x="5313196" y="3573340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7"/>
            <p:cNvSpPr/>
            <p:nvPr/>
          </p:nvSpPr>
          <p:spPr>
            <a:xfrm>
              <a:off x="5385536" y="361236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8"/>
            <p:cNvSpPr/>
            <p:nvPr/>
          </p:nvSpPr>
          <p:spPr>
            <a:xfrm>
              <a:off x="5418284" y="3528383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9"/>
            <p:cNvSpPr/>
            <p:nvPr/>
          </p:nvSpPr>
          <p:spPr>
            <a:xfrm>
              <a:off x="5571434" y="356536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90"/>
            <p:cNvSpPr/>
            <p:nvPr/>
          </p:nvSpPr>
          <p:spPr>
            <a:xfrm>
              <a:off x="5519137" y="352838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1"/>
            <p:cNvSpPr/>
            <p:nvPr/>
          </p:nvSpPr>
          <p:spPr>
            <a:xfrm>
              <a:off x="5498035" y="352753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2"/>
            <p:cNvSpPr/>
            <p:nvPr/>
          </p:nvSpPr>
          <p:spPr>
            <a:xfrm>
              <a:off x="5581809" y="357319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3"/>
            <p:cNvSpPr/>
            <p:nvPr/>
          </p:nvSpPr>
          <p:spPr>
            <a:xfrm>
              <a:off x="5508409" y="353515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4"/>
            <p:cNvSpPr/>
            <p:nvPr/>
          </p:nvSpPr>
          <p:spPr>
            <a:xfrm>
              <a:off x="5111796" y="4335315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5"/>
            <p:cNvSpPr/>
            <p:nvPr/>
          </p:nvSpPr>
          <p:spPr>
            <a:xfrm>
              <a:off x="5123511" y="4350037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6"/>
            <p:cNvSpPr/>
            <p:nvPr/>
          </p:nvSpPr>
          <p:spPr>
            <a:xfrm>
              <a:off x="5267416" y="437229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7"/>
            <p:cNvSpPr/>
            <p:nvPr/>
          </p:nvSpPr>
          <p:spPr>
            <a:xfrm>
              <a:off x="5215119" y="433531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8"/>
            <p:cNvSpPr/>
            <p:nvPr/>
          </p:nvSpPr>
          <p:spPr>
            <a:xfrm>
              <a:off x="5194017" y="433446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9"/>
            <p:cNvSpPr/>
            <p:nvPr/>
          </p:nvSpPr>
          <p:spPr>
            <a:xfrm>
              <a:off x="5277791" y="438013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500"/>
            <p:cNvSpPr/>
            <p:nvPr/>
          </p:nvSpPr>
          <p:spPr>
            <a:xfrm>
              <a:off x="5204392" y="434209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1"/>
            <p:cNvSpPr/>
            <p:nvPr/>
          </p:nvSpPr>
          <p:spPr>
            <a:xfrm>
              <a:off x="4438521" y="463455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2"/>
            <p:cNvSpPr/>
            <p:nvPr/>
          </p:nvSpPr>
          <p:spPr>
            <a:xfrm>
              <a:off x="4514673" y="4633068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g503"/>
            <p:cNvSpPr/>
            <p:nvPr/>
          </p:nvSpPr>
          <p:spPr>
            <a:xfrm>
              <a:off x="4527588" y="4643373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4"/>
            <p:cNvSpPr/>
            <p:nvPr/>
          </p:nvSpPr>
          <p:spPr>
            <a:xfrm>
              <a:off x="4601481" y="471853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5"/>
            <p:cNvSpPr/>
            <p:nvPr/>
          </p:nvSpPr>
          <p:spPr>
            <a:xfrm>
              <a:off x="4635781" y="4633068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6"/>
            <p:cNvSpPr/>
            <p:nvPr/>
          </p:nvSpPr>
          <p:spPr>
            <a:xfrm>
              <a:off x="4649685" y="4679508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7"/>
            <p:cNvSpPr/>
            <p:nvPr/>
          </p:nvSpPr>
          <p:spPr>
            <a:xfrm>
              <a:off x="4787379" y="467153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8"/>
            <p:cNvSpPr/>
            <p:nvPr/>
          </p:nvSpPr>
          <p:spPr>
            <a:xfrm>
              <a:off x="4735082" y="463455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9"/>
            <p:cNvSpPr/>
            <p:nvPr/>
          </p:nvSpPr>
          <p:spPr>
            <a:xfrm>
              <a:off x="4713980" y="463370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10"/>
            <p:cNvSpPr/>
            <p:nvPr/>
          </p:nvSpPr>
          <p:spPr>
            <a:xfrm>
              <a:off x="4797754" y="467936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1"/>
            <p:cNvSpPr/>
            <p:nvPr/>
          </p:nvSpPr>
          <p:spPr>
            <a:xfrm>
              <a:off x="4724355" y="464132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2"/>
            <p:cNvSpPr/>
            <p:nvPr/>
          </p:nvSpPr>
          <p:spPr>
            <a:xfrm>
              <a:off x="3528354" y="412887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3"/>
            <p:cNvSpPr/>
            <p:nvPr/>
          </p:nvSpPr>
          <p:spPr>
            <a:xfrm>
              <a:off x="3604506" y="4127388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4"/>
            <p:cNvSpPr/>
            <p:nvPr/>
          </p:nvSpPr>
          <p:spPr>
            <a:xfrm>
              <a:off x="3617422" y="4137692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5"/>
            <p:cNvSpPr/>
            <p:nvPr/>
          </p:nvSpPr>
          <p:spPr>
            <a:xfrm>
              <a:off x="3691315" y="421285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6"/>
            <p:cNvSpPr/>
            <p:nvPr/>
          </p:nvSpPr>
          <p:spPr>
            <a:xfrm>
              <a:off x="3724062" y="4128870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7"/>
            <p:cNvSpPr/>
            <p:nvPr/>
          </p:nvSpPr>
          <p:spPr>
            <a:xfrm>
              <a:off x="3877212" y="416585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8"/>
            <p:cNvSpPr/>
            <p:nvPr/>
          </p:nvSpPr>
          <p:spPr>
            <a:xfrm>
              <a:off x="3824915" y="412887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9"/>
            <p:cNvSpPr/>
            <p:nvPr/>
          </p:nvSpPr>
          <p:spPr>
            <a:xfrm>
              <a:off x="3803813" y="412802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20"/>
            <p:cNvSpPr/>
            <p:nvPr/>
          </p:nvSpPr>
          <p:spPr>
            <a:xfrm>
              <a:off x="3887587" y="417368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1"/>
            <p:cNvSpPr/>
            <p:nvPr/>
          </p:nvSpPr>
          <p:spPr>
            <a:xfrm>
              <a:off x="3814188" y="413564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2"/>
            <p:cNvSpPr/>
            <p:nvPr/>
          </p:nvSpPr>
          <p:spPr>
            <a:xfrm>
              <a:off x="3753453" y="3044850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3"/>
            <p:cNvSpPr/>
            <p:nvPr/>
          </p:nvSpPr>
          <p:spPr>
            <a:xfrm>
              <a:off x="3833839" y="3044850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4"/>
            <p:cNvSpPr/>
            <p:nvPr/>
          </p:nvSpPr>
          <p:spPr>
            <a:xfrm>
              <a:off x="3920154" y="313031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g525"/>
            <p:cNvSpPr/>
            <p:nvPr/>
          </p:nvSpPr>
          <p:spPr>
            <a:xfrm>
              <a:off x="3950431" y="3046332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6"/>
            <p:cNvSpPr/>
            <p:nvPr/>
          </p:nvSpPr>
          <p:spPr>
            <a:xfrm>
              <a:off x="3962147" y="3061054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7"/>
            <p:cNvSpPr/>
            <p:nvPr/>
          </p:nvSpPr>
          <p:spPr>
            <a:xfrm>
              <a:off x="4106052" y="308331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8"/>
            <p:cNvSpPr/>
            <p:nvPr/>
          </p:nvSpPr>
          <p:spPr>
            <a:xfrm>
              <a:off x="4053755" y="304633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g529"/>
            <p:cNvSpPr/>
            <p:nvPr/>
          </p:nvSpPr>
          <p:spPr>
            <a:xfrm>
              <a:off x="4032652" y="304548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g530"/>
            <p:cNvSpPr/>
            <p:nvPr/>
          </p:nvSpPr>
          <p:spPr>
            <a:xfrm>
              <a:off x="4116426" y="309114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g531"/>
            <p:cNvSpPr/>
            <p:nvPr/>
          </p:nvSpPr>
          <p:spPr>
            <a:xfrm>
              <a:off x="4043027" y="305310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2"/>
            <p:cNvSpPr/>
            <p:nvPr/>
          </p:nvSpPr>
          <p:spPr>
            <a:xfrm>
              <a:off x="4607226" y="2862091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g533"/>
            <p:cNvSpPr/>
            <p:nvPr/>
          </p:nvSpPr>
          <p:spPr>
            <a:xfrm>
              <a:off x="4622541" y="2871548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g534"/>
            <p:cNvSpPr/>
            <p:nvPr/>
          </p:nvSpPr>
          <p:spPr>
            <a:xfrm>
              <a:off x="4620353" y="2915447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g535"/>
            <p:cNvSpPr/>
            <p:nvPr/>
          </p:nvSpPr>
          <p:spPr>
            <a:xfrm>
              <a:off x="4694529" y="294755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g536"/>
            <p:cNvSpPr/>
            <p:nvPr/>
          </p:nvSpPr>
          <p:spPr>
            <a:xfrm>
              <a:off x="4732499" y="286357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g537"/>
            <p:cNvSpPr/>
            <p:nvPr/>
          </p:nvSpPr>
          <p:spPr>
            <a:xfrm>
              <a:off x="4880427" y="290055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g538"/>
            <p:cNvSpPr/>
            <p:nvPr/>
          </p:nvSpPr>
          <p:spPr>
            <a:xfrm>
              <a:off x="4828130" y="286357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g539"/>
            <p:cNvSpPr/>
            <p:nvPr/>
          </p:nvSpPr>
          <p:spPr>
            <a:xfrm>
              <a:off x="4807027" y="286272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40"/>
            <p:cNvSpPr/>
            <p:nvPr/>
          </p:nvSpPr>
          <p:spPr>
            <a:xfrm>
              <a:off x="4890801" y="290838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1"/>
            <p:cNvSpPr/>
            <p:nvPr/>
          </p:nvSpPr>
          <p:spPr>
            <a:xfrm>
              <a:off x="4817402" y="287034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2"/>
            <p:cNvSpPr/>
            <p:nvPr/>
          </p:nvSpPr>
          <p:spPr>
            <a:xfrm>
              <a:off x="5220991" y="3530127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3"/>
            <p:cNvSpPr/>
            <p:nvPr/>
          </p:nvSpPr>
          <p:spPr>
            <a:xfrm>
              <a:off x="5301448" y="3530127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g544"/>
            <p:cNvSpPr/>
            <p:nvPr/>
          </p:nvSpPr>
          <p:spPr>
            <a:xfrm>
              <a:off x="5315351" y="3576566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g545"/>
            <p:cNvSpPr/>
            <p:nvPr/>
          </p:nvSpPr>
          <p:spPr>
            <a:xfrm>
              <a:off x="5387692" y="361559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g546"/>
            <p:cNvSpPr/>
            <p:nvPr/>
          </p:nvSpPr>
          <p:spPr>
            <a:xfrm>
              <a:off x="5420439" y="3531609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g547"/>
            <p:cNvSpPr/>
            <p:nvPr/>
          </p:nvSpPr>
          <p:spPr>
            <a:xfrm>
              <a:off x="5573590" y="356859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g548"/>
            <p:cNvSpPr/>
            <p:nvPr/>
          </p:nvSpPr>
          <p:spPr>
            <a:xfrm>
              <a:off x="5521293" y="353160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g549"/>
            <p:cNvSpPr/>
            <p:nvPr/>
          </p:nvSpPr>
          <p:spPr>
            <a:xfrm>
              <a:off x="5500190" y="353076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g550"/>
            <p:cNvSpPr/>
            <p:nvPr/>
          </p:nvSpPr>
          <p:spPr>
            <a:xfrm>
              <a:off x="5583964" y="357642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1"/>
            <p:cNvSpPr/>
            <p:nvPr/>
          </p:nvSpPr>
          <p:spPr>
            <a:xfrm>
              <a:off x="5510565" y="353838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2"/>
            <p:cNvSpPr/>
            <p:nvPr/>
          </p:nvSpPr>
          <p:spPr>
            <a:xfrm>
              <a:off x="5113951" y="4338541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3"/>
            <p:cNvSpPr/>
            <p:nvPr/>
          </p:nvSpPr>
          <p:spPr>
            <a:xfrm>
              <a:off x="5125667" y="4353263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4"/>
            <p:cNvSpPr/>
            <p:nvPr/>
          </p:nvSpPr>
          <p:spPr>
            <a:xfrm>
              <a:off x="5269572" y="437552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g555"/>
            <p:cNvSpPr/>
            <p:nvPr/>
          </p:nvSpPr>
          <p:spPr>
            <a:xfrm>
              <a:off x="5217275" y="433854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g556"/>
            <p:cNvSpPr/>
            <p:nvPr/>
          </p:nvSpPr>
          <p:spPr>
            <a:xfrm>
              <a:off x="5196173" y="433769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g557"/>
            <p:cNvSpPr/>
            <p:nvPr/>
          </p:nvSpPr>
          <p:spPr>
            <a:xfrm>
              <a:off x="5279946" y="438335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g558"/>
            <p:cNvSpPr/>
            <p:nvPr/>
          </p:nvSpPr>
          <p:spPr>
            <a:xfrm>
              <a:off x="5206547" y="434531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g559"/>
            <p:cNvSpPr/>
            <p:nvPr/>
          </p:nvSpPr>
          <p:spPr>
            <a:xfrm>
              <a:off x="4440677" y="463777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g560"/>
            <p:cNvSpPr/>
            <p:nvPr/>
          </p:nvSpPr>
          <p:spPr>
            <a:xfrm>
              <a:off x="4516828" y="4636295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g561"/>
            <p:cNvSpPr/>
            <p:nvPr/>
          </p:nvSpPr>
          <p:spPr>
            <a:xfrm>
              <a:off x="4529744" y="4646599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2"/>
            <p:cNvSpPr/>
            <p:nvPr/>
          </p:nvSpPr>
          <p:spPr>
            <a:xfrm>
              <a:off x="4603637" y="472176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g563"/>
            <p:cNvSpPr/>
            <p:nvPr/>
          </p:nvSpPr>
          <p:spPr>
            <a:xfrm>
              <a:off x="4637937" y="4636295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g564"/>
            <p:cNvSpPr/>
            <p:nvPr/>
          </p:nvSpPr>
          <p:spPr>
            <a:xfrm>
              <a:off x="4651841" y="4682734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g565"/>
            <p:cNvSpPr/>
            <p:nvPr/>
          </p:nvSpPr>
          <p:spPr>
            <a:xfrm>
              <a:off x="4789535" y="467475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g566"/>
            <p:cNvSpPr/>
            <p:nvPr/>
          </p:nvSpPr>
          <p:spPr>
            <a:xfrm>
              <a:off x="4737238" y="463777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g567"/>
            <p:cNvSpPr/>
            <p:nvPr/>
          </p:nvSpPr>
          <p:spPr>
            <a:xfrm>
              <a:off x="4716136" y="463693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g568"/>
            <p:cNvSpPr/>
            <p:nvPr/>
          </p:nvSpPr>
          <p:spPr>
            <a:xfrm>
              <a:off x="4799909" y="468259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g569"/>
            <p:cNvSpPr/>
            <p:nvPr/>
          </p:nvSpPr>
          <p:spPr>
            <a:xfrm>
              <a:off x="4726510" y="464455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g570"/>
            <p:cNvSpPr/>
            <p:nvPr/>
          </p:nvSpPr>
          <p:spPr>
            <a:xfrm>
              <a:off x="3530510" y="413209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1"/>
            <p:cNvSpPr/>
            <p:nvPr/>
          </p:nvSpPr>
          <p:spPr>
            <a:xfrm>
              <a:off x="3606662" y="4130614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g572"/>
            <p:cNvSpPr/>
            <p:nvPr/>
          </p:nvSpPr>
          <p:spPr>
            <a:xfrm>
              <a:off x="3619577" y="4140918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g573"/>
            <p:cNvSpPr/>
            <p:nvPr/>
          </p:nvSpPr>
          <p:spPr>
            <a:xfrm>
              <a:off x="3693470" y="421608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g574"/>
            <p:cNvSpPr/>
            <p:nvPr/>
          </p:nvSpPr>
          <p:spPr>
            <a:xfrm>
              <a:off x="3726218" y="4132096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g575"/>
            <p:cNvSpPr/>
            <p:nvPr/>
          </p:nvSpPr>
          <p:spPr>
            <a:xfrm>
              <a:off x="3879368" y="416907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g576"/>
            <p:cNvSpPr/>
            <p:nvPr/>
          </p:nvSpPr>
          <p:spPr>
            <a:xfrm>
              <a:off x="3827071" y="413209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g577"/>
            <p:cNvSpPr/>
            <p:nvPr/>
          </p:nvSpPr>
          <p:spPr>
            <a:xfrm>
              <a:off x="3805969" y="413124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g578"/>
            <p:cNvSpPr/>
            <p:nvPr/>
          </p:nvSpPr>
          <p:spPr>
            <a:xfrm>
              <a:off x="3889743" y="417691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g579"/>
            <p:cNvSpPr/>
            <p:nvPr/>
          </p:nvSpPr>
          <p:spPr>
            <a:xfrm>
              <a:off x="3816344" y="413887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g580"/>
            <p:cNvSpPr/>
            <p:nvPr/>
          </p:nvSpPr>
          <p:spPr>
            <a:xfrm>
              <a:off x="3755609" y="3048076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g581"/>
            <p:cNvSpPr/>
            <p:nvPr/>
          </p:nvSpPr>
          <p:spPr>
            <a:xfrm>
              <a:off x="3835995" y="3048076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g582"/>
            <p:cNvSpPr/>
            <p:nvPr/>
          </p:nvSpPr>
          <p:spPr>
            <a:xfrm>
              <a:off x="3922310" y="313354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g583"/>
            <p:cNvSpPr/>
            <p:nvPr/>
          </p:nvSpPr>
          <p:spPr>
            <a:xfrm>
              <a:off x="3952587" y="3049558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g584"/>
            <p:cNvSpPr/>
            <p:nvPr/>
          </p:nvSpPr>
          <p:spPr>
            <a:xfrm>
              <a:off x="3964302" y="3064281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g585"/>
            <p:cNvSpPr/>
            <p:nvPr/>
          </p:nvSpPr>
          <p:spPr>
            <a:xfrm>
              <a:off x="4108207" y="308654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g586"/>
            <p:cNvSpPr/>
            <p:nvPr/>
          </p:nvSpPr>
          <p:spPr>
            <a:xfrm>
              <a:off x="4055910" y="304955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g587"/>
            <p:cNvSpPr/>
            <p:nvPr/>
          </p:nvSpPr>
          <p:spPr>
            <a:xfrm>
              <a:off x="4034808" y="304871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g588"/>
            <p:cNvSpPr/>
            <p:nvPr/>
          </p:nvSpPr>
          <p:spPr>
            <a:xfrm>
              <a:off x="4118582" y="309437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g589"/>
            <p:cNvSpPr/>
            <p:nvPr/>
          </p:nvSpPr>
          <p:spPr>
            <a:xfrm>
              <a:off x="4045183" y="305633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g590"/>
            <p:cNvSpPr/>
            <p:nvPr/>
          </p:nvSpPr>
          <p:spPr>
            <a:xfrm>
              <a:off x="4610452" y="2864247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g591"/>
            <p:cNvSpPr/>
            <p:nvPr/>
          </p:nvSpPr>
          <p:spPr>
            <a:xfrm>
              <a:off x="4625767" y="2873704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g592"/>
            <p:cNvSpPr/>
            <p:nvPr/>
          </p:nvSpPr>
          <p:spPr>
            <a:xfrm>
              <a:off x="4623580" y="2917602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g593"/>
            <p:cNvSpPr/>
            <p:nvPr/>
          </p:nvSpPr>
          <p:spPr>
            <a:xfrm>
              <a:off x="4697755" y="294971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g594"/>
            <p:cNvSpPr/>
            <p:nvPr/>
          </p:nvSpPr>
          <p:spPr>
            <a:xfrm>
              <a:off x="4735725" y="286572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g595"/>
            <p:cNvSpPr/>
            <p:nvPr/>
          </p:nvSpPr>
          <p:spPr>
            <a:xfrm>
              <a:off x="4883653" y="290271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g596"/>
            <p:cNvSpPr/>
            <p:nvPr/>
          </p:nvSpPr>
          <p:spPr>
            <a:xfrm>
              <a:off x="4831356" y="286572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g597"/>
            <p:cNvSpPr/>
            <p:nvPr/>
          </p:nvSpPr>
          <p:spPr>
            <a:xfrm>
              <a:off x="4810254" y="286488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g598"/>
            <p:cNvSpPr/>
            <p:nvPr/>
          </p:nvSpPr>
          <p:spPr>
            <a:xfrm>
              <a:off x="4894027" y="291054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g599"/>
            <p:cNvSpPr/>
            <p:nvPr/>
          </p:nvSpPr>
          <p:spPr>
            <a:xfrm>
              <a:off x="4820628" y="287250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g600"/>
            <p:cNvSpPr/>
            <p:nvPr/>
          </p:nvSpPr>
          <p:spPr>
            <a:xfrm>
              <a:off x="5224217" y="3532283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g601"/>
            <p:cNvSpPr/>
            <p:nvPr/>
          </p:nvSpPr>
          <p:spPr>
            <a:xfrm>
              <a:off x="5304674" y="3532283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g602"/>
            <p:cNvSpPr/>
            <p:nvPr/>
          </p:nvSpPr>
          <p:spPr>
            <a:xfrm>
              <a:off x="5318578" y="3578722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g603"/>
            <p:cNvSpPr/>
            <p:nvPr/>
          </p:nvSpPr>
          <p:spPr>
            <a:xfrm>
              <a:off x="5390918" y="361775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g604"/>
            <p:cNvSpPr/>
            <p:nvPr/>
          </p:nvSpPr>
          <p:spPr>
            <a:xfrm>
              <a:off x="5423665" y="3533765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g605"/>
            <p:cNvSpPr/>
            <p:nvPr/>
          </p:nvSpPr>
          <p:spPr>
            <a:xfrm>
              <a:off x="5576816" y="357074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g606"/>
            <p:cNvSpPr/>
            <p:nvPr/>
          </p:nvSpPr>
          <p:spPr>
            <a:xfrm>
              <a:off x="5524519" y="353376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g607"/>
            <p:cNvSpPr/>
            <p:nvPr/>
          </p:nvSpPr>
          <p:spPr>
            <a:xfrm>
              <a:off x="5503417" y="353291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g608"/>
            <p:cNvSpPr/>
            <p:nvPr/>
          </p:nvSpPr>
          <p:spPr>
            <a:xfrm>
              <a:off x="5587190" y="357858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g609"/>
            <p:cNvSpPr/>
            <p:nvPr/>
          </p:nvSpPr>
          <p:spPr>
            <a:xfrm>
              <a:off x="5513791" y="354054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g610"/>
            <p:cNvSpPr/>
            <p:nvPr/>
          </p:nvSpPr>
          <p:spPr>
            <a:xfrm>
              <a:off x="5117177" y="4340696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g611"/>
            <p:cNvSpPr/>
            <p:nvPr/>
          </p:nvSpPr>
          <p:spPr>
            <a:xfrm>
              <a:off x="5128893" y="4355419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g612"/>
            <p:cNvSpPr/>
            <p:nvPr/>
          </p:nvSpPr>
          <p:spPr>
            <a:xfrm>
              <a:off x="5272798" y="437767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g613"/>
            <p:cNvSpPr/>
            <p:nvPr/>
          </p:nvSpPr>
          <p:spPr>
            <a:xfrm>
              <a:off x="5220501" y="434069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g614"/>
            <p:cNvSpPr/>
            <p:nvPr/>
          </p:nvSpPr>
          <p:spPr>
            <a:xfrm>
              <a:off x="5199399" y="433984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g615"/>
            <p:cNvSpPr/>
            <p:nvPr/>
          </p:nvSpPr>
          <p:spPr>
            <a:xfrm>
              <a:off x="5283173" y="438551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g616"/>
            <p:cNvSpPr/>
            <p:nvPr/>
          </p:nvSpPr>
          <p:spPr>
            <a:xfrm>
              <a:off x="5209773" y="434747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g617"/>
            <p:cNvSpPr/>
            <p:nvPr/>
          </p:nvSpPr>
          <p:spPr>
            <a:xfrm>
              <a:off x="4443903" y="463993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g618"/>
            <p:cNvSpPr/>
            <p:nvPr/>
          </p:nvSpPr>
          <p:spPr>
            <a:xfrm>
              <a:off x="4520055" y="4638450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g619"/>
            <p:cNvSpPr/>
            <p:nvPr/>
          </p:nvSpPr>
          <p:spPr>
            <a:xfrm>
              <a:off x="4532970" y="4648754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g620"/>
            <p:cNvSpPr/>
            <p:nvPr/>
          </p:nvSpPr>
          <p:spPr>
            <a:xfrm>
              <a:off x="4606863" y="472391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g621"/>
            <p:cNvSpPr/>
            <p:nvPr/>
          </p:nvSpPr>
          <p:spPr>
            <a:xfrm>
              <a:off x="4641163" y="4638450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g622"/>
            <p:cNvSpPr/>
            <p:nvPr/>
          </p:nvSpPr>
          <p:spPr>
            <a:xfrm>
              <a:off x="4655067" y="4684889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g623"/>
            <p:cNvSpPr/>
            <p:nvPr/>
          </p:nvSpPr>
          <p:spPr>
            <a:xfrm>
              <a:off x="4792761" y="467691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g624"/>
            <p:cNvSpPr/>
            <p:nvPr/>
          </p:nvSpPr>
          <p:spPr>
            <a:xfrm>
              <a:off x="4740464" y="463993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g625"/>
            <p:cNvSpPr/>
            <p:nvPr/>
          </p:nvSpPr>
          <p:spPr>
            <a:xfrm>
              <a:off x="4719362" y="463908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g626"/>
            <p:cNvSpPr/>
            <p:nvPr/>
          </p:nvSpPr>
          <p:spPr>
            <a:xfrm>
              <a:off x="4803136" y="468474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g627"/>
            <p:cNvSpPr/>
            <p:nvPr/>
          </p:nvSpPr>
          <p:spPr>
            <a:xfrm>
              <a:off x="4729736" y="464670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g628"/>
            <p:cNvSpPr/>
            <p:nvPr/>
          </p:nvSpPr>
          <p:spPr>
            <a:xfrm>
              <a:off x="3533736" y="413425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g629"/>
            <p:cNvSpPr/>
            <p:nvPr/>
          </p:nvSpPr>
          <p:spPr>
            <a:xfrm>
              <a:off x="3609888" y="4132770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g630"/>
            <p:cNvSpPr/>
            <p:nvPr/>
          </p:nvSpPr>
          <p:spPr>
            <a:xfrm>
              <a:off x="3622803" y="4143074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g631"/>
            <p:cNvSpPr/>
            <p:nvPr/>
          </p:nvSpPr>
          <p:spPr>
            <a:xfrm>
              <a:off x="3696697" y="421823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g632"/>
            <p:cNvSpPr/>
            <p:nvPr/>
          </p:nvSpPr>
          <p:spPr>
            <a:xfrm>
              <a:off x="3729444" y="4134252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g633"/>
            <p:cNvSpPr/>
            <p:nvPr/>
          </p:nvSpPr>
          <p:spPr>
            <a:xfrm>
              <a:off x="3882594" y="417123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g634"/>
            <p:cNvSpPr/>
            <p:nvPr/>
          </p:nvSpPr>
          <p:spPr>
            <a:xfrm>
              <a:off x="3830297" y="413425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g635"/>
            <p:cNvSpPr/>
            <p:nvPr/>
          </p:nvSpPr>
          <p:spPr>
            <a:xfrm>
              <a:off x="3809195" y="413340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g636"/>
            <p:cNvSpPr/>
            <p:nvPr/>
          </p:nvSpPr>
          <p:spPr>
            <a:xfrm>
              <a:off x="3892969" y="417906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g637"/>
            <p:cNvSpPr/>
            <p:nvPr/>
          </p:nvSpPr>
          <p:spPr>
            <a:xfrm>
              <a:off x="3819570" y="414102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g638"/>
            <p:cNvSpPr/>
            <p:nvPr/>
          </p:nvSpPr>
          <p:spPr>
            <a:xfrm>
              <a:off x="3758835" y="305023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g639"/>
            <p:cNvSpPr/>
            <p:nvPr/>
          </p:nvSpPr>
          <p:spPr>
            <a:xfrm>
              <a:off x="3839221" y="305023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g640"/>
            <p:cNvSpPr/>
            <p:nvPr/>
          </p:nvSpPr>
          <p:spPr>
            <a:xfrm>
              <a:off x="3925536" y="313570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g641"/>
            <p:cNvSpPr/>
            <p:nvPr/>
          </p:nvSpPr>
          <p:spPr>
            <a:xfrm>
              <a:off x="3955813" y="3051714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g642"/>
            <p:cNvSpPr/>
            <p:nvPr/>
          </p:nvSpPr>
          <p:spPr>
            <a:xfrm>
              <a:off x="3967529" y="3066436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g643"/>
            <p:cNvSpPr/>
            <p:nvPr/>
          </p:nvSpPr>
          <p:spPr>
            <a:xfrm>
              <a:off x="4111433" y="308869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g644"/>
            <p:cNvSpPr/>
            <p:nvPr/>
          </p:nvSpPr>
          <p:spPr>
            <a:xfrm>
              <a:off x="4059136" y="305171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g645"/>
            <p:cNvSpPr/>
            <p:nvPr/>
          </p:nvSpPr>
          <p:spPr>
            <a:xfrm>
              <a:off x="4038034" y="305086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g646"/>
            <p:cNvSpPr/>
            <p:nvPr/>
          </p:nvSpPr>
          <p:spPr>
            <a:xfrm>
              <a:off x="4121808" y="309653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g647"/>
            <p:cNvSpPr/>
            <p:nvPr/>
          </p:nvSpPr>
          <p:spPr>
            <a:xfrm>
              <a:off x="4048409" y="305848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g648"/>
            <p:cNvSpPr/>
            <p:nvPr/>
          </p:nvSpPr>
          <p:spPr>
            <a:xfrm>
              <a:off x="4614258" y="2865004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g649"/>
            <p:cNvSpPr/>
            <p:nvPr/>
          </p:nvSpPr>
          <p:spPr>
            <a:xfrm>
              <a:off x="4629573" y="2874461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g650"/>
            <p:cNvSpPr/>
            <p:nvPr/>
          </p:nvSpPr>
          <p:spPr>
            <a:xfrm>
              <a:off x="4627385" y="2918359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g651"/>
            <p:cNvSpPr/>
            <p:nvPr/>
          </p:nvSpPr>
          <p:spPr>
            <a:xfrm>
              <a:off x="4701561" y="295047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g652"/>
            <p:cNvSpPr/>
            <p:nvPr/>
          </p:nvSpPr>
          <p:spPr>
            <a:xfrm>
              <a:off x="4739531" y="286648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g653"/>
            <p:cNvSpPr/>
            <p:nvPr/>
          </p:nvSpPr>
          <p:spPr>
            <a:xfrm>
              <a:off x="4887458" y="290346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g654"/>
            <p:cNvSpPr/>
            <p:nvPr/>
          </p:nvSpPr>
          <p:spPr>
            <a:xfrm>
              <a:off x="4835161" y="286648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g655"/>
            <p:cNvSpPr/>
            <p:nvPr/>
          </p:nvSpPr>
          <p:spPr>
            <a:xfrm>
              <a:off x="4814059" y="286563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g656"/>
            <p:cNvSpPr/>
            <p:nvPr/>
          </p:nvSpPr>
          <p:spPr>
            <a:xfrm>
              <a:off x="4897833" y="291130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g657"/>
            <p:cNvSpPr/>
            <p:nvPr/>
          </p:nvSpPr>
          <p:spPr>
            <a:xfrm>
              <a:off x="4824434" y="287326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g658"/>
            <p:cNvSpPr/>
            <p:nvPr/>
          </p:nvSpPr>
          <p:spPr>
            <a:xfrm>
              <a:off x="5228023" y="3533040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g659"/>
            <p:cNvSpPr/>
            <p:nvPr/>
          </p:nvSpPr>
          <p:spPr>
            <a:xfrm>
              <a:off x="5308479" y="3533040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g660"/>
            <p:cNvSpPr/>
            <p:nvPr/>
          </p:nvSpPr>
          <p:spPr>
            <a:xfrm>
              <a:off x="5322383" y="3579479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g661"/>
            <p:cNvSpPr/>
            <p:nvPr/>
          </p:nvSpPr>
          <p:spPr>
            <a:xfrm>
              <a:off x="5394724" y="361850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g662"/>
            <p:cNvSpPr/>
            <p:nvPr/>
          </p:nvSpPr>
          <p:spPr>
            <a:xfrm>
              <a:off x="5427471" y="3534522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g663"/>
            <p:cNvSpPr/>
            <p:nvPr/>
          </p:nvSpPr>
          <p:spPr>
            <a:xfrm>
              <a:off x="5580621" y="357150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g664"/>
            <p:cNvSpPr/>
            <p:nvPr/>
          </p:nvSpPr>
          <p:spPr>
            <a:xfrm>
              <a:off x="5528324" y="353452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g665"/>
            <p:cNvSpPr/>
            <p:nvPr/>
          </p:nvSpPr>
          <p:spPr>
            <a:xfrm>
              <a:off x="5507222" y="353367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g666"/>
            <p:cNvSpPr/>
            <p:nvPr/>
          </p:nvSpPr>
          <p:spPr>
            <a:xfrm>
              <a:off x="5590996" y="357933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g667"/>
            <p:cNvSpPr/>
            <p:nvPr/>
          </p:nvSpPr>
          <p:spPr>
            <a:xfrm>
              <a:off x="5517597" y="354129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pg668"/>
            <p:cNvSpPr/>
            <p:nvPr/>
          </p:nvSpPr>
          <p:spPr>
            <a:xfrm>
              <a:off x="5120983" y="4341453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pg669"/>
            <p:cNvSpPr/>
            <p:nvPr/>
          </p:nvSpPr>
          <p:spPr>
            <a:xfrm>
              <a:off x="5132699" y="4356176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g670"/>
            <p:cNvSpPr/>
            <p:nvPr/>
          </p:nvSpPr>
          <p:spPr>
            <a:xfrm>
              <a:off x="5276603" y="437843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pg671"/>
            <p:cNvSpPr/>
            <p:nvPr/>
          </p:nvSpPr>
          <p:spPr>
            <a:xfrm>
              <a:off x="5224306" y="434145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2" name="pg672"/>
            <p:cNvSpPr/>
            <p:nvPr/>
          </p:nvSpPr>
          <p:spPr>
            <a:xfrm>
              <a:off x="5203204" y="434060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pg673"/>
            <p:cNvSpPr/>
            <p:nvPr/>
          </p:nvSpPr>
          <p:spPr>
            <a:xfrm>
              <a:off x="5286978" y="438626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pg674"/>
            <p:cNvSpPr/>
            <p:nvPr/>
          </p:nvSpPr>
          <p:spPr>
            <a:xfrm>
              <a:off x="5213579" y="434822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pg675"/>
            <p:cNvSpPr/>
            <p:nvPr/>
          </p:nvSpPr>
          <p:spPr>
            <a:xfrm>
              <a:off x="4447708" y="464068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pg676"/>
            <p:cNvSpPr/>
            <p:nvPr/>
          </p:nvSpPr>
          <p:spPr>
            <a:xfrm>
              <a:off x="4523860" y="4639207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pg677"/>
            <p:cNvSpPr/>
            <p:nvPr/>
          </p:nvSpPr>
          <p:spPr>
            <a:xfrm>
              <a:off x="4536775" y="4649511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pg678"/>
            <p:cNvSpPr/>
            <p:nvPr/>
          </p:nvSpPr>
          <p:spPr>
            <a:xfrm>
              <a:off x="4610669" y="472467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pg679"/>
            <p:cNvSpPr/>
            <p:nvPr/>
          </p:nvSpPr>
          <p:spPr>
            <a:xfrm>
              <a:off x="4644969" y="4639207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0" name="pg680"/>
            <p:cNvSpPr/>
            <p:nvPr/>
          </p:nvSpPr>
          <p:spPr>
            <a:xfrm>
              <a:off x="4658872" y="4685646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g681"/>
            <p:cNvSpPr/>
            <p:nvPr/>
          </p:nvSpPr>
          <p:spPr>
            <a:xfrm>
              <a:off x="4796566" y="467767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g682"/>
            <p:cNvSpPr/>
            <p:nvPr/>
          </p:nvSpPr>
          <p:spPr>
            <a:xfrm>
              <a:off x="4744269" y="464068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g683"/>
            <p:cNvSpPr/>
            <p:nvPr/>
          </p:nvSpPr>
          <p:spPr>
            <a:xfrm>
              <a:off x="4723167" y="463984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g684"/>
            <p:cNvSpPr/>
            <p:nvPr/>
          </p:nvSpPr>
          <p:spPr>
            <a:xfrm>
              <a:off x="4806941" y="468550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g685"/>
            <p:cNvSpPr/>
            <p:nvPr/>
          </p:nvSpPr>
          <p:spPr>
            <a:xfrm>
              <a:off x="4733542" y="464746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g686"/>
            <p:cNvSpPr/>
            <p:nvPr/>
          </p:nvSpPr>
          <p:spPr>
            <a:xfrm>
              <a:off x="3537542" y="413500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g687"/>
            <p:cNvSpPr/>
            <p:nvPr/>
          </p:nvSpPr>
          <p:spPr>
            <a:xfrm>
              <a:off x="3613693" y="4133527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g688"/>
            <p:cNvSpPr/>
            <p:nvPr/>
          </p:nvSpPr>
          <p:spPr>
            <a:xfrm>
              <a:off x="3626609" y="4143831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g689"/>
            <p:cNvSpPr/>
            <p:nvPr/>
          </p:nvSpPr>
          <p:spPr>
            <a:xfrm>
              <a:off x="3700502" y="421899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g690"/>
            <p:cNvSpPr/>
            <p:nvPr/>
          </p:nvSpPr>
          <p:spPr>
            <a:xfrm>
              <a:off x="3733249" y="4135009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g691"/>
            <p:cNvSpPr/>
            <p:nvPr/>
          </p:nvSpPr>
          <p:spPr>
            <a:xfrm>
              <a:off x="3886400" y="417199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g692"/>
            <p:cNvSpPr/>
            <p:nvPr/>
          </p:nvSpPr>
          <p:spPr>
            <a:xfrm>
              <a:off x="3834103" y="413500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g693"/>
            <p:cNvSpPr/>
            <p:nvPr/>
          </p:nvSpPr>
          <p:spPr>
            <a:xfrm>
              <a:off x="3813000" y="413416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g694"/>
            <p:cNvSpPr/>
            <p:nvPr/>
          </p:nvSpPr>
          <p:spPr>
            <a:xfrm>
              <a:off x="3896774" y="417982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pg695"/>
            <p:cNvSpPr/>
            <p:nvPr/>
          </p:nvSpPr>
          <p:spPr>
            <a:xfrm>
              <a:off x="3823375" y="414178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pg696"/>
            <p:cNvSpPr/>
            <p:nvPr/>
          </p:nvSpPr>
          <p:spPr>
            <a:xfrm>
              <a:off x="3762640" y="305098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pg697"/>
            <p:cNvSpPr/>
            <p:nvPr/>
          </p:nvSpPr>
          <p:spPr>
            <a:xfrm>
              <a:off x="3843027" y="305098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pg698"/>
            <p:cNvSpPr/>
            <p:nvPr/>
          </p:nvSpPr>
          <p:spPr>
            <a:xfrm>
              <a:off x="3929341" y="313645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pg699"/>
            <p:cNvSpPr/>
            <p:nvPr/>
          </p:nvSpPr>
          <p:spPr>
            <a:xfrm>
              <a:off x="3959618" y="3052471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pg700"/>
            <p:cNvSpPr/>
            <p:nvPr/>
          </p:nvSpPr>
          <p:spPr>
            <a:xfrm>
              <a:off x="3971334" y="3067193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pg701"/>
            <p:cNvSpPr/>
            <p:nvPr/>
          </p:nvSpPr>
          <p:spPr>
            <a:xfrm>
              <a:off x="4115239" y="308945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g702"/>
            <p:cNvSpPr/>
            <p:nvPr/>
          </p:nvSpPr>
          <p:spPr>
            <a:xfrm>
              <a:off x="4062942" y="305247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pg703"/>
            <p:cNvSpPr/>
            <p:nvPr/>
          </p:nvSpPr>
          <p:spPr>
            <a:xfrm>
              <a:off x="4041840" y="305162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pg704"/>
            <p:cNvSpPr/>
            <p:nvPr/>
          </p:nvSpPr>
          <p:spPr>
            <a:xfrm>
              <a:off x="4125614" y="309728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g705"/>
            <p:cNvSpPr/>
            <p:nvPr/>
          </p:nvSpPr>
          <p:spPr>
            <a:xfrm>
              <a:off x="4052214" y="305924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pg706"/>
            <p:cNvSpPr/>
            <p:nvPr/>
          </p:nvSpPr>
          <p:spPr>
            <a:xfrm>
              <a:off x="4618063" y="2864247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6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pg707"/>
            <p:cNvSpPr/>
            <p:nvPr/>
          </p:nvSpPr>
          <p:spPr>
            <a:xfrm>
              <a:off x="4633378" y="2873704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8" name="pg708"/>
            <p:cNvSpPr/>
            <p:nvPr/>
          </p:nvSpPr>
          <p:spPr>
            <a:xfrm>
              <a:off x="4631190" y="2917602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pg709"/>
            <p:cNvSpPr/>
            <p:nvPr/>
          </p:nvSpPr>
          <p:spPr>
            <a:xfrm>
              <a:off x="4705366" y="294971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pg710"/>
            <p:cNvSpPr/>
            <p:nvPr/>
          </p:nvSpPr>
          <p:spPr>
            <a:xfrm>
              <a:off x="4743336" y="286572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pg711"/>
            <p:cNvSpPr/>
            <p:nvPr/>
          </p:nvSpPr>
          <p:spPr>
            <a:xfrm>
              <a:off x="4891264" y="290271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pg712"/>
            <p:cNvSpPr/>
            <p:nvPr/>
          </p:nvSpPr>
          <p:spPr>
            <a:xfrm>
              <a:off x="4838967" y="286572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pg713"/>
            <p:cNvSpPr/>
            <p:nvPr/>
          </p:nvSpPr>
          <p:spPr>
            <a:xfrm>
              <a:off x="4817864" y="286488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4" name="pg714"/>
            <p:cNvSpPr/>
            <p:nvPr/>
          </p:nvSpPr>
          <p:spPr>
            <a:xfrm>
              <a:off x="4901638" y="291054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pg715"/>
            <p:cNvSpPr/>
            <p:nvPr/>
          </p:nvSpPr>
          <p:spPr>
            <a:xfrm>
              <a:off x="4828239" y="287250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6" name="pg716"/>
            <p:cNvSpPr/>
            <p:nvPr/>
          </p:nvSpPr>
          <p:spPr>
            <a:xfrm>
              <a:off x="5231828" y="3532283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pg717"/>
            <p:cNvSpPr/>
            <p:nvPr/>
          </p:nvSpPr>
          <p:spPr>
            <a:xfrm>
              <a:off x="5312285" y="3532283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pg718"/>
            <p:cNvSpPr/>
            <p:nvPr/>
          </p:nvSpPr>
          <p:spPr>
            <a:xfrm>
              <a:off x="5326188" y="3578722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pg719"/>
            <p:cNvSpPr/>
            <p:nvPr/>
          </p:nvSpPr>
          <p:spPr>
            <a:xfrm>
              <a:off x="5398529" y="361775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0" name="pg720"/>
            <p:cNvSpPr/>
            <p:nvPr/>
          </p:nvSpPr>
          <p:spPr>
            <a:xfrm>
              <a:off x="5431276" y="3533765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pg721"/>
            <p:cNvSpPr/>
            <p:nvPr/>
          </p:nvSpPr>
          <p:spPr>
            <a:xfrm>
              <a:off x="5584427" y="357074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pg722"/>
            <p:cNvSpPr/>
            <p:nvPr/>
          </p:nvSpPr>
          <p:spPr>
            <a:xfrm>
              <a:off x="5532130" y="353376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pg723"/>
            <p:cNvSpPr/>
            <p:nvPr/>
          </p:nvSpPr>
          <p:spPr>
            <a:xfrm>
              <a:off x="5511027" y="353291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pg724"/>
            <p:cNvSpPr/>
            <p:nvPr/>
          </p:nvSpPr>
          <p:spPr>
            <a:xfrm>
              <a:off x="5594801" y="357858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pg725"/>
            <p:cNvSpPr/>
            <p:nvPr/>
          </p:nvSpPr>
          <p:spPr>
            <a:xfrm>
              <a:off x="5521402" y="354054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pg726"/>
            <p:cNvSpPr/>
            <p:nvPr/>
          </p:nvSpPr>
          <p:spPr>
            <a:xfrm>
              <a:off x="5124788" y="4340696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7" name="pg727"/>
            <p:cNvSpPr/>
            <p:nvPr/>
          </p:nvSpPr>
          <p:spPr>
            <a:xfrm>
              <a:off x="5136504" y="4355419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8" name="pg728"/>
            <p:cNvSpPr/>
            <p:nvPr/>
          </p:nvSpPr>
          <p:spPr>
            <a:xfrm>
              <a:off x="5280409" y="437767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pg729"/>
            <p:cNvSpPr/>
            <p:nvPr/>
          </p:nvSpPr>
          <p:spPr>
            <a:xfrm>
              <a:off x="5228112" y="434069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0" name="pg730"/>
            <p:cNvSpPr/>
            <p:nvPr/>
          </p:nvSpPr>
          <p:spPr>
            <a:xfrm>
              <a:off x="5207010" y="433984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1" name="pg731"/>
            <p:cNvSpPr/>
            <p:nvPr/>
          </p:nvSpPr>
          <p:spPr>
            <a:xfrm>
              <a:off x="5290784" y="438551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2" name="pg732"/>
            <p:cNvSpPr/>
            <p:nvPr/>
          </p:nvSpPr>
          <p:spPr>
            <a:xfrm>
              <a:off x="5217384" y="434747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3" name="pg733"/>
            <p:cNvSpPr/>
            <p:nvPr/>
          </p:nvSpPr>
          <p:spPr>
            <a:xfrm>
              <a:off x="4451514" y="463993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4" name="pg734"/>
            <p:cNvSpPr/>
            <p:nvPr/>
          </p:nvSpPr>
          <p:spPr>
            <a:xfrm>
              <a:off x="4527665" y="4638450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5" name="pg735"/>
            <p:cNvSpPr/>
            <p:nvPr/>
          </p:nvSpPr>
          <p:spPr>
            <a:xfrm>
              <a:off x="4540581" y="4648754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6" name="pg736"/>
            <p:cNvSpPr/>
            <p:nvPr/>
          </p:nvSpPr>
          <p:spPr>
            <a:xfrm>
              <a:off x="4614474" y="472391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7" name="pg737"/>
            <p:cNvSpPr/>
            <p:nvPr/>
          </p:nvSpPr>
          <p:spPr>
            <a:xfrm>
              <a:off x="4648774" y="4638450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8" name="pg738"/>
            <p:cNvSpPr/>
            <p:nvPr/>
          </p:nvSpPr>
          <p:spPr>
            <a:xfrm>
              <a:off x="4662678" y="4684889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9" name="pg739"/>
            <p:cNvSpPr/>
            <p:nvPr/>
          </p:nvSpPr>
          <p:spPr>
            <a:xfrm>
              <a:off x="4800372" y="467691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g740"/>
            <p:cNvSpPr/>
            <p:nvPr/>
          </p:nvSpPr>
          <p:spPr>
            <a:xfrm>
              <a:off x="4748075" y="463993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pg741"/>
            <p:cNvSpPr/>
            <p:nvPr/>
          </p:nvSpPr>
          <p:spPr>
            <a:xfrm>
              <a:off x="4726973" y="463908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pg742"/>
            <p:cNvSpPr/>
            <p:nvPr/>
          </p:nvSpPr>
          <p:spPr>
            <a:xfrm>
              <a:off x="4810747" y="468474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pg743"/>
            <p:cNvSpPr/>
            <p:nvPr/>
          </p:nvSpPr>
          <p:spPr>
            <a:xfrm>
              <a:off x="4737347" y="464670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pg744"/>
            <p:cNvSpPr/>
            <p:nvPr/>
          </p:nvSpPr>
          <p:spPr>
            <a:xfrm>
              <a:off x="3541347" y="413425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pg745"/>
            <p:cNvSpPr/>
            <p:nvPr/>
          </p:nvSpPr>
          <p:spPr>
            <a:xfrm>
              <a:off x="3617499" y="4132770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pg746"/>
            <p:cNvSpPr/>
            <p:nvPr/>
          </p:nvSpPr>
          <p:spPr>
            <a:xfrm>
              <a:off x="3630414" y="4143074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pg747"/>
            <p:cNvSpPr/>
            <p:nvPr/>
          </p:nvSpPr>
          <p:spPr>
            <a:xfrm>
              <a:off x="3704307" y="421823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pg748"/>
            <p:cNvSpPr/>
            <p:nvPr/>
          </p:nvSpPr>
          <p:spPr>
            <a:xfrm>
              <a:off x="3737055" y="4134252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pg749"/>
            <p:cNvSpPr/>
            <p:nvPr/>
          </p:nvSpPr>
          <p:spPr>
            <a:xfrm>
              <a:off x="3890205" y="417123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g750"/>
            <p:cNvSpPr/>
            <p:nvPr/>
          </p:nvSpPr>
          <p:spPr>
            <a:xfrm>
              <a:off x="3837908" y="413425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pg751"/>
            <p:cNvSpPr/>
            <p:nvPr/>
          </p:nvSpPr>
          <p:spPr>
            <a:xfrm>
              <a:off x="3816806" y="413340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pg752"/>
            <p:cNvSpPr/>
            <p:nvPr/>
          </p:nvSpPr>
          <p:spPr>
            <a:xfrm>
              <a:off x="3900580" y="417906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pg753"/>
            <p:cNvSpPr/>
            <p:nvPr/>
          </p:nvSpPr>
          <p:spPr>
            <a:xfrm>
              <a:off x="3827181" y="414102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4" name="pg754"/>
            <p:cNvSpPr/>
            <p:nvPr/>
          </p:nvSpPr>
          <p:spPr>
            <a:xfrm>
              <a:off x="3766446" y="305023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5" name="pg755"/>
            <p:cNvSpPr/>
            <p:nvPr/>
          </p:nvSpPr>
          <p:spPr>
            <a:xfrm>
              <a:off x="3846832" y="305023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6" name="pg756"/>
            <p:cNvSpPr/>
            <p:nvPr/>
          </p:nvSpPr>
          <p:spPr>
            <a:xfrm>
              <a:off x="3933147" y="313570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7" name="pg757"/>
            <p:cNvSpPr/>
            <p:nvPr/>
          </p:nvSpPr>
          <p:spPr>
            <a:xfrm>
              <a:off x="3963424" y="3051714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8" name="pg758"/>
            <p:cNvSpPr/>
            <p:nvPr/>
          </p:nvSpPr>
          <p:spPr>
            <a:xfrm>
              <a:off x="3975139" y="3066436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9" name="pg759"/>
            <p:cNvSpPr/>
            <p:nvPr/>
          </p:nvSpPr>
          <p:spPr>
            <a:xfrm>
              <a:off x="4119044" y="308869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0" name="pg760"/>
            <p:cNvSpPr/>
            <p:nvPr/>
          </p:nvSpPr>
          <p:spPr>
            <a:xfrm>
              <a:off x="4066747" y="305171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1" name="pg761"/>
            <p:cNvSpPr/>
            <p:nvPr/>
          </p:nvSpPr>
          <p:spPr>
            <a:xfrm>
              <a:off x="4045645" y="305086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2" name="pg762"/>
            <p:cNvSpPr/>
            <p:nvPr/>
          </p:nvSpPr>
          <p:spPr>
            <a:xfrm>
              <a:off x="4129419" y="309653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3" name="pg763"/>
            <p:cNvSpPr/>
            <p:nvPr/>
          </p:nvSpPr>
          <p:spPr>
            <a:xfrm>
              <a:off x="4056020" y="305848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g764"/>
            <p:cNvSpPr/>
            <p:nvPr/>
          </p:nvSpPr>
          <p:spPr>
            <a:xfrm>
              <a:off x="4621289" y="2862091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5" name="pg765"/>
            <p:cNvSpPr/>
            <p:nvPr/>
          </p:nvSpPr>
          <p:spPr>
            <a:xfrm>
              <a:off x="4636604" y="2871548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6" name="pg766"/>
            <p:cNvSpPr/>
            <p:nvPr/>
          </p:nvSpPr>
          <p:spPr>
            <a:xfrm>
              <a:off x="4634417" y="2915447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7" name="pg767"/>
            <p:cNvSpPr/>
            <p:nvPr/>
          </p:nvSpPr>
          <p:spPr>
            <a:xfrm>
              <a:off x="4708592" y="294755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8" name="pg768"/>
            <p:cNvSpPr/>
            <p:nvPr/>
          </p:nvSpPr>
          <p:spPr>
            <a:xfrm>
              <a:off x="4746562" y="286357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pg769"/>
            <p:cNvSpPr/>
            <p:nvPr/>
          </p:nvSpPr>
          <p:spPr>
            <a:xfrm>
              <a:off x="4894490" y="290055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0" name="pg770"/>
            <p:cNvSpPr/>
            <p:nvPr/>
          </p:nvSpPr>
          <p:spPr>
            <a:xfrm>
              <a:off x="4842193" y="286357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1" name="pg771"/>
            <p:cNvSpPr/>
            <p:nvPr/>
          </p:nvSpPr>
          <p:spPr>
            <a:xfrm>
              <a:off x="4821091" y="286272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pg772"/>
            <p:cNvSpPr/>
            <p:nvPr/>
          </p:nvSpPr>
          <p:spPr>
            <a:xfrm>
              <a:off x="4904865" y="290838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3" name="pg773"/>
            <p:cNvSpPr/>
            <p:nvPr/>
          </p:nvSpPr>
          <p:spPr>
            <a:xfrm>
              <a:off x="4831465" y="287034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4" name="pg774"/>
            <p:cNvSpPr/>
            <p:nvPr/>
          </p:nvSpPr>
          <p:spPr>
            <a:xfrm>
              <a:off x="5235054" y="3530127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5" name="pg775"/>
            <p:cNvSpPr/>
            <p:nvPr/>
          </p:nvSpPr>
          <p:spPr>
            <a:xfrm>
              <a:off x="5315511" y="3530127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6" name="pg776"/>
            <p:cNvSpPr/>
            <p:nvPr/>
          </p:nvSpPr>
          <p:spPr>
            <a:xfrm>
              <a:off x="5329415" y="3576566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7" name="pg777"/>
            <p:cNvSpPr/>
            <p:nvPr/>
          </p:nvSpPr>
          <p:spPr>
            <a:xfrm>
              <a:off x="5401755" y="361559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8" name="pg778"/>
            <p:cNvSpPr/>
            <p:nvPr/>
          </p:nvSpPr>
          <p:spPr>
            <a:xfrm>
              <a:off x="5434503" y="3531609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9" name="pg779"/>
            <p:cNvSpPr/>
            <p:nvPr/>
          </p:nvSpPr>
          <p:spPr>
            <a:xfrm>
              <a:off x="5587653" y="356859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0" name="pg780"/>
            <p:cNvSpPr/>
            <p:nvPr/>
          </p:nvSpPr>
          <p:spPr>
            <a:xfrm>
              <a:off x="5535356" y="353160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1" name="pg781"/>
            <p:cNvSpPr/>
            <p:nvPr/>
          </p:nvSpPr>
          <p:spPr>
            <a:xfrm>
              <a:off x="5514254" y="353076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2" name="pg782"/>
            <p:cNvSpPr/>
            <p:nvPr/>
          </p:nvSpPr>
          <p:spPr>
            <a:xfrm>
              <a:off x="5598028" y="357642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3" name="pg783"/>
            <p:cNvSpPr/>
            <p:nvPr/>
          </p:nvSpPr>
          <p:spPr>
            <a:xfrm>
              <a:off x="5524628" y="353838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4" name="pg784"/>
            <p:cNvSpPr/>
            <p:nvPr/>
          </p:nvSpPr>
          <p:spPr>
            <a:xfrm>
              <a:off x="5128015" y="4338541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5" name="pg785"/>
            <p:cNvSpPr/>
            <p:nvPr/>
          </p:nvSpPr>
          <p:spPr>
            <a:xfrm>
              <a:off x="5139730" y="4353263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6" name="pg786"/>
            <p:cNvSpPr/>
            <p:nvPr/>
          </p:nvSpPr>
          <p:spPr>
            <a:xfrm>
              <a:off x="5283635" y="437552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7" name="pg787"/>
            <p:cNvSpPr/>
            <p:nvPr/>
          </p:nvSpPr>
          <p:spPr>
            <a:xfrm>
              <a:off x="5231338" y="433854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8" name="pg788"/>
            <p:cNvSpPr/>
            <p:nvPr/>
          </p:nvSpPr>
          <p:spPr>
            <a:xfrm>
              <a:off x="5210236" y="433769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9" name="pg789"/>
            <p:cNvSpPr/>
            <p:nvPr/>
          </p:nvSpPr>
          <p:spPr>
            <a:xfrm>
              <a:off x="5294010" y="438335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0" name="pg790"/>
            <p:cNvSpPr/>
            <p:nvPr/>
          </p:nvSpPr>
          <p:spPr>
            <a:xfrm>
              <a:off x="5220610" y="434531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1" name="pg791"/>
            <p:cNvSpPr/>
            <p:nvPr/>
          </p:nvSpPr>
          <p:spPr>
            <a:xfrm>
              <a:off x="4454740" y="463777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2" name="pg792"/>
            <p:cNvSpPr/>
            <p:nvPr/>
          </p:nvSpPr>
          <p:spPr>
            <a:xfrm>
              <a:off x="4530892" y="4636295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3" name="pg793"/>
            <p:cNvSpPr/>
            <p:nvPr/>
          </p:nvSpPr>
          <p:spPr>
            <a:xfrm>
              <a:off x="4543807" y="4646599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4" name="pg794"/>
            <p:cNvSpPr/>
            <p:nvPr/>
          </p:nvSpPr>
          <p:spPr>
            <a:xfrm>
              <a:off x="4617700" y="472176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5" name="pg795"/>
            <p:cNvSpPr/>
            <p:nvPr/>
          </p:nvSpPr>
          <p:spPr>
            <a:xfrm>
              <a:off x="4652000" y="4636295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6" name="pg796"/>
            <p:cNvSpPr/>
            <p:nvPr/>
          </p:nvSpPr>
          <p:spPr>
            <a:xfrm>
              <a:off x="4665904" y="4682734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7" name="pg797"/>
            <p:cNvSpPr/>
            <p:nvPr/>
          </p:nvSpPr>
          <p:spPr>
            <a:xfrm>
              <a:off x="4803598" y="467475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8" name="pg798"/>
            <p:cNvSpPr/>
            <p:nvPr/>
          </p:nvSpPr>
          <p:spPr>
            <a:xfrm>
              <a:off x="4751301" y="463777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9" name="pg799"/>
            <p:cNvSpPr/>
            <p:nvPr/>
          </p:nvSpPr>
          <p:spPr>
            <a:xfrm>
              <a:off x="4730199" y="463693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0" name="pg800"/>
            <p:cNvSpPr/>
            <p:nvPr/>
          </p:nvSpPr>
          <p:spPr>
            <a:xfrm>
              <a:off x="4813973" y="468259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1" name="pg801"/>
            <p:cNvSpPr/>
            <p:nvPr/>
          </p:nvSpPr>
          <p:spPr>
            <a:xfrm>
              <a:off x="4740573" y="464455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2" name="pg802"/>
            <p:cNvSpPr/>
            <p:nvPr/>
          </p:nvSpPr>
          <p:spPr>
            <a:xfrm>
              <a:off x="3544573" y="413209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pg803"/>
            <p:cNvSpPr/>
            <p:nvPr/>
          </p:nvSpPr>
          <p:spPr>
            <a:xfrm>
              <a:off x="3620725" y="4130614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4" name="pg804"/>
            <p:cNvSpPr/>
            <p:nvPr/>
          </p:nvSpPr>
          <p:spPr>
            <a:xfrm>
              <a:off x="3633640" y="4140918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pg805"/>
            <p:cNvSpPr/>
            <p:nvPr/>
          </p:nvSpPr>
          <p:spPr>
            <a:xfrm>
              <a:off x="3707534" y="421608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6" name="pg806"/>
            <p:cNvSpPr/>
            <p:nvPr/>
          </p:nvSpPr>
          <p:spPr>
            <a:xfrm>
              <a:off x="3740281" y="4132096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7" name="pg807"/>
            <p:cNvSpPr/>
            <p:nvPr/>
          </p:nvSpPr>
          <p:spPr>
            <a:xfrm>
              <a:off x="3893431" y="416907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8" name="pg808"/>
            <p:cNvSpPr/>
            <p:nvPr/>
          </p:nvSpPr>
          <p:spPr>
            <a:xfrm>
              <a:off x="3841134" y="413209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9" name="pg809"/>
            <p:cNvSpPr/>
            <p:nvPr/>
          </p:nvSpPr>
          <p:spPr>
            <a:xfrm>
              <a:off x="3820032" y="413124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0" name="pg810"/>
            <p:cNvSpPr/>
            <p:nvPr/>
          </p:nvSpPr>
          <p:spPr>
            <a:xfrm>
              <a:off x="3903806" y="417691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1" name="pg811"/>
            <p:cNvSpPr/>
            <p:nvPr/>
          </p:nvSpPr>
          <p:spPr>
            <a:xfrm>
              <a:off x="3830407" y="413887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2" name="pg812"/>
            <p:cNvSpPr/>
            <p:nvPr/>
          </p:nvSpPr>
          <p:spPr>
            <a:xfrm>
              <a:off x="3769672" y="3048076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3" name="pg813"/>
            <p:cNvSpPr/>
            <p:nvPr/>
          </p:nvSpPr>
          <p:spPr>
            <a:xfrm>
              <a:off x="3850058" y="3048076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4" name="pg814"/>
            <p:cNvSpPr/>
            <p:nvPr/>
          </p:nvSpPr>
          <p:spPr>
            <a:xfrm>
              <a:off x="3936373" y="313354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5" name="pg815"/>
            <p:cNvSpPr/>
            <p:nvPr/>
          </p:nvSpPr>
          <p:spPr>
            <a:xfrm>
              <a:off x="3966650" y="3049558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6" name="pg816"/>
            <p:cNvSpPr/>
            <p:nvPr/>
          </p:nvSpPr>
          <p:spPr>
            <a:xfrm>
              <a:off x="3978366" y="3064281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7" name="pg817"/>
            <p:cNvSpPr/>
            <p:nvPr/>
          </p:nvSpPr>
          <p:spPr>
            <a:xfrm>
              <a:off x="4122270" y="308654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8" name="pg818"/>
            <p:cNvSpPr/>
            <p:nvPr/>
          </p:nvSpPr>
          <p:spPr>
            <a:xfrm>
              <a:off x="4069973" y="304955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9" name="pg819"/>
            <p:cNvSpPr/>
            <p:nvPr/>
          </p:nvSpPr>
          <p:spPr>
            <a:xfrm>
              <a:off x="4048871" y="304871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0" name="pg820"/>
            <p:cNvSpPr/>
            <p:nvPr/>
          </p:nvSpPr>
          <p:spPr>
            <a:xfrm>
              <a:off x="4132645" y="309437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1" name="pg821"/>
            <p:cNvSpPr/>
            <p:nvPr/>
          </p:nvSpPr>
          <p:spPr>
            <a:xfrm>
              <a:off x="4059246" y="305633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2" name="pg822"/>
            <p:cNvSpPr/>
            <p:nvPr/>
          </p:nvSpPr>
          <p:spPr>
            <a:xfrm>
              <a:off x="4623445" y="2858865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3" name="pg823"/>
            <p:cNvSpPr/>
            <p:nvPr/>
          </p:nvSpPr>
          <p:spPr>
            <a:xfrm>
              <a:off x="4638760" y="2868322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4" name="pg824"/>
            <p:cNvSpPr/>
            <p:nvPr/>
          </p:nvSpPr>
          <p:spPr>
            <a:xfrm>
              <a:off x="4636572" y="2912221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5" name="pg825"/>
            <p:cNvSpPr/>
            <p:nvPr/>
          </p:nvSpPr>
          <p:spPr>
            <a:xfrm>
              <a:off x="4710748" y="294433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6" name="pg826"/>
            <p:cNvSpPr/>
            <p:nvPr/>
          </p:nvSpPr>
          <p:spPr>
            <a:xfrm>
              <a:off x="4748718" y="286034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pg827"/>
            <p:cNvSpPr/>
            <p:nvPr/>
          </p:nvSpPr>
          <p:spPr>
            <a:xfrm>
              <a:off x="4896645" y="289732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8" name="pg828"/>
            <p:cNvSpPr/>
            <p:nvPr/>
          </p:nvSpPr>
          <p:spPr>
            <a:xfrm>
              <a:off x="4844349" y="286034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pg829"/>
            <p:cNvSpPr/>
            <p:nvPr/>
          </p:nvSpPr>
          <p:spPr>
            <a:xfrm>
              <a:off x="4823246" y="285950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0" name="pg830"/>
            <p:cNvSpPr/>
            <p:nvPr/>
          </p:nvSpPr>
          <p:spPr>
            <a:xfrm>
              <a:off x="4907020" y="290516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1" name="pg831"/>
            <p:cNvSpPr/>
            <p:nvPr/>
          </p:nvSpPr>
          <p:spPr>
            <a:xfrm>
              <a:off x="4833621" y="286712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2" name="pg832"/>
            <p:cNvSpPr/>
            <p:nvPr/>
          </p:nvSpPr>
          <p:spPr>
            <a:xfrm>
              <a:off x="5237210" y="3526901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3" name="pg833"/>
            <p:cNvSpPr/>
            <p:nvPr/>
          </p:nvSpPr>
          <p:spPr>
            <a:xfrm>
              <a:off x="5317667" y="3526901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4" name="pg834"/>
            <p:cNvSpPr/>
            <p:nvPr/>
          </p:nvSpPr>
          <p:spPr>
            <a:xfrm>
              <a:off x="5331570" y="3573340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5" name="pg835"/>
            <p:cNvSpPr/>
            <p:nvPr/>
          </p:nvSpPr>
          <p:spPr>
            <a:xfrm>
              <a:off x="5403911" y="361236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6" name="pg836"/>
            <p:cNvSpPr/>
            <p:nvPr/>
          </p:nvSpPr>
          <p:spPr>
            <a:xfrm>
              <a:off x="5436658" y="3528383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7" name="pg837"/>
            <p:cNvSpPr/>
            <p:nvPr/>
          </p:nvSpPr>
          <p:spPr>
            <a:xfrm>
              <a:off x="5589808" y="356536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8" name="pg838"/>
            <p:cNvSpPr/>
            <p:nvPr/>
          </p:nvSpPr>
          <p:spPr>
            <a:xfrm>
              <a:off x="5537511" y="352838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9" name="pg839"/>
            <p:cNvSpPr/>
            <p:nvPr/>
          </p:nvSpPr>
          <p:spPr>
            <a:xfrm>
              <a:off x="5516409" y="352753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0" name="pg840"/>
            <p:cNvSpPr/>
            <p:nvPr/>
          </p:nvSpPr>
          <p:spPr>
            <a:xfrm>
              <a:off x="5600183" y="357319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1" name="pg841"/>
            <p:cNvSpPr/>
            <p:nvPr/>
          </p:nvSpPr>
          <p:spPr>
            <a:xfrm>
              <a:off x="5526784" y="353515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2" name="pg842"/>
            <p:cNvSpPr/>
            <p:nvPr/>
          </p:nvSpPr>
          <p:spPr>
            <a:xfrm>
              <a:off x="5130170" y="4335315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3" name="pg843"/>
            <p:cNvSpPr/>
            <p:nvPr/>
          </p:nvSpPr>
          <p:spPr>
            <a:xfrm>
              <a:off x="5141886" y="4350037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4" name="pg844"/>
            <p:cNvSpPr/>
            <p:nvPr/>
          </p:nvSpPr>
          <p:spPr>
            <a:xfrm>
              <a:off x="5285791" y="437229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5" name="pg845"/>
            <p:cNvSpPr/>
            <p:nvPr/>
          </p:nvSpPr>
          <p:spPr>
            <a:xfrm>
              <a:off x="5233494" y="433531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6" name="pg846"/>
            <p:cNvSpPr/>
            <p:nvPr/>
          </p:nvSpPr>
          <p:spPr>
            <a:xfrm>
              <a:off x="5212391" y="433446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7" name="pg847"/>
            <p:cNvSpPr/>
            <p:nvPr/>
          </p:nvSpPr>
          <p:spPr>
            <a:xfrm>
              <a:off x="5296165" y="438013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8" name="pg848"/>
            <p:cNvSpPr/>
            <p:nvPr/>
          </p:nvSpPr>
          <p:spPr>
            <a:xfrm>
              <a:off x="5222766" y="434209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9" name="pg849"/>
            <p:cNvSpPr/>
            <p:nvPr/>
          </p:nvSpPr>
          <p:spPr>
            <a:xfrm>
              <a:off x="4456896" y="463455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0" name="pg850"/>
            <p:cNvSpPr/>
            <p:nvPr/>
          </p:nvSpPr>
          <p:spPr>
            <a:xfrm>
              <a:off x="4533047" y="4633068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1" name="pg851"/>
            <p:cNvSpPr/>
            <p:nvPr/>
          </p:nvSpPr>
          <p:spPr>
            <a:xfrm>
              <a:off x="4545963" y="4643373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2" name="pg852"/>
            <p:cNvSpPr/>
            <p:nvPr/>
          </p:nvSpPr>
          <p:spPr>
            <a:xfrm>
              <a:off x="4619856" y="471853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3" name="pg853"/>
            <p:cNvSpPr/>
            <p:nvPr/>
          </p:nvSpPr>
          <p:spPr>
            <a:xfrm>
              <a:off x="4654156" y="4633068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4" name="pg854"/>
            <p:cNvSpPr/>
            <p:nvPr/>
          </p:nvSpPr>
          <p:spPr>
            <a:xfrm>
              <a:off x="4668059" y="4679508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5" name="pg855"/>
            <p:cNvSpPr/>
            <p:nvPr/>
          </p:nvSpPr>
          <p:spPr>
            <a:xfrm>
              <a:off x="4805754" y="467153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6" name="pg856"/>
            <p:cNvSpPr/>
            <p:nvPr/>
          </p:nvSpPr>
          <p:spPr>
            <a:xfrm>
              <a:off x="4753457" y="463455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7" name="pg857"/>
            <p:cNvSpPr/>
            <p:nvPr/>
          </p:nvSpPr>
          <p:spPr>
            <a:xfrm>
              <a:off x="4732354" y="463370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8" name="pg858"/>
            <p:cNvSpPr/>
            <p:nvPr/>
          </p:nvSpPr>
          <p:spPr>
            <a:xfrm>
              <a:off x="4816128" y="467936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9" name="pg859"/>
            <p:cNvSpPr/>
            <p:nvPr/>
          </p:nvSpPr>
          <p:spPr>
            <a:xfrm>
              <a:off x="4742729" y="464132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0" name="pg860"/>
            <p:cNvSpPr/>
            <p:nvPr/>
          </p:nvSpPr>
          <p:spPr>
            <a:xfrm>
              <a:off x="3546729" y="412887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1" name="pg861"/>
            <p:cNvSpPr/>
            <p:nvPr/>
          </p:nvSpPr>
          <p:spPr>
            <a:xfrm>
              <a:off x="3622881" y="4127388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2" name="pg862"/>
            <p:cNvSpPr/>
            <p:nvPr/>
          </p:nvSpPr>
          <p:spPr>
            <a:xfrm>
              <a:off x="3635796" y="4137692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3" name="pg863"/>
            <p:cNvSpPr/>
            <p:nvPr/>
          </p:nvSpPr>
          <p:spPr>
            <a:xfrm>
              <a:off x="3709689" y="421285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4" name="pg864"/>
            <p:cNvSpPr/>
            <p:nvPr/>
          </p:nvSpPr>
          <p:spPr>
            <a:xfrm>
              <a:off x="3742437" y="4128870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5" name="pg865"/>
            <p:cNvSpPr/>
            <p:nvPr/>
          </p:nvSpPr>
          <p:spPr>
            <a:xfrm>
              <a:off x="3895587" y="416585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6" name="pg866"/>
            <p:cNvSpPr/>
            <p:nvPr/>
          </p:nvSpPr>
          <p:spPr>
            <a:xfrm>
              <a:off x="3843290" y="412887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7" name="pg867"/>
            <p:cNvSpPr/>
            <p:nvPr/>
          </p:nvSpPr>
          <p:spPr>
            <a:xfrm>
              <a:off x="3822188" y="412802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8" name="pg868"/>
            <p:cNvSpPr/>
            <p:nvPr/>
          </p:nvSpPr>
          <p:spPr>
            <a:xfrm>
              <a:off x="3905962" y="417368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9" name="pg869"/>
            <p:cNvSpPr/>
            <p:nvPr/>
          </p:nvSpPr>
          <p:spPr>
            <a:xfrm>
              <a:off x="3832562" y="413564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0" name="pg870"/>
            <p:cNvSpPr/>
            <p:nvPr/>
          </p:nvSpPr>
          <p:spPr>
            <a:xfrm>
              <a:off x="3771827" y="3044850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1" name="pg871"/>
            <p:cNvSpPr/>
            <p:nvPr/>
          </p:nvSpPr>
          <p:spPr>
            <a:xfrm>
              <a:off x="3852214" y="3044850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2" name="pg872"/>
            <p:cNvSpPr/>
            <p:nvPr/>
          </p:nvSpPr>
          <p:spPr>
            <a:xfrm>
              <a:off x="3938528" y="313031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3" name="pg873"/>
            <p:cNvSpPr/>
            <p:nvPr/>
          </p:nvSpPr>
          <p:spPr>
            <a:xfrm>
              <a:off x="3968806" y="3046332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4" name="pg874"/>
            <p:cNvSpPr/>
            <p:nvPr/>
          </p:nvSpPr>
          <p:spPr>
            <a:xfrm>
              <a:off x="3980521" y="3061054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5" name="pg875"/>
            <p:cNvSpPr/>
            <p:nvPr/>
          </p:nvSpPr>
          <p:spPr>
            <a:xfrm>
              <a:off x="4124426" y="308331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6" name="pg876"/>
            <p:cNvSpPr/>
            <p:nvPr/>
          </p:nvSpPr>
          <p:spPr>
            <a:xfrm>
              <a:off x="4072129" y="304633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7" name="pg877"/>
            <p:cNvSpPr/>
            <p:nvPr/>
          </p:nvSpPr>
          <p:spPr>
            <a:xfrm>
              <a:off x="4051027" y="304548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8" name="pg878"/>
            <p:cNvSpPr/>
            <p:nvPr/>
          </p:nvSpPr>
          <p:spPr>
            <a:xfrm>
              <a:off x="4134801" y="309114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9" name="pg879"/>
            <p:cNvSpPr/>
            <p:nvPr/>
          </p:nvSpPr>
          <p:spPr>
            <a:xfrm>
              <a:off x="4061402" y="305310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0" name="pg880"/>
            <p:cNvSpPr/>
            <p:nvPr/>
          </p:nvSpPr>
          <p:spPr>
            <a:xfrm>
              <a:off x="4624202" y="2855060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1" name="pg881"/>
            <p:cNvSpPr/>
            <p:nvPr/>
          </p:nvSpPr>
          <p:spPr>
            <a:xfrm>
              <a:off x="4639517" y="2864517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2" name="pg882"/>
            <p:cNvSpPr/>
            <p:nvPr/>
          </p:nvSpPr>
          <p:spPr>
            <a:xfrm>
              <a:off x="4637329" y="2908415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3" name="pg883"/>
            <p:cNvSpPr/>
            <p:nvPr/>
          </p:nvSpPr>
          <p:spPr>
            <a:xfrm>
              <a:off x="4711505" y="294052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4" name="pg884"/>
            <p:cNvSpPr/>
            <p:nvPr/>
          </p:nvSpPr>
          <p:spPr>
            <a:xfrm>
              <a:off x="4749475" y="285654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5" name="pg885"/>
            <p:cNvSpPr/>
            <p:nvPr/>
          </p:nvSpPr>
          <p:spPr>
            <a:xfrm>
              <a:off x="4897402" y="289352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6" name="pg886"/>
            <p:cNvSpPr/>
            <p:nvPr/>
          </p:nvSpPr>
          <p:spPr>
            <a:xfrm>
              <a:off x="4845105" y="285654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7" name="pg887"/>
            <p:cNvSpPr/>
            <p:nvPr/>
          </p:nvSpPr>
          <p:spPr>
            <a:xfrm>
              <a:off x="4824003" y="285569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8" name="pg888"/>
            <p:cNvSpPr/>
            <p:nvPr/>
          </p:nvSpPr>
          <p:spPr>
            <a:xfrm>
              <a:off x="4907777" y="290135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9" name="pg889"/>
            <p:cNvSpPr/>
            <p:nvPr/>
          </p:nvSpPr>
          <p:spPr>
            <a:xfrm>
              <a:off x="4834378" y="286331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0" name="pg890"/>
            <p:cNvSpPr/>
            <p:nvPr/>
          </p:nvSpPr>
          <p:spPr>
            <a:xfrm>
              <a:off x="5237967" y="3523096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1" name="pg891"/>
            <p:cNvSpPr/>
            <p:nvPr/>
          </p:nvSpPr>
          <p:spPr>
            <a:xfrm>
              <a:off x="5318424" y="3523096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2" name="pg892"/>
            <p:cNvSpPr/>
            <p:nvPr/>
          </p:nvSpPr>
          <p:spPr>
            <a:xfrm>
              <a:off x="5332327" y="3569535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3" name="pg893"/>
            <p:cNvSpPr/>
            <p:nvPr/>
          </p:nvSpPr>
          <p:spPr>
            <a:xfrm>
              <a:off x="5404668" y="360856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4" name="pg894"/>
            <p:cNvSpPr/>
            <p:nvPr/>
          </p:nvSpPr>
          <p:spPr>
            <a:xfrm>
              <a:off x="5437415" y="3524578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5" name="pg895"/>
            <p:cNvSpPr/>
            <p:nvPr/>
          </p:nvSpPr>
          <p:spPr>
            <a:xfrm>
              <a:off x="5590565" y="356156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6" name="pg896"/>
            <p:cNvSpPr/>
            <p:nvPr/>
          </p:nvSpPr>
          <p:spPr>
            <a:xfrm>
              <a:off x="5538268" y="352457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7" name="pg897"/>
            <p:cNvSpPr/>
            <p:nvPr/>
          </p:nvSpPr>
          <p:spPr>
            <a:xfrm>
              <a:off x="5517166" y="352373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8" name="pg898"/>
            <p:cNvSpPr/>
            <p:nvPr/>
          </p:nvSpPr>
          <p:spPr>
            <a:xfrm>
              <a:off x="5600940" y="356939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9" name="pg899"/>
            <p:cNvSpPr/>
            <p:nvPr/>
          </p:nvSpPr>
          <p:spPr>
            <a:xfrm>
              <a:off x="5527541" y="353135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0" name="pg900"/>
            <p:cNvSpPr/>
            <p:nvPr/>
          </p:nvSpPr>
          <p:spPr>
            <a:xfrm>
              <a:off x="5130927" y="4331509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1" name="pg901"/>
            <p:cNvSpPr/>
            <p:nvPr/>
          </p:nvSpPr>
          <p:spPr>
            <a:xfrm>
              <a:off x="5142643" y="4346231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2" name="pg902"/>
            <p:cNvSpPr/>
            <p:nvPr/>
          </p:nvSpPr>
          <p:spPr>
            <a:xfrm>
              <a:off x="5286548" y="436849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3" name="pg903"/>
            <p:cNvSpPr/>
            <p:nvPr/>
          </p:nvSpPr>
          <p:spPr>
            <a:xfrm>
              <a:off x="5234251" y="433150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4" name="pg904"/>
            <p:cNvSpPr/>
            <p:nvPr/>
          </p:nvSpPr>
          <p:spPr>
            <a:xfrm>
              <a:off x="5213148" y="433066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5" name="pg905"/>
            <p:cNvSpPr/>
            <p:nvPr/>
          </p:nvSpPr>
          <p:spPr>
            <a:xfrm>
              <a:off x="5296922" y="437632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6" name="pg906"/>
            <p:cNvSpPr/>
            <p:nvPr/>
          </p:nvSpPr>
          <p:spPr>
            <a:xfrm>
              <a:off x="5223523" y="433828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7" name="pg907"/>
            <p:cNvSpPr/>
            <p:nvPr/>
          </p:nvSpPr>
          <p:spPr>
            <a:xfrm>
              <a:off x="4457652" y="4630745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8" name="pg908"/>
            <p:cNvSpPr/>
            <p:nvPr/>
          </p:nvSpPr>
          <p:spPr>
            <a:xfrm>
              <a:off x="4533804" y="4629263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9" name="pg909"/>
            <p:cNvSpPr/>
            <p:nvPr/>
          </p:nvSpPr>
          <p:spPr>
            <a:xfrm>
              <a:off x="4546720" y="4639567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0" name="pg910"/>
            <p:cNvSpPr/>
            <p:nvPr/>
          </p:nvSpPr>
          <p:spPr>
            <a:xfrm>
              <a:off x="4620613" y="471473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1" name="pg911"/>
            <p:cNvSpPr/>
            <p:nvPr/>
          </p:nvSpPr>
          <p:spPr>
            <a:xfrm>
              <a:off x="4654913" y="4629263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2" name="pg912"/>
            <p:cNvSpPr/>
            <p:nvPr/>
          </p:nvSpPr>
          <p:spPr>
            <a:xfrm>
              <a:off x="4668816" y="4675702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3" name="pg913"/>
            <p:cNvSpPr/>
            <p:nvPr/>
          </p:nvSpPr>
          <p:spPr>
            <a:xfrm>
              <a:off x="4806511" y="466772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4" name="pg914"/>
            <p:cNvSpPr/>
            <p:nvPr/>
          </p:nvSpPr>
          <p:spPr>
            <a:xfrm>
              <a:off x="4754214" y="463074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5" name="pg915"/>
            <p:cNvSpPr/>
            <p:nvPr/>
          </p:nvSpPr>
          <p:spPr>
            <a:xfrm>
              <a:off x="4733111" y="462989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6" name="pg916"/>
            <p:cNvSpPr/>
            <p:nvPr/>
          </p:nvSpPr>
          <p:spPr>
            <a:xfrm>
              <a:off x="4816885" y="467556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7" name="pg917"/>
            <p:cNvSpPr/>
            <p:nvPr/>
          </p:nvSpPr>
          <p:spPr>
            <a:xfrm>
              <a:off x="4743486" y="463752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8" name="pg918"/>
            <p:cNvSpPr/>
            <p:nvPr/>
          </p:nvSpPr>
          <p:spPr>
            <a:xfrm>
              <a:off x="3547486" y="4125065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9" name="pg919"/>
            <p:cNvSpPr/>
            <p:nvPr/>
          </p:nvSpPr>
          <p:spPr>
            <a:xfrm>
              <a:off x="3623637" y="4123583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0" name="pg920"/>
            <p:cNvSpPr/>
            <p:nvPr/>
          </p:nvSpPr>
          <p:spPr>
            <a:xfrm>
              <a:off x="3636553" y="4133887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1" name="pg921"/>
            <p:cNvSpPr/>
            <p:nvPr/>
          </p:nvSpPr>
          <p:spPr>
            <a:xfrm>
              <a:off x="3710446" y="420905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2" name="pg922"/>
            <p:cNvSpPr/>
            <p:nvPr/>
          </p:nvSpPr>
          <p:spPr>
            <a:xfrm>
              <a:off x="3743194" y="4125065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3" name="pg923"/>
            <p:cNvSpPr/>
            <p:nvPr/>
          </p:nvSpPr>
          <p:spPr>
            <a:xfrm>
              <a:off x="3896344" y="416204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4" name="pg924"/>
            <p:cNvSpPr/>
            <p:nvPr/>
          </p:nvSpPr>
          <p:spPr>
            <a:xfrm>
              <a:off x="3844047" y="412506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5" name="pg925"/>
            <p:cNvSpPr/>
            <p:nvPr/>
          </p:nvSpPr>
          <p:spPr>
            <a:xfrm>
              <a:off x="3822945" y="412421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6" name="pg926"/>
            <p:cNvSpPr/>
            <p:nvPr/>
          </p:nvSpPr>
          <p:spPr>
            <a:xfrm>
              <a:off x="3906719" y="416988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7" name="pg927"/>
            <p:cNvSpPr/>
            <p:nvPr/>
          </p:nvSpPr>
          <p:spPr>
            <a:xfrm>
              <a:off x="3833319" y="413184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8" name="pg928"/>
            <p:cNvSpPr/>
            <p:nvPr/>
          </p:nvSpPr>
          <p:spPr>
            <a:xfrm>
              <a:off x="3772584" y="304104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9" name="pg929"/>
            <p:cNvSpPr/>
            <p:nvPr/>
          </p:nvSpPr>
          <p:spPr>
            <a:xfrm>
              <a:off x="3852971" y="304104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0" name="pg930"/>
            <p:cNvSpPr/>
            <p:nvPr/>
          </p:nvSpPr>
          <p:spPr>
            <a:xfrm>
              <a:off x="3939285" y="312651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1" name="pg931"/>
            <p:cNvSpPr/>
            <p:nvPr/>
          </p:nvSpPr>
          <p:spPr>
            <a:xfrm>
              <a:off x="3969563" y="3042527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2" name="pg932"/>
            <p:cNvSpPr/>
            <p:nvPr/>
          </p:nvSpPr>
          <p:spPr>
            <a:xfrm>
              <a:off x="3981278" y="3057249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3" name="pg933"/>
            <p:cNvSpPr/>
            <p:nvPr/>
          </p:nvSpPr>
          <p:spPr>
            <a:xfrm>
              <a:off x="4125183" y="307950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4" name="pg934"/>
            <p:cNvSpPr/>
            <p:nvPr/>
          </p:nvSpPr>
          <p:spPr>
            <a:xfrm>
              <a:off x="4072886" y="304252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5" name="pg935"/>
            <p:cNvSpPr/>
            <p:nvPr/>
          </p:nvSpPr>
          <p:spPr>
            <a:xfrm>
              <a:off x="4051784" y="304168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6" name="pg936"/>
            <p:cNvSpPr/>
            <p:nvPr/>
          </p:nvSpPr>
          <p:spPr>
            <a:xfrm>
              <a:off x="4135558" y="308734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7" name="pg937"/>
            <p:cNvSpPr/>
            <p:nvPr/>
          </p:nvSpPr>
          <p:spPr>
            <a:xfrm>
              <a:off x="4062158" y="304930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8" name="pg938"/>
            <p:cNvSpPr/>
            <p:nvPr/>
          </p:nvSpPr>
          <p:spPr>
            <a:xfrm>
              <a:off x="4614258" y="2855060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9" name="pg939"/>
            <p:cNvSpPr/>
            <p:nvPr/>
          </p:nvSpPr>
          <p:spPr>
            <a:xfrm>
              <a:off x="4629573" y="2864517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0" name="pg940"/>
            <p:cNvSpPr/>
            <p:nvPr/>
          </p:nvSpPr>
          <p:spPr>
            <a:xfrm>
              <a:off x="4627385" y="2908415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1" name="pg941"/>
            <p:cNvSpPr/>
            <p:nvPr/>
          </p:nvSpPr>
          <p:spPr>
            <a:xfrm>
              <a:off x="4701561" y="294052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2" name="pg942"/>
            <p:cNvSpPr/>
            <p:nvPr/>
          </p:nvSpPr>
          <p:spPr>
            <a:xfrm>
              <a:off x="4739531" y="285654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3" name="pg943"/>
            <p:cNvSpPr/>
            <p:nvPr/>
          </p:nvSpPr>
          <p:spPr>
            <a:xfrm>
              <a:off x="4887458" y="289352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4" name="pg944"/>
            <p:cNvSpPr/>
            <p:nvPr/>
          </p:nvSpPr>
          <p:spPr>
            <a:xfrm>
              <a:off x="4835161" y="285654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5" name="pg945"/>
            <p:cNvSpPr/>
            <p:nvPr/>
          </p:nvSpPr>
          <p:spPr>
            <a:xfrm>
              <a:off x="4814059" y="285569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6" name="pg946"/>
            <p:cNvSpPr/>
            <p:nvPr/>
          </p:nvSpPr>
          <p:spPr>
            <a:xfrm>
              <a:off x="4897833" y="290135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7" name="pg947"/>
            <p:cNvSpPr/>
            <p:nvPr/>
          </p:nvSpPr>
          <p:spPr>
            <a:xfrm>
              <a:off x="4824434" y="286331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8" name="pg948"/>
            <p:cNvSpPr/>
            <p:nvPr/>
          </p:nvSpPr>
          <p:spPr>
            <a:xfrm>
              <a:off x="5228023" y="3523096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9" name="pg949"/>
            <p:cNvSpPr/>
            <p:nvPr/>
          </p:nvSpPr>
          <p:spPr>
            <a:xfrm>
              <a:off x="5308479" y="3523096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0" name="pg950"/>
            <p:cNvSpPr/>
            <p:nvPr/>
          </p:nvSpPr>
          <p:spPr>
            <a:xfrm>
              <a:off x="5322383" y="3569535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1" name="pg951"/>
            <p:cNvSpPr/>
            <p:nvPr/>
          </p:nvSpPr>
          <p:spPr>
            <a:xfrm>
              <a:off x="5394724" y="360856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2" name="pg952"/>
            <p:cNvSpPr/>
            <p:nvPr/>
          </p:nvSpPr>
          <p:spPr>
            <a:xfrm>
              <a:off x="5427471" y="3524578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3" name="pg953"/>
            <p:cNvSpPr/>
            <p:nvPr/>
          </p:nvSpPr>
          <p:spPr>
            <a:xfrm>
              <a:off x="5580621" y="356156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4" name="pg954"/>
            <p:cNvSpPr/>
            <p:nvPr/>
          </p:nvSpPr>
          <p:spPr>
            <a:xfrm>
              <a:off x="5528324" y="352457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5" name="pg955"/>
            <p:cNvSpPr/>
            <p:nvPr/>
          </p:nvSpPr>
          <p:spPr>
            <a:xfrm>
              <a:off x="5507222" y="352373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6" name="pg956"/>
            <p:cNvSpPr/>
            <p:nvPr/>
          </p:nvSpPr>
          <p:spPr>
            <a:xfrm>
              <a:off x="5590996" y="356939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7" name="pg957"/>
            <p:cNvSpPr/>
            <p:nvPr/>
          </p:nvSpPr>
          <p:spPr>
            <a:xfrm>
              <a:off x="5517597" y="353135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8" name="pg958"/>
            <p:cNvSpPr/>
            <p:nvPr/>
          </p:nvSpPr>
          <p:spPr>
            <a:xfrm>
              <a:off x="5120983" y="4331509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9" name="pg959"/>
            <p:cNvSpPr/>
            <p:nvPr/>
          </p:nvSpPr>
          <p:spPr>
            <a:xfrm>
              <a:off x="5132699" y="4346231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0" name="pg960"/>
            <p:cNvSpPr/>
            <p:nvPr/>
          </p:nvSpPr>
          <p:spPr>
            <a:xfrm>
              <a:off x="5276603" y="436849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1" name="pg961"/>
            <p:cNvSpPr/>
            <p:nvPr/>
          </p:nvSpPr>
          <p:spPr>
            <a:xfrm>
              <a:off x="5224306" y="433150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2" name="pg962"/>
            <p:cNvSpPr/>
            <p:nvPr/>
          </p:nvSpPr>
          <p:spPr>
            <a:xfrm>
              <a:off x="5203204" y="433066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3" name="pg963"/>
            <p:cNvSpPr/>
            <p:nvPr/>
          </p:nvSpPr>
          <p:spPr>
            <a:xfrm>
              <a:off x="5286978" y="437632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4" name="pg964"/>
            <p:cNvSpPr/>
            <p:nvPr/>
          </p:nvSpPr>
          <p:spPr>
            <a:xfrm>
              <a:off x="5213579" y="433828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5" name="pg965"/>
            <p:cNvSpPr/>
            <p:nvPr/>
          </p:nvSpPr>
          <p:spPr>
            <a:xfrm>
              <a:off x="4447708" y="4630745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6" name="pg966"/>
            <p:cNvSpPr/>
            <p:nvPr/>
          </p:nvSpPr>
          <p:spPr>
            <a:xfrm>
              <a:off x="4523860" y="4629263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7" name="pg967"/>
            <p:cNvSpPr/>
            <p:nvPr/>
          </p:nvSpPr>
          <p:spPr>
            <a:xfrm>
              <a:off x="4536775" y="4639567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8" name="pg968"/>
            <p:cNvSpPr/>
            <p:nvPr/>
          </p:nvSpPr>
          <p:spPr>
            <a:xfrm>
              <a:off x="4610669" y="471473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9" name="pg969"/>
            <p:cNvSpPr/>
            <p:nvPr/>
          </p:nvSpPr>
          <p:spPr>
            <a:xfrm>
              <a:off x="4644969" y="4629263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0" name="pg970"/>
            <p:cNvSpPr/>
            <p:nvPr/>
          </p:nvSpPr>
          <p:spPr>
            <a:xfrm>
              <a:off x="4658872" y="4675702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1" name="pg971"/>
            <p:cNvSpPr/>
            <p:nvPr/>
          </p:nvSpPr>
          <p:spPr>
            <a:xfrm>
              <a:off x="4796566" y="466772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2" name="pg972"/>
            <p:cNvSpPr/>
            <p:nvPr/>
          </p:nvSpPr>
          <p:spPr>
            <a:xfrm>
              <a:off x="4744269" y="463074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3" name="pg973"/>
            <p:cNvSpPr/>
            <p:nvPr/>
          </p:nvSpPr>
          <p:spPr>
            <a:xfrm>
              <a:off x="4723167" y="462989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4" name="pg974"/>
            <p:cNvSpPr/>
            <p:nvPr/>
          </p:nvSpPr>
          <p:spPr>
            <a:xfrm>
              <a:off x="4806941" y="467556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5" name="pg975"/>
            <p:cNvSpPr/>
            <p:nvPr/>
          </p:nvSpPr>
          <p:spPr>
            <a:xfrm>
              <a:off x="4733542" y="463752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6" name="pg976"/>
            <p:cNvSpPr/>
            <p:nvPr/>
          </p:nvSpPr>
          <p:spPr>
            <a:xfrm>
              <a:off x="3537542" y="4125065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7" name="pg977"/>
            <p:cNvSpPr/>
            <p:nvPr/>
          </p:nvSpPr>
          <p:spPr>
            <a:xfrm>
              <a:off x="3613693" y="4123583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8" name="pg978"/>
            <p:cNvSpPr/>
            <p:nvPr/>
          </p:nvSpPr>
          <p:spPr>
            <a:xfrm>
              <a:off x="3626609" y="4133887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9" name="pg979"/>
            <p:cNvSpPr/>
            <p:nvPr/>
          </p:nvSpPr>
          <p:spPr>
            <a:xfrm>
              <a:off x="3700502" y="420905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0" name="pg980"/>
            <p:cNvSpPr/>
            <p:nvPr/>
          </p:nvSpPr>
          <p:spPr>
            <a:xfrm>
              <a:off x="3733249" y="4125065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1" name="pg981"/>
            <p:cNvSpPr/>
            <p:nvPr/>
          </p:nvSpPr>
          <p:spPr>
            <a:xfrm>
              <a:off x="3886400" y="416204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2" name="pg982"/>
            <p:cNvSpPr/>
            <p:nvPr/>
          </p:nvSpPr>
          <p:spPr>
            <a:xfrm>
              <a:off x="3834103" y="412506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3" name="pg983"/>
            <p:cNvSpPr/>
            <p:nvPr/>
          </p:nvSpPr>
          <p:spPr>
            <a:xfrm>
              <a:off x="3813000" y="412421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4" name="pg984"/>
            <p:cNvSpPr/>
            <p:nvPr/>
          </p:nvSpPr>
          <p:spPr>
            <a:xfrm>
              <a:off x="3896774" y="416988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5" name="pg985"/>
            <p:cNvSpPr/>
            <p:nvPr/>
          </p:nvSpPr>
          <p:spPr>
            <a:xfrm>
              <a:off x="3823375" y="413184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6" name="pg986"/>
            <p:cNvSpPr/>
            <p:nvPr/>
          </p:nvSpPr>
          <p:spPr>
            <a:xfrm>
              <a:off x="3762640" y="304104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7" name="pg987"/>
            <p:cNvSpPr/>
            <p:nvPr/>
          </p:nvSpPr>
          <p:spPr>
            <a:xfrm>
              <a:off x="3843027" y="304104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8" name="pg988"/>
            <p:cNvSpPr/>
            <p:nvPr/>
          </p:nvSpPr>
          <p:spPr>
            <a:xfrm>
              <a:off x="3929341" y="312651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9" name="pg989"/>
            <p:cNvSpPr/>
            <p:nvPr/>
          </p:nvSpPr>
          <p:spPr>
            <a:xfrm>
              <a:off x="3959618" y="3042527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0" name="pg990"/>
            <p:cNvSpPr/>
            <p:nvPr/>
          </p:nvSpPr>
          <p:spPr>
            <a:xfrm>
              <a:off x="3971334" y="3057249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1" name="pg991"/>
            <p:cNvSpPr/>
            <p:nvPr/>
          </p:nvSpPr>
          <p:spPr>
            <a:xfrm>
              <a:off x="4115239" y="307950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2" name="pg992"/>
            <p:cNvSpPr/>
            <p:nvPr/>
          </p:nvSpPr>
          <p:spPr>
            <a:xfrm>
              <a:off x="4062942" y="304252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3" name="pg993"/>
            <p:cNvSpPr/>
            <p:nvPr/>
          </p:nvSpPr>
          <p:spPr>
            <a:xfrm>
              <a:off x="4041840" y="304168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4" name="pg994"/>
            <p:cNvSpPr/>
            <p:nvPr/>
          </p:nvSpPr>
          <p:spPr>
            <a:xfrm>
              <a:off x="4125614" y="308734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5" name="pg995"/>
            <p:cNvSpPr/>
            <p:nvPr/>
          </p:nvSpPr>
          <p:spPr>
            <a:xfrm>
              <a:off x="4052214" y="304930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6" name="rc996"/>
            <p:cNvSpPr/>
            <p:nvPr/>
          </p:nvSpPr>
          <p:spPr>
            <a:xfrm>
              <a:off x="6886953" y="3095548"/>
              <a:ext cx="201456" cy="255346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7" name="rc997"/>
            <p:cNvSpPr/>
            <p:nvPr/>
          </p:nvSpPr>
          <p:spPr>
            <a:xfrm>
              <a:off x="6886953" y="3368894"/>
              <a:ext cx="201456" cy="25534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8" name="rc998"/>
            <p:cNvSpPr/>
            <p:nvPr/>
          </p:nvSpPr>
          <p:spPr>
            <a:xfrm>
              <a:off x="6886953" y="3642241"/>
              <a:ext cx="201456" cy="25534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9" name="rc999"/>
            <p:cNvSpPr/>
            <p:nvPr/>
          </p:nvSpPr>
          <p:spPr>
            <a:xfrm>
              <a:off x="6886953" y="3915587"/>
              <a:ext cx="201456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0" name="rc1000"/>
            <p:cNvSpPr/>
            <p:nvPr/>
          </p:nvSpPr>
          <p:spPr>
            <a:xfrm>
              <a:off x="6886953" y="4135043"/>
              <a:ext cx="201456" cy="255346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1" name="rc1001"/>
            <p:cNvSpPr/>
            <p:nvPr/>
          </p:nvSpPr>
          <p:spPr>
            <a:xfrm>
              <a:off x="6886953" y="4408390"/>
              <a:ext cx="201456" cy="25534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2" name="pg1002"/>
            <p:cNvSpPr/>
            <p:nvPr/>
          </p:nvSpPr>
          <p:spPr>
            <a:xfrm>
              <a:off x="7166998" y="3121206"/>
              <a:ext cx="67940" cy="80109"/>
            </a:xfrm>
            <a:custGeom>
              <a:avLst/>
              <a:pathLst>
                <a:path w="67940" h="80109">
                  <a:moveTo>
                    <a:pt x="57571" y="80109"/>
                  </a:moveTo>
                  <a:lnTo>
                    <a:pt x="48840" y="55388"/>
                  </a:lnTo>
                  <a:lnTo>
                    <a:pt x="19099" y="55388"/>
                  </a:lnTo>
                  <a:lnTo>
                    <a:pt x="10259" y="80109"/>
                  </a:lnTo>
                  <a:lnTo>
                    <a:pt x="0" y="80109"/>
                  </a:lnTo>
                  <a:lnTo>
                    <a:pt x="29304" y="0"/>
                  </a:lnTo>
                  <a:lnTo>
                    <a:pt x="38581" y="0"/>
                  </a:lnTo>
                  <a:lnTo>
                    <a:pt x="67940" y="801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3" name="pg1003"/>
            <p:cNvSpPr/>
            <p:nvPr/>
          </p:nvSpPr>
          <p:spPr>
            <a:xfrm>
              <a:off x="7189372" y="3132120"/>
              <a:ext cx="23246" cy="35470"/>
            </a:xfrm>
            <a:custGeom>
              <a:avLst/>
              <a:pathLst>
                <a:path w="23246" h="35470">
                  <a:moveTo>
                    <a:pt x="23246" y="35470"/>
                  </a:moveTo>
                  <a:lnTo>
                    <a:pt x="15170" y="12332"/>
                  </a:lnTo>
                  <a:lnTo>
                    <a:pt x="15103" y="12132"/>
                  </a:lnTo>
                  <a:lnTo>
                    <a:pt x="15033" y="11922"/>
                  </a:lnTo>
                  <a:lnTo>
                    <a:pt x="14959" y="11704"/>
                  </a:lnTo>
                  <a:lnTo>
                    <a:pt x="14882" y="11477"/>
                  </a:lnTo>
                  <a:lnTo>
                    <a:pt x="14802" y="11241"/>
                  </a:lnTo>
                  <a:lnTo>
                    <a:pt x="14718" y="10997"/>
                  </a:lnTo>
                  <a:lnTo>
                    <a:pt x="14631" y="10743"/>
                  </a:lnTo>
                  <a:lnTo>
                    <a:pt x="14541" y="10481"/>
                  </a:lnTo>
                  <a:lnTo>
                    <a:pt x="14448" y="10211"/>
                  </a:lnTo>
                  <a:lnTo>
                    <a:pt x="14351" y="9931"/>
                  </a:lnTo>
                  <a:lnTo>
                    <a:pt x="14264" y="9645"/>
                  </a:lnTo>
                  <a:lnTo>
                    <a:pt x="14175" y="9355"/>
                  </a:lnTo>
                  <a:lnTo>
                    <a:pt x="14085" y="9060"/>
                  </a:lnTo>
                  <a:lnTo>
                    <a:pt x="13994" y="8761"/>
                  </a:lnTo>
                  <a:lnTo>
                    <a:pt x="13901" y="8458"/>
                  </a:lnTo>
                  <a:lnTo>
                    <a:pt x="13808" y="8150"/>
                  </a:lnTo>
                  <a:lnTo>
                    <a:pt x="13714" y="7838"/>
                  </a:lnTo>
                  <a:lnTo>
                    <a:pt x="13618" y="7521"/>
                  </a:lnTo>
                  <a:lnTo>
                    <a:pt x="13521" y="7201"/>
                  </a:lnTo>
                  <a:lnTo>
                    <a:pt x="13424" y="6875"/>
                  </a:lnTo>
                  <a:lnTo>
                    <a:pt x="13326" y="6547"/>
                  </a:lnTo>
                  <a:lnTo>
                    <a:pt x="13227" y="6216"/>
                  </a:lnTo>
                  <a:lnTo>
                    <a:pt x="13129" y="5883"/>
                  </a:lnTo>
                  <a:lnTo>
                    <a:pt x="13031" y="5548"/>
                  </a:lnTo>
                  <a:lnTo>
                    <a:pt x="12933" y="5211"/>
                  </a:lnTo>
                  <a:lnTo>
                    <a:pt x="12834" y="4872"/>
                  </a:lnTo>
                  <a:lnTo>
                    <a:pt x="12736" y="4530"/>
                  </a:lnTo>
                  <a:lnTo>
                    <a:pt x="12638" y="4186"/>
                  </a:lnTo>
                  <a:lnTo>
                    <a:pt x="12540" y="3840"/>
                  </a:lnTo>
                  <a:lnTo>
                    <a:pt x="12442" y="3492"/>
                  </a:lnTo>
                  <a:lnTo>
                    <a:pt x="12344" y="3133"/>
                  </a:lnTo>
                  <a:lnTo>
                    <a:pt x="12247" y="2776"/>
                  </a:lnTo>
                  <a:lnTo>
                    <a:pt x="12152" y="2421"/>
                  </a:lnTo>
                  <a:lnTo>
                    <a:pt x="12057" y="2069"/>
                  </a:lnTo>
                  <a:lnTo>
                    <a:pt x="11964" y="1718"/>
                  </a:lnTo>
                  <a:lnTo>
                    <a:pt x="11872" y="1370"/>
                  </a:lnTo>
                  <a:lnTo>
                    <a:pt x="11781" y="1024"/>
                  </a:lnTo>
                  <a:lnTo>
                    <a:pt x="11691" y="681"/>
                  </a:lnTo>
                  <a:lnTo>
                    <a:pt x="11602" y="339"/>
                  </a:lnTo>
                  <a:lnTo>
                    <a:pt x="11514" y="0"/>
                  </a:lnTo>
                  <a:lnTo>
                    <a:pt x="11436" y="339"/>
                  </a:lnTo>
                  <a:lnTo>
                    <a:pt x="11357" y="681"/>
                  </a:lnTo>
                  <a:lnTo>
                    <a:pt x="11275" y="1024"/>
                  </a:lnTo>
                  <a:lnTo>
                    <a:pt x="11191" y="1370"/>
                  </a:lnTo>
                  <a:lnTo>
                    <a:pt x="11105" y="1718"/>
                  </a:lnTo>
                  <a:lnTo>
                    <a:pt x="11016" y="2069"/>
                  </a:lnTo>
                  <a:lnTo>
                    <a:pt x="10926" y="2421"/>
                  </a:lnTo>
                  <a:lnTo>
                    <a:pt x="10833" y="2776"/>
                  </a:lnTo>
                  <a:lnTo>
                    <a:pt x="10738" y="3133"/>
                  </a:lnTo>
                  <a:lnTo>
                    <a:pt x="10641" y="3492"/>
                  </a:lnTo>
                  <a:lnTo>
                    <a:pt x="10542" y="3851"/>
                  </a:lnTo>
                  <a:lnTo>
                    <a:pt x="10444" y="4208"/>
                  </a:lnTo>
                  <a:lnTo>
                    <a:pt x="10346" y="4563"/>
                  </a:lnTo>
                  <a:lnTo>
                    <a:pt x="10248" y="4915"/>
                  </a:lnTo>
                  <a:lnTo>
                    <a:pt x="10150" y="5266"/>
                  </a:lnTo>
                  <a:lnTo>
                    <a:pt x="10051" y="5614"/>
                  </a:lnTo>
                  <a:lnTo>
                    <a:pt x="9953" y="5960"/>
                  </a:lnTo>
                  <a:lnTo>
                    <a:pt x="9855" y="6303"/>
                  </a:lnTo>
                  <a:lnTo>
                    <a:pt x="9757" y="6645"/>
                  </a:lnTo>
                  <a:lnTo>
                    <a:pt x="9658" y="6984"/>
                  </a:lnTo>
                  <a:lnTo>
                    <a:pt x="9560" y="7310"/>
                  </a:lnTo>
                  <a:lnTo>
                    <a:pt x="9462" y="7631"/>
                  </a:lnTo>
                  <a:lnTo>
                    <a:pt x="9364" y="7947"/>
                  </a:lnTo>
                  <a:lnTo>
                    <a:pt x="9266" y="8259"/>
                  </a:lnTo>
                  <a:lnTo>
                    <a:pt x="9167" y="8567"/>
                  </a:lnTo>
                  <a:lnTo>
                    <a:pt x="9069" y="8870"/>
                  </a:lnTo>
                  <a:lnTo>
                    <a:pt x="8971" y="9169"/>
                  </a:lnTo>
                  <a:lnTo>
                    <a:pt x="8873" y="9464"/>
                  </a:lnTo>
                  <a:lnTo>
                    <a:pt x="8774" y="9754"/>
                  </a:lnTo>
                  <a:lnTo>
                    <a:pt x="8676" y="10040"/>
                  </a:lnTo>
                  <a:lnTo>
                    <a:pt x="8590" y="10309"/>
                  </a:lnTo>
                  <a:lnTo>
                    <a:pt x="8506" y="10569"/>
                  </a:lnTo>
                  <a:lnTo>
                    <a:pt x="8424" y="10820"/>
                  </a:lnTo>
                  <a:lnTo>
                    <a:pt x="8344" y="11062"/>
                  </a:lnTo>
                  <a:lnTo>
                    <a:pt x="8267" y="11296"/>
                  </a:lnTo>
                  <a:lnTo>
                    <a:pt x="8192" y="11520"/>
                  </a:lnTo>
                  <a:lnTo>
                    <a:pt x="8118" y="11736"/>
                  </a:lnTo>
                  <a:lnTo>
                    <a:pt x="8048" y="11944"/>
                  </a:lnTo>
                  <a:lnTo>
                    <a:pt x="7979" y="12142"/>
                  </a:lnTo>
                  <a:lnTo>
                    <a:pt x="7912" y="12332"/>
                  </a:lnTo>
                  <a:lnTo>
                    <a:pt x="0" y="354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4" name="pg1004"/>
            <p:cNvSpPr/>
            <p:nvPr/>
          </p:nvSpPr>
          <p:spPr>
            <a:xfrm>
              <a:off x="7242960" y="3187673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5" name="pg1005"/>
            <p:cNvSpPr/>
            <p:nvPr/>
          </p:nvSpPr>
          <p:spPr>
            <a:xfrm>
              <a:off x="7298731" y="3116186"/>
              <a:ext cx="98226" cy="95170"/>
            </a:xfrm>
            <a:custGeom>
              <a:avLst/>
              <a:pathLst>
                <a:path w="98226" h="95170">
                  <a:moveTo>
                    <a:pt x="3492" y="0"/>
                  </a:moveTo>
                  <a:lnTo>
                    <a:pt x="98226" y="0"/>
                  </a:lnTo>
                  <a:lnTo>
                    <a:pt x="98226" y="8731"/>
                  </a:lnTo>
                  <a:lnTo>
                    <a:pt x="61118" y="8731"/>
                  </a:lnTo>
                  <a:lnTo>
                    <a:pt x="60494" y="9875"/>
                  </a:lnTo>
                  <a:lnTo>
                    <a:pt x="59843" y="11036"/>
                  </a:lnTo>
                  <a:lnTo>
                    <a:pt x="59167" y="12215"/>
                  </a:lnTo>
                  <a:lnTo>
                    <a:pt x="58464" y="13411"/>
                  </a:lnTo>
                  <a:lnTo>
                    <a:pt x="57735" y="14624"/>
                  </a:lnTo>
                  <a:lnTo>
                    <a:pt x="56980" y="15855"/>
                  </a:lnTo>
                  <a:lnTo>
                    <a:pt x="56198" y="17104"/>
                  </a:lnTo>
                  <a:lnTo>
                    <a:pt x="55391" y="18370"/>
                  </a:lnTo>
                  <a:lnTo>
                    <a:pt x="54557" y="19654"/>
                  </a:lnTo>
                  <a:lnTo>
                    <a:pt x="53697" y="20955"/>
                  </a:lnTo>
                  <a:lnTo>
                    <a:pt x="53697" y="95170"/>
                  </a:lnTo>
                  <a:lnTo>
                    <a:pt x="44092" y="95170"/>
                  </a:lnTo>
                  <a:lnTo>
                    <a:pt x="44092" y="33615"/>
                  </a:lnTo>
                  <a:lnTo>
                    <a:pt x="40731" y="37745"/>
                  </a:lnTo>
                  <a:lnTo>
                    <a:pt x="37282" y="41752"/>
                  </a:lnTo>
                  <a:lnTo>
                    <a:pt x="33746" y="45638"/>
                  </a:lnTo>
                  <a:lnTo>
                    <a:pt x="30122" y="49401"/>
                  </a:lnTo>
                  <a:lnTo>
                    <a:pt x="26412" y="53042"/>
                  </a:lnTo>
                  <a:lnTo>
                    <a:pt x="22613" y="56561"/>
                  </a:lnTo>
                  <a:lnTo>
                    <a:pt x="18728" y="59957"/>
                  </a:lnTo>
                  <a:lnTo>
                    <a:pt x="14755" y="63231"/>
                  </a:lnTo>
                  <a:lnTo>
                    <a:pt x="10695" y="66383"/>
                  </a:lnTo>
                  <a:lnTo>
                    <a:pt x="6548" y="69413"/>
                  </a:lnTo>
                  <a:lnTo>
                    <a:pt x="0" y="62864"/>
                  </a:lnTo>
                  <a:lnTo>
                    <a:pt x="5775" y="58708"/>
                  </a:lnTo>
                  <a:lnTo>
                    <a:pt x="11403" y="54273"/>
                  </a:lnTo>
                  <a:lnTo>
                    <a:pt x="16881" y="49558"/>
                  </a:lnTo>
                  <a:lnTo>
                    <a:pt x="22212" y="44564"/>
                  </a:lnTo>
                  <a:lnTo>
                    <a:pt x="27394" y="39290"/>
                  </a:lnTo>
                  <a:lnTo>
                    <a:pt x="32427" y="33737"/>
                  </a:lnTo>
                  <a:lnTo>
                    <a:pt x="37312" y="27905"/>
                  </a:lnTo>
                  <a:lnTo>
                    <a:pt x="42049" y="21793"/>
                  </a:lnTo>
                  <a:lnTo>
                    <a:pt x="46637" y="15401"/>
                  </a:lnTo>
                  <a:lnTo>
                    <a:pt x="51077" y="8731"/>
                  </a:lnTo>
                  <a:lnTo>
                    <a:pt x="3492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6" name="pg1006"/>
            <p:cNvSpPr/>
            <p:nvPr/>
          </p:nvSpPr>
          <p:spPr>
            <a:xfrm>
              <a:off x="7358104" y="3143689"/>
              <a:ext cx="42783" cy="42346"/>
            </a:xfrm>
            <a:custGeom>
              <a:avLst/>
              <a:pathLst>
                <a:path w="42783" h="42346">
                  <a:moveTo>
                    <a:pt x="6985" y="0"/>
                  </a:moveTo>
                  <a:lnTo>
                    <a:pt x="10643" y="3025"/>
                  </a:lnTo>
                  <a:lnTo>
                    <a:pt x="14284" y="6164"/>
                  </a:lnTo>
                  <a:lnTo>
                    <a:pt x="17907" y="9416"/>
                  </a:lnTo>
                  <a:lnTo>
                    <a:pt x="21513" y="12782"/>
                  </a:lnTo>
                  <a:lnTo>
                    <a:pt x="25102" y="16261"/>
                  </a:lnTo>
                  <a:lnTo>
                    <a:pt x="28673" y="19854"/>
                  </a:lnTo>
                  <a:lnTo>
                    <a:pt x="32227" y="23561"/>
                  </a:lnTo>
                  <a:lnTo>
                    <a:pt x="35763" y="27381"/>
                  </a:lnTo>
                  <a:lnTo>
                    <a:pt x="39281" y="31314"/>
                  </a:lnTo>
                  <a:lnTo>
                    <a:pt x="42783" y="35361"/>
                  </a:lnTo>
                  <a:lnTo>
                    <a:pt x="35798" y="42346"/>
                  </a:lnTo>
                  <a:lnTo>
                    <a:pt x="32689" y="38592"/>
                  </a:lnTo>
                  <a:lnTo>
                    <a:pt x="29476" y="34837"/>
                  </a:lnTo>
                  <a:lnTo>
                    <a:pt x="26158" y="31083"/>
                  </a:lnTo>
                  <a:lnTo>
                    <a:pt x="22736" y="27328"/>
                  </a:lnTo>
                  <a:lnTo>
                    <a:pt x="19208" y="23574"/>
                  </a:lnTo>
                  <a:lnTo>
                    <a:pt x="15576" y="19819"/>
                  </a:lnTo>
                  <a:lnTo>
                    <a:pt x="11839" y="16065"/>
                  </a:lnTo>
                  <a:lnTo>
                    <a:pt x="7997" y="12311"/>
                  </a:lnTo>
                  <a:lnTo>
                    <a:pt x="4051" y="855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7" name="pg1007"/>
            <p:cNvSpPr/>
            <p:nvPr/>
          </p:nvSpPr>
          <p:spPr>
            <a:xfrm>
              <a:off x="7412237" y="3116622"/>
              <a:ext cx="100845" cy="94734"/>
            </a:xfrm>
            <a:custGeom>
              <a:avLst/>
              <a:pathLst>
                <a:path w="100845" h="94734">
                  <a:moveTo>
                    <a:pt x="10040" y="48458"/>
                  </a:moveTo>
                  <a:lnTo>
                    <a:pt x="10665" y="50519"/>
                  </a:lnTo>
                  <a:lnTo>
                    <a:pt x="11315" y="52509"/>
                  </a:lnTo>
                  <a:lnTo>
                    <a:pt x="11992" y="54430"/>
                  </a:lnTo>
                  <a:lnTo>
                    <a:pt x="12695" y="56281"/>
                  </a:lnTo>
                  <a:lnTo>
                    <a:pt x="13424" y="58062"/>
                  </a:lnTo>
                  <a:lnTo>
                    <a:pt x="14179" y="59774"/>
                  </a:lnTo>
                  <a:lnTo>
                    <a:pt x="14960" y="61415"/>
                  </a:lnTo>
                  <a:lnTo>
                    <a:pt x="15768" y="62987"/>
                  </a:lnTo>
                  <a:lnTo>
                    <a:pt x="16602" y="64489"/>
                  </a:lnTo>
                  <a:lnTo>
                    <a:pt x="17462" y="65920"/>
                  </a:lnTo>
                  <a:lnTo>
                    <a:pt x="18318" y="63921"/>
                  </a:lnTo>
                  <a:lnTo>
                    <a:pt x="19138" y="61764"/>
                  </a:lnTo>
                  <a:lnTo>
                    <a:pt x="19924" y="59451"/>
                  </a:lnTo>
                  <a:lnTo>
                    <a:pt x="20675" y="56980"/>
                  </a:lnTo>
                  <a:lnTo>
                    <a:pt x="21391" y="54352"/>
                  </a:lnTo>
                  <a:lnTo>
                    <a:pt x="22072" y="51566"/>
                  </a:lnTo>
                  <a:lnTo>
                    <a:pt x="22718" y="48624"/>
                  </a:lnTo>
                  <a:lnTo>
                    <a:pt x="23329" y="45524"/>
                  </a:lnTo>
                  <a:lnTo>
                    <a:pt x="23906" y="42267"/>
                  </a:lnTo>
                  <a:lnTo>
                    <a:pt x="24447" y="38854"/>
                  </a:lnTo>
                  <a:lnTo>
                    <a:pt x="6984" y="38854"/>
                  </a:lnTo>
                  <a:lnTo>
                    <a:pt x="6111" y="31432"/>
                  </a:lnTo>
                  <a:lnTo>
                    <a:pt x="21828" y="8731"/>
                  </a:lnTo>
                  <a:lnTo>
                    <a:pt x="436" y="8731"/>
                  </a:lnTo>
                  <a:lnTo>
                    <a:pt x="436" y="0"/>
                  </a:lnTo>
                  <a:lnTo>
                    <a:pt x="31869" y="0"/>
                  </a:lnTo>
                  <a:lnTo>
                    <a:pt x="31869" y="8294"/>
                  </a:lnTo>
                  <a:lnTo>
                    <a:pt x="30306" y="10800"/>
                  </a:lnTo>
                  <a:lnTo>
                    <a:pt x="28760" y="13254"/>
                  </a:lnTo>
                  <a:lnTo>
                    <a:pt x="27232" y="15655"/>
                  </a:lnTo>
                  <a:lnTo>
                    <a:pt x="25722" y="18003"/>
                  </a:lnTo>
                  <a:lnTo>
                    <a:pt x="24229" y="20300"/>
                  </a:lnTo>
                  <a:lnTo>
                    <a:pt x="22753" y="22544"/>
                  </a:lnTo>
                  <a:lnTo>
                    <a:pt x="21295" y="24735"/>
                  </a:lnTo>
                  <a:lnTo>
                    <a:pt x="19854" y="26874"/>
                  </a:lnTo>
                  <a:lnTo>
                    <a:pt x="18431" y="28961"/>
                  </a:lnTo>
                  <a:lnTo>
                    <a:pt x="17025" y="30995"/>
                  </a:lnTo>
                  <a:lnTo>
                    <a:pt x="32742" y="30995"/>
                  </a:lnTo>
                  <a:lnTo>
                    <a:pt x="32410" y="36291"/>
                  </a:lnTo>
                  <a:lnTo>
                    <a:pt x="31938" y="41351"/>
                  </a:lnTo>
                  <a:lnTo>
                    <a:pt x="31327" y="46175"/>
                  </a:lnTo>
                  <a:lnTo>
                    <a:pt x="30576" y="50763"/>
                  </a:lnTo>
                  <a:lnTo>
                    <a:pt x="29686" y="55116"/>
                  </a:lnTo>
                  <a:lnTo>
                    <a:pt x="28655" y="59232"/>
                  </a:lnTo>
                  <a:lnTo>
                    <a:pt x="27485" y="63113"/>
                  </a:lnTo>
                  <a:lnTo>
                    <a:pt x="26176" y="66759"/>
                  </a:lnTo>
                  <a:lnTo>
                    <a:pt x="24726" y="70168"/>
                  </a:lnTo>
                  <a:lnTo>
                    <a:pt x="23137" y="73342"/>
                  </a:lnTo>
                  <a:lnTo>
                    <a:pt x="25080" y="75254"/>
                  </a:lnTo>
                  <a:lnTo>
                    <a:pt x="27590" y="76974"/>
                  </a:lnTo>
                  <a:lnTo>
                    <a:pt x="30668" y="78502"/>
                  </a:lnTo>
                  <a:lnTo>
                    <a:pt x="34313" y="79838"/>
                  </a:lnTo>
                  <a:lnTo>
                    <a:pt x="38526" y="80982"/>
                  </a:lnTo>
                  <a:lnTo>
                    <a:pt x="43307" y="81934"/>
                  </a:lnTo>
                  <a:lnTo>
                    <a:pt x="48654" y="82693"/>
                  </a:lnTo>
                  <a:lnTo>
                    <a:pt x="54570" y="83261"/>
                  </a:lnTo>
                  <a:lnTo>
                    <a:pt x="61053" y="83636"/>
                  </a:lnTo>
                  <a:lnTo>
                    <a:pt x="68103" y="83820"/>
                  </a:lnTo>
                  <a:lnTo>
                    <a:pt x="100845" y="83820"/>
                  </a:lnTo>
                  <a:lnTo>
                    <a:pt x="97790" y="92551"/>
                  </a:lnTo>
                  <a:lnTo>
                    <a:pt x="68103" y="92551"/>
                  </a:lnTo>
                  <a:lnTo>
                    <a:pt x="60848" y="92433"/>
                  </a:lnTo>
                  <a:lnTo>
                    <a:pt x="54098" y="92079"/>
                  </a:lnTo>
                  <a:lnTo>
                    <a:pt x="47855" y="91490"/>
                  </a:lnTo>
                  <a:lnTo>
                    <a:pt x="42119" y="90665"/>
                  </a:lnTo>
                  <a:lnTo>
                    <a:pt x="36889" y="89604"/>
                  </a:lnTo>
                  <a:lnTo>
                    <a:pt x="32165" y="88307"/>
                  </a:lnTo>
                  <a:lnTo>
                    <a:pt x="27948" y="86775"/>
                  </a:lnTo>
                  <a:lnTo>
                    <a:pt x="24237" y="85007"/>
                  </a:lnTo>
                  <a:lnTo>
                    <a:pt x="21033" y="83003"/>
                  </a:lnTo>
                  <a:lnTo>
                    <a:pt x="18335" y="80764"/>
                  </a:lnTo>
                  <a:lnTo>
                    <a:pt x="17178" y="82318"/>
                  </a:lnTo>
                  <a:lnTo>
                    <a:pt x="15978" y="83837"/>
                  </a:lnTo>
                  <a:lnTo>
                    <a:pt x="14733" y="85321"/>
                  </a:lnTo>
                  <a:lnTo>
                    <a:pt x="13446" y="86771"/>
                  </a:lnTo>
                  <a:lnTo>
                    <a:pt x="12114" y="88185"/>
                  </a:lnTo>
                  <a:lnTo>
                    <a:pt x="10739" y="89565"/>
                  </a:lnTo>
                  <a:lnTo>
                    <a:pt x="9320" y="90909"/>
                  </a:lnTo>
                  <a:lnTo>
                    <a:pt x="7858" y="92219"/>
                  </a:lnTo>
                  <a:lnTo>
                    <a:pt x="6351" y="93494"/>
                  </a:lnTo>
                  <a:lnTo>
                    <a:pt x="4802" y="94734"/>
                  </a:lnTo>
                  <a:lnTo>
                    <a:pt x="0" y="87749"/>
                  </a:lnTo>
                  <a:lnTo>
                    <a:pt x="1462" y="86513"/>
                  </a:lnTo>
                  <a:lnTo>
                    <a:pt x="2881" y="85251"/>
                  </a:lnTo>
                  <a:lnTo>
                    <a:pt x="4256" y="83964"/>
                  </a:lnTo>
                  <a:lnTo>
                    <a:pt x="5588" y="82650"/>
                  </a:lnTo>
                  <a:lnTo>
                    <a:pt x="6875" y="81309"/>
                  </a:lnTo>
                  <a:lnTo>
                    <a:pt x="8120" y="79943"/>
                  </a:lnTo>
                  <a:lnTo>
                    <a:pt x="9320" y="78550"/>
                  </a:lnTo>
                  <a:lnTo>
                    <a:pt x="10477" y="77131"/>
                  </a:lnTo>
                  <a:lnTo>
                    <a:pt x="11590" y="75686"/>
                  </a:lnTo>
                  <a:lnTo>
                    <a:pt x="12660" y="74215"/>
                  </a:lnTo>
                  <a:lnTo>
                    <a:pt x="11381" y="72416"/>
                  </a:lnTo>
                  <a:lnTo>
                    <a:pt x="10163" y="70513"/>
                  </a:lnTo>
                  <a:lnTo>
                    <a:pt x="9006" y="68505"/>
                  </a:lnTo>
                  <a:lnTo>
                    <a:pt x="7910" y="66392"/>
                  </a:lnTo>
                  <a:lnTo>
                    <a:pt x="6875" y="64174"/>
                  </a:lnTo>
                  <a:lnTo>
                    <a:pt x="5902" y="61852"/>
                  </a:lnTo>
                  <a:lnTo>
                    <a:pt x="4989" y="59424"/>
                  </a:lnTo>
                  <a:lnTo>
                    <a:pt x="4138" y="56892"/>
                  </a:lnTo>
                  <a:lnTo>
                    <a:pt x="3348" y="54255"/>
                  </a:lnTo>
                  <a:lnTo>
                    <a:pt x="2619" y="515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8" name="pg1008"/>
            <p:cNvSpPr/>
            <p:nvPr/>
          </p:nvSpPr>
          <p:spPr>
            <a:xfrm>
              <a:off x="7443233" y="3110947"/>
              <a:ext cx="68103" cy="85566"/>
            </a:xfrm>
            <a:custGeom>
              <a:avLst/>
              <a:pathLst>
                <a:path w="68103" h="85566">
                  <a:moveTo>
                    <a:pt x="9604" y="7858"/>
                  </a:moveTo>
                  <a:lnTo>
                    <a:pt x="28813" y="7858"/>
                  </a:lnTo>
                  <a:lnTo>
                    <a:pt x="28813" y="0"/>
                  </a:lnTo>
                  <a:lnTo>
                    <a:pt x="37107" y="0"/>
                  </a:lnTo>
                  <a:lnTo>
                    <a:pt x="37107" y="7858"/>
                  </a:lnTo>
                  <a:lnTo>
                    <a:pt x="61118" y="7858"/>
                  </a:lnTo>
                  <a:lnTo>
                    <a:pt x="61118" y="22701"/>
                  </a:lnTo>
                  <a:lnTo>
                    <a:pt x="68103" y="22701"/>
                  </a:lnTo>
                  <a:lnTo>
                    <a:pt x="68103" y="30559"/>
                  </a:lnTo>
                  <a:lnTo>
                    <a:pt x="61118" y="30559"/>
                  </a:lnTo>
                  <a:lnTo>
                    <a:pt x="61118" y="45402"/>
                  </a:lnTo>
                  <a:lnTo>
                    <a:pt x="37107" y="45402"/>
                  </a:lnTo>
                  <a:lnTo>
                    <a:pt x="37107" y="52824"/>
                  </a:lnTo>
                  <a:lnTo>
                    <a:pt x="61991" y="52824"/>
                  </a:lnTo>
                  <a:lnTo>
                    <a:pt x="61991" y="60245"/>
                  </a:lnTo>
                  <a:lnTo>
                    <a:pt x="37107" y="60245"/>
                  </a:lnTo>
                  <a:lnTo>
                    <a:pt x="37107" y="68103"/>
                  </a:lnTo>
                  <a:lnTo>
                    <a:pt x="68103" y="68103"/>
                  </a:lnTo>
                  <a:lnTo>
                    <a:pt x="68103" y="76398"/>
                  </a:lnTo>
                  <a:lnTo>
                    <a:pt x="37107" y="76398"/>
                  </a:lnTo>
                  <a:lnTo>
                    <a:pt x="37107" y="85566"/>
                  </a:lnTo>
                  <a:lnTo>
                    <a:pt x="28813" y="85566"/>
                  </a:lnTo>
                  <a:lnTo>
                    <a:pt x="28813" y="76398"/>
                  </a:lnTo>
                  <a:lnTo>
                    <a:pt x="0" y="76398"/>
                  </a:lnTo>
                  <a:lnTo>
                    <a:pt x="0" y="68103"/>
                  </a:lnTo>
                  <a:lnTo>
                    <a:pt x="28813" y="68103"/>
                  </a:lnTo>
                  <a:lnTo>
                    <a:pt x="28813" y="60245"/>
                  </a:lnTo>
                  <a:lnTo>
                    <a:pt x="5238" y="60245"/>
                  </a:lnTo>
                  <a:lnTo>
                    <a:pt x="5238" y="52824"/>
                  </a:lnTo>
                  <a:lnTo>
                    <a:pt x="28813" y="52824"/>
                  </a:lnTo>
                  <a:lnTo>
                    <a:pt x="28813" y="45402"/>
                  </a:lnTo>
                  <a:lnTo>
                    <a:pt x="9167" y="45402"/>
                  </a:lnTo>
                  <a:lnTo>
                    <a:pt x="9167" y="37980"/>
                  </a:lnTo>
                  <a:lnTo>
                    <a:pt x="28813" y="37980"/>
                  </a:lnTo>
                  <a:lnTo>
                    <a:pt x="28813" y="30559"/>
                  </a:lnTo>
                  <a:lnTo>
                    <a:pt x="1309" y="30559"/>
                  </a:lnTo>
                  <a:lnTo>
                    <a:pt x="1309" y="22701"/>
                  </a:lnTo>
                  <a:lnTo>
                    <a:pt x="28813" y="22701"/>
                  </a:lnTo>
                  <a:lnTo>
                    <a:pt x="28813" y="15279"/>
                  </a:lnTo>
                  <a:lnTo>
                    <a:pt x="9604" y="15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9" name="pg1009"/>
            <p:cNvSpPr/>
            <p:nvPr/>
          </p:nvSpPr>
          <p:spPr>
            <a:xfrm>
              <a:off x="7480341" y="3126226"/>
              <a:ext cx="15716" cy="7421"/>
            </a:xfrm>
            <a:custGeom>
              <a:avLst/>
              <a:pathLst>
                <a:path w="15716" h="7421">
                  <a:moveTo>
                    <a:pt x="0" y="0"/>
                  </a:moveTo>
                  <a:lnTo>
                    <a:pt x="0" y="7421"/>
                  </a:lnTo>
                  <a:lnTo>
                    <a:pt x="15716" y="7421"/>
                  </a:lnTo>
                  <a:lnTo>
                    <a:pt x="1571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0" name="pg1010"/>
            <p:cNvSpPr/>
            <p:nvPr/>
          </p:nvSpPr>
          <p:spPr>
            <a:xfrm>
              <a:off x="7480341" y="3141506"/>
              <a:ext cx="15716" cy="7421"/>
            </a:xfrm>
            <a:custGeom>
              <a:avLst/>
              <a:pathLst>
                <a:path w="15716" h="7421">
                  <a:moveTo>
                    <a:pt x="0" y="0"/>
                  </a:moveTo>
                  <a:lnTo>
                    <a:pt x="0" y="7421"/>
                  </a:lnTo>
                  <a:lnTo>
                    <a:pt x="15716" y="7421"/>
                  </a:lnTo>
                  <a:lnTo>
                    <a:pt x="1571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1" name="pg1011"/>
            <p:cNvSpPr/>
            <p:nvPr/>
          </p:nvSpPr>
          <p:spPr>
            <a:xfrm>
              <a:off x="7531855" y="3110947"/>
              <a:ext cx="20081" cy="23137"/>
            </a:xfrm>
            <a:custGeom>
              <a:avLst/>
              <a:pathLst>
                <a:path w="20081" h="23137">
                  <a:moveTo>
                    <a:pt x="7858" y="0"/>
                  </a:moveTo>
                  <a:lnTo>
                    <a:pt x="9316" y="1754"/>
                  </a:lnTo>
                  <a:lnTo>
                    <a:pt x="10721" y="3527"/>
                  </a:lnTo>
                  <a:lnTo>
                    <a:pt x="12075" y="5317"/>
                  </a:lnTo>
                  <a:lnTo>
                    <a:pt x="13376" y="7124"/>
                  </a:lnTo>
                  <a:lnTo>
                    <a:pt x="14624" y="8949"/>
                  </a:lnTo>
                  <a:lnTo>
                    <a:pt x="15821" y="10791"/>
                  </a:lnTo>
                  <a:lnTo>
                    <a:pt x="16964" y="12651"/>
                  </a:lnTo>
                  <a:lnTo>
                    <a:pt x="18056" y="14528"/>
                  </a:lnTo>
                  <a:lnTo>
                    <a:pt x="19095" y="16423"/>
                  </a:lnTo>
                  <a:lnTo>
                    <a:pt x="20081" y="18335"/>
                  </a:lnTo>
                  <a:lnTo>
                    <a:pt x="11787" y="23137"/>
                  </a:lnTo>
                  <a:lnTo>
                    <a:pt x="10883" y="21225"/>
                  </a:lnTo>
                  <a:lnTo>
                    <a:pt x="9918" y="19330"/>
                  </a:lnTo>
                  <a:lnTo>
                    <a:pt x="8892" y="17453"/>
                  </a:lnTo>
                  <a:lnTo>
                    <a:pt x="7805" y="15594"/>
                  </a:lnTo>
                  <a:lnTo>
                    <a:pt x="6657" y="13751"/>
                  </a:lnTo>
                  <a:lnTo>
                    <a:pt x="5448" y="11926"/>
                  </a:lnTo>
                  <a:lnTo>
                    <a:pt x="4177" y="10119"/>
                  </a:lnTo>
                  <a:lnTo>
                    <a:pt x="2846" y="8329"/>
                  </a:lnTo>
                  <a:lnTo>
                    <a:pt x="1453" y="655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2" name="pg1012"/>
            <p:cNvSpPr/>
            <p:nvPr/>
          </p:nvSpPr>
          <p:spPr>
            <a:xfrm>
              <a:off x="7523124" y="3143252"/>
              <a:ext cx="38417" cy="62428"/>
            </a:xfrm>
            <a:custGeom>
              <a:avLst/>
              <a:pathLst>
                <a:path w="38417" h="62428">
                  <a:moveTo>
                    <a:pt x="0" y="0"/>
                  </a:moveTo>
                  <a:lnTo>
                    <a:pt x="23574" y="0"/>
                  </a:lnTo>
                  <a:lnTo>
                    <a:pt x="23574" y="50641"/>
                  </a:lnTo>
                  <a:lnTo>
                    <a:pt x="32742" y="40600"/>
                  </a:lnTo>
                  <a:lnTo>
                    <a:pt x="38417" y="45839"/>
                  </a:lnTo>
                  <a:lnTo>
                    <a:pt x="37151" y="47498"/>
                  </a:lnTo>
                  <a:lnTo>
                    <a:pt x="35798" y="49156"/>
                  </a:lnTo>
                  <a:lnTo>
                    <a:pt x="34357" y="50815"/>
                  </a:lnTo>
                  <a:lnTo>
                    <a:pt x="32829" y="52474"/>
                  </a:lnTo>
                  <a:lnTo>
                    <a:pt x="31214" y="54133"/>
                  </a:lnTo>
                  <a:lnTo>
                    <a:pt x="29511" y="55792"/>
                  </a:lnTo>
                  <a:lnTo>
                    <a:pt x="27721" y="57451"/>
                  </a:lnTo>
                  <a:lnTo>
                    <a:pt x="25844" y="59110"/>
                  </a:lnTo>
                  <a:lnTo>
                    <a:pt x="23879" y="60769"/>
                  </a:lnTo>
                  <a:lnTo>
                    <a:pt x="21828" y="62428"/>
                  </a:lnTo>
                  <a:lnTo>
                    <a:pt x="15279" y="56753"/>
                  </a:lnTo>
                  <a:lnTo>
                    <a:pt x="1527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3" name="pg1013"/>
            <p:cNvSpPr/>
            <p:nvPr/>
          </p:nvSpPr>
          <p:spPr>
            <a:xfrm>
              <a:off x="7578131" y="3110947"/>
              <a:ext cx="18772" cy="26193"/>
            </a:xfrm>
            <a:custGeom>
              <a:avLst/>
              <a:pathLst>
                <a:path w="18772" h="26193">
                  <a:moveTo>
                    <a:pt x="8294" y="0"/>
                  </a:moveTo>
                  <a:lnTo>
                    <a:pt x="9813" y="2357"/>
                  </a:lnTo>
                  <a:lnTo>
                    <a:pt x="11228" y="4714"/>
                  </a:lnTo>
                  <a:lnTo>
                    <a:pt x="12538" y="7072"/>
                  </a:lnTo>
                  <a:lnTo>
                    <a:pt x="13742" y="9429"/>
                  </a:lnTo>
                  <a:lnTo>
                    <a:pt x="14843" y="11787"/>
                  </a:lnTo>
                  <a:lnTo>
                    <a:pt x="15838" y="14144"/>
                  </a:lnTo>
                  <a:lnTo>
                    <a:pt x="16729" y="16502"/>
                  </a:lnTo>
                  <a:lnTo>
                    <a:pt x="17514" y="18859"/>
                  </a:lnTo>
                  <a:lnTo>
                    <a:pt x="18195" y="21216"/>
                  </a:lnTo>
                  <a:lnTo>
                    <a:pt x="18772" y="23574"/>
                  </a:lnTo>
                  <a:lnTo>
                    <a:pt x="10040" y="26193"/>
                  </a:lnTo>
                  <a:lnTo>
                    <a:pt x="9469" y="23591"/>
                  </a:lnTo>
                  <a:lnTo>
                    <a:pt x="8801" y="21024"/>
                  </a:lnTo>
                  <a:lnTo>
                    <a:pt x="8037" y="18492"/>
                  </a:lnTo>
                  <a:lnTo>
                    <a:pt x="7177" y="15995"/>
                  </a:lnTo>
                  <a:lnTo>
                    <a:pt x="6221" y="13533"/>
                  </a:lnTo>
                  <a:lnTo>
                    <a:pt x="5168" y="11106"/>
                  </a:lnTo>
                  <a:lnTo>
                    <a:pt x="4020" y="8713"/>
                  </a:lnTo>
                  <a:lnTo>
                    <a:pt x="2776" y="6356"/>
                  </a:lnTo>
                  <a:lnTo>
                    <a:pt x="1436" y="4033"/>
                  </a:lnTo>
                  <a:lnTo>
                    <a:pt x="0" y="17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4" name="pg1014"/>
            <p:cNvSpPr/>
            <p:nvPr/>
          </p:nvSpPr>
          <p:spPr>
            <a:xfrm>
              <a:off x="7556303" y="3125353"/>
              <a:ext cx="68103" cy="86439"/>
            </a:xfrm>
            <a:custGeom>
              <a:avLst/>
              <a:pathLst>
                <a:path w="68103" h="86439">
                  <a:moveTo>
                    <a:pt x="13096" y="2182"/>
                  </a:moveTo>
                  <a:lnTo>
                    <a:pt x="14175" y="7294"/>
                  </a:lnTo>
                  <a:lnTo>
                    <a:pt x="15489" y="12328"/>
                  </a:lnTo>
                  <a:lnTo>
                    <a:pt x="17039" y="17283"/>
                  </a:lnTo>
                  <a:lnTo>
                    <a:pt x="18824" y="22159"/>
                  </a:lnTo>
                  <a:lnTo>
                    <a:pt x="20845" y="26957"/>
                  </a:lnTo>
                  <a:lnTo>
                    <a:pt x="23102" y="31676"/>
                  </a:lnTo>
                  <a:lnTo>
                    <a:pt x="25595" y="36317"/>
                  </a:lnTo>
                  <a:lnTo>
                    <a:pt x="28324" y="40879"/>
                  </a:lnTo>
                  <a:lnTo>
                    <a:pt x="31288" y="45363"/>
                  </a:lnTo>
                  <a:lnTo>
                    <a:pt x="34488" y="49768"/>
                  </a:lnTo>
                  <a:lnTo>
                    <a:pt x="37343" y="46048"/>
                  </a:lnTo>
                  <a:lnTo>
                    <a:pt x="39971" y="42049"/>
                  </a:lnTo>
                  <a:lnTo>
                    <a:pt x="42372" y="37771"/>
                  </a:lnTo>
                  <a:lnTo>
                    <a:pt x="44546" y="33213"/>
                  </a:lnTo>
                  <a:lnTo>
                    <a:pt x="46493" y="28376"/>
                  </a:lnTo>
                  <a:lnTo>
                    <a:pt x="48213" y="23260"/>
                  </a:lnTo>
                  <a:lnTo>
                    <a:pt x="49707" y="17864"/>
                  </a:lnTo>
                  <a:lnTo>
                    <a:pt x="50973" y="12188"/>
                  </a:lnTo>
                  <a:lnTo>
                    <a:pt x="52012" y="6234"/>
                  </a:lnTo>
                  <a:lnTo>
                    <a:pt x="52824" y="0"/>
                  </a:lnTo>
                  <a:lnTo>
                    <a:pt x="61991" y="873"/>
                  </a:lnTo>
                  <a:lnTo>
                    <a:pt x="61075" y="8041"/>
                  </a:lnTo>
                  <a:lnTo>
                    <a:pt x="59896" y="14878"/>
                  </a:lnTo>
                  <a:lnTo>
                    <a:pt x="58455" y="21382"/>
                  </a:lnTo>
                  <a:lnTo>
                    <a:pt x="56753" y="27555"/>
                  </a:lnTo>
                  <a:lnTo>
                    <a:pt x="54788" y="33397"/>
                  </a:lnTo>
                  <a:lnTo>
                    <a:pt x="52562" y="38906"/>
                  </a:lnTo>
                  <a:lnTo>
                    <a:pt x="50073" y="44084"/>
                  </a:lnTo>
                  <a:lnTo>
                    <a:pt x="47323" y="48929"/>
                  </a:lnTo>
                  <a:lnTo>
                    <a:pt x="44311" y="53443"/>
                  </a:lnTo>
                  <a:lnTo>
                    <a:pt x="41036" y="57626"/>
                  </a:lnTo>
                  <a:lnTo>
                    <a:pt x="43193" y="59870"/>
                  </a:lnTo>
                  <a:lnTo>
                    <a:pt x="45472" y="62061"/>
                  </a:lnTo>
                  <a:lnTo>
                    <a:pt x="47873" y="64200"/>
                  </a:lnTo>
                  <a:lnTo>
                    <a:pt x="50396" y="66287"/>
                  </a:lnTo>
                  <a:lnTo>
                    <a:pt x="53042" y="68322"/>
                  </a:lnTo>
                  <a:lnTo>
                    <a:pt x="55810" y="70304"/>
                  </a:lnTo>
                  <a:lnTo>
                    <a:pt x="58700" y="72233"/>
                  </a:lnTo>
                  <a:lnTo>
                    <a:pt x="61712" y="74110"/>
                  </a:lnTo>
                  <a:lnTo>
                    <a:pt x="64846" y="75935"/>
                  </a:lnTo>
                  <a:lnTo>
                    <a:pt x="68103" y="77708"/>
                  </a:lnTo>
                  <a:lnTo>
                    <a:pt x="63301" y="86439"/>
                  </a:lnTo>
                  <a:lnTo>
                    <a:pt x="60110" y="84728"/>
                  </a:lnTo>
                  <a:lnTo>
                    <a:pt x="56997" y="82911"/>
                  </a:lnTo>
                  <a:lnTo>
                    <a:pt x="53963" y="80991"/>
                  </a:lnTo>
                  <a:lnTo>
                    <a:pt x="51007" y="78965"/>
                  </a:lnTo>
                  <a:lnTo>
                    <a:pt x="48131" y="76835"/>
                  </a:lnTo>
                  <a:lnTo>
                    <a:pt x="45332" y="74599"/>
                  </a:lnTo>
                  <a:lnTo>
                    <a:pt x="42612" y="72259"/>
                  </a:lnTo>
                  <a:lnTo>
                    <a:pt x="39971" y="69815"/>
                  </a:lnTo>
                  <a:lnTo>
                    <a:pt x="37409" y="67265"/>
                  </a:lnTo>
                  <a:lnTo>
                    <a:pt x="34925" y="64611"/>
                  </a:lnTo>
                  <a:lnTo>
                    <a:pt x="32515" y="67029"/>
                  </a:lnTo>
                  <a:lnTo>
                    <a:pt x="30000" y="69395"/>
                  </a:lnTo>
                  <a:lnTo>
                    <a:pt x="27381" y="71709"/>
                  </a:lnTo>
                  <a:lnTo>
                    <a:pt x="24657" y="73971"/>
                  </a:lnTo>
                  <a:lnTo>
                    <a:pt x="21828" y="76180"/>
                  </a:lnTo>
                  <a:lnTo>
                    <a:pt x="18894" y="78336"/>
                  </a:lnTo>
                  <a:lnTo>
                    <a:pt x="15855" y="80441"/>
                  </a:lnTo>
                  <a:lnTo>
                    <a:pt x="12712" y="82492"/>
                  </a:lnTo>
                  <a:lnTo>
                    <a:pt x="9464" y="84492"/>
                  </a:lnTo>
                  <a:lnTo>
                    <a:pt x="6111" y="86439"/>
                  </a:lnTo>
                  <a:lnTo>
                    <a:pt x="0" y="78144"/>
                  </a:lnTo>
                  <a:lnTo>
                    <a:pt x="3269" y="76280"/>
                  </a:lnTo>
                  <a:lnTo>
                    <a:pt x="6443" y="74355"/>
                  </a:lnTo>
                  <a:lnTo>
                    <a:pt x="9521" y="72368"/>
                  </a:lnTo>
                  <a:lnTo>
                    <a:pt x="12503" y="70321"/>
                  </a:lnTo>
                  <a:lnTo>
                    <a:pt x="15388" y="68212"/>
                  </a:lnTo>
                  <a:lnTo>
                    <a:pt x="18178" y="66043"/>
                  </a:lnTo>
                  <a:lnTo>
                    <a:pt x="20872" y="63812"/>
                  </a:lnTo>
                  <a:lnTo>
                    <a:pt x="23469" y="61520"/>
                  </a:lnTo>
                  <a:lnTo>
                    <a:pt x="25971" y="59167"/>
                  </a:lnTo>
                  <a:lnTo>
                    <a:pt x="28376" y="56753"/>
                  </a:lnTo>
                  <a:lnTo>
                    <a:pt x="24918" y="52138"/>
                  </a:lnTo>
                  <a:lnTo>
                    <a:pt x="21705" y="47375"/>
                  </a:lnTo>
                  <a:lnTo>
                    <a:pt x="18737" y="42464"/>
                  </a:lnTo>
                  <a:lnTo>
                    <a:pt x="16013" y="37404"/>
                  </a:lnTo>
                  <a:lnTo>
                    <a:pt x="13533" y="32196"/>
                  </a:lnTo>
                  <a:lnTo>
                    <a:pt x="11298" y="26839"/>
                  </a:lnTo>
                  <a:lnTo>
                    <a:pt x="9307" y="21334"/>
                  </a:lnTo>
                  <a:lnTo>
                    <a:pt x="7561" y="15681"/>
                  </a:lnTo>
                  <a:lnTo>
                    <a:pt x="6059" y="9879"/>
                  </a:lnTo>
                  <a:lnTo>
                    <a:pt x="4802" y="39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5" name="pg1015"/>
            <p:cNvSpPr/>
            <p:nvPr/>
          </p:nvSpPr>
          <p:spPr>
            <a:xfrm>
              <a:off x="7636194" y="3113566"/>
              <a:ext cx="21828" cy="20954"/>
            </a:xfrm>
            <a:custGeom>
              <a:avLst/>
              <a:pathLst>
                <a:path w="21828" h="20954">
                  <a:moveTo>
                    <a:pt x="6111" y="0"/>
                  </a:moveTo>
                  <a:lnTo>
                    <a:pt x="7840" y="1156"/>
                  </a:lnTo>
                  <a:lnTo>
                    <a:pt x="9534" y="2357"/>
                  </a:lnTo>
                  <a:lnTo>
                    <a:pt x="11193" y="3601"/>
                  </a:lnTo>
                  <a:lnTo>
                    <a:pt x="12817" y="4889"/>
                  </a:lnTo>
                  <a:lnTo>
                    <a:pt x="14406" y="6221"/>
                  </a:lnTo>
                  <a:lnTo>
                    <a:pt x="15960" y="7596"/>
                  </a:lnTo>
                  <a:lnTo>
                    <a:pt x="17479" y="9015"/>
                  </a:lnTo>
                  <a:lnTo>
                    <a:pt x="18964" y="10477"/>
                  </a:lnTo>
                  <a:lnTo>
                    <a:pt x="20413" y="11983"/>
                  </a:lnTo>
                  <a:lnTo>
                    <a:pt x="21828" y="13533"/>
                  </a:lnTo>
                  <a:lnTo>
                    <a:pt x="15716" y="20954"/>
                  </a:lnTo>
                  <a:lnTo>
                    <a:pt x="14223" y="19239"/>
                  </a:lnTo>
                  <a:lnTo>
                    <a:pt x="12712" y="17584"/>
                  </a:lnTo>
                  <a:lnTo>
                    <a:pt x="11184" y="15991"/>
                  </a:lnTo>
                  <a:lnTo>
                    <a:pt x="9639" y="14458"/>
                  </a:lnTo>
                  <a:lnTo>
                    <a:pt x="8076" y="12987"/>
                  </a:lnTo>
                  <a:lnTo>
                    <a:pt x="6496" y="11577"/>
                  </a:lnTo>
                  <a:lnTo>
                    <a:pt x="4898" y="10228"/>
                  </a:lnTo>
                  <a:lnTo>
                    <a:pt x="3282" y="8940"/>
                  </a:lnTo>
                  <a:lnTo>
                    <a:pt x="1650" y="771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6" name="pg1016"/>
            <p:cNvSpPr/>
            <p:nvPr/>
          </p:nvSpPr>
          <p:spPr>
            <a:xfrm>
              <a:off x="7634448" y="3149801"/>
              <a:ext cx="101282" cy="60682"/>
            </a:xfrm>
            <a:custGeom>
              <a:avLst/>
              <a:pathLst>
                <a:path w="101282" h="60682">
                  <a:moveTo>
                    <a:pt x="436" y="0"/>
                  </a:moveTo>
                  <a:lnTo>
                    <a:pt x="22264" y="0"/>
                  </a:lnTo>
                  <a:lnTo>
                    <a:pt x="22264" y="41910"/>
                  </a:lnTo>
                  <a:lnTo>
                    <a:pt x="23340" y="42673"/>
                  </a:lnTo>
                  <a:lnTo>
                    <a:pt x="24473" y="43394"/>
                  </a:lnTo>
                  <a:lnTo>
                    <a:pt x="25663" y="44070"/>
                  </a:lnTo>
                  <a:lnTo>
                    <a:pt x="26909" y="44704"/>
                  </a:lnTo>
                  <a:lnTo>
                    <a:pt x="28212" y="45293"/>
                  </a:lnTo>
                  <a:lnTo>
                    <a:pt x="29572" y="45839"/>
                  </a:lnTo>
                  <a:lnTo>
                    <a:pt x="30989" y="46341"/>
                  </a:lnTo>
                  <a:lnTo>
                    <a:pt x="32462" y="46799"/>
                  </a:lnTo>
                  <a:lnTo>
                    <a:pt x="33992" y="47214"/>
                  </a:lnTo>
                  <a:lnTo>
                    <a:pt x="35579" y="47585"/>
                  </a:lnTo>
                  <a:lnTo>
                    <a:pt x="37385" y="47917"/>
                  </a:lnTo>
                  <a:lnTo>
                    <a:pt x="39570" y="48213"/>
                  </a:lnTo>
                  <a:lnTo>
                    <a:pt x="42134" y="48475"/>
                  </a:lnTo>
                  <a:lnTo>
                    <a:pt x="45079" y="48702"/>
                  </a:lnTo>
                  <a:lnTo>
                    <a:pt x="48403" y="48895"/>
                  </a:lnTo>
                  <a:lnTo>
                    <a:pt x="52108" y="49052"/>
                  </a:lnTo>
                  <a:lnTo>
                    <a:pt x="56192" y="49174"/>
                  </a:lnTo>
                  <a:lnTo>
                    <a:pt x="60655" y="49261"/>
                  </a:lnTo>
                  <a:lnTo>
                    <a:pt x="65499" y="49314"/>
                  </a:lnTo>
                  <a:lnTo>
                    <a:pt x="70723" y="49331"/>
                  </a:lnTo>
                  <a:lnTo>
                    <a:pt x="101282" y="49331"/>
                  </a:lnTo>
                  <a:lnTo>
                    <a:pt x="96916" y="58935"/>
                  </a:lnTo>
                  <a:lnTo>
                    <a:pt x="61991" y="58935"/>
                  </a:lnTo>
                  <a:lnTo>
                    <a:pt x="58254" y="58909"/>
                  </a:lnTo>
                  <a:lnTo>
                    <a:pt x="54727" y="58831"/>
                  </a:lnTo>
                  <a:lnTo>
                    <a:pt x="51409" y="58700"/>
                  </a:lnTo>
                  <a:lnTo>
                    <a:pt x="48301" y="58516"/>
                  </a:lnTo>
                  <a:lnTo>
                    <a:pt x="45402" y="58281"/>
                  </a:lnTo>
                  <a:lnTo>
                    <a:pt x="42713" y="57992"/>
                  </a:lnTo>
                  <a:lnTo>
                    <a:pt x="40233" y="57652"/>
                  </a:lnTo>
                  <a:lnTo>
                    <a:pt x="37963" y="57259"/>
                  </a:lnTo>
                  <a:lnTo>
                    <a:pt x="35902" y="56814"/>
                  </a:lnTo>
                  <a:lnTo>
                    <a:pt x="34051" y="56316"/>
                  </a:lnTo>
                  <a:lnTo>
                    <a:pt x="32327" y="55762"/>
                  </a:lnTo>
                  <a:lnTo>
                    <a:pt x="30646" y="55146"/>
                  </a:lnTo>
                  <a:lnTo>
                    <a:pt x="29009" y="54469"/>
                  </a:lnTo>
                  <a:lnTo>
                    <a:pt x="27416" y="53732"/>
                  </a:lnTo>
                  <a:lnTo>
                    <a:pt x="25866" y="52933"/>
                  </a:lnTo>
                  <a:lnTo>
                    <a:pt x="24360" y="52073"/>
                  </a:lnTo>
                  <a:lnTo>
                    <a:pt x="22897" y="51152"/>
                  </a:lnTo>
                  <a:lnTo>
                    <a:pt x="21478" y="50169"/>
                  </a:lnTo>
                  <a:lnTo>
                    <a:pt x="20103" y="49126"/>
                  </a:lnTo>
                  <a:lnTo>
                    <a:pt x="18772" y="48021"/>
                  </a:lnTo>
                  <a:lnTo>
                    <a:pt x="6111" y="60682"/>
                  </a:lnTo>
                  <a:lnTo>
                    <a:pt x="0" y="51514"/>
                  </a:lnTo>
                  <a:lnTo>
                    <a:pt x="1392" y="50724"/>
                  </a:lnTo>
                  <a:lnTo>
                    <a:pt x="2776" y="49925"/>
                  </a:lnTo>
                  <a:lnTo>
                    <a:pt x="4151" y="49117"/>
                  </a:lnTo>
                  <a:lnTo>
                    <a:pt x="5518" y="48301"/>
                  </a:lnTo>
                  <a:lnTo>
                    <a:pt x="6875" y="47476"/>
                  </a:lnTo>
                  <a:lnTo>
                    <a:pt x="8224" y="46642"/>
                  </a:lnTo>
                  <a:lnTo>
                    <a:pt x="9565" y="45799"/>
                  </a:lnTo>
                  <a:lnTo>
                    <a:pt x="10896" y="44948"/>
                  </a:lnTo>
                  <a:lnTo>
                    <a:pt x="12219" y="44088"/>
                  </a:lnTo>
                  <a:lnTo>
                    <a:pt x="13533" y="43219"/>
                  </a:lnTo>
                  <a:lnTo>
                    <a:pt x="13533" y="8294"/>
                  </a:lnTo>
                  <a:lnTo>
                    <a:pt x="436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7" name="pg1017"/>
            <p:cNvSpPr/>
            <p:nvPr/>
          </p:nvSpPr>
          <p:spPr>
            <a:xfrm>
              <a:off x="7687272" y="3110510"/>
              <a:ext cx="17025" cy="17025"/>
            </a:xfrm>
            <a:custGeom>
              <a:avLst/>
              <a:pathLst>
                <a:path w="17025" h="17025">
                  <a:moveTo>
                    <a:pt x="8731" y="0"/>
                  </a:moveTo>
                  <a:lnTo>
                    <a:pt x="9835" y="1239"/>
                  </a:lnTo>
                  <a:lnTo>
                    <a:pt x="10879" y="2514"/>
                  </a:lnTo>
                  <a:lnTo>
                    <a:pt x="11861" y="3824"/>
                  </a:lnTo>
                  <a:lnTo>
                    <a:pt x="12782" y="5168"/>
                  </a:lnTo>
                  <a:lnTo>
                    <a:pt x="13642" y="6548"/>
                  </a:lnTo>
                  <a:lnTo>
                    <a:pt x="14441" y="7962"/>
                  </a:lnTo>
                  <a:lnTo>
                    <a:pt x="15179" y="9412"/>
                  </a:lnTo>
                  <a:lnTo>
                    <a:pt x="15855" y="10896"/>
                  </a:lnTo>
                  <a:lnTo>
                    <a:pt x="16471" y="12415"/>
                  </a:lnTo>
                  <a:lnTo>
                    <a:pt x="17025" y="13970"/>
                  </a:lnTo>
                  <a:lnTo>
                    <a:pt x="8294" y="17025"/>
                  </a:lnTo>
                  <a:lnTo>
                    <a:pt x="7661" y="15467"/>
                  </a:lnTo>
                  <a:lnTo>
                    <a:pt x="6985" y="13935"/>
                  </a:lnTo>
                  <a:lnTo>
                    <a:pt x="6264" y="12428"/>
                  </a:lnTo>
                  <a:lnTo>
                    <a:pt x="5500" y="10948"/>
                  </a:lnTo>
                  <a:lnTo>
                    <a:pt x="4693" y="9495"/>
                  </a:lnTo>
                  <a:lnTo>
                    <a:pt x="3841" y="8067"/>
                  </a:lnTo>
                  <a:lnTo>
                    <a:pt x="2946" y="6666"/>
                  </a:lnTo>
                  <a:lnTo>
                    <a:pt x="2008" y="5291"/>
                  </a:lnTo>
                  <a:lnTo>
                    <a:pt x="1025" y="3942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8" name="pg1018"/>
            <p:cNvSpPr/>
            <p:nvPr/>
          </p:nvSpPr>
          <p:spPr>
            <a:xfrm>
              <a:off x="7665444" y="3128846"/>
              <a:ext cx="65920" cy="62864"/>
            </a:xfrm>
            <a:custGeom>
              <a:avLst/>
              <a:pathLst>
                <a:path w="65920" h="62864">
                  <a:moveTo>
                    <a:pt x="1309" y="0"/>
                  </a:moveTo>
                  <a:lnTo>
                    <a:pt x="65920" y="0"/>
                  </a:lnTo>
                  <a:lnTo>
                    <a:pt x="65920" y="8294"/>
                  </a:lnTo>
                  <a:lnTo>
                    <a:pt x="51950" y="8294"/>
                  </a:lnTo>
                  <a:lnTo>
                    <a:pt x="51632" y="12049"/>
                  </a:lnTo>
                  <a:lnTo>
                    <a:pt x="51200" y="15628"/>
                  </a:lnTo>
                  <a:lnTo>
                    <a:pt x="50654" y="19034"/>
                  </a:lnTo>
                  <a:lnTo>
                    <a:pt x="49995" y="22264"/>
                  </a:lnTo>
                  <a:lnTo>
                    <a:pt x="49222" y="25320"/>
                  </a:lnTo>
                  <a:lnTo>
                    <a:pt x="48336" y="28201"/>
                  </a:lnTo>
                  <a:lnTo>
                    <a:pt x="47336" y="30908"/>
                  </a:lnTo>
                  <a:lnTo>
                    <a:pt x="46223" y="33440"/>
                  </a:lnTo>
                  <a:lnTo>
                    <a:pt x="44996" y="35798"/>
                  </a:lnTo>
                  <a:lnTo>
                    <a:pt x="43656" y="37980"/>
                  </a:lnTo>
                  <a:lnTo>
                    <a:pt x="45651" y="39731"/>
                  </a:lnTo>
                  <a:lnTo>
                    <a:pt x="47620" y="41490"/>
                  </a:lnTo>
                  <a:lnTo>
                    <a:pt x="49562" y="43258"/>
                  </a:lnTo>
                  <a:lnTo>
                    <a:pt x="51479" y="45035"/>
                  </a:lnTo>
                  <a:lnTo>
                    <a:pt x="53369" y="46821"/>
                  </a:lnTo>
                  <a:lnTo>
                    <a:pt x="55233" y="48615"/>
                  </a:lnTo>
                  <a:lnTo>
                    <a:pt x="57071" y="50418"/>
                  </a:lnTo>
                  <a:lnTo>
                    <a:pt x="58883" y="52230"/>
                  </a:lnTo>
                  <a:lnTo>
                    <a:pt x="60669" y="54050"/>
                  </a:lnTo>
                  <a:lnTo>
                    <a:pt x="62428" y="55879"/>
                  </a:lnTo>
                  <a:lnTo>
                    <a:pt x="55443" y="62864"/>
                  </a:lnTo>
                  <a:lnTo>
                    <a:pt x="53775" y="61035"/>
                  </a:lnTo>
                  <a:lnTo>
                    <a:pt x="52090" y="59215"/>
                  </a:lnTo>
                  <a:lnTo>
                    <a:pt x="50388" y="57403"/>
                  </a:lnTo>
                  <a:lnTo>
                    <a:pt x="48667" y="55600"/>
                  </a:lnTo>
                  <a:lnTo>
                    <a:pt x="46930" y="53806"/>
                  </a:lnTo>
                  <a:lnTo>
                    <a:pt x="45175" y="52020"/>
                  </a:lnTo>
                  <a:lnTo>
                    <a:pt x="43403" y="50243"/>
                  </a:lnTo>
                  <a:lnTo>
                    <a:pt x="41613" y="48475"/>
                  </a:lnTo>
                  <a:lnTo>
                    <a:pt x="39805" y="46716"/>
                  </a:lnTo>
                  <a:lnTo>
                    <a:pt x="37980" y="44965"/>
                  </a:lnTo>
                  <a:lnTo>
                    <a:pt x="35379" y="47497"/>
                  </a:lnTo>
                  <a:lnTo>
                    <a:pt x="32637" y="49855"/>
                  </a:lnTo>
                  <a:lnTo>
                    <a:pt x="29756" y="52038"/>
                  </a:lnTo>
                  <a:lnTo>
                    <a:pt x="26735" y="54046"/>
                  </a:lnTo>
                  <a:lnTo>
                    <a:pt x="23574" y="55880"/>
                  </a:lnTo>
                  <a:lnTo>
                    <a:pt x="20273" y="57538"/>
                  </a:lnTo>
                  <a:lnTo>
                    <a:pt x="16833" y="59023"/>
                  </a:lnTo>
                  <a:lnTo>
                    <a:pt x="13254" y="60332"/>
                  </a:lnTo>
                  <a:lnTo>
                    <a:pt x="9534" y="61467"/>
                  </a:lnTo>
                  <a:lnTo>
                    <a:pt x="5675" y="62428"/>
                  </a:lnTo>
                  <a:lnTo>
                    <a:pt x="0" y="54133"/>
                  </a:lnTo>
                  <a:lnTo>
                    <a:pt x="4003" y="53116"/>
                  </a:lnTo>
                  <a:lnTo>
                    <a:pt x="7805" y="51985"/>
                  </a:lnTo>
                  <a:lnTo>
                    <a:pt x="11407" y="50741"/>
                  </a:lnTo>
                  <a:lnTo>
                    <a:pt x="14808" y="49383"/>
                  </a:lnTo>
                  <a:lnTo>
                    <a:pt x="18008" y="47912"/>
                  </a:lnTo>
                  <a:lnTo>
                    <a:pt x="21007" y="46328"/>
                  </a:lnTo>
                  <a:lnTo>
                    <a:pt x="23805" y="44629"/>
                  </a:lnTo>
                  <a:lnTo>
                    <a:pt x="26403" y="42818"/>
                  </a:lnTo>
                  <a:lnTo>
                    <a:pt x="28800" y="40892"/>
                  </a:lnTo>
                  <a:lnTo>
                    <a:pt x="30995" y="38854"/>
                  </a:lnTo>
                  <a:lnTo>
                    <a:pt x="28708" y="36854"/>
                  </a:lnTo>
                  <a:lnTo>
                    <a:pt x="26385" y="34872"/>
                  </a:lnTo>
                  <a:lnTo>
                    <a:pt x="24028" y="32908"/>
                  </a:lnTo>
                  <a:lnTo>
                    <a:pt x="21636" y="30961"/>
                  </a:lnTo>
                  <a:lnTo>
                    <a:pt x="19208" y="29031"/>
                  </a:lnTo>
                  <a:lnTo>
                    <a:pt x="16746" y="27119"/>
                  </a:lnTo>
                  <a:lnTo>
                    <a:pt x="14249" y="25224"/>
                  </a:lnTo>
                  <a:lnTo>
                    <a:pt x="11717" y="23347"/>
                  </a:lnTo>
                  <a:lnTo>
                    <a:pt x="9150" y="21487"/>
                  </a:lnTo>
                  <a:lnTo>
                    <a:pt x="6548" y="19645"/>
                  </a:lnTo>
                  <a:lnTo>
                    <a:pt x="13096" y="14843"/>
                  </a:lnTo>
                  <a:lnTo>
                    <a:pt x="15607" y="16506"/>
                  </a:lnTo>
                  <a:lnTo>
                    <a:pt x="18073" y="18178"/>
                  </a:lnTo>
                  <a:lnTo>
                    <a:pt x="20496" y="19859"/>
                  </a:lnTo>
                  <a:lnTo>
                    <a:pt x="22875" y="21548"/>
                  </a:lnTo>
                  <a:lnTo>
                    <a:pt x="25211" y="23246"/>
                  </a:lnTo>
                  <a:lnTo>
                    <a:pt x="27503" y="24953"/>
                  </a:lnTo>
                  <a:lnTo>
                    <a:pt x="29751" y="26669"/>
                  </a:lnTo>
                  <a:lnTo>
                    <a:pt x="31956" y="28394"/>
                  </a:lnTo>
                  <a:lnTo>
                    <a:pt x="34117" y="30127"/>
                  </a:lnTo>
                  <a:lnTo>
                    <a:pt x="36234" y="31869"/>
                  </a:lnTo>
                  <a:lnTo>
                    <a:pt x="37326" y="30297"/>
                  </a:lnTo>
                  <a:lnTo>
                    <a:pt x="38330" y="28551"/>
                  </a:lnTo>
                  <a:lnTo>
                    <a:pt x="39246" y="26630"/>
                  </a:lnTo>
                  <a:lnTo>
                    <a:pt x="40076" y="24534"/>
                  </a:lnTo>
                  <a:lnTo>
                    <a:pt x="40818" y="22264"/>
                  </a:lnTo>
                  <a:lnTo>
                    <a:pt x="41473" y="19819"/>
                  </a:lnTo>
                  <a:lnTo>
                    <a:pt x="42040" y="17200"/>
                  </a:lnTo>
                  <a:lnTo>
                    <a:pt x="42521" y="14406"/>
                  </a:lnTo>
                  <a:lnTo>
                    <a:pt x="42914" y="11437"/>
                  </a:lnTo>
                  <a:lnTo>
                    <a:pt x="43219" y="8294"/>
                  </a:lnTo>
                  <a:lnTo>
                    <a:pt x="1309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9" name="pg1019"/>
            <p:cNvSpPr/>
            <p:nvPr/>
          </p:nvSpPr>
          <p:spPr>
            <a:xfrm>
              <a:off x="7747517" y="3116186"/>
              <a:ext cx="98663" cy="95607"/>
            </a:xfrm>
            <a:custGeom>
              <a:avLst/>
              <a:pathLst>
                <a:path w="98663" h="95607">
                  <a:moveTo>
                    <a:pt x="92114" y="24884"/>
                  </a:moveTo>
                  <a:lnTo>
                    <a:pt x="92114" y="85129"/>
                  </a:lnTo>
                  <a:lnTo>
                    <a:pt x="92084" y="86151"/>
                  </a:lnTo>
                  <a:lnTo>
                    <a:pt x="91992" y="87120"/>
                  </a:lnTo>
                  <a:lnTo>
                    <a:pt x="91839" y="88037"/>
                  </a:lnTo>
                  <a:lnTo>
                    <a:pt x="91625" y="88901"/>
                  </a:lnTo>
                  <a:lnTo>
                    <a:pt x="91350" y="89713"/>
                  </a:lnTo>
                  <a:lnTo>
                    <a:pt x="91014" y="90473"/>
                  </a:lnTo>
                  <a:lnTo>
                    <a:pt x="90617" y="91180"/>
                  </a:lnTo>
                  <a:lnTo>
                    <a:pt x="90158" y="91835"/>
                  </a:lnTo>
                  <a:lnTo>
                    <a:pt x="89639" y="92437"/>
                  </a:lnTo>
                  <a:lnTo>
                    <a:pt x="89058" y="92987"/>
                  </a:lnTo>
                  <a:lnTo>
                    <a:pt x="88421" y="93485"/>
                  </a:lnTo>
                  <a:lnTo>
                    <a:pt x="87731" y="93930"/>
                  </a:lnTo>
                  <a:lnTo>
                    <a:pt x="86989" y="94323"/>
                  </a:lnTo>
                  <a:lnTo>
                    <a:pt x="86194" y="94664"/>
                  </a:lnTo>
                  <a:lnTo>
                    <a:pt x="85347" y="94952"/>
                  </a:lnTo>
                  <a:lnTo>
                    <a:pt x="84448" y="95188"/>
                  </a:lnTo>
                  <a:lnTo>
                    <a:pt x="83496" y="95371"/>
                  </a:lnTo>
                  <a:lnTo>
                    <a:pt x="82492" y="95502"/>
                  </a:lnTo>
                  <a:lnTo>
                    <a:pt x="81436" y="95580"/>
                  </a:lnTo>
                  <a:lnTo>
                    <a:pt x="80327" y="95607"/>
                  </a:lnTo>
                  <a:lnTo>
                    <a:pt x="79441" y="95602"/>
                  </a:lnTo>
                  <a:lnTo>
                    <a:pt x="78528" y="95589"/>
                  </a:lnTo>
                  <a:lnTo>
                    <a:pt x="77590" y="95567"/>
                  </a:lnTo>
                  <a:lnTo>
                    <a:pt x="76625" y="95537"/>
                  </a:lnTo>
                  <a:lnTo>
                    <a:pt x="75634" y="95498"/>
                  </a:lnTo>
                  <a:lnTo>
                    <a:pt x="74617" y="95450"/>
                  </a:lnTo>
                  <a:lnTo>
                    <a:pt x="73573" y="95393"/>
                  </a:lnTo>
                  <a:lnTo>
                    <a:pt x="72504" y="95327"/>
                  </a:lnTo>
                  <a:lnTo>
                    <a:pt x="71408" y="95253"/>
                  </a:lnTo>
                  <a:lnTo>
                    <a:pt x="70286" y="95170"/>
                  </a:lnTo>
                  <a:lnTo>
                    <a:pt x="68103" y="86875"/>
                  </a:lnTo>
                  <a:lnTo>
                    <a:pt x="69636" y="86958"/>
                  </a:lnTo>
                  <a:lnTo>
                    <a:pt x="71089" y="87033"/>
                  </a:lnTo>
                  <a:lnTo>
                    <a:pt x="72465" y="87098"/>
                  </a:lnTo>
                  <a:lnTo>
                    <a:pt x="73761" y="87155"/>
                  </a:lnTo>
                  <a:lnTo>
                    <a:pt x="74979" y="87203"/>
                  </a:lnTo>
                  <a:lnTo>
                    <a:pt x="76119" y="87242"/>
                  </a:lnTo>
                  <a:lnTo>
                    <a:pt x="77179" y="87273"/>
                  </a:lnTo>
                  <a:lnTo>
                    <a:pt x="78162" y="87295"/>
                  </a:lnTo>
                  <a:lnTo>
                    <a:pt x="79065" y="87308"/>
                  </a:lnTo>
                  <a:lnTo>
                    <a:pt x="79890" y="87312"/>
                  </a:lnTo>
                  <a:lnTo>
                    <a:pt x="80554" y="87268"/>
                  </a:lnTo>
                  <a:lnTo>
                    <a:pt x="81148" y="87137"/>
                  </a:lnTo>
                  <a:lnTo>
                    <a:pt x="81672" y="86919"/>
                  </a:lnTo>
                  <a:lnTo>
                    <a:pt x="82126" y="86614"/>
                  </a:lnTo>
                  <a:lnTo>
                    <a:pt x="82510" y="86221"/>
                  </a:lnTo>
                  <a:lnTo>
                    <a:pt x="82824" y="85740"/>
                  </a:lnTo>
                  <a:lnTo>
                    <a:pt x="83069" y="85173"/>
                  </a:lnTo>
                  <a:lnTo>
                    <a:pt x="83243" y="84518"/>
                  </a:lnTo>
                  <a:lnTo>
                    <a:pt x="83348" y="83776"/>
                  </a:lnTo>
                  <a:lnTo>
                    <a:pt x="83383" y="82946"/>
                  </a:lnTo>
                  <a:lnTo>
                    <a:pt x="83383" y="33178"/>
                  </a:lnTo>
                  <a:lnTo>
                    <a:pt x="67667" y="33178"/>
                  </a:lnTo>
                  <a:lnTo>
                    <a:pt x="67483" y="35252"/>
                  </a:lnTo>
                  <a:lnTo>
                    <a:pt x="67283" y="37282"/>
                  </a:lnTo>
                  <a:lnTo>
                    <a:pt x="67064" y="39268"/>
                  </a:lnTo>
                  <a:lnTo>
                    <a:pt x="66828" y="41211"/>
                  </a:lnTo>
                  <a:lnTo>
                    <a:pt x="66575" y="43110"/>
                  </a:lnTo>
                  <a:lnTo>
                    <a:pt x="66305" y="44965"/>
                  </a:lnTo>
                  <a:lnTo>
                    <a:pt x="66016" y="46777"/>
                  </a:lnTo>
                  <a:lnTo>
                    <a:pt x="65711" y="48545"/>
                  </a:lnTo>
                  <a:lnTo>
                    <a:pt x="65388" y="50270"/>
                  </a:lnTo>
                  <a:lnTo>
                    <a:pt x="65047" y="51950"/>
                  </a:lnTo>
                  <a:lnTo>
                    <a:pt x="66772" y="53260"/>
                  </a:lnTo>
                  <a:lnTo>
                    <a:pt x="68453" y="54570"/>
                  </a:lnTo>
                  <a:lnTo>
                    <a:pt x="70090" y="55880"/>
                  </a:lnTo>
                  <a:lnTo>
                    <a:pt x="71683" y="57189"/>
                  </a:lnTo>
                  <a:lnTo>
                    <a:pt x="73233" y="58499"/>
                  </a:lnTo>
                  <a:lnTo>
                    <a:pt x="74739" y="59809"/>
                  </a:lnTo>
                  <a:lnTo>
                    <a:pt x="76201" y="61118"/>
                  </a:lnTo>
                  <a:lnTo>
                    <a:pt x="77620" y="62428"/>
                  </a:lnTo>
                  <a:lnTo>
                    <a:pt x="78995" y="63738"/>
                  </a:lnTo>
                  <a:lnTo>
                    <a:pt x="80327" y="65047"/>
                  </a:lnTo>
                  <a:lnTo>
                    <a:pt x="74652" y="72905"/>
                  </a:lnTo>
                  <a:lnTo>
                    <a:pt x="73517" y="71434"/>
                  </a:lnTo>
                  <a:lnTo>
                    <a:pt x="72382" y="69989"/>
                  </a:lnTo>
                  <a:lnTo>
                    <a:pt x="71247" y="68570"/>
                  </a:lnTo>
                  <a:lnTo>
                    <a:pt x="70111" y="67178"/>
                  </a:lnTo>
                  <a:lnTo>
                    <a:pt x="68976" y="65811"/>
                  </a:lnTo>
                  <a:lnTo>
                    <a:pt x="67841" y="64471"/>
                  </a:lnTo>
                  <a:lnTo>
                    <a:pt x="66706" y="63157"/>
                  </a:lnTo>
                  <a:lnTo>
                    <a:pt x="65571" y="61869"/>
                  </a:lnTo>
                  <a:lnTo>
                    <a:pt x="64436" y="60607"/>
                  </a:lnTo>
                  <a:lnTo>
                    <a:pt x="63301" y="59372"/>
                  </a:lnTo>
                  <a:lnTo>
                    <a:pt x="62633" y="61782"/>
                  </a:lnTo>
                  <a:lnTo>
                    <a:pt x="61852" y="64122"/>
                  </a:lnTo>
                  <a:lnTo>
                    <a:pt x="60957" y="66392"/>
                  </a:lnTo>
                  <a:lnTo>
                    <a:pt x="59948" y="68592"/>
                  </a:lnTo>
                  <a:lnTo>
                    <a:pt x="58826" y="70723"/>
                  </a:lnTo>
                  <a:lnTo>
                    <a:pt x="57591" y="72783"/>
                  </a:lnTo>
                  <a:lnTo>
                    <a:pt x="56242" y="74774"/>
                  </a:lnTo>
                  <a:lnTo>
                    <a:pt x="54779" y="76695"/>
                  </a:lnTo>
                  <a:lnTo>
                    <a:pt x="53203" y="78546"/>
                  </a:lnTo>
                  <a:lnTo>
                    <a:pt x="51514" y="80327"/>
                  </a:lnTo>
                  <a:lnTo>
                    <a:pt x="45402" y="74215"/>
                  </a:lnTo>
                  <a:lnTo>
                    <a:pt x="47655" y="71526"/>
                  </a:lnTo>
                  <a:lnTo>
                    <a:pt x="49698" y="68522"/>
                  </a:lnTo>
                  <a:lnTo>
                    <a:pt x="51531" y="65204"/>
                  </a:lnTo>
                  <a:lnTo>
                    <a:pt x="53155" y="61572"/>
                  </a:lnTo>
                  <a:lnTo>
                    <a:pt x="54570" y="57626"/>
                  </a:lnTo>
                  <a:lnTo>
                    <a:pt x="55775" y="53365"/>
                  </a:lnTo>
                  <a:lnTo>
                    <a:pt x="56770" y="48790"/>
                  </a:lnTo>
                  <a:lnTo>
                    <a:pt x="57556" y="43900"/>
                  </a:lnTo>
                  <a:lnTo>
                    <a:pt x="58132" y="38696"/>
                  </a:lnTo>
                  <a:lnTo>
                    <a:pt x="58499" y="33178"/>
                  </a:lnTo>
                  <a:lnTo>
                    <a:pt x="41909" y="33178"/>
                  </a:lnTo>
                  <a:lnTo>
                    <a:pt x="41813" y="34649"/>
                  </a:lnTo>
                  <a:lnTo>
                    <a:pt x="41700" y="36094"/>
                  </a:lnTo>
                  <a:lnTo>
                    <a:pt x="41569" y="37513"/>
                  </a:lnTo>
                  <a:lnTo>
                    <a:pt x="41421" y="38906"/>
                  </a:lnTo>
                  <a:lnTo>
                    <a:pt x="41255" y="40272"/>
                  </a:lnTo>
                  <a:lnTo>
                    <a:pt x="41071" y="41613"/>
                  </a:lnTo>
                  <a:lnTo>
                    <a:pt x="40870" y="42927"/>
                  </a:lnTo>
                  <a:lnTo>
                    <a:pt x="40652" y="44215"/>
                  </a:lnTo>
                  <a:lnTo>
                    <a:pt x="40416" y="45476"/>
                  </a:lnTo>
                  <a:lnTo>
                    <a:pt x="40163" y="46712"/>
                  </a:lnTo>
                  <a:lnTo>
                    <a:pt x="41626" y="47755"/>
                  </a:lnTo>
                  <a:lnTo>
                    <a:pt x="43045" y="48790"/>
                  </a:lnTo>
                  <a:lnTo>
                    <a:pt x="44420" y="49816"/>
                  </a:lnTo>
                  <a:lnTo>
                    <a:pt x="45751" y="50833"/>
                  </a:lnTo>
                  <a:lnTo>
                    <a:pt x="47039" y="51841"/>
                  </a:lnTo>
                  <a:lnTo>
                    <a:pt x="48283" y="52841"/>
                  </a:lnTo>
                  <a:lnTo>
                    <a:pt x="49484" y="53832"/>
                  </a:lnTo>
                  <a:lnTo>
                    <a:pt x="50641" y="54814"/>
                  </a:lnTo>
                  <a:lnTo>
                    <a:pt x="51754" y="55788"/>
                  </a:lnTo>
                  <a:lnTo>
                    <a:pt x="52824" y="56753"/>
                  </a:lnTo>
                  <a:lnTo>
                    <a:pt x="47148" y="64611"/>
                  </a:lnTo>
                  <a:lnTo>
                    <a:pt x="46271" y="63484"/>
                  </a:lnTo>
                  <a:lnTo>
                    <a:pt x="45385" y="62376"/>
                  </a:lnTo>
                  <a:lnTo>
                    <a:pt x="44490" y="61284"/>
                  </a:lnTo>
                  <a:lnTo>
                    <a:pt x="43586" y="60210"/>
                  </a:lnTo>
                  <a:lnTo>
                    <a:pt x="42673" y="59154"/>
                  </a:lnTo>
                  <a:lnTo>
                    <a:pt x="41752" y="58115"/>
                  </a:lnTo>
                  <a:lnTo>
                    <a:pt x="40822" y="57093"/>
                  </a:lnTo>
                  <a:lnTo>
                    <a:pt x="39884" y="56089"/>
                  </a:lnTo>
                  <a:lnTo>
                    <a:pt x="38937" y="55102"/>
                  </a:lnTo>
                  <a:lnTo>
                    <a:pt x="37980" y="54133"/>
                  </a:lnTo>
                  <a:lnTo>
                    <a:pt x="37216" y="56709"/>
                  </a:lnTo>
                  <a:lnTo>
                    <a:pt x="36322" y="59197"/>
                  </a:lnTo>
                  <a:lnTo>
                    <a:pt x="35296" y="61598"/>
                  </a:lnTo>
                  <a:lnTo>
                    <a:pt x="34139" y="63912"/>
                  </a:lnTo>
                  <a:lnTo>
                    <a:pt x="32851" y="66139"/>
                  </a:lnTo>
                  <a:lnTo>
                    <a:pt x="31432" y="68278"/>
                  </a:lnTo>
                  <a:lnTo>
                    <a:pt x="29882" y="70330"/>
                  </a:lnTo>
                  <a:lnTo>
                    <a:pt x="28201" y="72294"/>
                  </a:lnTo>
                  <a:lnTo>
                    <a:pt x="26390" y="74171"/>
                  </a:lnTo>
                  <a:lnTo>
                    <a:pt x="24447" y="75961"/>
                  </a:lnTo>
                  <a:lnTo>
                    <a:pt x="18335" y="69850"/>
                  </a:lnTo>
                  <a:lnTo>
                    <a:pt x="20841" y="67361"/>
                  </a:lnTo>
                  <a:lnTo>
                    <a:pt x="23120" y="64611"/>
                  </a:lnTo>
                  <a:lnTo>
                    <a:pt x="25172" y="61598"/>
                  </a:lnTo>
                  <a:lnTo>
                    <a:pt x="26997" y="58324"/>
                  </a:lnTo>
                  <a:lnTo>
                    <a:pt x="28594" y="54788"/>
                  </a:lnTo>
                  <a:lnTo>
                    <a:pt x="29965" y="50990"/>
                  </a:lnTo>
                  <a:lnTo>
                    <a:pt x="31109" y="46930"/>
                  </a:lnTo>
                  <a:lnTo>
                    <a:pt x="32026" y="42608"/>
                  </a:lnTo>
                  <a:lnTo>
                    <a:pt x="32715" y="38024"/>
                  </a:lnTo>
                  <a:lnTo>
                    <a:pt x="33178" y="33178"/>
                  </a:lnTo>
                  <a:lnTo>
                    <a:pt x="15716" y="33178"/>
                  </a:lnTo>
                  <a:lnTo>
                    <a:pt x="15716" y="95607"/>
                  </a:lnTo>
                  <a:lnTo>
                    <a:pt x="6984" y="95607"/>
                  </a:lnTo>
                  <a:lnTo>
                    <a:pt x="6984" y="24884"/>
                  </a:lnTo>
                  <a:lnTo>
                    <a:pt x="33615" y="24884"/>
                  </a:lnTo>
                  <a:lnTo>
                    <a:pt x="33615" y="8294"/>
                  </a:lnTo>
                  <a:lnTo>
                    <a:pt x="0" y="8294"/>
                  </a:lnTo>
                  <a:lnTo>
                    <a:pt x="0" y="0"/>
                  </a:lnTo>
                  <a:lnTo>
                    <a:pt x="98663" y="0"/>
                  </a:lnTo>
                  <a:lnTo>
                    <a:pt x="98663" y="8294"/>
                  </a:lnTo>
                  <a:lnTo>
                    <a:pt x="67667" y="8294"/>
                  </a:lnTo>
                  <a:lnTo>
                    <a:pt x="67667" y="248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0" name="pg1020"/>
            <p:cNvSpPr/>
            <p:nvPr/>
          </p:nvSpPr>
          <p:spPr>
            <a:xfrm>
              <a:off x="7789864" y="3124480"/>
              <a:ext cx="16589" cy="16589"/>
            </a:xfrm>
            <a:custGeom>
              <a:avLst/>
              <a:pathLst>
                <a:path w="16589" h="16589">
                  <a:moveTo>
                    <a:pt x="16589" y="0"/>
                  </a:moveTo>
                  <a:lnTo>
                    <a:pt x="0" y="0"/>
                  </a:lnTo>
                  <a:lnTo>
                    <a:pt x="0" y="16589"/>
                  </a:lnTo>
                  <a:lnTo>
                    <a:pt x="16589" y="1658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1" name="pg1021"/>
            <p:cNvSpPr/>
            <p:nvPr/>
          </p:nvSpPr>
          <p:spPr>
            <a:xfrm>
              <a:off x="7910792" y="3110947"/>
              <a:ext cx="46275" cy="46275"/>
            </a:xfrm>
            <a:custGeom>
              <a:avLst/>
              <a:pathLst>
                <a:path w="46275" h="46275">
                  <a:moveTo>
                    <a:pt x="13533" y="0"/>
                  </a:moveTo>
                  <a:lnTo>
                    <a:pt x="22264" y="1746"/>
                  </a:lnTo>
                  <a:lnTo>
                    <a:pt x="21998" y="3304"/>
                  </a:lnTo>
                  <a:lnTo>
                    <a:pt x="21723" y="4837"/>
                  </a:lnTo>
                  <a:lnTo>
                    <a:pt x="21439" y="6343"/>
                  </a:lnTo>
                  <a:lnTo>
                    <a:pt x="21147" y="7823"/>
                  </a:lnTo>
                  <a:lnTo>
                    <a:pt x="20845" y="9276"/>
                  </a:lnTo>
                  <a:lnTo>
                    <a:pt x="20535" y="10704"/>
                  </a:lnTo>
                  <a:lnTo>
                    <a:pt x="20217" y="12105"/>
                  </a:lnTo>
                  <a:lnTo>
                    <a:pt x="19889" y="13481"/>
                  </a:lnTo>
                  <a:lnTo>
                    <a:pt x="19553" y="14830"/>
                  </a:lnTo>
                  <a:lnTo>
                    <a:pt x="19208" y="16152"/>
                  </a:lnTo>
                  <a:lnTo>
                    <a:pt x="46275" y="16152"/>
                  </a:lnTo>
                  <a:lnTo>
                    <a:pt x="46275" y="23137"/>
                  </a:lnTo>
                  <a:lnTo>
                    <a:pt x="46253" y="23292"/>
                  </a:lnTo>
                  <a:lnTo>
                    <a:pt x="46188" y="23583"/>
                  </a:lnTo>
                  <a:lnTo>
                    <a:pt x="46079" y="24008"/>
                  </a:lnTo>
                  <a:lnTo>
                    <a:pt x="45926" y="24569"/>
                  </a:lnTo>
                  <a:lnTo>
                    <a:pt x="45729" y="25266"/>
                  </a:lnTo>
                  <a:lnTo>
                    <a:pt x="45489" y="26097"/>
                  </a:lnTo>
                  <a:lnTo>
                    <a:pt x="45206" y="27064"/>
                  </a:lnTo>
                  <a:lnTo>
                    <a:pt x="44878" y="28167"/>
                  </a:lnTo>
                  <a:lnTo>
                    <a:pt x="44507" y="29404"/>
                  </a:lnTo>
                  <a:lnTo>
                    <a:pt x="44092" y="30777"/>
                  </a:lnTo>
                  <a:lnTo>
                    <a:pt x="43651" y="32203"/>
                  </a:lnTo>
                  <a:lnTo>
                    <a:pt x="43202" y="33597"/>
                  </a:lnTo>
                  <a:lnTo>
                    <a:pt x="42743" y="34962"/>
                  </a:lnTo>
                  <a:lnTo>
                    <a:pt x="42276" y="36295"/>
                  </a:lnTo>
                  <a:lnTo>
                    <a:pt x="41800" y="37598"/>
                  </a:lnTo>
                  <a:lnTo>
                    <a:pt x="41316" y="38871"/>
                  </a:lnTo>
                  <a:lnTo>
                    <a:pt x="40822" y="40113"/>
                  </a:lnTo>
                  <a:lnTo>
                    <a:pt x="40320" y="41325"/>
                  </a:lnTo>
                  <a:lnTo>
                    <a:pt x="39810" y="42505"/>
                  </a:lnTo>
                  <a:lnTo>
                    <a:pt x="39290" y="43656"/>
                  </a:lnTo>
                  <a:lnTo>
                    <a:pt x="30559" y="41473"/>
                  </a:lnTo>
                  <a:lnTo>
                    <a:pt x="31332" y="39801"/>
                  </a:lnTo>
                  <a:lnTo>
                    <a:pt x="32078" y="38103"/>
                  </a:lnTo>
                  <a:lnTo>
                    <a:pt x="32798" y="36378"/>
                  </a:lnTo>
                  <a:lnTo>
                    <a:pt x="33493" y="34628"/>
                  </a:lnTo>
                  <a:lnTo>
                    <a:pt x="34161" y="32851"/>
                  </a:lnTo>
                  <a:lnTo>
                    <a:pt x="34802" y="31048"/>
                  </a:lnTo>
                  <a:lnTo>
                    <a:pt x="35418" y="29219"/>
                  </a:lnTo>
                  <a:lnTo>
                    <a:pt x="36007" y="27363"/>
                  </a:lnTo>
                  <a:lnTo>
                    <a:pt x="36570" y="25482"/>
                  </a:lnTo>
                  <a:lnTo>
                    <a:pt x="37107" y="23574"/>
                  </a:lnTo>
                  <a:lnTo>
                    <a:pt x="17462" y="23574"/>
                  </a:lnTo>
                  <a:lnTo>
                    <a:pt x="16571" y="26237"/>
                  </a:lnTo>
                  <a:lnTo>
                    <a:pt x="15646" y="28813"/>
                  </a:lnTo>
                  <a:lnTo>
                    <a:pt x="14685" y="31301"/>
                  </a:lnTo>
                  <a:lnTo>
                    <a:pt x="13690" y="33702"/>
                  </a:lnTo>
                  <a:lnTo>
                    <a:pt x="12660" y="36016"/>
                  </a:lnTo>
                  <a:lnTo>
                    <a:pt x="11595" y="38242"/>
                  </a:lnTo>
                  <a:lnTo>
                    <a:pt x="10494" y="40382"/>
                  </a:lnTo>
                  <a:lnTo>
                    <a:pt x="9359" y="42433"/>
                  </a:lnTo>
                  <a:lnTo>
                    <a:pt x="8189" y="44398"/>
                  </a:lnTo>
                  <a:lnTo>
                    <a:pt x="6985" y="46275"/>
                  </a:lnTo>
                  <a:lnTo>
                    <a:pt x="0" y="40600"/>
                  </a:lnTo>
                  <a:lnTo>
                    <a:pt x="1864" y="37522"/>
                  </a:lnTo>
                  <a:lnTo>
                    <a:pt x="3614" y="34226"/>
                  </a:lnTo>
                  <a:lnTo>
                    <a:pt x="5251" y="30712"/>
                  </a:lnTo>
                  <a:lnTo>
                    <a:pt x="6775" y="26979"/>
                  </a:lnTo>
                  <a:lnTo>
                    <a:pt x="8185" y="23028"/>
                  </a:lnTo>
                  <a:lnTo>
                    <a:pt x="9482" y="18859"/>
                  </a:lnTo>
                  <a:lnTo>
                    <a:pt x="10665" y="14472"/>
                  </a:lnTo>
                  <a:lnTo>
                    <a:pt x="11734" y="9866"/>
                  </a:lnTo>
                  <a:lnTo>
                    <a:pt x="12690" y="50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2" name="pg1022"/>
            <p:cNvSpPr/>
            <p:nvPr/>
          </p:nvSpPr>
          <p:spPr>
            <a:xfrm>
              <a:off x="7912101" y="3142816"/>
              <a:ext cx="47585" cy="68540"/>
            </a:xfrm>
            <a:custGeom>
              <a:avLst/>
              <a:pathLst>
                <a:path w="47585" h="68540">
                  <a:moveTo>
                    <a:pt x="22701" y="35361"/>
                  </a:moveTo>
                  <a:lnTo>
                    <a:pt x="21670" y="39229"/>
                  </a:lnTo>
                  <a:lnTo>
                    <a:pt x="20500" y="42975"/>
                  </a:lnTo>
                  <a:lnTo>
                    <a:pt x="19191" y="46598"/>
                  </a:lnTo>
                  <a:lnTo>
                    <a:pt x="17741" y="50099"/>
                  </a:lnTo>
                  <a:lnTo>
                    <a:pt x="16152" y="53478"/>
                  </a:lnTo>
                  <a:lnTo>
                    <a:pt x="14424" y="56735"/>
                  </a:lnTo>
                  <a:lnTo>
                    <a:pt x="12555" y="59870"/>
                  </a:lnTo>
                  <a:lnTo>
                    <a:pt x="10547" y="62882"/>
                  </a:lnTo>
                  <a:lnTo>
                    <a:pt x="8399" y="65772"/>
                  </a:lnTo>
                  <a:lnTo>
                    <a:pt x="6111" y="68540"/>
                  </a:lnTo>
                  <a:lnTo>
                    <a:pt x="0" y="61555"/>
                  </a:lnTo>
                  <a:lnTo>
                    <a:pt x="3400" y="57010"/>
                  </a:lnTo>
                  <a:lnTo>
                    <a:pt x="6443" y="52108"/>
                  </a:lnTo>
                  <a:lnTo>
                    <a:pt x="9128" y="46847"/>
                  </a:lnTo>
                  <a:lnTo>
                    <a:pt x="11455" y="41228"/>
                  </a:lnTo>
                  <a:lnTo>
                    <a:pt x="13424" y="35252"/>
                  </a:lnTo>
                  <a:lnTo>
                    <a:pt x="15035" y="28917"/>
                  </a:lnTo>
                  <a:lnTo>
                    <a:pt x="16288" y="22225"/>
                  </a:lnTo>
                  <a:lnTo>
                    <a:pt x="17183" y="15174"/>
                  </a:lnTo>
                  <a:lnTo>
                    <a:pt x="17720" y="7766"/>
                  </a:lnTo>
                  <a:lnTo>
                    <a:pt x="17899" y="0"/>
                  </a:lnTo>
                  <a:lnTo>
                    <a:pt x="26193" y="436"/>
                  </a:lnTo>
                  <a:lnTo>
                    <a:pt x="25320" y="19208"/>
                  </a:lnTo>
                  <a:lnTo>
                    <a:pt x="25377" y="20003"/>
                  </a:lnTo>
                  <a:lnTo>
                    <a:pt x="25547" y="20989"/>
                  </a:lnTo>
                  <a:lnTo>
                    <a:pt x="25831" y="22168"/>
                  </a:lnTo>
                  <a:lnTo>
                    <a:pt x="26228" y="23539"/>
                  </a:lnTo>
                  <a:lnTo>
                    <a:pt x="26739" y="25102"/>
                  </a:lnTo>
                  <a:lnTo>
                    <a:pt x="27363" y="26857"/>
                  </a:lnTo>
                  <a:lnTo>
                    <a:pt x="28101" y="28804"/>
                  </a:lnTo>
                  <a:lnTo>
                    <a:pt x="28952" y="30943"/>
                  </a:lnTo>
                  <a:lnTo>
                    <a:pt x="29917" y="33274"/>
                  </a:lnTo>
                  <a:lnTo>
                    <a:pt x="30995" y="35798"/>
                  </a:lnTo>
                  <a:lnTo>
                    <a:pt x="31620" y="37352"/>
                  </a:lnTo>
                  <a:lnTo>
                    <a:pt x="32270" y="38871"/>
                  </a:lnTo>
                  <a:lnTo>
                    <a:pt x="32947" y="40355"/>
                  </a:lnTo>
                  <a:lnTo>
                    <a:pt x="33650" y="41805"/>
                  </a:lnTo>
                  <a:lnTo>
                    <a:pt x="34379" y="43219"/>
                  </a:lnTo>
                  <a:lnTo>
                    <a:pt x="35134" y="44599"/>
                  </a:lnTo>
                  <a:lnTo>
                    <a:pt x="35915" y="45943"/>
                  </a:lnTo>
                  <a:lnTo>
                    <a:pt x="36723" y="47253"/>
                  </a:lnTo>
                  <a:lnTo>
                    <a:pt x="37557" y="48528"/>
                  </a:lnTo>
                  <a:lnTo>
                    <a:pt x="38417" y="49768"/>
                  </a:lnTo>
                  <a:lnTo>
                    <a:pt x="39294" y="50973"/>
                  </a:lnTo>
                  <a:lnTo>
                    <a:pt x="40181" y="52143"/>
                  </a:lnTo>
                  <a:lnTo>
                    <a:pt x="41076" y="53278"/>
                  </a:lnTo>
                  <a:lnTo>
                    <a:pt x="41979" y="54378"/>
                  </a:lnTo>
                  <a:lnTo>
                    <a:pt x="42892" y="55443"/>
                  </a:lnTo>
                  <a:lnTo>
                    <a:pt x="43813" y="56473"/>
                  </a:lnTo>
                  <a:lnTo>
                    <a:pt x="44743" y="57469"/>
                  </a:lnTo>
                  <a:lnTo>
                    <a:pt x="45681" y="58429"/>
                  </a:lnTo>
                  <a:lnTo>
                    <a:pt x="46629" y="59355"/>
                  </a:lnTo>
                  <a:lnTo>
                    <a:pt x="47585" y="60245"/>
                  </a:lnTo>
                  <a:lnTo>
                    <a:pt x="41473" y="68103"/>
                  </a:lnTo>
                  <a:lnTo>
                    <a:pt x="39164" y="65576"/>
                  </a:lnTo>
                  <a:lnTo>
                    <a:pt x="36950" y="62882"/>
                  </a:lnTo>
                  <a:lnTo>
                    <a:pt x="34833" y="60022"/>
                  </a:lnTo>
                  <a:lnTo>
                    <a:pt x="32812" y="56997"/>
                  </a:lnTo>
                  <a:lnTo>
                    <a:pt x="30886" y="53806"/>
                  </a:lnTo>
                  <a:lnTo>
                    <a:pt x="29057" y="50449"/>
                  </a:lnTo>
                  <a:lnTo>
                    <a:pt x="27324" y="46926"/>
                  </a:lnTo>
                  <a:lnTo>
                    <a:pt x="25687" y="43237"/>
                  </a:lnTo>
                  <a:lnTo>
                    <a:pt x="24146" y="393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3" name="pg1023"/>
            <p:cNvSpPr/>
            <p:nvPr/>
          </p:nvSpPr>
          <p:spPr>
            <a:xfrm>
              <a:off x="7859277" y="3110947"/>
              <a:ext cx="52824" cy="31869"/>
            </a:xfrm>
            <a:custGeom>
              <a:avLst/>
              <a:pathLst>
                <a:path w="52824" h="31869">
                  <a:moveTo>
                    <a:pt x="0" y="7858"/>
                  </a:moveTo>
                  <a:lnTo>
                    <a:pt x="21828" y="7858"/>
                  </a:lnTo>
                  <a:lnTo>
                    <a:pt x="21828" y="0"/>
                  </a:lnTo>
                  <a:lnTo>
                    <a:pt x="30559" y="0"/>
                  </a:lnTo>
                  <a:lnTo>
                    <a:pt x="30559" y="7858"/>
                  </a:lnTo>
                  <a:lnTo>
                    <a:pt x="52824" y="7858"/>
                  </a:lnTo>
                  <a:lnTo>
                    <a:pt x="52824" y="16152"/>
                  </a:lnTo>
                  <a:lnTo>
                    <a:pt x="30559" y="16152"/>
                  </a:lnTo>
                  <a:lnTo>
                    <a:pt x="30559" y="24010"/>
                  </a:lnTo>
                  <a:lnTo>
                    <a:pt x="49331" y="24010"/>
                  </a:lnTo>
                  <a:lnTo>
                    <a:pt x="49331" y="31869"/>
                  </a:lnTo>
                  <a:lnTo>
                    <a:pt x="3492" y="31869"/>
                  </a:lnTo>
                  <a:lnTo>
                    <a:pt x="3492" y="24010"/>
                  </a:lnTo>
                  <a:lnTo>
                    <a:pt x="21828" y="24010"/>
                  </a:lnTo>
                  <a:lnTo>
                    <a:pt x="21828" y="16152"/>
                  </a:lnTo>
                  <a:lnTo>
                    <a:pt x="0" y="161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4" name="pg1024"/>
            <p:cNvSpPr/>
            <p:nvPr/>
          </p:nvSpPr>
          <p:spPr>
            <a:xfrm>
              <a:off x="7864080" y="3150674"/>
              <a:ext cx="42783" cy="7858"/>
            </a:xfrm>
            <a:custGeom>
              <a:avLst/>
              <a:pathLst>
                <a:path w="42783" h="7858">
                  <a:moveTo>
                    <a:pt x="0" y="0"/>
                  </a:moveTo>
                  <a:lnTo>
                    <a:pt x="42783" y="0"/>
                  </a:lnTo>
                  <a:lnTo>
                    <a:pt x="42783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5" name="pg1025"/>
            <p:cNvSpPr/>
            <p:nvPr/>
          </p:nvSpPr>
          <p:spPr>
            <a:xfrm>
              <a:off x="7858404" y="3165954"/>
              <a:ext cx="52387" cy="45402"/>
            </a:xfrm>
            <a:custGeom>
              <a:avLst/>
              <a:pathLst>
                <a:path w="52387" h="45402">
                  <a:moveTo>
                    <a:pt x="0" y="0"/>
                  </a:moveTo>
                  <a:lnTo>
                    <a:pt x="52387" y="0"/>
                  </a:lnTo>
                  <a:lnTo>
                    <a:pt x="52387" y="8294"/>
                  </a:lnTo>
                  <a:lnTo>
                    <a:pt x="31432" y="8294"/>
                  </a:lnTo>
                  <a:lnTo>
                    <a:pt x="31432" y="34051"/>
                  </a:lnTo>
                  <a:lnTo>
                    <a:pt x="31410" y="35239"/>
                  </a:lnTo>
                  <a:lnTo>
                    <a:pt x="31345" y="36356"/>
                  </a:lnTo>
                  <a:lnTo>
                    <a:pt x="31236" y="37404"/>
                  </a:lnTo>
                  <a:lnTo>
                    <a:pt x="31083" y="38382"/>
                  </a:lnTo>
                  <a:lnTo>
                    <a:pt x="30886" y="39290"/>
                  </a:lnTo>
                  <a:lnTo>
                    <a:pt x="30646" y="40128"/>
                  </a:lnTo>
                  <a:lnTo>
                    <a:pt x="30362" y="40897"/>
                  </a:lnTo>
                  <a:lnTo>
                    <a:pt x="30035" y="41595"/>
                  </a:lnTo>
                  <a:lnTo>
                    <a:pt x="29664" y="42224"/>
                  </a:lnTo>
                  <a:lnTo>
                    <a:pt x="29249" y="42783"/>
                  </a:lnTo>
                  <a:lnTo>
                    <a:pt x="28769" y="43280"/>
                  </a:lnTo>
                  <a:lnTo>
                    <a:pt x="28201" y="43726"/>
                  </a:lnTo>
                  <a:lnTo>
                    <a:pt x="27547" y="44119"/>
                  </a:lnTo>
                  <a:lnTo>
                    <a:pt x="26804" y="44459"/>
                  </a:lnTo>
                  <a:lnTo>
                    <a:pt x="25975" y="44747"/>
                  </a:lnTo>
                  <a:lnTo>
                    <a:pt x="25058" y="44983"/>
                  </a:lnTo>
                  <a:lnTo>
                    <a:pt x="24054" y="45166"/>
                  </a:lnTo>
                  <a:lnTo>
                    <a:pt x="22963" y="45297"/>
                  </a:lnTo>
                  <a:lnTo>
                    <a:pt x="21784" y="45376"/>
                  </a:lnTo>
                  <a:lnTo>
                    <a:pt x="20518" y="45402"/>
                  </a:lnTo>
                  <a:lnTo>
                    <a:pt x="19736" y="45398"/>
                  </a:lnTo>
                  <a:lnTo>
                    <a:pt x="18964" y="45385"/>
                  </a:lnTo>
                  <a:lnTo>
                    <a:pt x="18200" y="45363"/>
                  </a:lnTo>
                  <a:lnTo>
                    <a:pt x="17445" y="45332"/>
                  </a:lnTo>
                  <a:lnTo>
                    <a:pt x="16698" y="45293"/>
                  </a:lnTo>
                  <a:lnTo>
                    <a:pt x="15960" y="45245"/>
                  </a:lnTo>
                  <a:lnTo>
                    <a:pt x="15231" y="45188"/>
                  </a:lnTo>
                  <a:lnTo>
                    <a:pt x="14511" y="45123"/>
                  </a:lnTo>
                  <a:lnTo>
                    <a:pt x="13799" y="45048"/>
                  </a:lnTo>
                  <a:lnTo>
                    <a:pt x="13096" y="44965"/>
                  </a:lnTo>
                  <a:lnTo>
                    <a:pt x="11787" y="35798"/>
                  </a:lnTo>
                  <a:lnTo>
                    <a:pt x="12660" y="35964"/>
                  </a:lnTo>
                  <a:lnTo>
                    <a:pt x="13533" y="36112"/>
                  </a:lnTo>
                  <a:lnTo>
                    <a:pt x="14406" y="36243"/>
                  </a:lnTo>
                  <a:lnTo>
                    <a:pt x="15279" y="36356"/>
                  </a:lnTo>
                  <a:lnTo>
                    <a:pt x="16152" y="36452"/>
                  </a:lnTo>
                  <a:lnTo>
                    <a:pt x="17025" y="36531"/>
                  </a:lnTo>
                  <a:lnTo>
                    <a:pt x="17899" y="36592"/>
                  </a:lnTo>
                  <a:lnTo>
                    <a:pt x="18772" y="36636"/>
                  </a:lnTo>
                  <a:lnTo>
                    <a:pt x="19645" y="36662"/>
                  </a:lnTo>
                  <a:lnTo>
                    <a:pt x="20518" y="36671"/>
                  </a:lnTo>
                  <a:lnTo>
                    <a:pt x="20933" y="36627"/>
                  </a:lnTo>
                  <a:lnTo>
                    <a:pt x="21304" y="36496"/>
                  </a:lnTo>
                  <a:lnTo>
                    <a:pt x="21631" y="36278"/>
                  </a:lnTo>
                  <a:lnTo>
                    <a:pt x="21915" y="35972"/>
                  </a:lnTo>
                  <a:lnTo>
                    <a:pt x="22155" y="35579"/>
                  </a:lnTo>
                  <a:lnTo>
                    <a:pt x="22352" y="35099"/>
                  </a:lnTo>
                  <a:lnTo>
                    <a:pt x="22504" y="34532"/>
                  </a:lnTo>
                  <a:lnTo>
                    <a:pt x="22613" y="33877"/>
                  </a:lnTo>
                  <a:lnTo>
                    <a:pt x="22679" y="33135"/>
                  </a:lnTo>
                  <a:lnTo>
                    <a:pt x="22701" y="32305"/>
                  </a:lnTo>
                  <a:lnTo>
                    <a:pt x="22701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6" name="pg1026"/>
            <p:cNvSpPr/>
            <p:nvPr/>
          </p:nvSpPr>
          <p:spPr>
            <a:xfrm>
              <a:off x="7894639" y="3177741"/>
              <a:ext cx="15279" cy="20518"/>
            </a:xfrm>
            <a:custGeom>
              <a:avLst/>
              <a:pathLst>
                <a:path w="15279" h="20518">
                  <a:moveTo>
                    <a:pt x="7421" y="0"/>
                  </a:moveTo>
                  <a:lnTo>
                    <a:pt x="8364" y="1501"/>
                  </a:lnTo>
                  <a:lnTo>
                    <a:pt x="9272" y="3038"/>
                  </a:lnTo>
                  <a:lnTo>
                    <a:pt x="10145" y="4610"/>
                  </a:lnTo>
                  <a:lnTo>
                    <a:pt x="10983" y="6216"/>
                  </a:lnTo>
                  <a:lnTo>
                    <a:pt x="11787" y="7858"/>
                  </a:lnTo>
                  <a:lnTo>
                    <a:pt x="12555" y="9534"/>
                  </a:lnTo>
                  <a:lnTo>
                    <a:pt x="13288" y="11245"/>
                  </a:lnTo>
                  <a:lnTo>
                    <a:pt x="13987" y="12992"/>
                  </a:lnTo>
                  <a:lnTo>
                    <a:pt x="14651" y="14773"/>
                  </a:lnTo>
                  <a:lnTo>
                    <a:pt x="15279" y="16589"/>
                  </a:lnTo>
                  <a:lnTo>
                    <a:pt x="6984" y="20518"/>
                  </a:lnTo>
                  <a:lnTo>
                    <a:pt x="6443" y="18619"/>
                  </a:lnTo>
                  <a:lnTo>
                    <a:pt x="5867" y="16764"/>
                  </a:lnTo>
                  <a:lnTo>
                    <a:pt x="5256" y="14952"/>
                  </a:lnTo>
                  <a:lnTo>
                    <a:pt x="4610" y="13184"/>
                  </a:lnTo>
                  <a:lnTo>
                    <a:pt x="3929" y="11459"/>
                  </a:lnTo>
                  <a:lnTo>
                    <a:pt x="3213" y="9779"/>
                  </a:lnTo>
                  <a:lnTo>
                    <a:pt x="2462" y="8141"/>
                  </a:lnTo>
                  <a:lnTo>
                    <a:pt x="1676" y="6548"/>
                  </a:lnTo>
                  <a:lnTo>
                    <a:pt x="855" y="4998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7" name="pg1027"/>
            <p:cNvSpPr/>
            <p:nvPr/>
          </p:nvSpPr>
          <p:spPr>
            <a:xfrm>
              <a:off x="7858404" y="3178177"/>
              <a:ext cx="16589" cy="24447"/>
            </a:xfrm>
            <a:custGeom>
              <a:avLst/>
              <a:pathLst>
                <a:path w="16589" h="24447">
                  <a:moveTo>
                    <a:pt x="8294" y="0"/>
                  </a:moveTo>
                  <a:lnTo>
                    <a:pt x="16589" y="3055"/>
                  </a:lnTo>
                  <a:lnTo>
                    <a:pt x="15794" y="5548"/>
                  </a:lnTo>
                  <a:lnTo>
                    <a:pt x="14982" y="7962"/>
                  </a:lnTo>
                  <a:lnTo>
                    <a:pt x="14153" y="10298"/>
                  </a:lnTo>
                  <a:lnTo>
                    <a:pt x="13306" y="12555"/>
                  </a:lnTo>
                  <a:lnTo>
                    <a:pt x="12442" y="14733"/>
                  </a:lnTo>
                  <a:lnTo>
                    <a:pt x="11560" y="16833"/>
                  </a:lnTo>
                  <a:lnTo>
                    <a:pt x="10660" y="18855"/>
                  </a:lnTo>
                  <a:lnTo>
                    <a:pt x="9744" y="20797"/>
                  </a:lnTo>
                  <a:lnTo>
                    <a:pt x="8809" y="22661"/>
                  </a:lnTo>
                  <a:lnTo>
                    <a:pt x="7858" y="24447"/>
                  </a:lnTo>
                  <a:lnTo>
                    <a:pt x="0" y="20081"/>
                  </a:lnTo>
                  <a:lnTo>
                    <a:pt x="1104" y="18073"/>
                  </a:lnTo>
                  <a:lnTo>
                    <a:pt x="2147" y="16065"/>
                  </a:lnTo>
                  <a:lnTo>
                    <a:pt x="3130" y="14057"/>
                  </a:lnTo>
                  <a:lnTo>
                    <a:pt x="4051" y="12049"/>
                  </a:lnTo>
                  <a:lnTo>
                    <a:pt x="4911" y="10040"/>
                  </a:lnTo>
                  <a:lnTo>
                    <a:pt x="5710" y="8032"/>
                  </a:lnTo>
                  <a:lnTo>
                    <a:pt x="6448" y="6024"/>
                  </a:lnTo>
                  <a:lnTo>
                    <a:pt x="7124" y="4016"/>
                  </a:lnTo>
                  <a:lnTo>
                    <a:pt x="7740" y="200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8" name="pg1028"/>
            <p:cNvSpPr/>
            <p:nvPr/>
          </p:nvSpPr>
          <p:spPr>
            <a:xfrm>
              <a:off x="7976713" y="3111820"/>
              <a:ext cx="89931" cy="19645"/>
            </a:xfrm>
            <a:custGeom>
              <a:avLst/>
              <a:pathLst>
                <a:path w="89931" h="19645">
                  <a:moveTo>
                    <a:pt x="44092" y="0"/>
                  </a:moveTo>
                  <a:lnTo>
                    <a:pt x="44686" y="1135"/>
                  </a:lnTo>
                  <a:lnTo>
                    <a:pt x="45245" y="2270"/>
                  </a:lnTo>
                  <a:lnTo>
                    <a:pt x="45769" y="3405"/>
                  </a:lnTo>
                  <a:lnTo>
                    <a:pt x="46258" y="4540"/>
                  </a:lnTo>
                  <a:lnTo>
                    <a:pt x="46712" y="5675"/>
                  </a:lnTo>
                  <a:lnTo>
                    <a:pt x="47131" y="6810"/>
                  </a:lnTo>
                  <a:lnTo>
                    <a:pt x="47515" y="7945"/>
                  </a:lnTo>
                  <a:lnTo>
                    <a:pt x="47864" y="9080"/>
                  </a:lnTo>
                  <a:lnTo>
                    <a:pt x="48179" y="10215"/>
                  </a:lnTo>
                  <a:lnTo>
                    <a:pt x="48458" y="11350"/>
                  </a:lnTo>
                  <a:lnTo>
                    <a:pt x="89931" y="11350"/>
                  </a:lnTo>
                  <a:lnTo>
                    <a:pt x="89931" y="19645"/>
                  </a:lnTo>
                  <a:lnTo>
                    <a:pt x="0" y="19645"/>
                  </a:lnTo>
                  <a:lnTo>
                    <a:pt x="0" y="11350"/>
                  </a:lnTo>
                  <a:lnTo>
                    <a:pt x="38417" y="11350"/>
                  </a:lnTo>
                  <a:lnTo>
                    <a:pt x="38146" y="10394"/>
                  </a:lnTo>
                  <a:lnTo>
                    <a:pt x="37858" y="9447"/>
                  </a:lnTo>
                  <a:lnTo>
                    <a:pt x="37553" y="8508"/>
                  </a:lnTo>
                  <a:lnTo>
                    <a:pt x="37230" y="7578"/>
                  </a:lnTo>
                  <a:lnTo>
                    <a:pt x="36889" y="6657"/>
                  </a:lnTo>
                  <a:lnTo>
                    <a:pt x="36531" y="5745"/>
                  </a:lnTo>
                  <a:lnTo>
                    <a:pt x="36156" y="4841"/>
                  </a:lnTo>
                  <a:lnTo>
                    <a:pt x="35763" y="3946"/>
                  </a:lnTo>
                  <a:lnTo>
                    <a:pt x="35352" y="3060"/>
                  </a:lnTo>
                  <a:lnTo>
                    <a:pt x="34925" y="21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9" name="pg1029"/>
            <p:cNvSpPr/>
            <p:nvPr/>
          </p:nvSpPr>
          <p:spPr>
            <a:xfrm>
              <a:off x="7969291" y="3133648"/>
              <a:ext cx="98226" cy="78581"/>
            </a:xfrm>
            <a:custGeom>
              <a:avLst/>
              <a:pathLst>
                <a:path w="98226" h="78581">
                  <a:moveTo>
                    <a:pt x="69413" y="0"/>
                  </a:moveTo>
                  <a:lnTo>
                    <a:pt x="79454" y="3055"/>
                  </a:lnTo>
                  <a:lnTo>
                    <a:pt x="78816" y="4548"/>
                  </a:lnTo>
                  <a:lnTo>
                    <a:pt x="78127" y="6059"/>
                  </a:lnTo>
                  <a:lnTo>
                    <a:pt x="77385" y="7587"/>
                  </a:lnTo>
                  <a:lnTo>
                    <a:pt x="76590" y="9132"/>
                  </a:lnTo>
                  <a:lnTo>
                    <a:pt x="75743" y="10695"/>
                  </a:lnTo>
                  <a:lnTo>
                    <a:pt x="74844" y="12276"/>
                  </a:lnTo>
                  <a:lnTo>
                    <a:pt x="73892" y="13873"/>
                  </a:lnTo>
                  <a:lnTo>
                    <a:pt x="72888" y="15489"/>
                  </a:lnTo>
                  <a:lnTo>
                    <a:pt x="71831" y="17121"/>
                  </a:lnTo>
                  <a:lnTo>
                    <a:pt x="70723" y="18772"/>
                  </a:lnTo>
                  <a:lnTo>
                    <a:pt x="98226" y="18772"/>
                  </a:lnTo>
                  <a:lnTo>
                    <a:pt x="98226" y="27066"/>
                  </a:lnTo>
                  <a:lnTo>
                    <a:pt x="20955" y="27066"/>
                  </a:lnTo>
                  <a:lnTo>
                    <a:pt x="20955" y="48021"/>
                  </a:lnTo>
                  <a:lnTo>
                    <a:pt x="20828" y="51392"/>
                  </a:lnTo>
                  <a:lnTo>
                    <a:pt x="20448" y="54692"/>
                  </a:lnTo>
                  <a:lnTo>
                    <a:pt x="19815" y="57923"/>
                  </a:lnTo>
                  <a:lnTo>
                    <a:pt x="18929" y="61083"/>
                  </a:lnTo>
                  <a:lnTo>
                    <a:pt x="17789" y="64174"/>
                  </a:lnTo>
                  <a:lnTo>
                    <a:pt x="16397" y="67195"/>
                  </a:lnTo>
                  <a:lnTo>
                    <a:pt x="14751" y="70146"/>
                  </a:lnTo>
                  <a:lnTo>
                    <a:pt x="12852" y="73028"/>
                  </a:lnTo>
                  <a:lnTo>
                    <a:pt x="10700" y="75839"/>
                  </a:lnTo>
                  <a:lnTo>
                    <a:pt x="8294" y="78581"/>
                  </a:lnTo>
                  <a:lnTo>
                    <a:pt x="0" y="73779"/>
                  </a:lnTo>
                  <a:lnTo>
                    <a:pt x="2322" y="70958"/>
                  </a:lnTo>
                  <a:lnTo>
                    <a:pt x="4400" y="68086"/>
                  </a:lnTo>
                  <a:lnTo>
                    <a:pt x="6234" y="65161"/>
                  </a:lnTo>
                  <a:lnTo>
                    <a:pt x="7823" y="62183"/>
                  </a:lnTo>
                  <a:lnTo>
                    <a:pt x="9167" y="59154"/>
                  </a:lnTo>
                  <a:lnTo>
                    <a:pt x="10267" y="56072"/>
                  </a:lnTo>
                  <a:lnTo>
                    <a:pt x="11123" y="52937"/>
                  </a:lnTo>
                  <a:lnTo>
                    <a:pt x="11734" y="49750"/>
                  </a:lnTo>
                  <a:lnTo>
                    <a:pt x="12101" y="46511"/>
                  </a:lnTo>
                  <a:lnTo>
                    <a:pt x="12223" y="43219"/>
                  </a:lnTo>
                  <a:lnTo>
                    <a:pt x="12223" y="18772"/>
                  </a:lnTo>
                  <a:lnTo>
                    <a:pt x="60682" y="18772"/>
                  </a:lnTo>
                  <a:lnTo>
                    <a:pt x="61712" y="17170"/>
                  </a:lnTo>
                  <a:lnTo>
                    <a:pt x="62707" y="15506"/>
                  </a:lnTo>
                  <a:lnTo>
                    <a:pt x="63668" y="13782"/>
                  </a:lnTo>
                  <a:lnTo>
                    <a:pt x="64593" y="11996"/>
                  </a:lnTo>
                  <a:lnTo>
                    <a:pt x="65484" y="10150"/>
                  </a:lnTo>
                  <a:lnTo>
                    <a:pt x="66340" y="8242"/>
                  </a:lnTo>
                  <a:lnTo>
                    <a:pt x="67160" y="6273"/>
                  </a:lnTo>
                  <a:lnTo>
                    <a:pt x="67946" y="4243"/>
                  </a:lnTo>
                  <a:lnTo>
                    <a:pt x="68697" y="21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0" name="pg1030"/>
            <p:cNvSpPr/>
            <p:nvPr/>
          </p:nvSpPr>
          <p:spPr>
            <a:xfrm>
              <a:off x="7995921" y="3134085"/>
              <a:ext cx="15716" cy="17025"/>
            </a:xfrm>
            <a:custGeom>
              <a:avLst/>
              <a:pathLst>
                <a:path w="15716" h="17025">
                  <a:moveTo>
                    <a:pt x="8731" y="0"/>
                  </a:moveTo>
                  <a:lnTo>
                    <a:pt x="9665" y="1239"/>
                  </a:lnTo>
                  <a:lnTo>
                    <a:pt x="10547" y="2514"/>
                  </a:lnTo>
                  <a:lnTo>
                    <a:pt x="11376" y="3824"/>
                  </a:lnTo>
                  <a:lnTo>
                    <a:pt x="12153" y="5168"/>
                  </a:lnTo>
                  <a:lnTo>
                    <a:pt x="12878" y="6548"/>
                  </a:lnTo>
                  <a:lnTo>
                    <a:pt x="13550" y="7962"/>
                  </a:lnTo>
                  <a:lnTo>
                    <a:pt x="14170" y="9412"/>
                  </a:lnTo>
                  <a:lnTo>
                    <a:pt x="14738" y="10896"/>
                  </a:lnTo>
                  <a:lnTo>
                    <a:pt x="15253" y="12415"/>
                  </a:lnTo>
                  <a:lnTo>
                    <a:pt x="15716" y="13970"/>
                  </a:lnTo>
                  <a:lnTo>
                    <a:pt x="6985" y="17025"/>
                  </a:lnTo>
                  <a:lnTo>
                    <a:pt x="6443" y="15467"/>
                  </a:lnTo>
                  <a:lnTo>
                    <a:pt x="5867" y="13935"/>
                  </a:lnTo>
                  <a:lnTo>
                    <a:pt x="5256" y="12428"/>
                  </a:lnTo>
                  <a:lnTo>
                    <a:pt x="4610" y="10948"/>
                  </a:lnTo>
                  <a:lnTo>
                    <a:pt x="3929" y="9495"/>
                  </a:lnTo>
                  <a:lnTo>
                    <a:pt x="3213" y="8067"/>
                  </a:lnTo>
                  <a:lnTo>
                    <a:pt x="2462" y="6666"/>
                  </a:lnTo>
                  <a:lnTo>
                    <a:pt x="1676" y="5291"/>
                  </a:lnTo>
                  <a:lnTo>
                    <a:pt x="855" y="3942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1" name="pg1031"/>
            <p:cNvSpPr/>
            <p:nvPr/>
          </p:nvSpPr>
          <p:spPr>
            <a:xfrm>
              <a:off x="8095021" y="3115312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2" name="pg1032"/>
            <p:cNvSpPr/>
            <p:nvPr/>
          </p:nvSpPr>
          <p:spPr>
            <a:xfrm>
              <a:off x="8103752" y="3123607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3" name="pg1033"/>
            <p:cNvSpPr/>
            <p:nvPr/>
          </p:nvSpPr>
          <p:spPr>
            <a:xfrm>
              <a:off x="8085853" y="3162025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4" name="pg1034"/>
            <p:cNvSpPr/>
            <p:nvPr/>
          </p:nvSpPr>
          <p:spPr>
            <a:xfrm>
              <a:off x="8094148" y="3169883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5" name="pg1035"/>
            <p:cNvSpPr/>
            <p:nvPr/>
          </p:nvSpPr>
          <p:spPr>
            <a:xfrm>
              <a:off x="8136931" y="3162025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6" name="pg1036"/>
            <p:cNvSpPr/>
            <p:nvPr/>
          </p:nvSpPr>
          <p:spPr>
            <a:xfrm>
              <a:off x="8145226" y="3169883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7" name="pg1037"/>
            <p:cNvSpPr/>
            <p:nvPr/>
          </p:nvSpPr>
          <p:spPr>
            <a:xfrm>
              <a:off x="8198923" y="3114439"/>
              <a:ext cx="89931" cy="97790"/>
            </a:xfrm>
            <a:custGeom>
              <a:avLst/>
              <a:pathLst>
                <a:path w="89931" h="97790">
                  <a:moveTo>
                    <a:pt x="89931" y="0"/>
                  </a:moveTo>
                  <a:lnTo>
                    <a:pt x="89931" y="86002"/>
                  </a:lnTo>
                  <a:lnTo>
                    <a:pt x="89901" y="87026"/>
                  </a:lnTo>
                  <a:lnTo>
                    <a:pt x="89809" y="88002"/>
                  </a:lnTo>
                  <a:lnTo>
                    <a:pt x="89656" y="88929"/>
                  </a:lnTo>
                  <a:lnTo>
                    <a:pt x="89442" y="89809"/>
                  </a:lnTo>
                  <a:lnTo>
                    <a:pt x="89167" y="90641"/>
                  </a:lnTo>
                  <a:lnTo>
                    <a:pt x="88831" y="91424"/>
                  </a:lnTo>
                  <a:lnTo>
                    <a:pt x="88434" y="92160"/>
                  </a:lnTo>
                  <a:lnTo>
                    <a:pt x="87976" y="92848"/>
                  </a:lnTo>
                  <a:lnTo>
                    <a:pt x="87456" y="93487"/>
                  </a:lnTo>
                  <a:lnTo>
                    <a:pt x="86875" y="94079"/>
                  </a:lnTo>
                  <a:lnTo>
                    <a:pt x="86234" y="94618"/>
                  </a:lnTo>
                  <a:lnTo>
                    <a:pt x="85531" y="95100"/>
                  </a:lnTo>
                  <a:lnTo>
                    <a:pt x="84767" y="95526"/>
                  </a:lnTo>
                  <a:lnTo>
                    <a:pt x="83942" y="95895"/>
                  </a:lnTo>
                  <a:lnTo>
                    <a:pt x="83056" y="96207"/>
                  </a:lnTo>
                  <a:lnTo>
                    <a:pt x="82108" y="96462"/>
                  </a:lnTo>
                  <a:lnTo>
                    <a:pt x="81100" y="96661"/>
                  </a:lnTo>
                  <a:lnTo>
                    <a:pt x="80030" y="96803"/>
                  </a:lnTo>
                  <a:lnTo>
                    <a:pt x="78899" y="96888"/>
                  </a:lnTo>
                  <a:lnTo>
                    <a:pt x="77708" y="96916"/>
                  </a:lnTo>
                  <a:lnTo>
                    <a:pt x="76642" y="96908"/>
                  </a:lnTo>
                  <a:lnTo>
                    <a:pt x="75542" y="96881"/>
                  </a:lnTo>
                  <a:lnTo>
                    <a:pt x="74407" y="96838"/>
                  </a:lnTo>
                  <a:lnTo>
                    <a:pt x="73237" y="96777"/>
                  </a:lnTo>
                  <a:lnTo>
                    <a:pt x="72032" y="96698"/>
                  </a:lnTo>
                  <a:lnTo>
                    <a:pt x="70792" y="96602"/>
                  </a:lnTo>
                  <a:lnTo>
                    <a:pt x="69518" y="96489"/>
                  </a:lnTo>
                  <a:lnTo>
                    <a:pt x="68208" y="96358"/>
                  </a:lnTo>
                  <a:lnTo>
                    <a:pt x="66863" y="96209"/>
                  </a:lnTo>
                  <a:lnTo>
                    <a:pt x="65484" y="96043"/>
                  </a:lnTo>
                  <a:lnTo>
                    <a:pt x="63738" y="87312"/>
                  </a:lnTo>
                  <a:lnTo>
                    <a:pt x="65528" y="87478"/>
                  </a:lnTo>
                  <a:lnTo>
                    <a:pt x="67230" y="87626"/>
                  </a:lnTo>
                  <a:lnTo>
                    <a:pt x="68845" y="87757"/>
                  </a:lnTo>
                  <a:lnTo>
                    <a:pt x="70373" y="87871"/>
                  </a:lnTo>
                  <a:lnTo>
                    <a:pt x="71814" y="87967"/>
                  </a:lnTo>
                  <a:lnTo>
                    <a:pt x="73167" y="88045"/>
                  </a:lnTo>
                  <a:lnTo>
                    <a:pt x="74433" y="88107"/>
                  </a:lnTo>
                  <a:lnTo>
                    <a:pt x="75612" y="88150"/>
                  </a:lnTo>
                  <a:lnTo>
                    <a:pt x="76704" y="88176"/>
                  </a:lnTo>
                  <a:lnTo>
                    <a:pt x="77708" y="88185"/>
                  </a:lnTo>
                  <a:lnTo>
                    <a:pt x="78371" y="88141"/>
                  </a:lnTo>
                  <a:lnTo>
                    <a:pt x="78965" y="88011"/>
                  </a:lnTo>
                  <a:lnTo>
                    <a:pt x="79489" y="87792"/>
                  </a:lnTo>
                  <a:lnTo>
                    <a:pt x="79943" y="87487"/>
                  </a:lnTo>
                  <a:lnTo>
                    <a:pt x="80327" y="87094"/>
                  </a:lnTo>
                  <a:lnTo>
                    <a:pt x="80641" y="86614"/>
                  </a:lnTo>
                  <a:lnTo>
                    <a:pt x="80886" y="86046"/>
                  </a:lnTo>
                  <a:lnTo>
                    <a:pt x="81060" y="85391"/>
                  </a:lnTo>
                  <a:lnTo>
                    <a:pt x="81165" y="84649"/>
                  </a:lnTo>
                  <a:lnTo>
                    <a:pt x="81200" y="83820"/>
                  </a:lnTo>
                  <a:lnTo>
                    <a:pt x="81200" y="8294"/>
                  </a:lnTo>
                  <a:lnTo>
                    <a:pt x="8731" y="8294"/>
                  </a:lnTo>
                  <a:lnTo>
                    <a:pt x="8731" y="97790"/>
                  </a:lnTo>
                  <a:lnTo>
                    <a:pt x="0" y="977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8" name="pg1038"/>
            <p:cNvSpPr/>
            <p:nvPr/>
          </p:nvSpPr>
          <p:spPr>
            <a:xfrm>
              <a:off x="8215512" y="3134958"/>
              <a:ext cx="57189" cy="8294"/>
            </a:xfrm>
            <a:custGeom>
              <a:avLst/>
              <a:pathLst>
                <a:path w="57189" h="8294">
                  <a:moveTo>
                    <a:pt x="0" y="0"/>
                  </a:moveTo>
                  <a:lnTo>
                    <a:pt x="57189" y="0"/>
                  </a:lnTo>
                  <a:lnTo>
                    <a:pt x="57189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9" name="pg1039"/>
            <p:cNvSpPr/>
            <p:nvPr/>
          </p:nvSpPr>
          <p:spPr>
            <a:xfrm>
              <a:off x="8221188" y="3155476"/>
              <a:ext cx="45839" cy="34051"/>
            </a:xfrm>
            <a:custGeom>
              <a:avLst/>
              <a:pathLst>
                <a:path w="45839" h="34051">
                  <a:moveTo>
                    <a:pt x="0" y="0"/>
                  </a:moveTo>
                  <a:lnTo>
                    <a:pt x="45839" y="0"/>
                  </a:lnTo>
                  <a:lnTo>
                    <a:pt x="45839" y="34051"/>
                  </a:lnTo>
                  <a:lnTo>
                    <a:pt x="0" y="340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0" name="pg1040"/>
            <p:cNvSpPr/>
            <p:nvPr/>
          </p:nvSpPr>
          <p:spPr>
            <a:xfrm>
              <a:off x="8229919" y="3163771"/>
              <a:ext cx="28376" cy="17462"/>
            </a:xfrm>
            <a:custGeom>
              <a:avLst/>
              <a:pathLst>
                <a:path w="28376" h="17462">
                  <a:moveTo>
                    <a:pt x="0" y="17462"/>
                  </a:moveTo>
                  <a:lnTo>
                    <a:pt x="28376" y="17462"/>
                  </a:lnTo>
                  <a:lnTo>
                    <a:pt x="283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1" name="pg1041"/>
            <p:cNvSpPr/>
            <p:nvPr/>
          </p:nvSpPr>
          <p:spPr>
            <a:xfrm>
              <a:off x="8347791" y="3110947"/>
              <a:ext cx="57626" cy="99972"/>
            </a:xfrm>
            <a:custGeom>
              <a:avLst/>
              <a:pathLst>
                <a:path w="57626" h="99972">
                  <a:moveTo>
                    <a:pt x="0" y="22701"/>
                  </a:moveTo>
                  <a:lnTo>
                    <a:pt x="35798" y="22701"/>
                  </a:lnTo>
                  <a:lnTo>
                    <a:pt x="35798" y="0"/>
                  </a:lnTo>
                  <a:lnTo>
                    <a:pt x="44529" y="0"/>
                  </a:lnTo>
                  <a:lnTo>
                    <a:pt x="44529" y="22701"/>
                  </a:lnTo>
                  <a:lnTo>
                    <a:pt x="57626" y="22701"/>
                  </a:lnTo>
                  <a:lnTo>
                    <a:pt x="57626" y="30995"/>
                  </a:lnTo>
                  <a:lnTo>
                    <a:pt x="44529" y="30995"/>
                  </a:lnTo>
                  <a:lnTo>
                    <a:pt x="44529" y="88185"/>
                  </a:lnTo>
                  <a:lnTo>
                    <a:pt x="44505" y="89456"/>
                  </a:lnTo>
                  <a:lnTo>
                    <a:pt x="44433" y="90647"/>
                  </a:lnTo>
                  <a:lnTo>
                    <a:pt x="44313" y="91761"/>
                  </a:lnTo>
                  <a:lnTo>
                    <a:pt x="44145" y="92795"/>
                  </a:lnTo>
                  <a:lnTo>
                    <a:pt x="43929" y="93751"/>
                  </a:lnTo>
                  <a:lnTo>
                    <a:pt x="43664" y="94629"/>
                  </a:lnTo>
                  <a:lnTo>
                    <a:pt x="43352" y="95428"/>
                  </a:lnTo>
                  <a:lnTo>
                    <a:pt x="42992" y="96148"/>
                  </a:lnTo>
                  <a:lnTo>
                    <a:pt x="42584" y="96790"/>
                  </a:lnTo>
                  <a:lnTo>
                    <a:pt x="42128" y="97353"/>
                  </a:lnTo>
                  <a:lnTo>
                    <a:pt x="41610" y="97851"/>
                  </a:lnTo>
                  <a:lnTo>
                    <a:pt x="41019" y="98296"/>
                  </a:lnTo>
                  <a:lnTo>
                    <a:pt x="40353" y="98689"/>
                  </a:lnTo>
                  <a:lnTo>
                    <a:pt x="39613" y="99029"/>
                  </a:lnTo>
                  <a:lnTo>
                    <a:pt x="38799" y="99317"/>
                  </a:lnTo>
                  <a:lnTo>
                    <a:pt x="37911" y="99553"/>
                  </a:lnTo>
                  <a:lnTo>
                    <a:pt x="36948" y="99737"/>
                  </a:lnTo>
                  <a:lnTo>
                    <a:pt x="35911" y="99868"/>
                  </a:lnTo>
                  <a:lnTo>
                    <a:pt x="34800" y="99946"/>
                  </a:lnTo>
                  <a:lnTo>
                    <a:pt x="33615" y="99972"/>
                  </a:lnTo>
                  <a:lnTo>
                    <a:pt x="32222" y="99955"/>
                  </a:lnTo>
                  <a:lnTo>
                    <a:pt x="30838" y="99902"/>
                  </a:lnTo>
                  <a:lnTo>
                    <a:pt x="29463" y="99815"/>
                  </a:lnTo>
                  <a:lnTo>
                    <a:pt x="28097" y="99693"/>
                  </a:lnTo>
                  <a:lnTo>
                    <a:pt x="26739" y="99536"/>
                  </a:lnTo>
                  <a:lnTo>
                    <a:pt x="25390" y="99344"/>
                  </a:lnTo>
                  <a:lnTo>
                    <a:pt x="24050" y="99117"/>
                  </a:lnTo>
                  <a:lnTo>
                    <a:pt x="22718" y="98855"/>
                  </a:lnTo>
                  <a:lnTo>
                    <a:pt x="21395" y="98558"/>
                  </a:lnTo>
                  <a:lnTo>
                    <a:pt x="20081" y="98226"/>
                  </a:lnTo>
                  <a:lnTo>
                    <a:pt x="18335" y="89058"/>
                  </a:lnTo>
                  <a:lnTo>
                    <a:pt x="19732" y="89473"/>
                  </a:lnTo>
                  <a:lnTo>
                    <a:pt x="21129" y="89844"/>
                  </a:lnTo>
                  <a:lnTo>
                    <a:pt x="22526" y="90171"/>
                  </a:lnTo>
                  <a:lnTo>
                    <a:pt x="23923" y="90455"/>
                  </a:lnTo>
                  <a:lnTo>
                    <a:pt x="25320" y="90695"/>
                  </a:lnTo>
                  <a:lnTo>
                    <a:pt x="26717" y="90892"/>
                  </a:lnTo>
                  <a:lnTo>
                    <a:pt x="28114" y="91045"/>
                  </a:lnTo>
                  <a:lnTo>
                    <a:pt x="29511" y="91154"/>
                  </a:lnTo>
                  <a:lnTo>
                    <a:pt x="30908" y="91219"/>
                  </a:lnTo>
                  <a:lnTo>
                    <a:pt x="32305" y="91241"/>
                  </a:lnTo>
                  <a:lnTo>
                    <a:pt x="32646" y="91232"/>
                  </a:lnTo>
                  <a:lnTo>
                    <a:pt x="32969" y="91206"/>
                  </a:lnTo>
                  <a:lnTo>
                    <a:pt x="33274" y="91162"/>
                  </a:lnTo>
                  <a:lnTo>
                    <a:pt x="33562" y="91101"/>
                  </a:lnTo>
                  <a:lnTo>
                    <a:pt x="33833" y="91023"/>
                  </a:lnTo>
                  <a:lnTo>
                    <a:pt x="34086" y="90927"/>
                  </a:lnTo>
                  <a:lnTo>
                    <a:pt x="34322" y="90813"/>
                  </a:lnTo>
                  <a:lnTo>
                    <a:pt x="34540" y="90682"/>
                  </a:lnTo>
                  <a:lnTo>
                    <a:pt x="34741" y="90534"/>
                  </a:lnTo>
                  <a:lnTo>
                    <a:pt x="34925" y="90368"/>
                  </a:lnTo>
                  <a:lnTo>
                    <a:pt x="35090" y="90167"/>
                  </a:lnTo>
                  <a:lnTo>
                    <a:pt x="35239" y="89914"/>
                  </a:lnTo>
                  <a:lnTo>
                    <a:pt x="35370" y="89608"/>
                  </a:lnTo>
                  <a:lnTo>
                    <a:pt x="35483" y="89250"/>
                  </a:lnTo>
                  <a:lnTo>
                    <a:pt x="35579" y="88840"/>
                  </a:lnTo>
                  <a:lnTo>
                    <a:pt x="35658" y="88377"/>
                  </a:lnTo>
                  <a:lnTo>
                    <a:pt x="35719" y="87862"/>
                  </a:lnTo>
                  <a:lnTo>
                    <a:pt x="35763" y="87295"/>
                  </a:lnTo>
                  <a:lnTo>
                    <a:pt x="35789" y="86675"/>
                  </a:lnTo>
                  <a:lnTo>
                    <a:pt x="35798" y="86002"/>
                  </a:lnTo>
                  <a:lnTo>
                    <a:pt x="35798" y="30995"/>
                  </a:lnTo>
                  <a:lnTo>
                    <a:pt x="0" y="309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2" name="pg1042"/>
            <p:cNvSpPr/>
            <p:nvPr/>
          </p:nvSpPr>
          <p:spPr>
            <a:xfrm>
              <a:off x="8352593" y="3149364"/>
              <a:ext cx="21828" cy="33178"/>
            </a:xfrm>
            <a:custGeom>
              <a:avLst/>
              <a:pathLst>
                <a:path w="21828" h="33178">
                  <a:moveTo>
                    <a:pt x="7858" y="0"/>
                  </a:moveTo>
                  <a:lnTo>
                    <a:pt x="9490" y="2728"/>
                  </a:lnTo>
                  <a:lnTo>
                    <a:pt x="11071" y="5500"/>
                  </a:lnTo>
                  <a:lnTo>
                    <a:pt x="12599" y="8316"/>
                  </a:lnTo>
                  <a:lnTo>
                    <a:pt x="14074" y="11176"/>
                  </a:lnTo>
                  <a:lnTo>
                    <a:pt x="15497" y="14079"/>
                  </a:lnTo>
                  <a:lnTo>
                    <a:pt x="16868" y="17025"/>
                  </a:lnTo>
                  <a:lnTo>
                    <a:pt x="18187" y="20016"/>
                  </a:lnTo>
                  <a:lnTo>
                    <a:pt x="19453" y="23050"/>
                  </a:lnTo>
                  <a:lnTo>
                    <a:pt x="20666" y="26128"/>
                  </a:lnTo>
                  <a:lnTo>
                    <a:pt x="21828" y="29249"/>
                  </a:lnTo>
                  <a:lnTo>
                    <a:pt x="13096" y="33178"/>
                  </a:lnTo>
                  <a:lnTo>
                    <a:pt x="12022" y="29895"/>
                  </a:lnTo>
                  <a:lnTo>
                    <a:pt x="10896" y="26682"/>
                  </a:lnTo>
                  <a:lnTo>
                    <a:pt x="9717" y="23539"/>
                  </a:lnTo>
                  <a:lnTo>
                    <a:pt x="8486" y="20466"/>
                  </a:lnTo>
                  <a:lnTo>
                    <a:pt x="7203" y="17462"/>
                  </a:lnTo>
                  <a:lnTo>
                    <a:pt x="5867" y="14528"/>
                  </a:lnTo>
                  <a:lnTo>
                    <a:pt x="4479" y="11664"/>
                  </a:lnTo>
                  <a:lnTo>
                    <a:pt x="3038" y="8870"/>
                  </a:lnTo>
                  <a:lnTo>
                    <a:pt x="1545" y="6146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3" name="pg1043"/>
            <p:cNvSpPr/>
            <p:nvPr/>
          </p:nvSpPr>
          <p:spPr>
            <a:xfrm>
              <a:off x="8308064" y="3119241"/>
              <a:ext cx="35798" cy="80764"/>
            </a:xfrm>
            <a:custGeom>
              <a:avLst/>
              <a:pathLst>
                <a:path w="35798" h="80764">
                  <a:moveTo>
                    <a:pt x="35798" y="0"/>
                  </a:moveTo>
                  <a:lnTo>
                    <a:pt x="35798" y="77271"/>
                  </a:lnTo>
                  <a:lnTo>
                    <a:pt x="27503" y="77271"/>
                  </a:lnTo>
                  <a:lnTo>
                    <a:pt x="27503" y="71159"/>
                  </a:lnTo>
                  <a:lnTo>
                    <a:pt x="8294" y="71159"/>
                  </a:lnTo>
                  <a:lnTo>
                    <a:pt x="8294" y="80764"/>
                  </a:lnTo>
                  <a:lnTo>
                    <a:pt x="0" y="807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4" name="pg1044"/>
            <p:cNvSpPr/>
            <p:nvPr/>
          </p:nvSpPr>
          <p:spPr>
            <a:xfrm>
              <a:off x="8316358" y="3127100"/>
              <a:ext cx="19208" cy="23574"/>
            </a:xfrm>
            <a:custGeom>
              <a:avLst/>
              <a:pathLst>
                <a:path w="19208" h="23574">
                  <a:moveTo>
                    <a:pt x="0" y="23574"/>
                  </a:moveTo>
                  <a:lnTo>
                    <a:pt x="19208" y="23574"/>
                  </a:lnTo>
                  <a:lnTo>
                    <a:pt x="192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5" name="pg1045"/>
            <p:cNvSpPr/>
            <p:nvPr/>
          </p:nvSpPr>
          <p:spPr>
            <a:xfrm>
              <a:off x="8316358" y="3158532"/>
              <a:ext cx="19208" cy="24010"/>
            </a:xfrm>
            <a:custGeom>
              <a:avLst/>
              <a:pathLst>
                <a:path w="19208" h="24010">
                  <a:moveTo>
                    <a:pt x="0" y="24010"/>
                  </a:moveTo>
                  <a:lnTo>
                    <a:pt x="19208" y="24010"/>
                  </a:lnTo>
                  <a:lnTo>
                    <a:pt x="192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6" name="pg1046"/>
            <p:cNvSpPr/>
            <p:nvPr/>
          </p:nvSpPr>
          <p:spPr>
            <a:xfrm>
              <a:off x="7288363" y="3231648"/>
              <a:ext cx="34925" cy="100409"/>
            </a:xfrm>
            <a:custGeom>
              <a:avLst/>
              <a:pathLst>
                <a:path w="34925" h="100409">
                  <a:moveTo>
                    <a:pt x="873" y="18335"/>
                  </a:moveTo>
                  <a:lnTo>
                    <a:pt x="14406" y="18335"/>
                  </a:lnTo>
                  <a:lnTo>
                    <a:pt x="14406" y="0"/>
                  </a:lnTo>
                  <a:lnTo>
                    <a:pt x="23137" y="0"/>
                  </a:lnTo>
                  <a:lnTo>
                    <a:pt x="23137" y="18335"/>
                  </a:lnTo>
                  <a:lnTo>
                    <a:pt x="31869" y="18335"/>
                  </a:lnTo>
                  <a:lnTo>
                    <a:pt x="31869" y="26630"/>
                  </a:lnTo>
                  <a:lnTo>
                    <a:pt x="23137" y="26630"/>
                  </a:lnTo>
                  <a:lnTo>
                    <a:pt x="23137" y="48021"/>
                  </a:lnTo>
                  <a:lnTo>
                    <a:pt x="33178" y="43219"/>
                  </a:lnTo>
                  <a:lnTo>
                    <a:pt x="34925" y="51077"/>
                  </a:lnTo>
                  <a:lnTo>
                    <a:pt x="33785" y="51771"/>
                  </a:lnTo>
                  <a:lnTo>
                    <a:pt x="32637" y="52457"/>
                  </a:lnTo>
                  <a:lnTo>
                    <a:pt x="31480" y="53134"/>
                  </a:lnTo>
                  <a:lnTo>
                    <a:pt x="30314" y="53801"/>
                  </a:lnTo>
                  <a:lnTo>
                    <a:pt x="29140" y="54461"/>
                  </a:lnTo>
                  <a:lnTo>
                    <a:pt x="27957" y="55111"/>
                  </a:lnTo>
                  <a:lnTo>
                    <a:pt x="26765" y="55753"/>
                  </a:lnTo>
                  <a:lnTo>
                    <a:pt x="25565" y="56386"/>
                  </a:lnTo>
                  <a:lnTo>
                    <a:pt x="24355" y="57010"/>
                  </a:lnTo>
                  <a:lnTo>
                    <a:pt x="23137" y="57626"/>
                  </a:lnTo>
                  <a:lnTo>
                    <a:pt x="23137" y="88185"/>
                  </a:lnTo>
                  <a:lnTo>
                    <a:pt x="23115" y="89538"/>
                  </a:lnTo>
                  <a:lnTo>
                    <a:pt x="23050" y="90804"/>
                  </a:lnTo>
                  <a:lnTo>
                    <a:pt x="22941" y="91983"/>
                  </a:lnTo>
                  <a:lnTo>
                    <a:pt x="22788" y="93075"/>
                  </a:lnTo>
                  <a:lnTo>
                    <a:pt x="22592" y="94079"/>
                  </a:lnTo>
                  <a:lnTo>
                    <a:pt x="22352" y="94996"/>
                  </a:lnTo>
                  <a:lnTo>
                    <a:pt x="22068" y="95825"/>
                  </a:lnTo>
                  <a:lnTo>
                    <a:pt x="21740" y="96567"/>
                  </a:lnTo>
                  <a:lnTo>
                    <a:pt x="21369" y="97222"/>
                  </a:lnTo>
                  <a:lnTo>
                    <a:pt x="20955" y="97789"/>
                  </a:lnTo>
                  <a:lnTo>
                    <a:pt x="20474" y="98287"/>
                  </a:lnTo>
                  <a:lnTo>
                    <a:pt x="19907" y="98732"/>
                  </a:lnTo>
                  <a:lnTo>
                    <a:pt x="19252" y="99125"/>
                  </a:lnTo>
                  <a:lnTo>
                    <a:pt x="18510" y="99466"/>
                  </a:lnTo>
                  <a:lnTo>
                    <a:pt x="17680" y="99754"/>
                  </a:lnTo>
                  <a:lnTo>
                    <a:pt x="16764" y="99990"/>
                  </a:lnTo>
                  <a:lnTo>
                    <a:pt x="15759" y="100173"/>
                  </a:lnTo>
                  <a:lnTo>
                    <a:pt x="14668" y="100304"/>
                  </a:lnTo>
                  <a:lnTo>
                    <a:pt x="13489" y="100383"/>
                  </a:lnTo>
                  <a:lnTo>
                    <a:pt x="12223" y="100409"/>
                  </a:lnTo>
                  <a:lnTo>
                    <a:pt x="11184" y="100391"/>
                  </a:lnTo>
                  <a:lnTo>
                    <a:pt x="10163" y="100339"/>
                  </a:lnTo>
                  <a:lnTo>
                    <a:pt x="9159" y="100252"/>
                  </a:lnTo>
                  <a:lnTo>
                    <a:pt x="8172" y="100129"/>
                  </a:lnTo>
                  <a:lnTo>
                    <a:pt x="7203" y="99972"/>
                  </a:lnTo>
                  <a:lnTo>
                    <a:pt x="6251" y="99780"/>
                  </a:lnTo>
                  <a:lnTo>
                    <a:pt x="5317" y="99553"/>
                  </a:lnTo>
                  <a:lnTo>
                    <a:pt x="4400" y="99291"/>
                  </a:lnTo>
                  <a:lnTo>
                    <a:pt x="3501" y="98994"/>
                  </a:lnTo>
                  <a:lnTo>
                    <a:pt x="2619" y="98663"/>
                  </a:lnTo>
                  <a:lnTo>
                    <a:pt x="873" y="89931"/>
                  </a:lnTo>
                  <a:lnTo>
                    <a:pt x="1837" y="90263"/>
                  </a:lnTo>
                  <a:lnTo>
                    <a:pt x="2811" y="90560"/>
                  </a:lnTo>
                  <a:lnTo>
                    <a:pt x="3793" y="90822"/>
                  </a:lnTo>
                  <a:lnTo>
                    <a:pt x="4784" y="91049"/>
                  </a:lnTo>
                  <a:lnTo>
                    <a:pt x="5784" y="91241"/>
                  </a:lnTo>
                  <a:lnTo>
                    <a:pt x="6792" y="91398"/>
                  </a:lnTo>
                  <a:lnTo>
                    <a:pt x="7810" y="91520"/>
                  </a:lnTo>
                  <a:lnTo>
                    <a:pt x="8836" y="91608"/>
                  </a:lnTo>
                  <a:lnTo>
                    <a:pt x="9870" y="91660"/>
                  </a:lnTo>
                  <a:lnTo>
                    <a:pt x="10914" y="91678"/>
                  </a:lnTo>
                  <a:lnTo>
                    <a:pt x="11254" y="91667"/>
                  </a:lnTo>
                  <a:lnTo>
                    <a:pt x="11577" y="91634"/>
                  </a:lnTo>
                  <a:lnTo>
                    <a:pt x="11883" y="91579"/>
                  </a:lnTo>
                  <a:lnTo>
                    <a:pt x="12171" y="91503"/>
                  </a:lnTo>
                  <a:lnTo>
                    <a:pt x="12442" y="91405"/>
                  </a:lnTo>
                  <a:lnTo>
                    <a:pt x="12695" y="91285"/>
                  </a:lnTo>
                  <a:lnTo>
                    <a:pt x="12930" y="91143"/>
                  </a:lnTo>
                  <a:lnTo>
                    <a:pt x="13149" y="90979"/>
                  </a:lnTo>
                  <a:lnTo>
                    <a:pt x="13350" y="90794"/>
                  </a:lnTo>
                  <a:lnTo>
                    <a:pt x="13533" y="90586"/>
                  </a:lnTo>
                  <a:lnTo>
                    <a:pt x="13699" y="90348"/>
                  </a:lnTo>
                  <a:lnTo>
                    <a:pt x="13847" y="90071"/>
                  </a:lnTo>
                  <a:lnTo>
                    <a:pt x="13978" y="89755"/>
                  </a:lnTo>
                  <a:lnTo>
                    <a:pt x="14092" y="89399"/>
                  </a:lnTo>
                  <a:lnTo>
                    <a:pt x="14188" y="89004"/>
                  </a:lnTo>
                  <a:lnTo>
                    <a:pt x="14266" y="88569"/>
                  </a:lnTo>
                  <a:lnTo>
                    <a:pt x="14327" y="88096"/>
                  </a:lnTo>
                  <a:lnTo>
                    <a:pt x="14371" y="87583"/>
                  </a:lnTo>
                  <a:lnTo>
                    <a:pt x="14397" y="87030"/>
                  </a:lnTo>
                  <a:lnTo>
                    <a:pt x="14406" y="86439"/>
                  </a:lnTo>
                  <a:lnTo>
                    <a:pt x="14406" y="61555"/>
                  </a:lnTo>
                  <a:lnTo>
                    <a:pt x="3492" y="65920"/>
                  </a:lnTo>
                  <a:lnTo>
                    <a:pt x="0" y="56753"/>
                  </a:lnTo>
                  <a:lnTo>
                    <a:pt x="14406" y="51514"/>
                  </a:lnTo>
                  <a:lnTo>
                    <a:pt x="14406" y="26630"/>
                  </a:lnTo>
                  <a:lnTo>
                    <a:pt x="873" y="266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7" name="pg1047"/>
            <p:cNvSpPr/>
            <p:nvPr/>
          </p:nvSpPr>
          <p:spPr>
            <a:xfrm>
              <a:off x="7320232" y="3231211"/>
              <a:ext cx="69413" cy="100845"/>
            </a:xfrm>
            <a:custGeom>
              <a:avLst/>
              <a:pathLst>
                <a:path w="69413" h="100845">
                  <a:moveTo>
                    <a:pt x="19208" y="93424"/>
                  </a:moveTo>
                  <a:lnTo>
                    <a:pt x="19208" y="100845"/>
                  </a:lnTo>
                  <a:lnTo>
                    <a:pt x="10477" y="100845"/>
                  </a:lnTo>
                  <a:lnTo>
                    <a:pt x="10477" y="37544"/>
                  </a:lnTo>
                  <a:lnTo>
                    <a:pt x="9866" y="38491"/>
                  </a:lnTo>
                  <a:lnTo>
                    <a:pt x="9255" y="39412"/>
                  </a:lnTo>
                  <a:lnTo>
                    <a:pt x="8643" y="40307"/>
                  </a:lnTo>
                  <a:lnTo>
                    <a:pt x="8032" y="41176"/>
                  </a:lnTo>
                  <a:lnTo>
                    <a:pt x="7421" y="42019"/>
                  </a:lnTo>
                  <a:lnTo>
                    <a:pt x="6810" y="42835"/>
                  </a:lnTo>
                  <a:lnTo>
                    <a:pt x="6199" y="43625"/>
                  </a:lnTo>
                  <a:lnTo>
                    <a:pt x="5588" y="44389"/>
                  </a:lnTo>
                  <a:lnTo>
                    <a:pt x="4976" y="45127"/>
                  </a:lnTo>
                  <a:lnTo>
                    <a:pt x="4365" y="45839"/>
                  </a:lnTo>
                  <a:lnTo>
                    <a:pt x="0" y="37107"/>
                  </a:lnTo>
                  <a:lnTo>
                    <a:pt x="2374" y="33593"/>
                  </a:lnTo>
                  <a:lnTo>
                    <a:pt x="4610" y="30035"/>
                  </a:lnTo>
                  <a:lnTo>
                    <a:pt x="6705" y="26433"/>
                  </a:lnTo>
                  <a:lnTo>
                    <a:pt x="8661" y="22788"/>
                  </a:lnTo>
                  <a:lnTo>
                    <a:pt x="10477" y="19099"/>
                  </a:lnTo>
                  <a:lnTo>
                    <a:pt x="12153" y="15367"/>
                  </a:lnTo>
                  <a:lnTo>
                    <a:pt x="13690" y="11590"/>
                  </a:lnTo>
                  <a:lnTo>
                    <a:pt x="15087" y="7770"/>
                  </a:lnTo>
                  <a:lnTo>
                    <a:pt x="16344" y="3907"/>
                  </a:lnTo>
                  <a:lnTo>
                    <a:pt x="17462" y="0"/>
                  </a:lnTo>
                  <a:lnTo>
                    <a:pt x="26193" y="3055"/>
                  </a:lnTo>
                  <a:lnTo>
                    <a:pt x="25665" y="4623"/>
                  </a:lnTo>
                  <a:lnTo>
                    <a:pt x="25128" y="6181"/>
                  </a:lnTo>
                  <a:lnTo>
                    <a:pt x="24582" y="7731"/>
                  </a:lnTo>
                  <a:lnTo>
                    <a:pt x="24028" y="9272"/>
                  </a:lnTo>
                  <a:lnTo>
                    <a:pt x="23465" y="10804"/>
                  </a:lnTo>
                  <a:lnTo>
                    <a:pt x="22893" y="12328"/>
                  </a:lnTo>
                  <a:lnTo>
                    <a:pt x="22312" y="13843"/>
                  </a:lnTo>
                  <a:lnTo>
                    <a:pt x="21723" y="15349"/>
                  </a:lnTo>
                  <a:lnTo>
                    <a:pt x="21125" y="16846"/>
                  </a:lnTo>
                  <a:lnTo>
                    <a:pt x="20518" y="18335"/>
                  </a:lnTo>
                  <a:lnTo>
                    <a:pt x="39290" y="18335"/>
                  </a:lnTo>
                  <a:lnTo>
                    <a:pt x="38753" y="16694"/>
                  </a:lnTo>
                  <a:lnTo>
                    <a:pt x="38190" y="15087"/>
                  </a:lnTo>
                  <a:lnTo>
                    <a:pt x="37601" y="13515"/>
                  </a:lnTo>
                  <a:lnTo>
                    <a:pt x="36985" y="11979"/>
                  </a:lnTo>
                  <a:lnTo>
                    <a:pt x="36343" y="10477"/>
                  </a:lnTo>
                  <a:lnTo>
                    <a:pt x="35675" y="9010"/>
                  </a:lnTo>
                  <a:lnTo>
                    <a:pt x="34981" y="7578"/>
                  </a:lnTo>
                  <a:lnTo>
                    <a:pt x="34261" y="6181"/>
                  </a:lnTo>
                  <a:lnTo>
                    <a:pt x="33514" y="4819"/>
                  </a:lnTo>
                  <a:lnTo>
                    <a:pt x="32742" y="3492"/>
                  </a:lnTo>
                  <a:lnTo>
                    <a:pt x="41036" y="436"/>
                  </a:lnTo>
                  <a:lnTo>
                    <a:pt x="41975" y="2108"/>
                  </a:lnTo>
                  <a:lnTo>
                    <a:pt x="42870" y="3806"/>
                  </a:lnTo>
                  <a:lnTo>
                    <a:pt x="43721" y="5531"/>
                  </a:lnTo>
                  <a:lnTo>
                    <a:pt x="44529" y="7281"/>
                  </a:lnTo>
                  <a:lnTo>
                    <a:pt x="45293" y="9058"/>
                  </a:lnTo>
                  <a:lnTo>
                    <a:pt x="46013" y="10861"/>
                  </a:lnTo>
                  <a:lnTo>
                    <a:pt x="46690" y="12690"/>
                  </a:lnTo>
                  <a:lnTo>
                    <a:pt x="47323" y="14546"/>
                  </a:lnTo>
                  <a:lnTo>
                    <a:pt x="47912" y="16427"/>
                  </a:lnTo>
                  <a:lnTo>
                    <a:pt x="48458" y="18335"/>
                  </a:lnTo>
                  <a:lnTo>
                    <a:pt x="68540" y="18335"/>
                  </a:lnTo>
                  <a:lnTo>
                    <a:pt x="68540" y="26630"/>
                  </a:lnTo>
                  <a:lnTo>
                    <a:pt x="46275" y="26630"/>
                  </a:lnTo>
                  <a:lnTo>
                    <a:pt x="46275" y="41036"/>
                  </a:lnTo>
                  <a:lnTo>
                    <a:pt x="65920" y="41036"/>
                  </a:lnTo>
                  <a:lnTo>
                    <a:pt x="65920" y="48458"/>
                  </a:lnTo>
                  <a:lnTo>
                    <a:pt x="46275" y="48458"/>
                  </a:lnTo>
                  <a:lnTo>
                    <a:pt x="46275" y="63301"/>
                  </a:lnTo>
                  <a:lnTo>
                    <a:pt x="65920" y="63301"/>
                  </a:lnTo>
                  <a:lnTo>
                    <a:pt x="65920" y="71159"/>
                  </a:lnTo>
                  <a:lnTo>
                    <a:pt x="46275" y="71159"/>
                  </a:lnTo>
                  <a:lnTo>
                    <a:pt x="46275" y="85566"/>
                  </a:lnTo>
                  <a:lnTo>
                    <a:pt x="69413" y="85566"/>
                  </a:lnTo>
                  <a:lnTo>
                    <a:pt x="69413" y="934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8" name="pg1048"/>
            <p:cNvSpPr/>
            <p:nvPr/>
          </p:nvSpPr>
          <p:spPr>
            <a:xfrm>
              <a:off x="7339441" y="3257841"/>
              <a:ext cx="18772" cy="14406"/>
            </a:xfrm>
            <a:custGeom>
              <a:avLst/>
              <a:pathLst>
                <a:path w="18772" h="14406">
                  <a:moveTo>
                    <a:pt x="0" y="0"/>
                  </a:moveTo>
                  <a:lnTo>
                    <a:pt x="0" y="14406"/>
                  </a:lnTo>
                  <a:lnTo>
                    <a:pt x="18772" y="14406"/>
                  </a:lnTo>
                  <a:lnTo>
                    <a:pt x="1877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9" name="pg1049"/>
            <p:cNvSpPr/>
            <p:nvPr/>
          </p:nvSpPr>
          <p:spPr>
            <a:xfrm>
              <a:off x="7339441" y="3279669"/>
              <a:ext cx="18772" cy="14843"/>
            </a:xfrm>
            <a:custGeom>
              <a:avLst/>
              <a:pathLst>
                <a:path w="18772" h="14843">
                  <a:moveTo>
                    <a:pt x="0" y="0"/>
                  </a:moveTo>
                  <a:lnTo>
                    <a:pt x="0" y="14843"/>
                  </a:lnTo>
                  <a:lnTo>
                    <a:pt x="18772" y="14843"/>
                  </a:lnTo>
                  <a:lnTo>
                    <a:pt x="1877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0" name="pg1050"/>
            <p:cNvSpPr/>
            <p:nvPr/>
          </p:nvSpPr>
          <p:spPr>
            <a:xfrm>
              <a:off x="7339441" y="3302371"/>
              <a:ext cx="18772" cy="14406"/>
            </a:xfrm>
            <a:custGeom>
              <a:avLst/>
              <a:pathLst>
                <a:path w="18772" h="14406">
                  <a:moveTo>
                    <a:pt x="0" y="0"/>
                  </a:moveTo>
                  <a:lnTo>
                    <a:pt x="0" y="14406"/>
                  </a:lnTo>
                  <a:lnTo>
                    <a:pt x="18772" y="14406"/>
                  </a:lnTo>
                  <a:lnTo>
                    <a:pt x="1877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1" name="pg1051"/>
            <p:cNvSpPr/>
            <p:nvPr/>
          </p:nvSpPr>
          <p:spPr>
            <a:xfrm>
              <a:off x="7398813" y="3231211"/>
              <a:ext cx="99536" cy="101282"/>
            </a:xfrm>
            <a:custGeom>
              <a:avLst/>
              <a:pathLst>
                <a:path w="99536" h="101282">
                  <a:moveTo>
                    <a:pt x="99536" y="13096"/>
                  </a:moveTo>
                  <a:lnTo>
                    <a:pt x="99536" y="21391"/>
                  </a:lnTo>
                  <a:lnTo>
                    <a:pt x="20081" y="21391"/>
                  </a:lnTo>
                  <a:lnTo>
                    <a:pt x="20081" y="53697"/>
                  </a:lnTo>
                  <a:lnTo>
                    <a:pt x="19964" y="59123"/>
                  </a:lnTo>
                  <a:lnTo>
                    <a:pt x="19610" y="64401"/>
                  </a:lnTo>
                  <a:lnTo>
                    <a:pt x="19021" y="69531"/>
                  </a:lnTo>
                  <a:lnTo>
                    <a:pt x="18195" y="74512"/>
                  </a:lnTo>
                  <a:lnTo>
                    <a:pt x="17135" y="79345"/>
                  </a:lnTo>
                  <a:lnTo>
                    <a:pt x="15838" y="84029"/>
                  </a:lnTo>
                  <a:lnTo>
                    <a:pt x="14306" y="88565"/>
                  </a:lnTo>
                  <a:lnTo>
                    <a:pt x="12538" y="92952"/>
                  </a:lnTo>
                  <a:lnTo>
                    <a:pt x="10534" y="97191"/>
                  </a:lnTo>
                  <a:lnTo>
                    <a:pt x="8294" y="101282"/>
                  </a:lnTo>
                  <a:lnTo>
                    <a:pt x="0" y="96480"/>
                  </a:lnTo>
                  <a:lnTo>
                    <a:pt x="1187" y="93976"/>
                  </a:lnTo>
                  <a:lnTo>
                    <a:pt x="2305" y="91529"/>
                  </a:lnTo>
                  <a:lnTo>
                    <a:pt x="3352" y="89139"/>
                  </a:lnTo>
                  <a:lnTo>
                    <a:pt x="4330" y="86806"/>
                  </a:lnTo>
                  <a:lnTo>
                    <a:pt x="5238" y="84529"/>
                  </a:lnTo>
                  <a:lnTo>
                    <a:pt x="6076" y="82309"/>
                  </a:lnTo>
                  <a:lnTo>
                    <a:pt x="6845" y="80146"/>
                  </a:lnTo>
                  <a:lnTo>
                    <a:pt x="7543" y="78039"/>
                  </a:lnTo>
                  <a:lnTo>
                    <a:pt x="8172" y="75990"/>
                  </a:lnTo>
                  <a:lnTo>
                    <a:pt x="8731" y="73997"/>
                  </a:lnTo>
                  <a:lnTo>
                    <a:pt x="9228" y="71995"/>
                  </a:lnTo>
                  <a:lnTo>
                    <a:pt x="9674" y="69919"/>
                  </a:lnTo>
                  <a:lnTo>
                    <a:pt x="10067" y="67769"/>
                  </a:lnTo>
                  <a:lnTo>
                    <a:pt x="10407" y="65545"/>
                  </a:lnTo>
                  <a:lnTo>
                    <a:pt x="10695" y="63246"/>
                  </a:lnTo>
                  <a:lnTo>
                    <a:pt x="10931" y="60874"/>
                  </a:lnTo>
                  <a:lnTo>
                    <a:pt x="11114" y="58427"/>
                  </a:lnTo>
                  <a:lnTo>
                    <a:pt x="11245" y="55906"/>
                  </a:lnTo>
                  <a:lnTo>
                    <a:pt x="11324" y="53310"/>
                  </a:lnTo>
                  <a:lnTo>
                    <a:pt x="11350" y="50641"/>
                  </a:lnTo>
                  <a:lnTo>
                    <a:pt x="11350" y="13096"/>
                  </a:lnTo>
                  <a:lnTo>
                    <a:pt x="52824" y="13096"/>
                  </a:lnTo>
                  <a:lnTo>
                    <a:pt x="52461" y="12053"/>
                  </a:lnTo>
                  <a:lnTo>
                    <a:pt x="52073" y="11018"/>
                  </a:lnTo>
                  <a:lnTo>
                    <a:pt x="51658" y="9992"/>
                  </a:lnTo>
                  <a:lnTo>
                    <a:pt x="51217" y="8975"/>
                  </a:lnTo>
                  <a:lnTo>
                    <a:pt x="50750" y="7967"/>
                  </a:lnTo>
                  <a:lnTo>
                    <a:pt x="50257" y="6967"/>
                  </a:lnTo>
                  <a:lnTo>
                    <a:pt x="49737" y="5976"/>
                  </a:lnTo>
                  <a:lnTo>
                    <a:pt x="49191" y="4994"/>
                  </a:lnTo>
                  <a:lnTo>
                    <a:pt x="48619" y="4020"/>
                  </a:lnTo>
                  <a:lnTo>
                    <a:pt x="48021" y="3055"/>
                  </a:lnTo>
                  <a:lnTo>
                    <a:pt x="56753" y="0"/>
                  </a:lnTo>
                  <a:lnTo>
                    <a:pt x="57517" y="1231"/>
                  </a:lnTo>
                  <a:lnTo>
                    <a:pt x="58237" y="2479"/>
                  </a:lnTo>
                  <a:lnTo>
                    <a:pt x="58914" y="3745"/>
                  </a:lnTo>
                  <a:lnTo>
                    <a:pt x="59547" y="5029"/>
                  </a:lnTo>
                  <a:lnTo>
                    <a:pt x="60136" y="6330"/>
                  </a:lnTo>
                  <a:lnTo>
                    <a:pt x="60682" y="7648"/>
                  </a:lnTo>
                  <a:lnTo>
                    <a:pt x="61184" y="8984"/>
                  </a:lnTo>
                  <a:lnTo>
                    <a:pt x="61642" y="10337"/>
                  </a:lnTo>
                  <a:lnTo>
                    <a:pt x="62057" y="11708"/>
                  </a:lnTo>
                  <a:lnTo>
                    <a:pt x="62428" y="130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2" name="pg1052"/>
            <p:cNvSpPr/>
            <p:nvPr/>
          </p:nvSpPr>
          <p:spPr>
            <a:xfrm>
              <a:off x="7177858" y="3394880"/>
              <a:ext cx="52387" cy="79781"/>
            </a:xfrm>
            <a:custGeom>
              <a:avLst/>
              <a:pathLst>
                <a:path w="52387" h="79781">
                  <a:moveTo>
                    <a:pt x="0" y="0"/>
                  </a:moveTo>
                  <a:lnTo>
                    <a:pt x="21773" y="0"/>
                  </a:lnTo>
                  <a:lnTo>
                    <a:pt x="23153" y="10"/>
                  </a:lnTo>
                  <a:lnTo>
                    <a:pt x="24499" y="43"/>
                  </a:lnTo>
                  <a:lnTo>
                    <a:pt x="25812" y="98"/>
                  </a:lnTo>
                  <a:lnTo>
                    <a:pt x="27090" y="174"/>
                  </a:lnTo>
                  <a:lnTo>
                    <a:pt x="28335" y="272"/>
                  </a:lnTo>
                  <a:lnTo>
                    <a:pt x="29546" y="392"/>
                  </a:lnTo>
                  <a:lnTo>
                    <a:pt x="30723" y="534"/>
                  </a:lnTo>
                  <a:lnTo>
                    <a:pt x="31866" y="698"/>
                  </a:lnTo>
                  <a:lnTo>
                    <a:pt x="32976" y="884"/>
                  </a:lnTo>
                  <a:lnTo>
                    <a:pt x="34051" y="1091"/>
                  </a:lnTo>
                  <a:lnTo>
                    <a:pt x="35103" y="1312"/>
                  </a:lnTo>
                  <a:lnTo>
                    <a:pt x="36118" y="1560"/>
                  </a:lnTo>
                  <a:lnTo>
                    <a:pt x="37098" y="1836"/>
                  </a:lnTo>
                  <a:lnTo>
                    <a:pt x="38042" y="2139"/>
                  </a:lnTo>
                  <a:lnTo>
                    <a:pt x="38949" y="2469"/>
                  </a:lnTo>
                  <a:lnTo>
                    <a:pt x="39821" y="2826"/>
                  </a:lnTo>
                  <a:lnTo>
                    <a:pt x="40656" y="3211"/>
                  </a:lnTo>
                  <a:lnTo>
                    <a:pt x="41455" y="3623"/>
                  </a:lnTo>
                  <a:lnTo>
                    <a:pt x="42219" y="4062"/>
                  </a:lnTo>
                  <a:lnTo>
                    <a:pt x="42946" y="4529"/>
                  </a:lnTo>
                  <a:lnTo>
                    <a:pt x="43649" y="5013"/>
                  </a:lnTo>
                  <a:lnTo>
                    <a:pt x="44315" y="5529"/>
                  </a:lnTo>
                  <a:lnTo>
                    <a:pt x="44945" y="6074"/>
                  </a:lnTo>
                  <a:lnTo>
                    <a:pt x="45540" y="6651"/>
                  </a:lnTo>
                  <a:lnTo>
                    <a:pt x="46098" y="7257"/>
                  </a:lnTo>
                  <a:lnTo>
                    <a:pt x="46620" y="7895"/>
                  </a:lnTo>
                  <a:lnTo>
                    <a:pt x="47106" y="8563"/>
                  </a:lnTo>
                  <a:lnTo>
                    <a:pt x="47556" y="9261"/>
                  </a:lnTo>
                  <a:lnTo>
                    <a:pt x="47971" y="9990"/>
                  </a:lnTo>
                  <a:lnTo>
                    <a:pt x="48349" y="10750"/>
                  </a:lnTo>
                  <a:lnTo>
                    <a:pt x="48691" y="11532"/>
                  </a:lnTo>
                  <a:lnTo>
                    <a:pt x="48997" y="12350"/>
                  </a:lnTo>
                  <a:lnTo>
                    <a:pt x="49267" y="13204"/>
                  </a:lnTo>
                  <a:lnTo>
                    <a:pt x="49501" y="14094"/>
                  </a:lnTo>
                  <a:lnTo>
                    <a:pt x="49699" y="15020"/>
                  </a:lnTo>
                  <a:lnTo>
                    <a:pt x="49861" y="15982"/>
                  </a:lnTo>
                  <a:lnTo>
                    <a:pt x="49988" y="16980"/>
                  </a:lnTo>
                  <a:lnTo>
                    <a:pt x="50078" y="18014"/>
                  </a:lnTo>
                  <a:lnTo>
                    <a:pt x="50132" y="19084"/>
                  </a:lnTo>
                  <a:lnTo>
                    <a:pt x="50150" y="20191"/>
                  </a:lnTo>
                  <a:lnTo>
                    <a:pt x="50139" y="20863"/>
                  </a:lnTo>
                  <a:lnTo>
                    <a:pt x="50106" y="21526"/>
                  </a:lnTo>
                  <a:lnTo>
                    <a:pt x="50051" y="22181"/>
                  </a:lnTo>
                  <a:lnTo>
                    <a:pt x="49975" y="22827"/>
                  </a:lnTo>
                  <a:lnTo>
                    <a:pt x="49877" y="23465"/>
                  </a:lnTo>
                  <a:lnTo>
                    <a:pt x="49757" y="24093"/>
                  </a:lnTo>
                  <a:lnTo>
                    <a:pt x="49615" y="24713"/>
                  </a:lnTo>
                  <a:lnTo>
                    <a:pt x="49451" y="25324"/>
                  </a:lnTo>
                  <a:lnTo>
                    <a:pt x="49266" y="25927"/>
                  </a:lnTo>
                  <a:lnTo>
                    <a:pt x="49058" y="26521"/>
                  </a:lnTo>
                  <a:lnTo>
                    <a:pt x="48841" y="27103"/>
                  </a:lnTo>
                  <a:lnTo>
                    <a:pt x="48604" y="27671"/>
                  </a:lnTo>
                  <a:lnTo>
                    <a:pt x="48348" y="28225"/>
                  </a:lnTo>
                  <a:lnTo>
                    <a:pt x="48072" y="28765"/>
                  </a:lnTo>
                  <a:lnTo>
                    <a:pt x="47776" y="29290"/>
                  </a:lnTo>
                  <a:lnTo>
                    <a:pt x="47460" y="29801"/>
                  </a:lnTo>
                  <a:lnTo>
                    <a:pt x="47125" y="30299"/>
                  </a:lnTo>
                  <a:lnTo>
                    <a:pt x="46771" y="30782"/>
                  </a:lnTo>
                  <a:lnTo>
                    <a:pt x="46396" y="31250"/>
                  </a:lnTo>
                  <a:lnTo>
                    <a:pt x="46002" y="31705"/>
                  </a:lnTo>
                  <a:lnTo>
                    <a:pt x="45589" y="32145"/>
                  </a:lnTo>
                  <a:lnTo>
                    <a:pt x="45155" y="32571"/>
                  </a:lnTo>
                  <a:lnTo>
                    <a:pt x="44702" y="32983"/>
                  </a:lnTo>
                  <a:lnTo>
                    <a:pt x="44230" y="33381"/>
                  </a:lnTo>
                  <a:lnTo>
                    <a:pt x="43738" y="33765"/>
                  </a:lnTo>
                  <a:lnTo>
                    <a:pt x="43226" y="34134"/>
                  </a:lnTo>
                  <a:lnTo>
                    <a:pt x="42694" y="34490"/>
                  </a:lnTo>
                  <a:lnTo>
                    <a:pt x="42143" y="34831"/>
                  </a:lnTo>
                  <a:lnTo>
                    <a:pt x="41572" y="35158"/>
                  </a:lnTo>
                  <a:lnTo>
                    <a:pt x="40982" y="35470"/>
                  </a:lnTo>
                  <a:lnTo>
                    <a:pt x="40384" y="35755"/>
                  </a:lnTo>
                  <a:lnTo>
                    <a:pt x="39770" y="36020"/>
                  </a:lnTo>
                  <a:lnTo>
                    <a:pt x="39140" y="36266"/>
                  </a:lnTo>
                  <a:lnTo>
                    <a:pt x="38493" y="36492"/>
                  </a:lnTo>
                  <a:lnTo>
                    <a:pt x="37830" y="36698"/>
                  </a:lnTo>
                  <a:lnTo>
                    <a:pt x="37151" y="36885"/>
                  </a:lnTo>
                  <a:lnTo>
                    <a:pt x="36455" y="37052"/>
                  </a:lnTo>
                  <a:lnTo>
                    <a:pt x="35743" y="37199"/>
                  </a:lnTo>
                  <a:lnTo>
                    <a:pt x="35015" y="37327"/>
                  </a:lnTo>
                  <a:lnTo>
                    <a:pt x="34270" y="37435"/>
                  </a:lnTo>
                  <a:lnTo>
                    <a:pt x="34270" y="37980"/>
                  </a:lnTo>
                  <a:lnTo>
                    <a:pt x="35018" y="38117"/>
                  </a:lnTo>
                  <a:lnTo>
                    <a:pt x="35756" y="38266"/>
                  </a:lnTo>
                  <a:lnTo>
                    <a:pt x="36485" y="38427"/>
                  </a:lnTo>
                  <a:lnTo>
                    <a:pt x="37203" y="38600"/>
                  </a:lnTo>
                  <a:lnTo>
                    <a:pt x="37912" y="38785"/>
                  </a:lnTo>
                  <a:lnTo>
                    <a:pt x="38611" y="38982"/>
                  </a:lnTo>
                  <a:lnTo>
                    <a:pt x="39300" y="39191"/>
                  </a:lnTo>
                  <a:lnTo>
                    <a:pt x="39980" y="39412"/>
                  </a:lnTo>
                  <a:lnTo>
                    <a:pt x="40649" y="39645"/>
                  </a:lnTo>
                  <a:lnTo>
                    <a:pt x="41309" y="39890"/>
                  </a:lnTo>
                  <a:lnTo>
                    <a:pt x="41966" y="40140"/>
                  </a:lnTo>
                  <a:lnTo>
                    <a:pt x="42606" y="40410"/>
                  </a:lnTo>
                  <a:lnTo>
                    <a:pt x="43228" y="40699"/>
                  </a:lnTo>
                  <a:lnTo>
                    <a:pt x="43833" y="41008"/>
                  </a:lnTo>
                  <a:lnTo>
                    <a:pt x="44420" y="41337"/>
                  </a:lnTo>
                  <a:lnTo>
                    <a:pt x="44989" y="41685"/>
                  </a:lnTo>
                  <a:lnTo>
                    <a:pt x="45542" y="42052"/>
                  </a:lnTo>
                  <a:lnTo>
                    <a:pt x="46076" y="42440"/>
                  </a:lnTo>
                  <a:lnTo>
                    <a:pt x="46594" y="42847"/>
                  </a:lnTo>
                  <a:lnTo>
                    <a:pt x="47094" y="43274"/>
                  </a:lnTo>
                  <a:lnTo>
                    <a:pt x="47574" y="43711"/>
                  </a:lnTo>
                  <a:lnTo>
                    <a:pt x="48034" y="44171"/>
                  </a:lnTo>
                  <a:lnTo>
                    <a:pt x="48474" y="44654"/>
                  </a:lnTo>
                  <a:lnTo>
                    <a:pt x="48892" y="45160"/>
                  </a:lnTo>
                  <a:lnTo>
                    <a:pt x="49290" y="45688"/>
                  </a:lnTo>
                  <a:lnTo>
                    <a:pt x="49667" y="46240"/>
                  </a:lnTo>
                  <a:lnTo>
                    <a:pt x="50024" y="46815"/>
                  </a:lnTo>
                  <a:lnTo>
                    <a:pt x="50359" y="47412"/>
                  </a:lnTo>
                  <a:lnTo>
                    <a:pt x="50674" y="48033"/>
                  </a:lnTo>
                  <a:lnTo>
                    <a:pt x="50968" y="48676"/>
                  </a:lnTo>
                  <a:lnTo>
                    <a:pt x="51238" y="49345"/>
                  </a:lnTo>
                  <a:lnTo>
                    <a:pt x="51479" y="50043"/>
                  </a:lnTo>
                  <a:lnTo>
                    <a:pt x="51692" y="50768"/>
                  </a:lnTo>
                  <a:lnTo>
                    <a:pt x="51876" y="51523"/>
                  </a:lnTo>
                  <a:lnTo>
                    <a:pt x="52032" y="52305"/>
                  </a:lnTo>
                  <a:lnTo>
                    <a:pt x="52160" y="53116"/>
                  </a:lnTo>
                  <a:lnTo>
                    <a:pt x="52259" y="53955"/>
                  </a:lnTo>
                  <a:lnTo>
                    <a:pt x="52330" y="54823"/>
                  </a:lnTo>
                  <a:lnTo>
                    <a:pt x="52373" y="55719"/>
                  </a:lnTo>
                  <a:lnTo>
                    <a:pt x="52387" y="56643"/>
                  </a:lnTo>
                  <a:lnTo>
                    <a:pt x="52369" y="57723"/>
                  </a:lnTo>
                  <a:lnTo>
                    <a:pt x="52315" y="58780"/>
                  </a:lnTo>
                  <a:lnTo>
                    <a:pt x="52225" y="59815"/>
                  </a:lnTo>
                  <a:lnTo>
                    <a:pt x="52099" y="60826"/>
                  </a:lnTo>
                  <a:lnTo>
                    <a:pt x="51937" y="61814"/>
                  </a:lnTo>
                  <a:lnTo>
                    <a:pt x="51739" y="62779"/>
                  </a:lnTo>
                  <a:lnTo>
                    <a:pt x="51505" y="63722"/>
                  </a:lnTo>
                  <a:lnTo>
                    <a:pt x="51234" y="64641"/>
                  </a:lnTo>
                  <a:lnTo>
                    <a:pt x="50928" y="65538"/>
                  </a:lnTo>
                  <a:lnTo>
                    <a:pt x="50586" y="66412"/>
                  </a:lnTo>
                  <a:lnTo>
                    <a:pt x="50221" y="67250"/>
                  </a:lnTo>
                  <a:lnTo>
                    <a:pt x="49822" y="68064"/>
                  </a:lnTo>
                  <a:lnTo>
                    <a:pt x="49391" y="68853"/>
                  </a:lnTo>
                  <a:lnTo>
                    <a:pt x="48927" y="69616"/>
                  </a:lnTo>
                  <a:lnTo>
                    <a:pt x="48431" y="70354"/>
                  </a:lnTo>
                  <a:lnTo>
                    <a:pt x="47901" y="71068"/>
                  </a:lnTo>
                  <a:lnTo>
                    <a:pt x="47339" y="71756"/>
                  </a:lnTo>
                  <a:lnTo>
                    <a:pt x="46744" y="72419"/>
                  </a:lnTo>
                  <a:lnTo>
                    <a:pt x="46117" y="73057"/>
                  </a:lnTo>
                  <a:lnTo>
                    <a:pt x="45457" y="73669"/>
                  </a:lnTo>
                  <a:lnTo>
                    <a:pt x="44776" y="74245"/>
                  </a:lnTo>
                  <a:lnTo>
                    <a:pt x="44066" y="74794"/>
                  </a:lnTo>
                  <a:lnTo>
                    <a:pt x="43327" y="75315"/>
                  </a:lnTo>
                  <a:lnTo>
                    <a:pt x="42558" y="75809"/>
                  </a:lnTo>
                  <a:lnTo>
                    <a:pt x="41759" y="76275"/>
                  </a:lnTo>
                  <a:lnTo>
                    <a:pt x="40932" y="76714"/>
                  </a:lnTo>
                  <a:lnTo>
                    <a:pt x="40074" y="77126"/>
                  </a:lnTo>
                  <a:lnTo>
                    <a:pt x="39188" y="77511"/>
                  </a:lnTo>
                  <a:lnTo>
                    <a:pt x="38271" y="77869"/>
                  </a:lnTo>
                  <a:lnTo>
                    <a:pt x="37326" y="78199"/>
                  </a:lnTo>
                  <a:lnTo>
                    <a:pt x="36353" y="78499"/>
                  </a:lnTo>
                  <a:lnTo>
                    <a:pt x="35355" y="78768"/>
                  </a:lnTo>
                  <a:lnTo>
                    <a:pt x="34331" y="79006"/>
                  </a:lnTo>
                  <a:lnTo>
                    <a:pt x="33283" y="79212"/>
                  </a:lnTo>
                  <a:lnTo>
                    <a:pt x="32210" y="79386"/>
                  </a:lnTo>
                  <a:lnTo>
                    <a:pt x="31111" y="79528"/>
                  </a:lnTo>
                  <a:lnTo>
                    <a:pt x="29988" y="79639"/>
                  </a:lnTo>
                  <a:lnTo>
                    <a:pt x="28839" y="79718"/>
                  </a:lnTo>
                  <a:lnTo>
                    <a:pt x="27665" y="79765"/>
                  </a:lnTo>
                  <a:lnTo>
                    <a:pt x="26466" y="79781"/>
                  </a:lnTo>
                  <a:lnTo>
                    <a:pt x="0" y="797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3" name="pg1053"/>
            <p:cNvSpPr/>
            <p:nvPr/>
          </p:nvSpPr>
          <p:spPr>
            <a:xfrm>
              <a:off x="7188008" y="3403557"/>
              <a:ext cx="29631" cy="25156"/>
            </a:xfrm>
            <a:custGeom>
              <a:avLst/>
              <a:pathLst>
                <a:path w="29631" h="25156">
                  <a:moveTo>
                    <a:pt x="0" y="25156"/>
                  </a:moveTo>
                  <a:lnTo>
                    <a:pt x="13315" y="25156"/>
                  </a:lnTo>
                  <a:lnTo>
                    <a:pt x="14217" y="25148"/>
                  </a:lnTo>
                  <a:lnTo>
                    <a:pt x="15089" y="25124"/>
                  </a:lnTo>
                  <a:lnTo>
                    <a:pt x="15932" y="25083"/>
                  </a:lnTo>
                  <a:lnTo>
                    <a:pt x="16746" y="25025"/>
                  </a:lnTo>
                  <a:lnTo>
                    <a:pt x="17530" y="24952"/>
                  </a:lnTo>
                  <a:lnTo>
                    <a:pt x="18285" y="24862"/>
                  </a:lnTo>
                  <a:lnTo>
                    <a:pt x="19010" y="24755"/>
                  </a:lnTo>
                  <a:lnTo>
                    <a:pt x="19706" y="24633"/>
                  </a:lnTo>
                  <a:lnTo>
                    <a:pt x="20372" y="24493"/>
                  </a:lnTo>
                  <a:lnTo>
                    <a:pt x="21009" y="24338"/>
                  </a:lnTo>
                  <a:lnTo>
                    <a:pt x="21619" y="24167"/>
                  </a:lnTo>
                  <a:lnTo>
                    <a:pt x="22205" y="23980"/>
                  </a:lnTo>
                  <a:lnTo>
                    <a:pt x="22767" y="23778"/>
                  </a:lnTo>
                  <a:lnTo>
                    <a:pt x="23305" y="23561"/>
                  </a:lnTo>
                  <a:lnTo>
                    <a:pt x="23819" y="23328"/>
                  </a:lnTo>
                  <a:lnTo>
                    <a:pt x="24309" y="23081"/>
                  </a:lnTo>
                  <a:lnTo>
                    <a:pt x="24776" y="22818"/>
                  </a:lnTo>
                  <a:lnTo>
                    <a:pt x="25218" y="22539"/>
                  </a:lnTo>
                  <a:lnTo>
                    <a:pt x="25636" y="22246"/>
                  </a:lnTo>
                  <a:lnTo>
                    <a:pt x="26030" y="21937"/>
                  </a:lnTo>
                  <a:lnTo>
                    <a:pt x="26401" y="21602"/>
                  </a:lnTo>
                  <a:lnTo>
                    <a:pt x="26750" y="21251"/>
                  </a:lnTo>
                  <a:lnTo>
                    <a:pt x="27077" y="20886"/>
                  </a:lnTo>
                  <a:lnTo>
                    <a:pt x="27383" y="20505"/>
                  </a:lnTo>
                  <a:lnTo>
                    <a:pt x="27667" y="20109"/>
                  </a:lnTo>
                  <a:lnTo>
                    <a:pt x="27929" y="19697"/>
                  </a:lnTo>
                  <a:lnTo>
                    <a:pt x="28169" y="19270"/>
                  </a:lnTo>
                  <a:lnTo>
                    <a:pt x="28387" y="18828"/>
                  </a:lnTo>
                  <a:lnTo>
                    <a:pt x="28583" y="18371"/>
                  </a:lnTo>
                  <a:lnTo>
                    <a:pt x="28758" y="17899"/>
                  </a:lnTo>
                  <a:lnTo>
                    <a:pt x="28924" y="17400"/>
                  </a:lnTo>
                  <a:lnTo>
                    <a:pt x="29072" y="16886"/>
                  </a:lnTo>
                  <a:lnTo>
                    <a:pt x="29203" y="16356"/>
                  </a:lnTo>
                  <a:lnTo>
                    <a:pt x="29317" y="15812"/>
                  </a:lnTo>
                  <a:lnTo>
                    <a:pt x="29413" y="15252"/>
                  </a:lnTo>
                  <a:lnTo>
                    <a:pt x="29491" y="14677"/>
                  </a:lnTo>
                  <a:lnTo>
                    <a:pt x="29553" y="14086"/>
                  </a:lnTo>
                  <a:lnTo>
                    <a:pt x="29596" y="13481"/>
                  </a:lnTo>
                  <a:lnTo>
                    <a:pt x="29622" y="12860"/>
                  </a:lnTo>
                  <a:lnTo>
                    <a:pt x="29631" y="12223"/>
                  </a:lnTo>
                  <a:lnTo>
                    <a:pt x="29589" y="10951"/>
                  </a:lnTo>
                  <a:lnTo>
                    <a:pt x="29463" y="9752"/>
                  </a:lnTo>
                  <a:lnTo>
                    <a:pt x="29253" y="8628"/>
                  </a:lnTo>
                  <a:lnTo>
                    <a:pt x="28959" y="7578"/>
                  </a:lnTo>
                  <a:lnTo>
                    <a:pt x="28581" y="6603"/>
                  </a:lnTo>
                  <a:lnTo>
                    <a:pt x="28118" y="5701"/>
                  </a:lnTo>
                  <a:lnTo>
                    <a:pt x="27572" y="4874"/>
                  </a:lnTo>
                  <a:lnTo>
                    <a:pt x="26942" y="4121"/>
                  </a:lnTo>
                  <a:lnTo>
                    <a:pt x="26228" y="3442"/>
                  </a:lnTo>
                  <a:lnTo>
                    <a:pt x="25429" y="2837"/>
                  </a:lnTo>
                  <a:lnTo>
                    <a:pt x="24540" y="2298"/>
                  </a:lnTo>
                  <a:lnTo>
                    <a:pt x="23554" y="1816"/>
                  </a:lnTo>
                  <a:lnTo>
                    <a:pt x="22471" y="1390"/>
                  </a:lnTo>
                  <a:lnTo>
                    <a:pt x="21291" y="1021"/>
                  </a:lnTo>
                  <a:lnTo>
                    <a:pt x="20013" y="709"/>
                  </a:lnTo>
                  <a:lnTo>
                    <a:pt x="18639" y="454"/>
                  </a:lnTo>
                  <a:lnTo>
                    <a:pt x="17167" y="255"/>
                  </a:lnTo>
                  <a:lnTo>
                    <a:pt x="15598" y="113"/>
                  </a:lnTo>
                  <a:lnTo>
                    <a:pt x="13932" y="28"/>
                  </a:lnTo>
                  <a:lnTo>
                    <a:pt x="121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4" name="pg1054"/>
            <p:cNvSpPr/>
            <p:nvPr/>
          </p:nvSpPr>
          <p:spPr>
            <a:xfrm>
              <a:off x="7188008" y="3437227"/>
              <a:ext cx="31541" cy="28813"/>
            </a:xfrm>
            <a:custGeom>
              <a:avLst/>
              <a:pathLst>
                <a:path w="31541" h="28813">
                  <a:moveTo>
                    <a:pt x="0" y="0"/>
                  </a:moveTo>
                  <a:lnTo>
                    <a:pt x="0" y="28813"/>
                  </a:lnTo>
                  <a:lnTo>
                    <a:pt x="14515" y="28813"/>
                  </a:lnTo>
                  <a:lnTo>
                    <a:pt x="15460" y="28802"/>
                  </a:lnTo>
                  <a:lnTo>
                    <a:pt x="16373" y="28769"/>
                  </a:lnTo>
                  <a:lnTo>
                    <a:pt x="17254" y="28714"/>
                  </a:lnTo>
                  <a:lnTo>
                    <a:pt x="18104" y="28638"/>
                  </a:lnTo>
                  <a:lnTo>
                    <a:pt x="18922" y="28540"/>
                  </a:lnTo>
                  <a:lnTo>
                    <a:pt x="19708" y="28420"/>
                  </a:lnTo>
                  <a:lnTo>
                    <a:pt x="20463" y="28278"/>
                  </a:lnTo>
                  <a:lnTo>
                    <a:pt x="21186" y="28114"/>
                  </a:lnTo>
                  <a:lnTo>
                    <a:pt x="21877" y="27929"/>
                  </a:lnTo>
                  <a:lnTo>
                    <a:pt x="22537" y="27721"/>
                  </a:lnTo>
                  <a:lnTo>
                    <a:pt x="23179" y="27494"/>
                  </a:lnTo>
                  <a:lnTo>
                    <a:pt x="23794" y="27250"/>
                  </a:lnTo>
                  <a:lnTo>
                    <a:pt x="24384" y="26988"/>
                  </a:lnTo>
                  <a:lnTo>
                    <a:pt x="24947" y="26708"/>
                  </a:lnTo>
                  <a:lnTo>
                    <a:pt x="25484" y="26412"/>
                  </a:lnTo>
                  <a:lnTo>
                    <a:pt x="25995" y="26097"/>
                  </a:lnTo>
                  <a:lnTo>
                    <a:pt x="26479" y="25765"/>
                  </a:lnTo>
                  <a:lnTo>
                    <a:pt x="26938" y="25416"/>
                  </a:lnTo>
                  <a:lnTo>
                    <a:pt x="27370" y="25049"/>
                  </a:lnTo>
                  <a:lnTo>
                    <a:pt x="27776" y="24665"/>
                  </a:lnTo>
                  <a:lnTo>
                    <a:pt x="28168" y="24265"/>
                  </a:lnTo>
                  <a:lnTo>
                    <a:pt x="28538" y="23849"/>
                  </a:lnTo>
                  <a:lnTo>
                    <a:pt x="28884" y="23418"/>
                  </a:lnTo>
                  <a:lnTo>
                    <a:pt x="29208" y="22971"/>
                  </a:lnTo>
                  <a:lnTo>
                    <a:pt x="29508" y="22510"/>
                  </a:lnTo>
                  <a:lnTo>
                    <a:pt x="29786" y="22033"/>
                  </a:lnTo>
                  <a:lnTo>
                    <a:pt x="30041" y="21541"/>
                  </a:lnTo>
                  <a:lnTo>
                    <a:pt x="30273" y="21033"/>
                  </a:lnTo>
                  <a:lnTo>
                    <a:pt x="30482" y="20510"/>
                  </a:lnTo>
                  <a:lnTo>
                    <a:pt x="30668" y="19972"/>
                  </a:lnTo>
                  <a:lnTo>
                    <a:pt x="30834" y="19410"/>
                  </a:lnTo>
                  <a:lnTo>
                    <a:pt x="30982" y="18837"/>
                  </a:lnTo>
                  <a:lnTo>
                    <a:pt x="31113" y="18253"/>
                  </a:lnTo>
                  <a:lnTo>
                    <a:pt x="31227" y="17658"/>
                  </a:lnTo>
                  <a:lnTo>
                    <a:pt x="31323" y="17053"/>
                  </a:lnTo>
                  <a:lnTo>
                    <a:pt x="31401" y="16436"/>
                  </a:lnTo>
                  <a:lnTo>
                    <a:pt x="31463" y="15809"/>
                  </a:lnTo>
                  <a:lnTo>
                    <a:pt x="31506" y="15170"/>
                  </a:lnTo>
                  <a:lnTo>
                    <a:pt x="31532" y="14521"/>
                  </a:lnTo>
                  <a:lnTo>
                    <a:pt x="31541" y="13860"/>
                  </a:lnTo>
                  <a:lnTo>
                    <a:pt x="31532" y="13254"/>
                  </a:lnTo>
                  <a:lnTo>
                    <a:pt x="31504" y="12658"/>
                  </a:lnTo>
                  <a:lnTo>
                    <a:pt x="31458" y="12071"/>
                  </a:lnTo>
                  <a:lnTo>
                    <a:pt x="31393" y="11494"/>
                  </a:lnTo>
                  <a:lnTo>
                    <a:pt x="31309" y="10927"/>
                  </a:lnTo>
                  <a:lnTo>
                    <a:pt x="31207" y="10370"/>
                  </a:lnTo>
                  <a:lnTo>
                    <a:pt x="31087" y="9823"/>
                  </a:lnTo>
                  <a:lnTo>
                    <a:pt x="30947" y="9285"/>
                  </a:lnTo>
                  <a:lnTo>
                    <a:pt x="30790" y="8757"/>
                  </a:lnTo>
                  <a:lnTo>
                    <a:pt x="30613" y="8240"/>
                  </a:lnTo>
                  <a:lnTo>
                    <a:pt x="30427" y="7734"/>
                  </a:lnTo>
                  <a:lnTo>
                    <a:pt x="30216" y="7244"/>
                  </a:lnTo>
                  <a:lnTo>
                    <a:pt x="29982" y="6769"/>
                  </a:lnTo>
                  <a:lnTo>
                    <a:pt x="29723" y="6310"/>
                  </a:lnTo>
                  <a:lnTo>
                    <a:pt x="29440" y="5866"/>
                  </a:lnTo>
                  <a:lnTo>
                    <a:pt x="29133" y="5437"/>
                  </a:lnTo>
                  <a:lnTo>
                    <a:pt x="28803" y="5023"/>
                  </a:lnTo>
                  <a:lnTo>
                    <a:pt x="28448" y="4625"/>
                  </a:lnTo>
                  <a:lnTo>
                    <a:pt x="28069" y="4242"/>
                  </a:lnTo>
                  <a:lnTo>
                    <a:pt x="27667" y="3874"/>
                  </a:lnTo>
                  <a:lnTo>
                    <a:pt x="27249" y="3512"/>
                  </a:lnTo>
                  <a:lnTo>
                    <a:pt x="26804" y="3167"/>
                  </a:lnTo>
                  <a:lnTo>
                    <a:pt x="26332" y="2839"/>
                  </a:lnTo>
                  <a:lnTo>
                    <a:pt x="25833" y="2529"/>
                  </a:lnTo>
                  <a:lnTo>
                    <a:pt x="25306" y="2237"/>
                  </a:lnTo>
                  <a:lnTo>
                    <a:pt x="24753" y="1962"/>
                  </a:lnTo>
                  <a:lnTo>
                    <a:pt x="24171" y="1704"/>
                  </a:lnTo>
                  <a:lnTo>
                    <a:pt x="23563" y="1464"/>
                  </a:lnTo>
                  <a:lnTo>
                    <a:pt x="22927" y="1242"/>
                  </a:lnTo>
                  <a:lnTo>
                    <a:pt x="22264" y="1036"/>
                  </a:lnTo>
                  <a:lnTo>
                    <a:pt x="21571" y="839"/>
                  </a:lnTo>
                  <a:lnTo>
                    <a:pt x="20845" y="663"/>
                  </a:lnTo>
                  <a:lnTo>
                    <a:pt x="20087" y="508"/>
                  </a:lnTo>
                  <a:lnTo>
                    <a:pt x="19296" y="373"/>
                  </a:lnTo>
                  <a:lnTo>
                    <a:pt x="18472" y="259"/>
                  </a:lnTo>
                  <a:lnTo>
                    <a:pt x="17615" y="165"/>
                  </a:lnTo>
                  <a:lnTo>
                    <a:pt x="16725" y="93"/>
                  </a:lnTo>
                  <a:lnTo>
                    <a:pt x="15803" y="41"/>
                  </a:lnTo>
                  <a:lnTo>
                    <a:pt x="14848" y="10"/>
                  </a:lnTo>
                  <a:lnTo>
                    <a:pt x="1386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5" name="pg1055"/>
            <p:cNvSpPr/>
            <p:nvPr/>
          </p:nvSpPr>
          <p:spPr>
            <a:xfrm>
              <a:off x="7244434" y="3461019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6" name="pg1056"/>
            <p:cNvSpPr/>
            <p:nvPr/>
          </p:nvSpPr>
          <p:spPr>
            <a:xfrm>
              <a:off x="7329454" y="3389969"/>
              <a:ext cx="23137" cy="83383"/>
            </a:xfrm>
            <a:custGeom>
              <a:avLst/>
              <a:pathLst>
                <a:path w="23137" h="83383">
                  <a:moveTo>
                    <a:pt x="7858" y="32305"/>
                  </a:moveTo>
                  <a:lnTo>
                    <a:pt x="7858" y="72905"/>
                  </a:lnTo>
                  <a:lnTo>
                    <a:pt x="8984" y="72203"/>
                  </a:lnTo>
                  <a:lnTo>
                    <a:pt x="10093" y="71491"/>
                  </a:lnTo>
                  <a:lnTo>
                    <a:pt x="11184" y="70771"/>
                  </a:lnTo>
                  <a:lnTo>
                    <a:pt x="12258" y="70042"/>
                  </a:lnTo>
                  <a:lnTo>
                    <a:pt x="13315" y="69304"/>
                  </a:lnTo>
                  <a:lnTo>
                    <a:pt x="14354" y="68557"/>
                  </a:lnTo>
                  <a:lnTo>
                    <a:pt x="15375" y="67802"/>
                  </a:lnTo>
                  <a:lnTo>
                    <a:pt x="16379" y="67038"/>
                  </a:lnTo>
                  <a:lnTo>
                    <a:pt x="17366" y="66265"/>
                  </a:lnTo>
                  <a:lnTo>
                    <a:pt x="18335" y="65484"/>
                  </a:lnTo>
                  <a:lnTo>
                    <a:pt x="21828" y="72032"/>
                  </a:lnTo>
                  <a:lnTo>
                    <a:pt x="20326" y="73167"/>
                  </a:lnTo>
                  <a:lnTo>
                    <a:pt x="18789" y="74302"/>
                  </a:lnTo>
                  <a:lnTo>
                    <a:pt x="17218" y="75438"/>
                  </a:lnTo>
                  <a:lnTo>
                    <a:pt x="15611" y="76573"/>
                  </a:lnTo>
                  <a:lnTo>
                    <a:pt x="13970" y="77708"/>
                  </a:lnTo>
                  <a:lnTo>
                    <a:pt x="12293" y="78843"/>
                  </a:lnTo>
                  <a:lnTo>
                    <a:pt x="10582" y="79978"/>
                  </a:lnTo>
                  <a:lnTo>
                    <a:pt x="8836" y="81113"/>
                  </a:lnTo>
                  <a:lnTo>
                    <a:pt x="7054" y="82248"/>
                  </a:lnTo>
                  <a:lnTo>
                    <a:pt x="5238" y="83383"/>
                  </a:lnTo>
                  <a:lnTo>
                    <a:pt x="0" y="77708"/>
                  </a:lnTo>
                  <a:lnTo>
                    <a:pt x="0" y="0"/>
                  </a:lnTo>
                  <a:lnTo>
                    <a:pt x="7858" y="0"/>
                  </a:lnTo>
                  <a:lnTo>
                    <a:pt x="7858" y="24447"/>
                  </a:lnTo>
                  <a:lnTo>
                    <a:pt x="23137" y="24447"/>
                  </a:lnTo>
                  <a:lnTo>
                    <a:pt x="23137" y="3230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7" name="pg1057"/>
            <p:cNvSpPr/>
            <p:nvPr/>
          </p:nvSpPr>
          <p:spPr>
            <a:xfrm>
              <a:off x="7352155" y="3387786"/>
              <a:ext cx="47585" cy="73779"/>
            </a:xfrm>
            <a:custGeom>
              <a:avLst/>
              <a:pathLst>
                <a:path w="47585" h="73779">
                  <a:moveTo>
                    <a:pt x="44529" y="16589"/>
                  </a:moveTo>
                  <a:lnTo>
                    <a:pt x="44529" y="73342"/>
                  </a:lnTo>
                  <a:lnTo>
                    <a:pt x="36234" y="73342"/>
                  </a:lnTo>
                  <a:lnTo>
                    <a:pt x="36234" y="24447"/>
                  </a:lnTo>
                  <a:lnTo>
                    <a:pt x="12223" y="24447"/>
                  </a:lnTo>
                  <a:lnTo>
                    <a:pt x="12223" y="73779"/>
                  </a:lnTo>
                  <a:lnTo>
                    <a:pt x="3492" y="73779"/>
                  </a:lnTo>
                  <a:lnTo>
                    <a:pt x="3492" y="16589"/>
                  </a:lnTo>
                  <a:lnTo>
                    <a:pt x="17462" y="16589"/>
                  </a:lnTo>
                  <a:lnTo>
                    <a:pt x="18772" y="7858"/>
                  </a:lnTo>
                  <a:lnTo>
                    <a:pt x="0" y="7858"/>
                  </a:lnTo>
                  <a:lnTo>
                    <a:pt x="0" y="0"/>
                  </a:lnTo>
                  <a:lnTo>
                    <a:pt x="47585" y="0"/>
                  </a:lnTo>
                  <a:lnTo>
                    <a:pt x="47585" y="7858"/>
                  </a:lnTo>
                  <a:lnTo>
                    <a:pt x="27503" y="7858"/>
                  </a:lnTo>
                  <a:lnTo>
                    <a:pt x="27411" y="8731"/>
                  </a:lnTo>
                  <a:lnTo>
                    <a:pt x="27311" y="9604"/>
                  </a:lnTo>
                  <a:lnTo>
                    <a:pt x="27202" y="10477"/>
                  </a:lnTo>
                  <a:lnTo>
                    <a:pt x="27084" y="11350"/>
                  </a:lnTo>
                  <a:lnTo>
                    <a:pt x="26957" y="12223"/>
                  </a:lnTo>
                  <a:lnTo>
                    <a:pt x="26822" y="13096"/>
                  </a:lnTo>
                  <a:lnTo>
                    <a:pt x="26678" y="13970"/>
                  </a:lnTo>
                  <a:lnTo>
                    <a:pt x="26525" y="14843"/>
                  </a:lnTo>
                  <a:lnTo>
                    <a:pt x="26364" y="15716"/>
                  </a:lnTo>
                  <a:lnTo>
                    <a:pt x="26193" y="1658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8" name="pg1058"/>
            <p:cNvSpPr/>
            <p:nvPr/>
          </p:nvSpPr>
          <p:spPr>
            <a:xfrm>
              <a:off x="7347353" y="3421401"/>
              <a:ext cx="33178" cy="63301"/>
            </a:xfrm>
            <a:custGeom>
              <a:avLst/>
              <a:pathLst>
                <a:path w="33178" h="63301">
                  <a:moveTo>
                    <a:pt x="24884" y="0"/>
                  </a:moveTo>
                  <a:lnTo>
                    <a:pt x="33178" y="0"/>
                  </a:lnTo>
                  <a:lnTo>
                    <a:pt x="33156" y="5391"/>
                  </a:lnTo>
                  <a:lnTo>
                    <a:pt x="33091" y="10390"/>
                  </a:lnTo>
                  <a:lnTo>
                    <a:pt x="32982" y="14995"/>
                  </a:lnTo>
                  <a:lnTo>
                    <a:pt x="32829" y="19208"/>
                  </a:lnTo>
                  <a:lnTo>
                    <a:pt x="32633" y="23028"/>
                  </a:lnTo>
                  <a:lnTo>
                    <a:pt x="32392" y="26455"/>
                  </a:lnTo>
                  <a:lnTo>
                    <a:pt x="32109" y="29489"/>
                  </a:lnTo>
                  <a:lnTo>
                    <a:pt x="31781" y="32131"/>
                  </a:lnTo>
                  <a:lnTo>
                    <a:pt x="31410" y="34379"/>
                  </a:lnTo>
                  <a:lnTo>
                    <a:pt x="30995" y="36234"/>
                  </a:lnTo>
                  <a:lnTo>
                    <a:pt x="30520" y="37880"/>
                  </a:lnTo>
                  <a:lnTo>
                    <a:pt x="29965" y="39500"/>
                  </a:lnTo>
                  <a:lnTo>
                    <a:pt x="29332" y="41093"/>
                  </a:lnTo>
                  <a:lnTo>
                    <a:pt x="28621" y="42660"/>
                  </a:lnTo>
                  <a:lnTo>
                    <a:pt x="27830" y="44201"/>
                  </a:lnTo>
                  <a:lnTo>
                    <a:pt x="26962" y="45716"/>
                  </a:lnTo>
                  <a:lnTo>
                    <a:pt x="26014" y="47205"/>
                  </a:lnTo>
                  <a:lnTo>
                    <a:pt x="24988" y="48667"/>
                  </a:lnTo>
                  <a:lnTo>
                    <a:pt x="23884" y="50104"/>
                  </a:lnTo>
                  <a:lnTo>
                    <a:pt x="22701" y="51514"/>
                  </a:lnTo>
                  <a:lnTo>
                    <a:pt x="21430" y="52889"/>
                  </a:lnTo>
                  <a:lnTo>
                    <a:pt x="20064" y="54221"/>
                  </a:lnTo>
                  <a:lnTo>
                    <a:pt x="18601" y="55508"/>
                  </a:lnTo>
                  <a:lnTo>
                    <a:pt x="17043" y="56753"/>
                  </a:lnTo>
                  <a:lnTo>
                    <a:pt x="15388" y="57953"/>
                  </a:lnTo>
                  <a:lnTo>
                    <a:pt x="13638" y="59110"/>
                  </a:lnTo>
                  <a:lnTo>
                    <a:pt x="11791" y="60223"/>
                  </a:lnTo>
                  <a:lnTo>
                    <a:pt x="9848" y="61293"/>
                  </a:lnTo>
                  <a:lnTo>
                    <a:pt x="7810" y="62319"/>
                  </a:lnTo>
                  <a:lnTo>
                    <a:pt x="5675" y="63301"/>
                  </a:lnTo>
                  <a:lnTo>
                    <a:pt x="0" y="55879"/>
                  </a:lnTo>
                  <a:lnTo>
                    <a:pt x="1962" y="54991"/>
                  </a:lnTo>
                  <a:lnTo>
                    <a:pt x="3833" y="54072"/>
                  </a:lnTo>
                  <a:lnTo>
                    <a:pt x="5612" y="53123"/>
                  </a:lnTo>
                  <a:lnTo>
                    <a:pt x="7299" y="52143"/>
                  </a:lnTo>
                  <a:lnTo>
                    <a:pt x="8894" y="51132"/>
                  </a:lnTo>
                  <a:lnTo>
                    <a:pt x="10398" y="50091"/>
                  </a:lnTo>
                  <a:lnTo>
                    <a:pt x="11811" y="49019"/>
                  </a:lnTo>
                  <a:lnTo>
                    <a:pt x="13131" y="47917"/>
                  </a:lnTo>
                  <a:lnTo>
                    <a:pt x="14360" y="46784"/>
                  </a:lnTo>
                  <a:lnTo>
                    <a:pt x="15497" y="45620"/>
                  </a:lnTo>
                  <a:lnTo>
                    <a:pt x="16554" y="44426"/>
                  </a:lnTo>
                  <a:lnTo>
                    <a:pt x="17541" y="43202"/>
                  </a:lnTo>
                  <a:lnTo>
                    <a:pt x="18457" y="41947"/>
                  </a:lnTo>
                  <a:lnTo>
                    <a:pt x="19304" y="40661"/>
                  </a:lnTo>
                  <a:lnTo>
                    <a:pt x="20081" y="39345"/>
                  </a:lnTo>
                  <a:lnTo>
                    <a:pt x="20789" y="37998"/>
                  </a:lnTo>
                  <a:lnTo>
                    <a:pt x="21426" y="36621"/>
                  </a:lnTo>
                  <a:lnTo>
                    <a:pt x="21994" y="35213"/>
                  </a:lnTo>
                  <a:lnTo>
                    <a:pt x="22491" y="33774"/>
                  </a:lnTo>
                  <a:lnTo>
                    <a:pt x="22919" y="32305"/>
                  </a:lnTo>
                  <a:lnTo>
                    <a:pt x="23292" y="30646"/>
                  </a:lnTo>
                  <a:lnTo>
                    <a:pt x="23626" y="28638"/>
                  </a:lnTo>
                  <a:lnTo>
                    <a:pt x="23921" y="26281"/>
                  </a:lnTo>
                  <a:lnTo>
                    <a:pt x="24176" y="23574"/>
                  </a:lnTo>
                  <a:lnTo>
                    <a:pt x="24392" y="20518"/>
                  </a:lnTo>
                  <a:lnTo>
                    <a:pt x="24569" y="17113"/>
                  </a:lnTo>
                  <a:lnTo>
                    <a:pt x="24707" y="13358"/>
                  </a:lnTo>
                  <a:lnTo>
                    <a:pt x="24805" y="9255"/>
                  </a:lnTo>
                  <a:lnTo>
                    <a:pt x="24864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9" name="pg1059"/>
            <p:cNvSpPr/>
            <p:nvPr/>
          </p:nvSpPr>
          <p:spPr>
            <a:xfrm>
              <a:off x="7377039" y="3460255"/>
              <a:ext cx="24447" cy="24447"/>
            </a:xfrm>
            <a:custGeom>
              <a:avLst/>
              <a:pathLst>
                <a:path w="24447" h="24447">
                  <a:moveTo>
                    <a:pt x="6984" y="0"/>
                  </a:moveTo>
                  <a:lnTo>
                    <a:pt x="8731" y="1510"/>
                  </a:lnTo>
                  <a:lnTo>
                    <a:pt x="10477" y="3073"/>
                  </a:lnTo>
                  <a:lnTo>
                    <a:pt x="12223" y="4688"/>
                  </a:lnTo>
                  <a:lnTo>
                    <a:pt x="13970" y="6356"/>
                  </a:lnTo>
                  <a:lnTo>
                    <a:pt x="15716" y="8076"/>
                  </a:lnTo>
                  <a:lnTo>
                    <a:pt x="17462" y="9848"/>
                  </a:lnTo>
                  <a:lnTo>
                    <a:pt x="19208" y="11673"/>
                  </a:lnTo>
                  <a:lnTo>
                    <a:pt x="20955" y="13550"/>
                  </a:lnTo>
                  <a:lnTo>
                    <a:pt x="22701" y="15480"/>
                  </a:lnTo>
                  <a:lnTo>
                    <a:pt x="24447" y="17462"/>
                  </a:lnTo>
                  <a:lnTo>
                    <a:pt x="17899" y="24447"/>
                  </a:lnTo>
                  <a:lnTo>
                    <a:pt x="16305" y="22443"/>
                  </a:lnTo>
                  <a:lnTo>
                    <a:pt x="14668" y="20448"/>
                  </a:lnTo>
                  <a:lnTo>
                    <a:pt x="12987" y="18462"/>
                  </a:lnTo>
                  <a:lnTo>
                    <a:pt x="11263" y="16484"/>
                  </a:lnTo>
                  <a:lnTo>
                    <a:pt x="9495" y="14515"/>
                  </a:lnTo>
                  <a:lnTo>
                    <a:pt x="7683" y="12555"/>
                  </a:lnTo>
                  <a:lnTo>
                    <a:pt x="5828" y="10604"/>
                  </a:lnTo>
                  <a:lnTo>
                    <a:pt x="3929" y="8661"/>
                  </a:lnTo>
                  <a:lnTo>
                    <a:pt x="1986" y="672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0" name="pg1060"/>
            <p:cNvSpPr/>
            <p:nvPr/>
          </p:nvSpPr>
          <p:spPr>
            <a:xfrm>
              <a:off x="7299768" y="3384293"/>
              <a:ext cx="27503" cy="100409"/>
            </a:xfrm>
            <a:custGeom>
              <a:avLst/>
              <a:pathLst>
                <a:path w="27503" h="100409">
                  <a:moveTo>
                    <a:pt x="18772" y="0"/>
                  </a:moveTo>
                  <a:lnTo>
                    <a:pt x="27503" y="2619"/>
                  </a:lnTo>
                  <a:lnTo>
                    <a:pt x="26966" y="4623"/>
                  </a:lnTo>
                  <a:lnTo>
                    <a:pt x="26403" y="6618"/>
                  </a:lnTo>
                  <a:lnTo>
                    <a:pt x="25813" y="8604"/>
                  </a:lnTo>
                  <a:lnTo>
                    <a:pt x="25198" y="10582"/>
                  </a:lnTo>
                  <a:lnTo>
                    <a:pt x="24556" y="12551"/>
                  </a:lnTo>
                  <a:lnTo>
                    <a:pt x="23888" y="14511"/>
                  </a:lnTo>
                  <a:lnTo>
                    <a:pt x="23194" y="16462"/>
                  </a:lnTo>
                  <a:lnTo>
                    <a:pt x="22474" y="18405"/>
                  </a:lnTo>
                  <a:lnTo>
                    <a:pt x="21727" y="20339"/>
                  </a:lnTo>
                  <a:lnTo>
                    <a:pt x="20954" y="22264"/>
                  </a:lnTo>
                  <a:lnTo>
                    <a:pt x="20954" y="100409"/>
                  </a:lnTo>
                  <a:lnTo>
                    <a:pt x="12660" y="100409"/>
                  </a:lnTo>
                  <a:lnTo>
                    <a:pt x="12660" y="40600"/>
                  </a:lnTo>
                  <a:lnTo>
                    <a:pt x="11870" y="42154"/>
                  </a:lnTo>
                  <a:lnTo>
                    <a:pt x="11071" y="43673"/>
                  </a:lnTo>
                  <a:lnTo>
                    <a:pt x="10263" y="45158"/>
                  </a:lnTo>
                  <a:lnTo>
                    <a:pt x="9447" y="46607"/>
                  </a:lnTo>
                  <a:lnTo>
                    <a:pt x="8622" y="48021"/>
                  </a:lnTo>
                  <a:lnTo>
                    <a:pt x="7788" y="49401"/>
                  </a:lnTo>
                  <a:lnTo>
                    <a:pt x="6945" y="50746"/>
                  </a:lnTo>
                  <a:lnTo>
                    <a:pt x="6094" y="52055"/>
                  </a:lnTo>
                  <a:lnTo>
                    <a:pt x="5234" y="5333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2545" y="41451"/>
                  </a:lnTo>
                  <a:lnTo>
                    <a:pt x="4941" y="37020"/>
                  </a:lnTo>
                  <a:lnTo>
                    <a:pt x="7190" y="32545"/>
                  </a:lnTo>
                  <a:lnTo>
                    <a:pt x="9290" y="28027"/>
                  </a:lnTo>
                  <a:lnTo>
                    <a:pt x="11241" y="23465"/>
                  </a:lnTo>
                  <a:lnTo>
                    <a:pt x="13044" y="18859"/>
                  </a:lnTo>
                  <a:lnTo>
                    <a:pt x="14699" y="14210"/>
                  </a:lnTo>
                  <a:lnTo>
                    <a:pt x="16205" y="9517"/>
                  </a:lnTo>
                  <a:lnTo>
                    <a:pt x="17562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1" name="pg1061"/>
            <p:cNvSpPr/>
            <p:nvPr/>
          </p:nvSpPr>
          <p:spPr>
            <a:xfrm>
              <a:off x="7419386" y="3383857"/>
              <a:ext cx="87312" cy="100845"/>
            </a:xfrm>
            <a:custGeom>
              <a:avLst/>
              <a:pathLst>
                <a:path w="87312" h="100845">
                  <a:moveTo>
                    <a:pt x="32305" y="0"/>
                  </a:moveTo>
                  <a:lnTo>
                    <a:pt x="42783" y="3055"/>
                  </a:lnTo>
                  <a:lnTo>
                    <a:pt x="42237" y="4204"/>
                  </a:lnTo>
                  <a:lnTo>
                    <a:pt x="41648" y="5378"/>
                  </a:lnTo>
                  <a:lnTo>
                    <a:pt x="41015" y="6578"/>
                  </a:lnTo>
                  <a:lnTo>
                    <a:pt x="40338" y="7805"/>
                  </a:lnTo>
                  <a:lnTo>
                    <a:pt x="39618" y="9058"/>
                  </a:lnTo>
                  <a:lnTo>
                    <a:pt x="38854" y="10337"/>
                  </a:lnTo>
                  <a:lnTo>
                    <a:pt x="38046" y="11643"/>
                  </a:lnTo>
                  <a:lnTo>
                    <a:pt x="37195" y="12974"/>
                  </a:lnTo>
                  <a:lnTo>
                    <a:pt x="36300" y="14332"/>
                  </a:lnTo>
                  <a:lnTo>
                    <a:pt x="35361" y="15716"/>
                  </a:lnTo>
                  <a:lnTo>
                    <a:pt x="87312" y="15716"/>
                  </a:lnTo>
                  <a:lnTo>
                    <a:pt x="87312" y="89495"/>
                  </a:lnTo>
                  <a:lnTo>
                    <a:pt x="87281" y="90519"/>
                  </a:lnTo>
                  <a:lnTo>
                    <a:pt x="87190" y="91494"/>
                  </a:lnTo>
                  <a:lnTo>
                    <a:pt x="87037" y="92422"/>
                  </a:lnTo>
                  <a:lnTo>
                    <a:pt x="86823" y="93302"/>
                  </a:lnTo>
                  <a:lnTo>
                    <a:pt x="86548" y="94133"/>
                  </a:lnTo>
                  <a:lnTo>
                    <a:pt x="86212" y="94917"/>
                  </a:lnTo>
                  <a:lnTo>
                    <a:pt x="85815" y="95653"/>
                  </a:lnTo>
                  <a:lnTo>
                    <a:pt x="85356" y="96340"/>
                  </a:lnTo>
                  <a:lnTo>
                    <a:pt x="84837" y="96980"/>
                  </a:lnTo>
                  <a:lnTo>
                    <a:pt x="84256" y="97571"/>
                  </a:lnTo>
                  <a:lnTo>
                    <a:pt x="83619" y="98110"/>
                  </a:lnTo>
                  <a:lnTo>
                    <a:pt x="82929" y="98593"/>
                  </a:lnTo>
                  <a:lnTo>
                    <a:pt x="82187" y="99018"/>
                  </a:lnTo>
                  <a:lnTo>
                    <a:pt x="81392" y="99387"/>
                  </a:lnTo>
                  <a:lnTo>
                    <a:pt x="80545" y="99699"/>
                  </a:lnTo>
                  <a:lnTo>
                    <a:pt x="79646" y="99955"/>
                  </a:lnTo>
                  <a:lnTo>
                    <a:pt x="78694" y="100153"/>
                  </a:lnTo>
                  <a:lnTo>
                    <a:pt x="77690" y="100295"/>
                  </a:lnTo>
                  <a:lnTo>
                    <a:pt x="76634" y="100380"/>
                  </a:lnTo>
                  <a:lnTo>
                    <a:pt x="75525" y="100409"/>
                  </a:lnTo>
                  <a:lnTo>
                    <a:pt x="74372" y="100396"/>
                  </a:lnTo>
                  <a:lnTo>
                    <a:pt x="73185" y="100356"/>
                  </a:lnTo>
                  <a:lnTo>
                    <a:pt x="71962" y="100291"/>
                  </a:lnTo>
                  <a:lnTo>
                    <a:pt x="70705" y="100199"/>
                  </a:lnTo>
                  <a:lnTo>
                    <a:pt x="69413" y="100081"/>
                  </a:lnTo>
                  <a:lnTo>
                    <a:pt x="68086" y="99937"/>
                  </a:lnTo>
                  <a:lnTo>
                    <a:pt x="66724" y="99767"/>
                  </a:lnTo>
                  <a:lnTo>
                    <a:pt x="65327" y="99571"/>
                  </a:lnTo>
                  <a:lnTo>
                    <a:pt x="63895" y="99348"/>
                  </a:lnTo>
                  <a:lnTo>
                    <a:pt x="62428" y="99099"/>
                  </a:lnTo>
                  <a:lnTo>
                    <a:pt x="60682" y="90368"/>
                  </a:lnTo>
                  <a:lnTo>
                    <a:pt x="62555" y="90617"/>
                  </a:lnTo>
                  <a:lnTo>
                    <a:pt x="64331" y="90839"/>
                  </a:lnTo>
                  <a:lnTo>
                    <a:pt x="66012" y="91036"/>
                  </a:lnTo>
                  <a:lnTo>
                    <a:pt x="67597" y="91206"/>
                  </a:lnTo>
                  <a:lnTo>
                    <a:pt x="69086" y="91350"/>
                  </a:lnTo>
                  <a:lnTo>
                    <a:pt x="70478" y="91468"/>
                  </a:lnTo>
                  <a:lnTo>
                    <a:pt x="71775" y="91560"/>
                  </a:lnTo>
                  <a:lnTo>
                    <a:pt x="72975" y="91625"/>
                  </a:lnTo>
                  <a:lnTo>
                    <a:pt x="74080" y="91665"/>
                  </a:lnTo>
                  <a:lnTo>
                    <a:pt x="75088" y="91678"/>
                  </a:lnTo>
                  <a:lnTo>
                    <a:pt x="75669" y="91634"/>
                  </a:lnTo>
                  <a:lnTo>
                    <a:pt x="76188" y="91503"/>
                  </a:lnTo>
                  <a:lnTo>
                    <a:pt x="76647" y="91285"/>
                  </a:lnTo>
                  <a:lnTo>
                    <a:pt x="77044" y="90979"/>
                  </a:lnTo>
                  <a:lnTo>
                    <a:pt x="77380" y="90586"/>
                  </a:lnTo>
                  <a:lnTo>
                    <a:pt x="77655" y="90106"/>
                  </a:lnTo>
                  <a:lnTo>
                    <a:pt x="77869" y="89538"/>
                  </a:lnTo>
                  <a:lnTo>
                    <a:pt x="78022" y="88884"/>
                  </a:lnTo>
                  <a:lnTo>
                    <a:pt x="78114" y="88141"/>
                  </a:lnTo>
                  <a:lnTo>
                    <a:pt x="78144" y="87312"/>
                  </a:lnTo>
                  <a:lnTo>
                    <a:pt x="78144" y="24010"/>
                  </a:lnTo>
                  <a:lnTo>
                    <a:pt x="9167" y="24010"/>
                  </a:lnTo>
                  <a:lnTo>
                    <a:pt x="9167" y="100845"/>
                  </a:lnTo>
                  <a:lnTo>
                    <a:pt x="0" y="100845"/>
                  </a:lnTo>
                  <a:lnTo>
                    <a:pt x="0" y="15716"/>
                  </a:lnTo>
                  <a:lnTo>
                    <a:pt x="24884" y="15716"/>
                  </a:lnTo>
                  <a:lnTo>
                    <a:pt x="25744" y="14380"/>
                  </a:lnTo>
                  <a:lnTo>
                    <a:pt x="26577" y="12992"/>
                  </a:lnTo>
                  <a:lnTo>
                    <a:pt x="27385" y="11551"/>
                  </a:lnTo>
                  <a:lnTo>
                    <a:pt x="28167" y="10058"/>
                  </a:lnTo>
                  <a:lnTo>
                    <a:pt x="28922" y="8512"/>
                  </a:lnTo>
                  <a:lnTo>
                    <a:pt x="29651" y="6915"/>
                  </a:lnTo>
                  <a:lnTo>
                    <a:pt x="30354" y="5264"/>
                  </a:lnTo>
                  <a:lnTo>
                    <a:pt x="31030" y="3562"/>
                  </a:lnTo>
                  <a:lnTo>
                    <a:pt x="31681" y="18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2" name="pg1062"/>
            <p:cNvSpPr/>
            <p:nvPr/>
          </p:nvSpPr>
          <p:spPr>
            <a:xfrm>
              <a:off x="7441214" y="3422274"/>
              <a:ext cx="43219" cy="37544"/>
            </a:xfrm>
            <a:custGeom>
              <a:avLst/>
              <a:pathLst>
                <a:path w="43219" h="37544">
                  <a:moveTo>
                    <a:pt x="0" y="0"/>
                  </a:moveTo>
                  <a:lnTo>
                    <a:pt x="43219" y="0"/>
                  </a:lnTo>
                  <a:lnTo>
                    <a:pt x="43219" y="37544"/>
                  </a:lnTo>
                  <a:lnTo>
                    <a:pt x="0" y="375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3" name="pg1063"/>
            <p:cNvSpPr/>
            <p:nvPr/>
          </p:nvSpPr>
          <p:spPr>
            <a:xfrm>
              <a:off x="7449509" y="3430132"/>
              <a:ext cx="27066" cy="21828"/>
            </a:xfrm>
            <a:custGeom>
              <a:avLst/>
              <a:pathLst>
                <a:path w="27066" h="21828">
                  <a:moveTo>
                    <a:pt x="0" y="21828"/>
                  </a:moveTo>
                  <a:lnTo>
                    <a:pt x="27066" y="21828"/>
                  </a:lnTo>
                  <a:lnTo>
                    <a:pt x="270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4" name="pg1064"/>
            <p:cNvSpPr/>
            <p:nvPr/>
          </p:nvSpPr>
          <p:spPr>
            <a:xfrm>
              <a:off x="7525907" y="3390842"/>
              <a:ext cx="97790" cy="93860"/>
            </a:xfrm>
            <a:custGeom>
              <a:avLst/>
              <a:pathLst>
                <a:path w="97790" h="93860">
                  <a:moveTo>
                    <a:pt x="7421" y="0"/>
                  </a:moveTo>
                  <a:lnTo>
                    <a:pt x="89931" y="0"/>
                  </a:lnTo>
                  <a:lnTo>
                    <a:pt x="89931" y="8294"/>
                  </a:lnTo>
                  <a:lnTo>
                    <a:pt x="54570" y="8294"/>
                  </a:lnTo>
                  <a:lnTo>
                    <a:pt x="54570" y="36671"/>
                  </a:lnTo>
                  <a:lnTo>
                    <a:pt x="97790" y="36671"/>
                  </a:lnTo>
                  <a:lnTo>
                    <a:pt x="97790" y="44965"/>
                  </a:lnTo>
                  <a:lnTo>
                    <a:pt x="54570" y="44965"/>
                  </a:lnTo>
                  <a:lnTo>
                    <a:pt x="54570" y="82510"/>
                  </a:lnTo>
                  <a:lnTo>
                    <a:pt x="54546" y="83697"/>
                  </a:lnTo>
                  <a:lnTo>
                    <a:pt x="54474" y="84815"/>
                  </a:lnTo>
                  <a:lnTo>
                    <a:pt x="54354" y="85863"/>
                  </a:lnTo>
                  <a:lnTo>
                    <a:pt x="54186" y="86841"/>
                  </a:lnTo>
                  <a:lnTo>
                    <a:pt x="53970" y="87749"/>
                  </a:lnTo>
                  <a:lnTo>
                    <a:pt x="53705" y="88587"/>
                  </a:lnTo>
                  <a:lnTo>
                    <a:pt x="53393" y="89355"/>
                  </a:lnTo>
                  <a:lnTo>
                    <a:pt x="53033" y="90054"/>
                  </a:lnTo>
                  <a:lnTo>
                    <a:pt x="52625" y="90682"/>
                  </a:lnTo>
                  <a:lnTo>
                    <a:pt x="52169" y="91241"/>
                  </a:lnTo>
                  <a:lnTo>
                    <a:pt x="51634" y="91739"/>
                  </a:lnTo>
                  <a:lnTo>
                    <a:pt x="50990" y="92184"/>
                  </a:lnTo>
                  <a:lnTo>
                    <a:pt x="50237" y="92577"/>
                  </a:lnTo>
                  <a:lnTo>
                    <a:pt x="49375" y="92917"/>
                  </a:lnTo>
                  <a:lnTo>
                    <a:pt x="48403" y="93206"/>
                  </a:lnTo>
                  <a:lnTo>
                    <a:pt x="47323" y="93441"/>
                  </a:lnTo>
                  <a:lnTo>
                    <a:pt x="46133" y="93625"/>
                  </a:lnTo>
                  <a:lnTo>
                    <a:pt x="44834" y="93756"/>
                  </a:lnTo>
                  <a:lnTo>
                    <a:pt x="43427" y="93834"/>
                  </a:lnTo>
                  <a:lnTo>
                    <a:pt x="41910" y="93860"/>
                  </a:lnTo>
                  <a:lnTo>
                    <a:pt x="40430" y="93847"/>
                  </a:lnTo>
                  <a:lnTo>
                    <a:pt x="38958" y="93808"/>
                  </a:lnTo>
                  <a:lnTo>
                    <a:pt x="37496" y="93743"/>
                  </a:lnTo>
                  <a:lnTo>
                    <a:pt x="36042" y="93651"/>
                  </a:lnTo>
                  <a:lnTo>
                    <a:pt x="34597" y="93533"/>
                  </a:lnTo>
                  <a:lnTo>
                    <a:pt x="33161" y="93389"/>
                  </a:lnTo>
                  <a:lnTo>
                    <a:pt x="31733" y="93219"/>
                  </a:lnTo>
                  <a:lnTo>
                    <a:pt x="30314" y="93022"/>
                  </a:lnTo>
                  <a:lnTo>
                    <a:pt x="28904" y="92800"/>
                  </a:lnTo>
                  <a:lnTo>
                    <a:pt x="27503" y="92551"/>
                  </a:lnTo>
                  <a:lnTo>
                    <a:pt x="25757" y="84256"/>
                  </a:lnTo>
                  <a:lnTo>
                    <a:pt x="27241" y="84505"/>
                  </a:lnTo>
                  <a:lnTo>
                    <a:pt x="28725" y="84728"/>
                  </a:lnTo>
                  <a:lnTo>
                    <a:pt x="30210" y="84924"/>
                  </a:lnTo>
                  <a:lnTo>
                    <a:pt x="31694" y="85094"/>
                  </a:lnTo>
                  <a:lnTo>
                    <a:pt x="33178" y="85238"/>
                  </a:lnTo>
                  <a:lnTo>
                    <a:pt x="34663" y="85356"/>
                  </a:lnTo>
                  <a:lnTo>
                    <a:pt x="36147" y="85448"/>
                  </a:lnTo>
                  <a:lnTo>
                    <a:pt x="37631" y="85513"/>
                  </a:lnTo>
                  <a:lnTo>
                    <a:pt x="39116" y="85553"/>
                  </a:lnTo>
                  <a:lnTo>
                    <a:pt x="40600" y="85566"/>
                  </a:lnTo>
                  <a:lnTo>
                    <a:pt x="41111" y="85557"/>
                  </a:lnTo>
                  <a:lnTo>
                    <a:pt x="41595" y="85531"/>
                  </a:lnTo>
                  <a:lnTo>
                    <a:pt x="42054" y="85487"/>
                  </a:lnTo>
                  <a:lnTo>
                    <a:pt x="42486" y="85426"/>
                  </a:lnTo>
                  <a:lnTo>
                    <a:pt x="42892" y="85347"/>
                  </a:lnTo>
                  <a:lnTo>
                    <a:pt x="43272" y="85251"/>
                  </a:lnTo>
                  <a:lnTo>
                    <a:pt x="43625" y="85138"/>
                  </a:lnTo>
                  <a:lnTo>
                    <a:pt x="43953" y="85007"/>
                  </a:lnTo>
                  <a:lnTo>
                    <a:pt x="44254" y="84859"/>
                  </a:lnTo>
                  <a:lnTo>
                    <a:pt x="44529" y="84693"/>
                  </a:lnTo>
                  <a:lnTo>
                    <a:pt x="44778" y="84492"/>
                  </a:lnTo>
                  <a:lnTo>
                    <a:pt x="45000" y="84239"/>
                  </a:lnTo>
                  <a:lnTo>
                    <a:pt x="45197" y="83933"/>
                  </a:lnTo>
                  <a:lnTo>
                    <a:pt x="45367" y="83575"/>
                  </a:lnTo>
                  <a:lnTo>
                    <a:pt x="45511" y="83165"/>
                  </a:lnTo>
                  <a:lnTo>
                    <a:pt x="45629" y="82702"/>
                  </a:lnTo>
                  <a:lnTo>
                    <a:pt x="45721" y="82187"/>
                  </a:lnTo>
                  <a:lnTo>
                    <a:pt x="45786" y="81619"/>
                  </a:lnTo>
                  <a:lnTo>
                    <a:pt x="45825" y="80999"/>
                  </a:lnTo>
                  <a:lnTo>
                    <a:pt x="45839" y="80327"/>
                  </a:lnTo>
                  <a:lnTo>
                    <a:pt x="45839" y="44965"/>
                  </a:lnTo>
                  <a:lnTo>
                    <a:pt x="0" y="44965"/>
                  </a:lnTo>
                  <a:lnTo>
                    <a:pt x="0" y="36671"/>
                  </a:lnTo>
                  <a:lnTo>
                    <a:pt x="45839" y="36671"/>
                  </a:lnTo>
                  <a:lnTo>
                    <a:pt x="45839" y="8294"/>
                  </a:lnTo>
                  <a:lnTo>
                    <a:pt x="7421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5" name="pg1065"/>
            <p:cNvSpPr/>
            <p:nvPr/>
          </p:nvSpPr>
          <p:spPr>
            <a:xfrm>
              <a:off x="7660369" y="3383420"/>
              <a:ext cx="15716" cy="14406"/>
            </a:xfrm>
            <a:custGeom>
              <a:avLst/>
              <a:pathLst>
                <a:path w="15716" h="14406">
                  <a:moveTo>
                    <a:pt x="7421" y="0"/>
                  </a:moveTo>
                  <a:lnTo>
                    <a:pt x="8368" y="973"/>
                  </a:lnTo>
                  <a:lnTo>
                    <a:pt x="9290" y="1973"/>
                  </a:lnTo>
                  <a:lnTo>
                    <a:pt x="10185" y="2999"/>
                  </a:lnTo>
                  <a:lnTo>
                    <a:pt x="11053" y="4051"/>
                  </a:lnTo>
                  <a:lnTo>
                    <a:pt x="11896" y="5129"/>
                  </a:lnTo>
                  <a:lnTo>
                    <a:pt x="12712" y="6234"/>
                  </a:lnTo>
                  <a:lnTo>
                    <a:pt x="13502" y="7364"/>
                  </a:lnTo>
                  <a:lnTo>
                    <a:pt x="14266" y="8521"/>
                  </a:lnTo>
                  <a:lnTo>
                    <a:pt x="15004" y="9704"/>
                  </a:lnTo>
                  <a:lnTo>
                    <a:pt x="15716" y="10914"/>
                  </a:lnTo>
                  <a:lnTo>
                    <a:pt x="7858" y="14406"/>
                  </a:lnTo>
                  <a:lnTo>
                    <a:pt x="7229" y="13197"/>
                  </a:lnTo>
                  <a:lnTo>
                    <a:pt x="6565" y="12014"/>
                  </a:lnTo>
                  <a:lnTo>
                    <a:pt x="5867" y="10857"/>
                  </a:lnTo>
                  <a:lnTo>
                    <a:pt x="5133" y="9726"/>
                  </a:lnTo>
                  <a:lnTo>
                    <a:pt x="4365" y="8622"/>
                  </a:lnTo>
                  <a:lnTo>
                    <a:pt x="3562" y="7543"/>
                  </a:lnTo>
                  <a:lnTo>
                    <a:pt x="2724" y="6491"/>
                  </a:lnTo>
                  <a:lnTo>
                    <a:pt x="1851" y="5465"/>
                  </a:lnTo>
                  <a:lnTo>
                    <a:pt x="942" y="4466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6" name="pg1066"/>
            <p:cNvSpPr/>
            <p:nvPr/>
          </p:nvSpPr>
          <p:spPr>
            <a:xfrm>
              <a:off x="7638104" y="3383420"/>
              <a:ext cx="96480" cy="102155"/>
            </a:xfrm>
            <a:custGeom>
              <a:avLst/>
              <a:pathLst>
                <a:path w="96480" h="102155">
                  <a:moveTo>
                    <a:pt x="68103" y="0"/>
                  </a:moveTo>
                  <a:lnTo>
                    <a:pt x="77271" y="2182"/>
                  </a:lnTo>
                  <a:lnTo>
                    <a:pt x="76642" y="3741"/>
                  </a:lnTo>
                  <a:lnTo>
                    <a:pt x="75979" y="5273"/>
                  </a:lnTo>
                  <a:lnTo>
                    <a:pt x="75280" y="6779"/>
                  </a:lnTo>
                  <a:lnTo>
                    <a:pt x="74547" y="8259"/>
                  </a:lnTo>
                  <a:lnTo>
                    <a:pt x="73779" y="9713"/>
                  </a:lnTo>
                  <a:lnTo>
                    <a:pt x="72975" y="11141"/>
                  </a:lnTo>
                  <a:lnTo>
                    <a:pt x="72137" y="12542"/>
                  </a:lnTo>
                  <a:lnTo>
                    <a:pt x="71264" y="13917"/>
                  </a:lnTo>
                  <a:lnTo>
                    <a:pt x="70356" y="15266"/>
                  </a:lnTo>
                  <a:lnTo>
                    <a:pt x="69413" y="16589"/>
                  </a:lnTo>
                  <a:lnTo>
                    <a:pt x="86002" y="16589"/>
                  </a:lnTo>
                  <a:lnTo>
                    <a:pt x="86002" y="64174"/>
                  </a:lnTo>
                  <a:lnTo>
                    <a:pt x="52824" y="64174"/>
                  </a:lnTo>
                  <a:lnTo>
                    <a:pt x="52824" y="74215"/>
                  </a:lnTo>
                  <a:lnTo>
                    <a:pt x="96480" y="74215"/>
                  </a:lnTo>
                  <a:lnTo>
                    <a:pt x="96480" y="82073"/>
                  </a:lnTo>
                  <a:lnTo>
                    <a:pt x="52824" y="82073"/>
                  </a:lnTo>
                  <a:lnTo>
                    <a:pt x="52824" y="102155"/>
                  </a:lnTo>
                  <a:lnTo>
                    <a:pt x="43656" y="102155"/>
                  </a:lnTo>
                  <a:lnTo>
                    <a:pt x="43656" y="82073"/>
                  </a:lnTo>
                  <a:lnTo>
                    <a:pt x="0" y="82073"/>
                  </a:lnTo>
                  <a:lnTo>
                    <a:pt x="0" y="74215"/>
                  </a:lnTo>
                  <a:lnTo>
                    <a:pt x="43656" y="74215"/>
                  </a:lnTo>
                  <a:lnTo>
                    <a:pt x="43656" y="64174"/>
                  </a:lnTo>
                  <a:lnTo>
                    <a:pt x="10477" y="64174"/>
                  </a:lnTo>
                  <a:lnTo>
                    <a:pt x="10477" y="16589"/>
                  </a:lnTo>
                  <a:lnTo>
                    <a:pt x="59372" y="16589"/>
                  </a:lnTo>
                  <a:lnTo>
                    <a:pt x="60481" y="14930"/>
                  </a:lnTo>
                  <a:lnTo>
                    <a:pt x="61537" y="13271"/>
                  </a:lnTo>
                  <a:lnTo>
                    <a:pt x="62541" y="11612"/>
                  </a:lnTo>
                  <a:lnTo>
                    <a:pt x="63493" y="9953"/>
                  </a:lnTo>
                  <a:lnTo>
                    <a:pt x="64392" y="8294"/>
                  </a:lnTo>
                  <a:lnTo>
                    <a:pt x="65239" y="6635"/>
                  </a:lnTo>
                  <a:lnTo>
                    <a:pt x="66034" y="4976"/>
                  </a:lnTo>
                  <a:lnTo>
                    <a:pt x="66776" y="3317"/>
                  </a:lnTo>
                  <a:lnTo>
                    <a:pt x="67466" y="1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7" name="pg1067"/>
            <p:cNvSpPr/>
            <p:nvPr/>
          </p:nvSpPr>
          <p:spPr>
            <a:xfrm>
              <a:off x="7657313" y="3408304"/>
              <a:ext cx="24447" cy="11350"/>
            </a:xfrm>
            <a:custGeom>
              <a:avLst/>
              <a:pathLst>
                <a:path w="24447" h="11350">
                  <a:moveTo>
                    <a:pt x="0" y="11350"/>
                  </a:moveTo>
                  <a:lnTo>
                    <a:pt x="24447" y="11350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8" name="pg1068"/>
            <p:cNvSpPr/>
            <p:nvPr/>
          </p:nvSpPr>
          <p:spPr>
            <a:xfrm>
              <a:off x="7690928" y="3408304"/>
              <a:ext cx="24447" cy="11350"/>
            </a:xfrm>
            <a:custGeom>
              <a:avLst/>
              <a:pathLst>
                <a:path w="24447" h="11350">
                  <a:moveTo>
                    <a:pt x="0" y="0"/>
                  </a:moveTo>
                  <a:lnTo>
                    <a:pt x="0" y="11350"/>
                  </a:lnTo>
                  <a:lnTo>
                    <a:pt x="24447" y="11350"/>
                  </a:lnTo>
                  <a:lnTo>
                    <a:pt x="2444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9" name="pg1069"/>
            <p:cNvSpPr/>
            <p:nvPr/>
          </p:nvSpPr>
          <p:spPr>
            <a:xfrm>
              <a:off x="7657313" y="3427950"/>
              <a:ext cx="24447" cy="11350"/>
            </a:xfrm>
            <a:custGeom>
              <a:avLst/>
              <a:pathLst>
                <a:path w="24447" h="11350">
                  <a:moveTo>
                    <a:pt x="0" y="11350"/>
                  </a:moveTo>
                  <a:lnTo>
                    <a:pt x="24447" y="11350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0" name="pg1070"/>
            <p:cNvSpPr/>
            <p:nvPr/>
          </p:nvSpPr>
          <p:spPr>
            <a:xfrm>
              <a:off x="7690928" y="3427950"/>
              <a:ext cx="24447" cy="11350"/>
            </a:xfrm>
            <a:custGeom>
              <a:avLst/>
              <a:pathLst>
                <a:path w="24447" h="11350">
                  <a:moveTo>
                    <a:pt x="0" y="0"/>
                  </a:moveTo>
                  <a:lnTo>
                    <a:pt x="0" y="11350"/>
                  </a:lnTo>
                  <a:lnTo>
                    <a:pt x="24447" y="11350"/>
                  </a:lnTo>
                  <a:lnTo>
                    <a:pt x="2444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1" name="pg1071"/>
            <p:cNvSpPr/>
            <p:nvPr/>
          </p:nvSpPr>
          <p:spPr>
            <a:xfrm>
              <a:off x="7747244" y="3383857"/>
              <a:ext cx="36234" cy="100845"/>
            </a:xfrm>
            <a:custGeom>
              <a:avLst/>
              <a:pathLst>
                <a:path w="36234" h="100845">
                  <a:moveTo>
                    <a:pt x="28813" y="0"/>
                  </a:moveTo>
                  <a:lnTo>
                    <a:pt x="36234" y="4365"/>
                  </a:lnTo>
                  <a:lnTo>
                    <a:pt x="35331" y="6111"/>
                  </a:lnTo>
                  <a:lnTo>
                    <a:pt x="34366" y="7858"/>
                  </a:lnTo>
                  <a:lnTo>
                    <a:pt x="33340" y="9604"/>
                  </a:lnTo>
                  <a:lnTo>
                    <a:pt x="32253" y="11350"/>
                  </a:lnTo>
                  <a:lnTo>
                    <a:pt x="31105" y="13096"/>
                  </a:lnTo>
                  <a:lnTo>
                    <a:pt x="29895" y="14843"/>
                  </a:lnTo>
                  <a:lnTo>
                    <a:pt x="28625" y="16589"/>
                  </a:lnTo>
                  <a:lnTo>
                    <a:pt x="27293" y="18335"/>
                  </a:lnTo>
                  <a:lnTo>
                    <a:pt x="25901" y="20081"/>
                  </a:lnTo>
                  <a:lnTo>
                    <a:pt x="24447" y="21828"/>
                  </a:lnTo>
                  <a:lnTo>
                    <a:pt x="25857" y="25049"/>
                  </a:lnTo>
                  <a:lnTo>
                    <a:pt x="27119" y="28428"/>
                  </a:lnTo>
                  <a:lnTo>
                    <a:pt x="28232" y="31965"/>
                  </a:lnTo>
                  <a:lnTo>
                    <a:pt x="29197" y="35658"/>
                  </a:lnTo>
                  <a:lnTo>
                    <a:pt x="30013" y="39508"/>
                  </a:lnTo>
                  <a:lnTo>
                    <a:pt x="30681" y="43516"/>
                  </a:lnTo>
                  <a:lnTo>
                    <a:pt x="31201" y="47681"/>
                  </a:lnTo>
                  <a:lnTo>
                    <a:pt x="31572" y="52003"/>
                  </a:lnTo>
                  <a:lnTo>
                    <a:pt x="31794" y="56482"/>
                  </a:lnTo>
                  <a:lnTo>
                    <a:pt x="31869" y="61118"/>
                  </a:lnTo>
                  <a:lnTo>
                    <a:pt x="31831" y="65032"/>
                  </a:lnTo>
                  <a:lnTo>
                    <a:pt x="31720" y="68741"/>
                  </a:lnTo>
                  <a:lnTo>
                    <a:pt x="31535" y="72244"/>
                  </a:lnTo>
                  <a:lnTo>
                    <a:pt x="31275" y="75542"/>
                  </a:lnTo>
                  <a:lnTo>
                    <a:pt x="30941" y="78635"/>
                  </a:lnTo>
                  <a:lnTo>
                    <a:pt x="30533" y="81523"/>
                  </a:lnTo>
                  <a:lnTo>
                    <a:pt x="30050" y="84206"/>
                  </a:lnTo>
                  <a:lnTo>
                    <a:pt x="29494" y="86683"/>
                  </a:lnTo>
                  <a:lnTo>
                    <a:pt x="28863" y="88956"/>
                  </a:lnTo>
                  <a:lnTo>
                    <a:pt x="28158" y="91023"/>
                  </a:lnTo>
                  <a:lnTo>
                    <a:pt x="27379" y="92889"/>
                  </a:lnTo>
                  <a:lnTo>
                    <a:pt x="26525" y="94559"/>
                  </a:lnTo>
                  <a:lnTo>
                    <a:pt x="25597" y="96032"/>
                  </a:lnTo>
                  <a:lnTo>
                    <a:pt x="24595" y="97309"/>
                  </a:lnTo>
                  <a:lnTo>
                    <a:pt x="23519" y="98390"/>
                  </a:lnTo>
                  <a:lnTo>
                    <a:pt x="22369" y="99274"/>
                  </a:lnTo>
                  <a:lnTo>
                    <a:pt x="21144" y="99961"/>
                  </a:lnTo>
                  <a:lnTo>
                    <a:pt x="19846" y="100453"/>
                  </a:lnTo>
                  <a:lnTo>
                    <a:pt x="18473" y="100747"/>
                  </a:lnTo>
                  <a:lnTo>
                    <a:pt x="17025" y="100845"/>
                  </a:lnTo>
                  <a:lnTo>
                    <a:pt x="16209" y="100824"/>
                  </a:lnTo>
                  <a:lnTo>
                    <a:pt x="15332" y="100758"/>
                  </a:lnTo>
                  <a:lnTo>
                    <a:pt x="14393" y="100649"/>
                  </a:lnTo>
                  <a:lnTo>
                    <a:pt x="13393" y="100496"/>
                  </a:lnTo>
                  <a:lnTo>
                    <a:pt x="12332" y="100300"/>
                  </a:lnTo>
                  <a:lnTo>
                    <a:pt x="11210" y="100060"/>
                  </a:lnTo>
                  <a:lnTo>
                    <a:pt x="10027" y="99776"/>
                  </a:lnTo>
                  <a:lnTo>
                    <a:pt x="8783" y="99448"/>
                  </a:lnTo>
                  <a:lnTo>
                    <a:pt x="7478" y="99077"/>
                  </a:lnTo>
                  <a:lnTo>
                    <a:pt x="6111" y="98663"/>
                  </a:lnTo>
                  <a:lnTo>
                    <a:pt x="3929" y="89495"/>
                  </a:lnTo>
                  <a:lnTo>
                    <a:pt x="5317" y="89910"/>
                  </a:lnTo>
                  <a:lnTo>
                    <a:pt x="6688" y="90281"/>
                  </a:lnTo>
                  <a:lnTo>
                    <a:pt x="8041" y="90608"/>
                  </a:lnTo>
                  <a:lnTo>
                    <a:pt x="9377" y="90892"/>
                  </a:lnTo>
                  <a:lnTo>
                    <a:pt x="10695" y="91132"/>
                  </a:lnTo>
                  <a:lnTo>
                    <a:pt x="11996" y="91328"/>
                  </a:lnTo>
                  <a:lnTo>
                    <a:pt x="13280" y="91481"/>
                  </a:lnTo>
                  <a:lnTo>
                    <a:pt x="14546" y="91590"/>
                  </a:lnTo>
                  <a:lnTo>
                    <a:pt x="15794" y="91656"/>
                  </a:lnTo>
                  <a:lnTo>
                    <a:pt x="17025" y="91678"/>
                  </a:lnTo>
                  <a:lnTo>
                    <a:pt x="17621" y="91601"/>
                  </a:lnTo>
                  <a:lnTo>
                    <a:pt x="18187" y="91372"/>
                  </a:lnTo>
                  <a:lnTo>
                    <a:pt x="18721" y="90990"/>
                  </a:lnTo>
                  <a:lnTo>
                    <a:pt x="19226" y="90455"/>
                  </a:lnTo>
                  <a:lnTo>
                    <a:pt x="19699" y="89768"/>
                  </a:lnTo>
                  <a:lnTo>
                    <a:pt x="20142" y="88927"/>
                  </a:lnTo>
                  <a:lnTo>
                    <a:pt x="20555" y="87934"/>
                  </a:lnTo>
                  <a:lnTo>
                    <a:pt x="20937" y="86788"/>
                  </a:lnTo>
                  <a:lnTo>
                    <a:pt x="21288" y="85489"/>
                  </a:lnTo>
                  <a:lnTo>
                    <a:pt x="21609" y="84038"/>
                  </a:lnTo>
                  <a:lnTo>
                    <a:pt x="21900" y="82433"/>
                  </a:lnTo>
                  <a:lnTo>
                    <a:pt x="22159" y="80676"/>
                  </a:lnTo>
                  <a:lnTo>
                    <a:pt x="22389" y="78766"/>
                  </a:lnTo>
                  <a:lnTo>
                    <a:pt x="22587" y="76704"/>
                  </a:lnTo>
                  <a:lnTo>
                    <a:pt x="22755" y="74488"/>
                  </a:lnTo>
                  <a:lnTo>
                    <a:pt x="22893" y="72120"/>
                  </a:lnTo>
                  <a:lnTo>
                    <a:pt x="23000" y="69598"/>
                  </a:lnTo>
                  <a:lnTo>
                    <a:pt x="23076" y="66925"/>
                  </a:lnTo>
                  <a:lnTo>
                    <a:pt x="23122" y="64098"/>
                  </a:lnTo>
                  <a:lnTo>
                    <a:pt x="23137" y="61118"/>
                  </a:lnTo>
                  <a:lnTo>
                    <a:pt x="23133" y="60332"/>
                  </a:lnTo>
                  <a:lnTo>
                    <a:pt x="23120" y="59547"/>
                  </a:lnTo>
                  <a:lnTo>
                    <a:pt x="23098" y="58761"/>
                  </a:lnTo>
                  <a:lnTo>
                    <a:pt x="23067" y="57975"/>
                  </a:lnTo>
                  <a:lnTo>
                    <a:pt x="23028" y="57189"/>
                  </a:lnTo>
                  <a:lnTo>
                    <a:pt x="22980" y="56403"/>
                  </a:lnTo>
                  <a:lnTo>
                    <a:pt x="22923" y="55618"/>
                  </a:lnTo>
                  <a:lnTo>
                    <a:pt x="22858" y="54832"/>
                  </a:lnTo>
                  <a:lnTo>
                    <a:pt x="22784" y="54046"/>
                  </a:lnTo>
                  <a:lnTo>
                    <a:pt x="22701" y="53260"/>
                  </a:lnTo>
                  <a:lnTo>
                    <a:pt x="21103" y="55910"/>
                  </a:lnTo>
                  <a:lnTo>
                    <a:pt x="19453" y="58446"/>
                  </a:lnTo>
                  <a:lnTo>
                    <a:pt x="17750" y="60869"/>
                  </a:lnTo>
                  <a:lnTo>
                    <a:pt x="15995" y="63179"/>
                  </a:lnTo>
                  <a:lnTo>
                    <a:pt x="14188" y="65375"/>
                  </a:lnTo>
                  <a:lnTo>
                    <a:pt x="12328" y="67457"/>
                  </a:lnTo>
                  <a:lnTo>
                    <a:pt x="10416" y="69426"/>
                  </a:lnTo>
                  <a:lnTo>
                    <a:pt x="8451" y="71281"/>
                  </a:lnTo>
                  <a:lnTo>
                    <a:pt x="6434" y="73023"/>
                  </a:lnTo>
                  <a:lnTo>
                    <a:pt x="4365" y="74652"/>
                  </a:lnTo>
                  <a:lnTo>
                    <a:pt x="0" y="66357"/>
                  </a:lnTo>
                  <a:lnTo>
                    <a:pt x="2414" y="64528"/>
                  </a:lnTo>
                  <a:lnTo>
                    <a:pt x="4767" y="62533"/>
                  </a:lnTo>
                  <a:lnTo>
                    <a:pt x="7059" y="60372"/>
                  </a:lnTo>
                  <a:lnTo>
                    <a:pt x="9290" y="58045"/>
                  </a:lnTo>
                  <a:lnTo>
                    <a:pt x="11459" y="55552"/>
                  </a:lnTo>
                  <a:lnTo>
                    <a:pt x="13568" y="52893"/>
                  </a:lnTo>
                  <a:lnTo>
                    <a:pt x="15615" y="50069"/>
                  </a:lnTo>
                  <a:lnTo>
                    <a:pt x="17602" y="47078"/>
                  </a:lnTo>
                  <a:lnTo>
                    <a:pt x="19527" y="43922"/>
                  </a:lnTo>
                  <a:lnTo>
                    <a:pt x="21391" y="40600"/>
                  </a:lnTo>
                  <a:lnTo>
                    <a:pt x="21125" y="39299"/>
                  </a:lnTo>
                  <a:lnTo>
                    <a:pt x="20850" y="38015"/>
                  </a:lnTo>
                  <a:lnTo>
                    <a:pt x="20566" y="36749"/>
                  </a:lnTo>
                  <a:lnTo>
                    <a:pt x="20273" y="35501"/>
                  </a:lnTo>
                  <a:lnTo>
                    <a:pt x="19972" y="34270"/>
                  </a:lnTo>
                  <a:lnTo>
                    <a:pt x="19662" y="33056"/>
                  </a:lnTo>
                  <a:lnTo>
                    <a:pt x="19344" y="31860"/>
                  </a:lnTo>
                  <a:lnTo>
                    <a:pt x="19016" y="30681"/>
                  </a:lnTo>
                  <a:lnTo>
                    <a:pt x="18680" y="29520"/>
                  </a:lnTo>
                  <a:lnTo>
                    <a:pt x="18335" y="28376"/>
                  </a:lnTo>
                  <a:lnTo>
                    <a:pt x="16790" y="29900"/>
                  </a:lnTo>
                  <a:lnTo>
                    <a:pt x="15297" y="31327"/>
                  </a:lnTo>
                  <a:lnTo>
                    <a:pt x="13856" y="32659"/>
                  </a:lnTo>
                  <a:lnTo>
                    <a:pt x="12468" y="33894"/>
                  </a:lnTo>
                  <a:lnTo>
                    <a:pt x="11132" y="35034"/>
                  </a:lnTo>
                  <a:lnTo>
                    <a:pt x="9848" y="36077"/>
                  </a:lnTo>
                  <a:lnTo>
                    <a:pt x="8617" y="37024"/>
                  </a:lnTo>
                  <a:lnTo>
                    <a:pt x="7439" y="37876"/>
                  </a:lnTo>
                  <a:lnTo>
                    <a:pt x="6312" y="38631"/>
                  </a:lnTo>
                  <a:lnTo>
                    <a:pt x="5238" y="39290"/>
                  </a:lnTo>
                  <a:lnTo>
                    <a:pt x="0" y="32742"/>
                  </a:lnTo>
                  <a:lnTo>
                    <a:pt x="1397" y="31751"/>
                  </a:lnTo>
                  <a:lnTo>
                    <a:pt x="2794" y="30699"/>
                  </a:lnTo>
                  <a:lnTo>
                    <a:pt x="4191" y="29585"/>
                  </a:lnTo>
                  <a:lnTo>
                    <a:pt x="5588" y="28411"/>
                  </a:lnTo>
                  <a:lnTo>
                    <a:pt x="6985" y="27176"/>
                  </a:lnTo>
                  <a:lnTo>
                    <a:pt x="8382" y="25879"/>
                  </a:lnTo>
                  <a:lnTo>
                    <a:pt x="9778" y="24521"/>
                  </a:lnTo>
                  <a:lnTo>
                    <a:pt x="11176" y="23102"/>
                  </a:lnTo>
                  <a:lnTo>
                    <a:pt x="12573" y="21622"/>
                  </a:lnTo>
                  <a:lnTo>
                    <a:pt x="13969" y="20081"/>
                  </a:lnTo>
                  <a:lnTo>
                    <a:pt x="12987" y="18518"/>
                  </a:lnTo>
                  <a:lnTo>
                    <a:pt x="11961" y="16973"/>
                  </a:lnTo>
                  <a:lnTo>
                    <a:pt x="10892" y="15445"/>
                  </a:lnTo>
                  <a:lnTo>
                    <a:pt x="9778" y="13935"/>
                  </a:lnTo>
                  <a:lnTo>
                    <a:pt x="8622" y="12442"/>
                  </a:lnTo>
                  <a:lnTo>
                    <a:pt x="7421" y="10966"/>
                  </a:lnTo>
                  <a:lnTo>
                    <a:pt x="6177" y="9508"/>
                  </a:lnTo>
                  <a:lnTo>
                    <a:pt x="4889" y="8067"/>
                  </a:lnTo>
                  <a:lnTo>
                    <a:pt x="3557" y="6644"/>
                  </a:lnTo>
                  <a:lnTo>
                    <a:pt x="2182" y="5238"/>
                  </a:lnTo>
                  <a:lnTo>
                    <a:pt x="9604" y="1309"/>
                  </a:lnTo>
                  <a:lnTo>
                    <a:pt x="10726" y="2453"/>
                  </a:lnTo>
                  <a:lnTo>
                    <a:pt x="11822" y="3614"/>
                  </a:lnTo>
                  <a:lnTo>
                    <a:pt x="12891" y="4793"/>
                  </a:lnTo>
                  <a:lnTo>
                    <a:pt x="13935" y="5989"/>
                  </a:lnTo>
                  <a:lnTo>
                    <a:pt x="14952" y="7203"/>
                  </a:lnTo>
                  <a:lnTo>
                    <a:pt x="15943" y="8434"/>
                  </a:lnTo>
                  <a:lnTo>
                    <a:pt x="16908" y="9682"/>
                  </a:lnTo>
                  <a:lnTo>
                    <a:pt x="17846" y="10948"/>
                  </a:lnTo>
                  <a:lnTo>
                    <a:pt x="18759" y="12232"/>
                  </a:lnTo>
                  <a:lnTo>
                    <a:pt x="19645" y="13533"/>
                  </a:lnTo>
                  <a:lnTo>
                    <a:pt x="20758" y="12219"/>
                  </a:lnTo>
                  <a:lnTo>
                    <a:pt x="21828" y="10896"/>
                  </a:lnTo>
                  <a:lnTo>
                    <a:pt x="22854" y="9565"/>
                  </a:lnTo>
                  <a:lnTo>
                    <a:pt x="23836" y="8224"/>
                  </a:lnTo>
                  <a:lnTo>
                    <a:pt x="24774" y="6875"/>
                  </a:lnTo>
                  <a:lnTo>
                    <a:pt x="25669" y="5518"/>
                  </a:lnTo>
                  <a:lnTo>
                    <a:pt x="26521" y="4151"/>
                  </a:lnTo>
                  <a:lnTo>
                    <a:pt x="27328" y="2776"/>
                  </a:lnTo>
                  <a:lnTo>
                    <a:pt x="28092" y="13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2" name="pg1072"/>
            <p:cNvSpPr/>
            <p:nvPr/>
          </p:nvSpPr>
          <p:spPr>
            <a:xfrm>
              <a:off x="7782606" y="3384293"/>
              <a:ext cx="67230" cy="100409"/>
            </a:xfrm>
            <a:custGeom>
              <a:avLst/>
              <a:pathLst>
                <a:path w="67230" h="100409">
                  <a:moveTo>
                    <a:pt x="61118" y="17899"/>
                  </a:moveTo>
                  <a:lnTo>
                    <a:pt x="61118" y="61118"/>
                  </a:lnTo>
                  <a:lnTo>
                    <a:pt x="37544" y="61118"/>
                  </a:lnTo>
                  <a:lnTo>
                    <a:pt x="37544" y="86439"/>
                  </a:lnTo>
                  <a:lnTo>
                    <a:pt x="39111" y="86256"/>
                  </a:lnTo>
                  <a:lnTo>
                    <a:pt x="40670" y="86055"/>
                  </a:lnTo>
                  <a:lnTo>
                    <a:pt x="42219" y="85836"/>
                  </a:lnTo>
                  <a:lnTo>
                    <a:pt x="43761" y="85601"/>
                  </a:lnTo>
                  <a:lnTo>
                    <a:pt x="45293" y="85347"/>
                  </a:lnTo>
                  <a:lnTo>
                    <a:pt x="46816" y="85077"/>
                  </a:lnTo>
                  <a:lnTo>
                    <a:pt x="48331" y="84789"/>
                  </a:lnTo>
                  <a:lnTo>
                    <a:pt x="49837" y="84483"/>
                  </a:lnTo>
                  <a:lnTo>
                    <a:pt x="51335" y="84160"/>
                  </a:lnTo>
                  <a:lnTo>
                    <a:pt x="52824" y="83820"/>
                  </a:lnTo>
                  <a:lnTo>
                    <a:pt x="52291" y="82431"/>
                  </a:lnTo>
                  <a:lnTo>
                    <a:pt x="51741" y="81060"/>
                  </a:lnTo>
                  <a:lnTo>
                    <a:pt x="51173" y="79707"/>
                  </a:lnTo>
                  <a:lnTo>
                    <a:pt x="50588" y="78371"/>
                  </a:lnTo>
                  <a:lnTo>
                    <a:pt x="49986" y="77053"/>
                  </a:lnTo>
                  <a:lnTo>
                    <a:pt x="49366" y="75752"/>
                  </a:lnTo>
                  <a:lnTo>
                    <a:pt x="48729" y="74468"/>
                  </a:lnTo>
                  <a:lnTo>
                    <a:pt x="48074" y="73202"/>
                  </a:lnTo>
                  <a:lnTo>
                    <a:pt x="47401" y="71954"/>
                  </a:lnTo>
                  <a:lnTo>
                    <a:pt x="46712" y="70723"/>
                  </a:lnTo>
                  <a:lnTo>
                    <a:pt x="54570" y="67230"/>
                  </a:lnTo>
                  <a:lnTo>
                    <a:pt x="56032" y="69959"/>
                  </a:lnTo>
                  <a:lnTo>
                    <a:pt x="57451" y="72731"/>
                  </a:lnTo>
                  <a:lnTo>
                    <a:pt x="58826" y="75547"/>
                  </a:lnTo>
                  <a:lnTo>
                    <a:pt x="60158" y="78406"/>
                  </a:lnTo>
                  <a:lnTo>
                    <a:pt x="61446" y="81309"/>
                  </a:lnTo>
                  <a:lnTo>
                    <a:pt x="62690" y="84256"/>
                  </a:lnTo>
                  <a:lnTo>
                    <a:pt x="63890" y="87247"/>
                  </a:lnTo>
                  <a:lnTo>
                    <a:pt x="65047" y="90281"/>
                  </a:lnTo>
                  <a:lnTo>
                    <a:pt x="66161" y="93358"/>
                  </a:lnTo>
                  <a:lnTo>
                    <a:pt x="67230" y="96480"/>
                  </a:lnTo>
                  <a:lnTo>
                    <a:pt x="58499" y="100409"/>
                  </a:lnTo>
                  <a:lnTo>
                    <a:pt x="55879" y="92114"/>
                  </a:lnTo>
                  <a:lnTo>
                    <a:pt x="51099" y="92957"/>
                  </a:lnTo>
                  <a:lnTo>
                    <a:pt x="46188" y="93738"/>
                  </a:lnTo>
                  <a:lnTo>
                    <a:pt x="41146" y="94459"/>
                  </a:lnTo>
                  <a:lnTo>
                    <a:pt x="35972" y="95118"/>
                  </a:lnTo>
                  <a:lnTo>
                    <a:pt x="30668" y="95716"/>
                  </a:lnTo>
                  <a:lnTo>
                    <a:pt x="25233" y="96253"/>
                  </a:lnTo>
                  <a:lnTo>
                    <a:pt x="19667" y="96729"/>
                  </a:lnTo>
                  <a:lnTo>
                    <a:pt x="13970" y="97143"/>
                  </a:lnTo>
                  <a:lnTo>
                    <a:pt x="8141" y="97497"/>
                  </a:lnTo>
                  <a:lnTo>
                    <a:pt x="2182" y="97790"/>
                  </a:lnTo>
                  <a:lnTo>
                    <a:pt x="0" y="89058"/>
                  </a:lnTo>
                  <a:lnTo>
                    <a:pt x="2964" y="89041"/>
                  </a:lnTo>
                  <a:lnTo>
                    <a:pt x="5919" y="88988"/>
                  </a:lnTo>
                  <a:lnTo>
                    <a:pt x="8866" y="88901"/>
                  </a:lnTo>
                  <a:lnTo>
                    <a:pt x="11804" y="88779"/>
                  </a:lnTo>
                  <a:lnTo>
                    <a:pt x="14733" y="88622"/>
                  </a:lnTo>
                  <a:lnTo>
                    <a:pt x="17654" y="88430"/>
                  </a:lnTo>
                  <a:lnTo>
                    <a:pt x="20566" y="88203"/>
                  </a:lnTo>
                  <a:lnTo>
                    <a:pt x="23469" y="87941"/>
                  </a:lnTo>
                  <a:lnTo>
                    <a:pt x="26364" y="87644"/>
                  </a:lnTo>
                  <a:lnTo>
                    <a:pt x="29249" y="87312"/>
                  </a:lnTo>
                  <a:lnTo>
                    <a:pt x="29249" y="61118"/>
                  </a:lnTo>
                  <a:lnTo>
                    <a:pt x="14406" y="61118"/>
                  </a:lnTo>
                  <a:lnTo>
                    <a:pt x="14406" y="68976"/>
                  </a:lnTo>
                  <a:lnTo>
                    <a:pt x="5675" y="68976"/>
                  </a:lnTo>
                  <a:lnTo>
                    <a:pt x="5675" y="17899"/>
                  </a:lnTo>
                  <a:lnTo>
                    <a:pt x="29249" y="17899"/>
                  </a:lnTo>
                  <a:lnTo>
                    <a:pt x="29249" y="0"/>
                  </a:lnTo>
                  <a:lnTo>
                    <a:pt x="37544" y="0"/>
                  </a:lnTo>
                  <a:lnTo>
                    <a:pt x="37544" y="178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3" name="pg1073"/>
            <p:cNvSpPr/>
            <p:nvPr/>
          </p:nvSpPr>
          <p:spPr>
            <a:xfrm>
              <a:off x="7797013" y="3410487"/>
              <a:ext cx="14843" cy="26630"/>
            </a:xfrm>
            <a:custGeom>
              <a:avLst/>
              <a:pathLst>
                <a:path w="14843" h="26630">
                  <a:moveTo>
                    <a:pt x="0" y="26630"/>
                  </a:moveTo>
                  <a:lnTo>
                    <a:pt x="14843" y="26630"/>
                  </a:lnTo>
                  <a:lnTo>
                    <a:pt x="148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4" name="pg1074"/>
            <p:cNvSpPr/>
            <p:nvPr/>
          </p:nvSpPr>
          <p:spPr>
            <a:xfrm>
              <a:off x="7820150" y="3410487"/>
              <a:ext cx="14843" cy="26630"/>
            </a:xfrm>
            <a:custGeom>
              <a:avLst/>
              <a:pathLst>
                <a:path w="14843" h="26630">
                  <a:moveTo>
                    <a:pt x="0" y="0"/>
                  </a:moveTo>
                  <a:lnTo>
                    <a:pt x="0" y="26630"/>
                  </a:lnTo>
                  <a:lnTo>
                    <a:pt x="14843" y="26630"/>
                  </a:lnTo>
                  <a:lnTo>
                    <a:pt x="1484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5" name="pg1075"/>
            <p:cNvSpPr/>
            <p:nvPr/>
          </p:nvSpPr>
          <p:spPr>
            <a:xfrm>
              <a:off x="7886944" y="3384293"/>
              <a:ext cx="71159" cy="82073"/>
            </a:xfrm>
            <a:custGeom>
              <a:avLst/>
              <a:pathLst>
                <a:path w="71159" h="82073">
                  <a:moveTo>
                    <a:pt x="14843" y="2182"/>
                  </a:moveTo>
                  <a:lnTo>
                    <a:pt x="22701" y="4365"/>
                  </a:lnTo>
                  <a:lnTo>
                    <a:pt x="22434" y="5409"/>
                  </a:lnTo>
                  <a:lnTo>
                    <a:pt x="22159" y="6443"/>
                  </a:lnTo>
                  <a:lnTo>
                    <a:pt x="21876" y="7469"/>
                  </a:lnTo>
                  <a:lnTo>
                    <a:pt x="21583" y="8486"/>
                  </a:lnTo>
                  <a:lnTo>
                    <a:pt x="21282" y="9495"/>
                  </a:lnTo>
                  <a:lnTo>
                    <a:pt x="20972" y="10494"/>
                  </a:lnTo>
                  <a:lnTo>
                    <a:pt x="20653" y="11485"/>
                  </a:lnTo>
                  <a:lnTo>
                    <a:pt x="20326" y="12468"/>
                  </a:lnTo>
                  <a:lnTo>
                    <a:pt x="19990" y="13441"/>
                  </a:lnTo>
                  <a:lnTo>
                    <a:pt x="19645" y="14406"/>
                  </a:lnTo>
                  <a:lnTo>
                    <a:pt x="31869" y="14406"/>
                  </a:lnTo>
                  <a:lnTo>
                    <a:pt x="31869" y="0"/>
                  </a:lnTo>
                  <a:lnTo>
                    <a:pt x="40600" y="0"/>
                  </a:lnTo>
                  <a:lnTo>
                    <a:pt x="40600" y="14406"/>
                  </a:lnTo>
                  <a:lnTo>
                    <a:pt x="62864" y="14406"/>
                  </a:lnTo>
                  <a:lnTo>
                    <a:pt x="62864" y="22701"/>
                  </a:lnTo>
                  <a:lnTo>
                    <a:pt x="40600" y="22701"/>
                  </a:lnTo>
                  <a:lnTo>
                    <a:pt x="40600" y="37107"/>
                  </a:lnTo>
                  <a:lnTo>
                    <a:pt x="69850" y="37107"/>
                  </a:lnTo>
                  <a:lnTo>
                    <a:pt x="69850" y="45402"/>
                  </a:lnTo>
                  <a:lnTo>
                    <a:pt x="46712" y="45402"/>
                  </a:lnTo>
                  <a:lnTo>
                    <a:pt x="46712" y="71159"/>
                  </a:lnTo>
                  <a:lnTo>
                    <a:pt x="46755" y="71740"/>
                  </a:lnTo>
                  <a:lnTo>
                    <a:pt x="46886" y="72259"/>
                  </a:lnTo>
                  <a:lnTo>
                    <a:pt x="47105" y="72718"/>
                  </a:lnTo>
                  <a:lnTo>
                    <a:pt x="47410" y="73115"/>
                  </a:lnTo>
                  <a:lnTo>
                    <a:pt x="47803" y="73451"/>
                  </a:lnTo>
                  <a:lnTo>
                    <a:pt x="48283" y="73726"/>
                  </a:lnTo>
                  <a:lnTo>
                    <a:pt x="48851" y="73940"/>
                  </a:lnTo>
                  <a:lnTo>
                    <a:pt x="49506" y="74093"/>
                  </a:lnTo>
                  <a:lnTo>
                    <a:pt x="50248" y="74185"/>
                  </a:lnTo>
                  <a:lnTo>
                    <a:pt x="51077" y="74215"/>
                  </a:lnTo>
                  <a:lnTo>
                    <a:pt x="52911" y="74193"/>
                  </a:lnTo>
                  <a:lnTo>
                    <a:pt x="54570" y="74128"/>
                  </a:lnTo>
                  <a:lnTo>
                    <a:pt x="56054" y="74019"/>
                  </a:lnTo>
                  <a:lnTo>
                    <a:pt x="57364" y="73866"/>
                  </a:lnTo>
                  <a:lnTo>
                    <a:pt x="58499" y="73669"/>
                  </a:lnTo>
                  <a:lnTo>
                    <a:pt x="59459" y="73429"/>
                  </a:lnTo>
                  <a:lnTo>
                    <a:pt x="60245" y="73146"/>
                  </a:lnTo>
                  <a:lnTo>
                    <a:pt x="60856" y="72818"/>
                  </a:lnTo>
                  <a:lnTo>
                    <a:pt x="61293" y="72447"/>
                  </a:lnTo>
                  <a:lnTo>
                    <a:pt x="61555" y="72032"/>
                  </a:lnTo>
                  <a:lnTo>
                    <a:pt x="61804" y="71460"/>
                  </a:lnTo>
                  <a:lnTo>
                    <a:pt x="62026" y="70792"/>
                  </a:lnTo>
                  <a:lnTo>
                    <a:pt x="62223" y="70028"/>
                  </a:lnTo>
                  <a:lnTo>
                    <a:pt x="62393" y="69168"/>
                  </a:lnTo>
                  <a:lnTo>
                    <a:pt x="62537" y="68212"/>
                  </a:lnTo>
                  <a:lnTo>
                    <a:pt x="62655" y="67160"/>
                  </a:lnTo>
                  <a:lnTo>
                    <a:pt x="62747" y="66012"/>
                  </a:lnTo>
                  <a:lnTo>
                    <a:pt x="62812" y="64768"/>
                  </a:lnTo>
                  <a:lnTo>
                    <a:pt x="62851" y="63428"/>
                  </a:lnTo>
                  <a:lnTo>
                    <a:pt x="62864" y="61991"/>
                  </a:lnTo>
                  <a:lnTo>
                    <a:pt x="71159" y="64611"/>
                  </a:lnTo>
                  <a:lnTo>
                    <a:pt x="70965" y="66879"/>
                  </a:lnTo>
                  <a:lnTo>
                    <a:pt x="70731" y="68968"/>
                  </a:lnTo>
                  <a:lnTo>
                    <a:pt x="70459" y="70878"/>
                  </a:lnTo>
                  <a:lnTo>
                    <a:pt x="70146" y="72609"/>
                  </a:lnTo>
                  <a:lnTo>
                    <a:pt x="69795" y="74161"/>
                  </a:lnTo>
                  <a:lnTo>
                    <a:pt x="69404" y="75534"/>
                  </a:lnTo>
                  <a:lnTo>
                    <a:pt x="68974" y="76728"/>
                  </a:lnTo>
                  <a:lnTo>
                    <a:pt x="68505" y="77743"/>
                  </a:lnTo>
                  <a:lnTo>
                    <a:pt x="67996" y="78579"/>
                  </a:lnTo>
                  <a:lnTo>
                    <a:pt x="67448" y="79236"/>
                  </a:lnTo>
                  <a:lnTo>
                    <a:pt x="66774" y="79775"/>
                  </a:lnTo>
                  <a:lnTo>
                    <a:pt x="65886" y="80257"/>
                  </a:lnTo>
                  <a:lnTo>
                    <a:pt x="64783" y="80683"/>
                  </a:lnTo>
                  <a:lnTo>
                    <a:pt x="63467" y="81052"/>
                  </a:lnTo>
                  <a:lnTo>
                    <a:pt x="61937" y="81364"/>
                  </a:lnTo>
                  <a:lnTo>
                    <a:pt x="60193" y="81619"/>
                  </a:lnTo>
                  <a:lnTo>
                    <a:pt x="58235" y="81818"/>
                  </a:lnTo>
                  <a:lnTo>
                    <a:pt x="56063" y="81960"/>
                  </a:lnTo>
                  <a:lnTo>
                    <a:pt x="53677" y="82045"/>
                  </a:lnTo>
                  <a:lnTo>
                    <a:pt x="51077" y="82073"/>
                  </a:lnTo>
                  <a:lnTo>
                    <a:pt x="49477" y="82054"/>
                  </a:lnTo>
                  <a:lnTo>
                    <a:pt x="47995" y="81995"/>
                  </a:lnTo>
                  <a:lnTo>
                    <a:pt x="46631" y="81896"/>
                  </a:lnTo>
                  <a:lnTo>
                    <a:pt x="45385" y="81759"/>
                  </a:lnTo>
                  <a:lnTo>
                    <a:pt x="44256" y="81582"/>
                  </a:lnTo>
                  <a:lnTo>
                    <a:pt x="43245" y="81366"/>
                  </a:lnTo>
                  <a:lnTo>
                    <a:pt x="42353" y="81111"/>
                  </a:lnTo>
                  <a:lnTo>
                    <a:pt x="41578" y="80816"/>
                  </a:lnTo>
                  <a:lnTo>
                    <a:pt x="40921" y="80482"/>
                  </a:lnTo>
                  <a:lnTo>
                    <a:pt x="40382" y="80109"/>
                  </a:lnTo>
                  <a:lnTo>
                    <a:pt x="39925" y="79692"/>
                  </a:lnTo>
                  <a:lnTo>
                    <a:pt x="39517" y="79227"/>
                  </a:lnTo>
                  <a:lnTo>
                    <a:pt x="39157" y="78714"/>
                  </a:lnTo>
                  <a:lnTo>
                    <a:pt x="38845" y="78153"/>
                  </a:lnTo>
                  <a:lnTo>
                    <a:pt x="38581" y="77544"/>
                  </a:lnTo>
                  <a:lnTo>
                    <a:pt x="38365" y="76887"/>
                  </a:lnTo>
                  <a:lnTo>
                    <a:pt x="38197" y="76182"/>
                  </a:lnTo>
                  <a:lnTo>
                    <a:pt x="38076" y="75429"/>
                  </a:lnTo>
                  <a:lnTo>
                    <a:pt x="38004" y="74628"/>
                  </a:lnTo>
                  <a:lnTo>
                    <a:pt x="37980" y="73779"/>
                  </a:lnTo>
                  <a:lnTo>
                    <a:pt x="37980" y="45402"/>
                  </a:lnTo>
                  <a:lnTo>
                    <a:pt x="29249" y="45402"/>
                  </a:lnTo>
                  <a:lnTo>
                    <a:pt x="28621" y="51191"/>
                  </a:lnTo>
                  <a:lnTo>
                    <a:pt x="27608" y="56508"/>
                  </a:lnTo>
                  <a:lnTo>
                    <a:pt x="26211" y="61354"/>
                  </a:lnTo>
                  <a:lnTo>
                    <a:pt x="24430" y="65728"/>
                  </a:lnTo>
                  <a:lnTo>
                    <a:pt x="22264" y="69631"/>
                  </a:lnTo>
                  <a:lnTo>
                    <a:pt x="19715" y="73063"/>
                  </a:lnTo>
                  <a:lnTo>
                    <a:pt x="16781" y="76022"/>
                  </a:lnTo>
                  <a:lnTo>
                    <a:pt x="13463" y="78511"/>
                  </a:lnTo>
                  <a:lnTo>
                    <a:pt x="9761" y="80528"/>
                  </a:lnTo>
                  <a:lnTo>
                    <a:pt x="5675" y="82073"/>
                  </a:lnTo>
                  <a:lnTo>
                    <a:pt x="0" y="73342"/>
                  </a:lnTo>
                  <a:lnTo>
                    <a:pt x="3667" y="72041"/>
                  </a:lnTo>
                  <a:lnTo>
                    <a:pt x="6985" y="70408"/>
                  </a:lnTo>
                  <a:lnTo>
                    <a:pt x="9953" y="68444"/>
                  </a:lnTo>
                  <a:lnTo>
                    <a:pt x="12573" y="66147"/>
                  </a:lnTo>
                  <a:lnTo>
                    <a:pt x="14843" y="63519"/>
                  </a:lnTo>
                  <a:lnTo>
                    <a:pt x="16764" y="60559"/>
                  </a:lnTo>
                  <a:lnTo>
                    <a:pt x="18335" y="57268"/>
                  </a:lnTo>
                  <a:lnTo>
                    <a:pt x="19557" y="53644"/>
                  </a:lnTo>
                  <a:lnTo>
                    <a:pt x="20431" y="49689"/>
                  </a:lnTo>
                  <a:lnTo>
                    <a:pt x="20954" y="45402"/>
                  </a:lnTo>
                  <a:lnTo>
                    <a:pt x="436" y="45402"/>
                  </a:lnTo>
                  <a:lnTo>
                    <a:pt x="436" y="37107"/>
                  </a:lnTo>
                  <a:lnTo>
                    <a:pt x="31869" y="37107"/>
                  </a:lnTo>
                  <a:lnTo>
                    <a:pt x="31869" y="22701"/>
                  </a:lnTo>
                  <a:lnTo>
                    <a:pt x="16152" y="22701"/>
                  </a:lnTo>
                  <a:lnTo>
                    <a:pt x="15615" y="23997"/>
                  </a:lnTo>
                  <a:lnTo>
                    <a:pt x="15052" y="25268"/>
                  </a:lnTo>
                  <a:lnTo>
                    <a:pt x="14463" y="26512"/>
                  </a:lnTo>
                  <a:lnTo>
                    <a:pt x="13847" y="27730"/>
                  </a:lnTo>
                  <a:lnTo>
                    <a:pt x="13206" y="28922"/>
                  </a:lnTo>
                  <a:lnTo>
                    <a:pt x="12538" y="30087"/>
                  </a:lnTo>
                  <a:lnTo>
                    <a:pt x="11843" y="31227"/>
                  </a:lnTo>
                  <a:lnTo>
                    <a:pt x="11123" y="32340"/>
                  </a:lnTo>
                  <a:lnTo>
                    <a:pt x="10377" y="33427"/>
                  </a:lnTo>
                  <a:lnTo>
                    <a:pt x="9604" y="34488"/>
                  </a:lnTo>
                  <a:lnTo>
                    <a:pt x="2619" y="28813"/>
                  </a:lnTo>
                  <a:lnTo>
                    <a:pt x="4313" y="26267"/>
                  </a:lnTo>
                  <a:lnTo>
                    <a:pt x="5902" y="23696"/>
                  </a:lnTo>
                  <a:lnTo>
                    <a:pt x="7386" y="21099"/>
                  </a:lnTo>
                  <a:lnTo>
                    <a:pt x="8766" y="18475"/>
                  </a:lnTo>
                  <a:lnTo>
                    <a:pt x="10040" y="15825"/>
                  </a:lnTo>
                  <a:lnTo>
                    <a:pt x="11210" y="13149"/>
                  </a:lnTo>
                  <a:lnTo>
                    <a:pt x="12276" y="10446"/>
                  </a:lnTo>
                  <a:lnTo>
                    <a:pt x="13236" y="7718"/>
                  </a:lnTo>
                  <a:lnTo>
                    <a:pt x="14092" y="49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6" name="pg1076"/>
            <p:cNvSpPr/>
            <p:nvPr/>
          </p:nvSpPr>
          <p:spPr>
            <a:xfrm>
              <a:off x="7861187" y="3386913"/>
              <a:ext cx="21828" cy="20955"/>
            </a:xfrm>
            <a:custGeom>
              <a:avLst/>
              <a:pathLst>
                <a:path w="21828" h="20955">
                  <a:moveTo>
                    <a:pt x="6111" y="0"/>
                  </a:moveTo>
                  <a:lnTo>
                    <a:pt x="7840" y="1156"/>
                  </a:lnTo>
                  <a:lnTo>
                    <a:pt x="9534" y="2357"/>
                  </a:lnTo>
                  <a:lnTo>
                    <a:pt x="11193" y="3601"/>
                  </a:lnTo>
                  <a:lnTo>
                    <a:pt x="12817" y="4889"/>
                  </a:lnTo>
                  <a:lnTo>
                    <a:pt x="14406" y="6221"/>
                  </a:lnTo>
                  <a:lnTo>
                    <a:pt x="15960" y="7596"/>
                  </a:lnTo>
                  <a:lnTo>
                    <a:pt x="17479" y="9015"/>
                  </a:lnTo>
                  <a:lnTo>
                    <a:pt x="18964" y="10477"/>
                  </a:lnTo>
                  <a:lnTo>
                    <a:pt x="20413" y="11983"/>
                  </a:lnTo>
                  <a:lnTo>
                    <a:pt x="21828" y="13533"/>
                  </a:lnTo>
                  <a:lnTo>
                    <a:pt x="15716" y="20955"/>
                  </a:lnTo>
                  <a:lnTo>
                    <a:pt x="14223" y="19239"/>
                  </a:lnTo>
                  <a:lnTo>
                    <a:pt x="12712" y="17584"/>
                  </a:lnTo>
                  <a:lnTo>
                    <a:pt x="11184" y="15991"/>
                  </a:lnTo>
                  <a:lnTo>
                    <a:pt x="9639" y="14458"/>
                  </a:lnTo>
                  <a:lnTo>
                    <a:pt x="8076" y="12987"/>
                  </a:lnTo>
                  <a:lnTo>
                    <a:pt x="6496" y="11577"/>
                  </a:lnTo>
                  <a:lnTo>
                    <a:pt x="4898" y="10228"/>
                  </a:lnTo>
                  <a:lnTo>
                    <a:pt x="3282" y="8940"/>
                  </a:lnTo>
                  <a:lnTo>
                    <a:pt x="1650" y="771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7" name="pg1077"/>
            <p:cNvSpPr/>
            <p:nvPr/>
          </p:nvSpPr>
          <p:spPr>
            <a:xfrm>
              <a:off x="7859441" y="3423147"/>
              <a:ext cx="101282" cy="60682"/>
            </a:xfrm>
            <a:custGeom>
              <a:avLst/>
              <a:pathLst>
                <a:path w="101282" h="60682">
                  <a:moveTo>
                    <a:pt x="436" y="0"/>
                  </a:moveTo>
                  <a:lnTo>
                    <a:pt x="22264" y="0"/>
                  </a:lnTo>
                  <a:lnTo>
                    <a:pt x="22264" y="41910"/>
                  </a:lnTo>
                  <a:lnTo>
                    <a:pt x="23340" y="42673"/>
                  </a:lnTo>
                  <a:lnTo>
                    <a:pt x="24473" y="43394"/>
                  </a:lnTo>
                  <a:lnTo>
                    <a:pt x="25663" y="44070"/>
                  </a:lnTo>
                  <a:lnTo>
                    <a:pt x="26909" y="44704"/>
                  </a:lnTo>
                  <a:lnTo>
                    <a:pt x="28212" y="45293"/>
                  </a:lnTo>
                  <a:lnTo>
                    <a:pt x="29572" y="45839"/>
                  </a:lnTo>
                  <a:lnTo>
                    <a:pt x="30989" y="46341"/>
                  </a:lnTo>
                  <a:lnTo>
                    <a:pt x="32462" y="46799"/>
                  </a:lnTo>
                  <a:lnTo>
                    <a:pt x="33992" y="47214"/>
                  </a:lnTo>
                  <a:lnTo>
                    <a:pt x="35579" y="47585"/>
                  </a:lnTo>
                  <a:lnTo>
                    <a:pt x="37385" y="47917"/>
                  </a:lnTo>
                  <a:lnTo>
                    <a:pt x="39570" y="48213"/>
                  </a:lnTo>
                  <a:lnTo>
                    <a:pt x="42134" y="48475"/>
                  </a:lnTo>
                  <a:lnTo>
                    <a:pt x="45079" y="48702"/>
                  </a:lnTo>
                  <a:lnTo>
                    <a:pt x="48403" y="48895"/>
                  </a:lnTo>
                  <a:lnTo>
                    <a:pt x="52108" y="49052"/>
                  </a:lnTo>
                  <a:lnTo>
                    <a:pt x="56192" y="49174"/>
                  </a:lnTo>
                  <a:lnTo>
                    <a:pt x="60655" y="49261"/>
                  </a:lnTo>
                  <a:lnTo>
                    <a:pt x="65499" y="49314"/>
                  </a:lnTo>
                  <a:lnTo>
                    <a:pt x="70723" y="49331"/>
                  </a:lnTo>
                  <a:lnTo>
                    <a:pt x="101282" y="49331"/>
                  </a:lnTo>
                  <a:lnTo>
                    <a:pt x="96916" y="58935"/>
                  </a:lnTo>
                  <a:lnTo>
                    <a:pt x="61991" y="58935"/>
                  </a:lnTo>
                  <a:lnTo>
                    <a:pt x="58254" y="58909"/>
                  </a:lnTo>
                  <a:lnTo>
                    <a:pt x="54727" y="58831"/>
                  </a:lnTo>
                  <a:lnTo>
                    <a:pt x="51409" y="58700"/>
                  </a:lnTo>
                  <a:lnTo>
                    <a:pt x="48301" y="58516"/>
                  </a:lnTo>
                  <a:lnTo>
                    <a:pt x="45402" y="58281"/>
                  </a:lnTo>
                  <a:lnTo>
                    <a:pt x="42713" y="57992"/>
                  </a:lnTo>
                  <a:lnTo>
                    <a:pt x="40233" y="57652"/>
                  </a:lnTo>
                  <a:lnTo>
                    <a:pt x="37963" y="57259"/>
                  </a:lnTo>
                  <a:lnTo>
                    <a:pt x="35902" y="56814"/>
                  </a:lnTo>
                  <a:lnTo>
                    <a:pt x="34051" y="56316"/>
                  </a:lnTo>
                  <a:lnTo>
                    <a:pt x="32327" y="55762"/>
                  </a:lnTo>
                  <a:lnTo>
                    <a:pt x="30646" y="55146"/>
                  </a:lnTo>
                  <a:lnTo>
                    <a:pt x="29009" y="54469"/>
                  </a:lnTo>
                  <a:lnTo>
                    <a:pt x="27416" y="53732"/>
                  </a:lnTo>
                  <a:lnTo>
                    <a:pt x="25866" y="52933"/>
                  </a:lnTo>
                  <a:lnTo>
                    <a:pt x="24360" y="52073"/>
                  </a:lnTo>
                  <a:lnTo>
                    <a:pt x="22897" y="51152"/>
                  </a:lnTo>
                  <a:lnTo>
                    <a:pt x="21478" y="50169"/>
                  </a:lnTo>
                  <a:lnTo>
                    <a:pt x="20103" y="49126"/>
                  </a:lnTo>
                  <a:lnTo>
                    <a:pt x="18772" y="48021"/>
                  </a:lnTo>
                  <a:lnTo>
                    <a:pt x="6111" y="60682"/>
                  </a:lnTo>
                  <a:lnTo>
                    <a:pt x="0" y="51514"/>
                  </a:lnTo>
                  <a:lnTo>
                    <a:pt x="1392" y="50724"/>
                  </a:lnTo>
                  <a:lnTo>
                    <a:pt x="2776" y="49925"/>
                  </a:lnTo>
                  <a:lnTo>
                    <a:pt x="4151" y="49117"/>
                  </a:lnTo>
                  <a:lnTo>
                    <a:pt x="5518" y="48301"/>
                  </a:lnTo>
                  <a:lnTo>
                    <a:pt x="6875" y="47476"/>
                  </a:lnTo>
                  <a:lnTo>
                    <a:pt x="8224" y="46642"/>
                  </a:lnTo>
                  <a:lnTo>
                    <a:pt x="9565" y="45799"/>
                  </a:lnTo>
                  <a:lnTo>
                    <a:pt x="10896" y="44948"/>
                  </a:lnTo>
                  <a:lnTo>
                    <a:pt x="12219" y="44088"/>
                  </a:lnTo>
                  <a:lnTo>
                    <a:pt x="13533" y="43219"/>
                  </a:lnTo>
                  <a:lnTo>
                    <a:pt x="13533" y="8294"/>
                  </a:lnTo>
                  <a:lnTo>
                    <a:pt x="436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8" name="pg1078"/>
            <p:cNvSpPr/>
            <p:nvPr/>
          </p:nvSpPr>
          <p:spPr>
            <a:xfrm>
              <a:off x="7971201" y="3384293"/>
              <a:ext cx="34488" cy="100409"/>
            </a:xfrm>
            <a:custGeom>
              <a:avLst/>
              <a:pathLst>
                <a:path w="34488" h="100409">
                  <a:moveTo>
                    <a:pt x="32742" y="46275"/>
                  </a:moveTo>
                  <a:lnTo>
                    <a:pt x="34051" y="54133"/>
                  </a:lnTo>
                  <a:lnTo>
                    <a:pt x="32995" y="54740"/>
                  </a:lnTo>
                  <a:lnTo>
                    <a:pt x="31921" y="55338"/>
                  </a:lnTo>
                  <a:lnTo>
                    <a:pt x="30830" y="55928"/>
                  </a:lnTo>
                  <a:lnTo>
                    <a:pt x="29721" y="56508"/>
                  </a:lnTo>
                  <a:lnTo>
                    <a:pt x="28594" y="57080"/>
                  </a:lnTo>
                  <a:lnTo>
                    <a:pt x="27451" y="57643"/>
                  </a:lnTo>
                  <a:lnTo>
                    <a:pt x="26289" y="58198"/>
                  </a:lnTo>
                  <a:lnTo>
                    <a:pt x="25111" y="58743"/>
                  </a:lnTo>
                  <a:lnTo>
                    <a:pt x="23914" y="59280"/>
                  </a:lnTo>
                  <a:lnTo>
                    <a:pt x="22701" y="59809"/>
                  </a:lnTo>
                  <a:lnTo>
                    <a:pt x="22701" y="88622"/>
                  </a:lnTo>
                  <a:lnTo>
                    <a:pt x="22681" y="89892"/>
                  </a:lnTo>
                  <a:lnTo>
                    <a:pt x="22622" y="91084"/>
                  </a:lnTo>
                  <a:lnTo>
                    <a:pt x="22524" y="92197"/>
                  </a:lnTo>
                  <a:lnTo>
                    <a:pt x="22386" y="93232"/>
                  </a:lnTo>
                  <a:lnTo>
                    <a:pt x="22210" y="94188"/>
                  </a:lnTo>
                  <a:lnTo>
                    <a:pt x="21994" y="95065"/>
                  </a:lnTo>
                  <a:lnTo>
                    <a:pt x="21738" y="95864"/>
                  </a:lnTo>
                  <a:lnTo>
                    <a:pt x="21443" y="96585"/>
                  </a:lnTo>
                  <a:lnTo>
                    <a:pt x="21109" y="97226"/>
                  </a:lnTo>
                  <a:lnTo>
                    <a:pt x="20736" y="97789"/>
                  </a:lnTo>
                  <a:lnTo>
                    <a:pt x="20311" y="98287"/>
                  </a:lnTo>
                  <a:lnTo>
                    <a:pt x="19819" y="98732"/>
                  </a:lnTo>
                  <a:lnTo>
                    <a:pt x="19263" y="99125"/>
                  </a:lnTo>
                  <a:lnTo>
                    <a:pt x="18641" y="99466"/>
                  </a:lnTo>
                  <a:lnTo>
                    <a:pt x="17953" y="99754"/>
                  </a:lnTo>
                  <a:lnTo>
                    <a:pt x="17200" y="99990"/>
                  </a:lnTo>
                  <a:lnTo>
                    <a:pt x="16382" y="100173"/>
                  </a:lnTo>
                  <a:lnTo>
                    <a:pt x="15497" y="100304"/>
                  </a:lnTo>
                  <a:lnTo>
                    <a:pt x="14548" y="100383"/>
                  </a:lnTo>
                  <a:lnTo>
                    <a:pt x="13533" y="100409"/>
                  </a:lnTo>
                  <a:lnTo>
                    <a:pt x="12573" y="100396"/>
                  </a:lnTo>
                  <a:lnTo>
                    <a:pt x="11612" y="100356"/>
                  </a:lnTo>
                  <a:lnTo>
                    <a:pt x="10652" y="100291"/>
                  </a:lnTo>
                  <a:lnTo>
                    <a:pt x="9691" y="100199"/>
                  </a:lnTo>
                  <a:lnTo>
                    <a:pt x="8731" y="100081"/>
                  </a:lnTo>
                  <a:lnTo>
                    <a:pt x="7770" y="99937"/>
                  </a:lnTo>
                  <a:lnTo>
                    <a:pt x="6810" y="99767"/>
                  </a:lnTo>
                  <a:lnTo>
                    <a:pt x="5849" y="99571"/>
                  </a:lnTo>
                  <a:lnTo>
                    <a:pt x="4889" y="99348"/>
                  </a:lnTo>
                  <a:lnTo>
                    <a:pt x="3929" y="99099"/>
                  </a:lnTo>
                  <a:lnTo>
                    <a:pt x="2182" y="89931"/>
                  </a:lnTo>
                  <a:lnTo>
                    <a:pt x="3147" y="90263"/>
                  </a:lnTo>
                  <a:lnTo>
                    <a:pt x="4121" y="90560"/>
                  </a:lnTo>
                  <a:lnTo>
                    <a:pt x="5103" y="90822"/>
                  </a:lnTo>
                  <a:lnTo>
                    <a:pt x="6094" y="91049"/>
                  </a:lnTo>
                  <a:lnTo>
                    <a:pt x="7094" y="91241"/>
                  </a:lnTo>
                  <a:lnTo>
                    <a:pt x="8102" y="91398"/>
                  </a:lnTo>
                  <a:lnTo>
                    <a:pt x="9119" y="91520"/>
                  </a:lnTo>
                  <a:lnTo>
                    <a:pt x="10145" y="91608"/>
                  </a:lnTo>
                  <a:lnTo>
                    <a:pt x="11180" y="91660"/>
                  </a:lnTo>
                  <a:lnTo>
                    <a:pt x="12223" y="91678"/>
                  </a:lnTo>
                  <a:lnTo>
                    <a:pt x="12555" y="91625"/>
                  </a:lnTo>
                  <a:lnTo>
                    <a:pt x="12852" y="91468"/>
                  </a:lnTo>
                  <a:lnTo>
                    <a:pt x="13114" y="91206"/>
                  </a:lnTo>
                  <a:lnTo>
                    <a:pt x="13341" y="90839"/>
                  </a:lnTo>
                  <a:lnTo>
                    <a:pt x="13533" y="90368"/>
                  </a:lnTo>
                  <a:lnTo>
                    <a:pt x="13690" y="89792"/>
                  </a:lnTo>
                  <a:lnTo>
                    <a:pt x="13812" y="89111"/>
                  </a:lnTo>
                  <a:lnTo>
                    <a:pt x="13900" y="88325"/>
                  </a:lnTo>
                  <a:lnTo>
                    <a:pt x="13952" y="87434"/>
                  </a:lnTo>
                  <a:lnTo>
                    <a:pt x="13970" y="86439"/>
                  </a:lnTo>
                  <a:lnTo>
                    <a:pt x="13970" y="63738"/>
                  </a:lnTo>
                  <a:lnTo>
                    <a:pt x="12922" y="64091"/>
                  </a:lnTo>
                  <a:lnTo>
                    <a:pt x="11874" y="64454"/>
                  </a:lnTo>
                  <a:lnTo>
                    <a:pt x="10826" y="64825"/>
                  </a:lnTo>
                  <a:lnTo>
                    <a:pt x="9779" y="65204"/>
                  </a:lnTo>
                  <a:lnTo>
                    <a:pt x="8731" y="65593"/>
                  </a:lnTo>
                  <a:lnTo>
                    <a:pt x="7683" y="65990"/>
                  </a:lnTo>
                  <a:lnTo>
                    <a:pt x="6635" y="66396"/>
                  </a:lnTo>
                  <a:lnTo>
                    <a:pt x="5588" y="66811"/>
                  </a:lnTo>
                  <a:lnTo>
                    <a:pt x="4540" y="67234"/>
                  </a:lnTo>
                  <a:lnTo>
                    <a:pt x="3492" y="67667"/>
                  </a:lnTo>
                  <a:lnTo>
                    <a:pt x="0" y="58499"/>
                  </a:lnTo>
                  <a:lnTo>
                    <a:pt x="1475" y="58058"/>
                  </a:lnTo>
                  <a:lnTo>
                    <a:pt x="2933" y="57608"/>
                  </a:lnTo>
                  <a:lnTo>
                    <a:pt x="4374" y="57150"/>
                  </a:lnTo>
                  <a:lnTo>
                    <a:pt x="5797" y="56683"/>
                  </a:lnTo>
                  <a:lnTo>
                    <a:pt x="7203" y="56207"/>
                  </a:lnTo>
                  <a:lnTo>
                    <a:pt x="8591" y="55722"/>
                  </a:lnTo>
                  <a:lnTo>
                    <a:pt x="9962" y="55229"/>
                  </a:lnTo>
                  <a:lnTo>
                    <a:pt x="11315" y="54727"/>
                  </a:lnTo>
                  <a:lnTo>
                    <a:pt x="12651" y="54216"/>
                  </a:lnTo>
                  <a:lnTo>
                    <a:pt x="13970" y="53697"/>
                  </a:lnTo>
                  <a:lnTo>
                    <a:pt x="13970" y="26630"/>
                  </a:lnTo>
                  <a:lnTo>
                    <a:pt x="1746" y="26630"/>
                  </a:lnTo>
                  <a:lnTo>
                    <a:pt x="1746" y="18335"/>
                  </a:lnTo>
                  <a:lnTo>
                    <a:pt x="13970" y="18335"/>
                  </a:lnTo>
                  <a:lnTo>
                    <a:pt x="13970" y="0"/>
                  </a:lnTo>
                  <a:lnTo>
                    <a:pt x="22701" y="0"/>
                  </a:lnTo>
                  <a:lnTo>
                    <a:pt x="22701" y="18335"/>
                  </a:lnTo>
                  <a:lnTo>
                    <a:pt x="34488" y="18335"/>
                  </a:lnTo>
                  <a:lnTo>
                    <a:pt x="34488" y="26630"/>
                  </a:lnTo>
                  <a:lnTo>
                    <a:pt x="22701" y="26630"/>
                  </a:lnTo>
                  <a:lnTo>
                    <a:pt x="22701" y="506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9" name="pg1079"/>
            <p:cNvSpPr/>
            <p:nvPr/>
          </p:nvSpPr>
          <p:spPr>
            <a:xfrm>
              <a:off x="8003507" y="3387786"/>
              <a:ext cx="67230" cy="44965"/>
            </a:xfrm>
            <a:custGeom>
              <a:avLst/>
              <a:pathLst>
                <a:path w="67230" h="44965">
                  <a:moveTo>
                    <a:pt x="10040" y="7858"/>
                  </a:moveTo>
                  <a:lnTo>
                    <a:pt x="4365" y="7858"/>
                  </a:lnTo>
                  <a:lnTo>
                    <a:pt x="4365" y="0"/>
                  </a:lnTo>
                  <a:lnTo>
                    <a:pt x="59372" y="0"/>
                  </a:lnTo>
                  <a:lnTo>
                    <a:pt x="59372" y="6111"/>
                  </a:lnTo>
                  <a:lnTo>
                    <a:pt x="57857" y="8932"/>
                  </a:lnTo>
                  <a:lnTo>
                    <a:pt x="56281" y="11630"/>
                  </a:lnTo>
                  <a:lnTo>
                    <a:pt x="54644" y="14205"/>
                  </a:lnTo>
                  <a:lnTo>
                    <a:pt x="52946" y="16659"/>
                  </a:lnTo>
                  <a:lnTo>
                    <a:pt x="51186" y="18990"/>
                  </a:lnTo>
                  <a:lnTo>
                    <a:pt x="49366" y="21199"/>
                  </a:lnTo>
                  <a:lnTo>
                    <a:pt x="47484" y="23286"/>
                  </a:lnTo>
                  <a:lnTo>
                    <a:pt x="45542" y="25250"/>
                  </a:lnTo>
                  <a:lnTo>
                    <a:pt x="43538" y="27093"/>
                  </a:lnTo>
                  <a:lnTo>
                    <a:pt x="41473" y="28813"/>
                  </a:lnTo>
                  <a:lnTo>
                    <a:pt x="43616" y="29834"/>
                  </a:lnTo>
                  <a:lnTo>
                    <a:pt x="45856" y="30803"/>
                  </a:lnTo>
                  <a:lnTo>
                    <a:pt x="48192" y="31720"/>
                  </a:lnTo>
                  <a:lnTo>
                    <a:pt x="50623" y="32585"/>
                  </a:lnTo>
                  <a:lnTo>
                    <a:pt x="53151" y="33397"/>
                  </a:lnTo>
                  <a:lnTo>
                    <a:pt x="55775" y="34156"/>
                  </a:lnTo>
                  <a:lnTo>
                    <a:pt x="58495" y="34863"/>
                  </a:lnTo>
                  <a:lnTo>
                    <a:pt x="61310" y="35518"/>
                  </a:lnTo>
                  <a:lnTo>
                    <a:pt x="64222" y="36121"/>
                  </a:lnTo>
                  <a:lnTo>
                    <a:pt x="67230" y="36671"/>
                  </a:lnTo>
                  <a:lnTo>
                    <a:pt x="64174" y="44965"/>
                  </a:lnTo>
                  <a:lnTo>
                    <a:pt x="60647" y="44385"/>
                  </a:lnTo>
                  <a:lnTo>
                    <a:pt x="57224" y="43691"/>
                  </a:lnTo>
                  <a:lnTo>
                    <a:pt x="53906" y="42883"/>
                  </a:lnTo>
                  <a:lnTo>
                    <a:pt x="50693" y="41962"/>
                  </a:lnTo>
                  <a:lnTo>
                    <a:pt x="47585" y="40927"/>
                  </a:lnTo>
                  <a:lnTo>
                    <a:pt x="44581" y="39779"/>
                  </a:lnTo>
                  <a:lnTo>
                    <a:pt x="41682" y="38517"/>
                  </a:lnTo>
                  <a:lnTo>
                    <a:pt x="38888" y="37142"/>
                  </a:lnTo>
                  <a:lnTo>
                    <a:pt x="36199" y="35654"/>
                  </a:lnTo>
                  <a:lnTo>
                    <a:pt x="33615" y="34051"/>
                  </a:lnTo>
                  <a:lnTo>
                    <a:pt x="31048" y="35496"/>
                  </a:lnTo>
                  <a:lnTo>
                    <a:pt x="28411" y="36863"/>
                  </a:lnTo>
                  <a:lnTo>
                    <a:pt x="25704" y="38151"/>
                  </a:lnTo>
                  <a:lnTo>
                    <a:pt x="22928" y="39360"/>
                  </a:lnTo>
                  <a:lnTo>
                    <a:pt x="20081" y="40491"/>
                  </a:lnTo>
                  <a:lnTo>
                    <a:pt x="17165" y="41543"/>
                  </a:lnTo>
                  <a:lnTo>
                    <a:pt x="14179" y="42516"/>
                  </a:lnTo>
                  <a:lnTo>
                    <a:pt x="11123" y="43411"/>
                  </a:lnTo>
                  <a:lnTo>
                    <a:pt x="7997" y="44228"/>
                  </a:lnTo>
                  <a:lnTo>
                    <a:pt x="4802" y="44965"/>
                  </a:lnTo>
                  <a:lnTo>
                    <a:pt x="0" y="36671"/>
                  </a:lnTo>
                  <a:lnTo>
                    <a:pt x="3007" y="36038"/>
                  </a:lnTo>
                  <a:lnTo>
                    <a:pt x="5919" y="35361"/>
                  </a:lnTo>
                  <a:lnTo>
                    <a:pt x="8735" y="34641"/>
                  </a:lnTo>
                  <a:lnTo>
                    <a:pt x="11455" y="33877"/>
                  </a:lnTo>
                  <a:lnTo>
                    <a:pt x="14079" y="33069"/>
                  </a:lnTo>
                  <a:lnTo>
                    <a:pt x="16606" y="32218"/>
                  </a:lnTo>
                  <a:lnTo>
                    <a:pt x="19038" y="31323"/>
                  </a:lnTo>
                  <a:lnTo>
                    <a:pt x="21374" y="30384"/>
                  </a:lnTo>
                  <a:lnTo>
                    <a:pt x="23613" y="29402"/>
                  </a:lnTo>
                  <a:lnTo>
                    <a:pt x="25757" y="28376"/>
                  </a:lnTo>
                  <a:lnTo>
                    <a:pt x="23949" y="26756"/>
                  </a:lnTo>
                  <a:lnTo>
                    <a:pt x="22194" y="25041"/>
                  </a:lnTo>
                  <a:lnTo>
                    <a:pt x="20492" y="23229"/>
                  </a:lnTo>
                  <a:lnTo>
                    <a:pt x="18842" y="21321"/>
                  </a:lnTo>
                  <a:lnTo>
                    <a:pt x="17244" y="19317"/>
                  </a:lnTo>
                  <a:lnTo>
                    <a:pt x="15698" y="17218"/>
                  </a:lnTo>
                  <a:lnTo>
                    <a:pt x="14205" y="15022"/>
                  </a:lnTo>
                  <a:lnTo>
                    <a:pt x="12765" y="12730"/>
                  </a:lnTo>
                  <a:lnTo>
                    <a:pt x="11376" y="103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0" name="pg1080"/>
            <p:cNvSpPr/>
            <p:nvPr/>
          </p:nvSpPr>
          <p:spPr>
            <a:xfrm>
              <a:off x="8022715" y="3395644"/>
              <a:ext cx="29686" cy="16152"/>
            </a:xfrm>
            <a:custGeom>
              <a:avLst/>
              <a:pathLst>
                <a:path w="29686" h="16152">
                  <a:moveTo>
                    <a:pt x="13969" y="16152"/>
                  </a:moveTo>
                  <a:lnTo>
                    <a:pt x="15934" y="14812"/>
                  </a:lnTo>
                  <a:lnTo>
                    <a:pt x="17811" y="13411"/>
                  </a:lnTo>
                  <a:lnTo>
                    <a:pt x="19601" y="11948"/>
                  </a:lnTo>
                  <a:lnTo>
                    <a:pt x="21304" y="10425"/>
                  </a:lnTo>
                  <a:lnTo>
                    <a:pt x="22919" y="8840"/>
                  </a:lnTo>
                  <a:lnTo>
                    <a:pt x="24447" y="7194"/>
                  </a:lnTo>
                  <a:lnTo>
                    <a:pt x="25888" y="5487"/>
                  </a:lnTo>
                  <a:lnTo>
                    <a:pt x="27241" y="3719"/>
                  </a:lnTo>
                  <a:lnTo>
                    <a:pt x="28507" y="1890"/>
                  </a:lnTo>
                  <a:lnTo>
                    <a:pt x="29686" y="0"/>
                  </a:lnTo>
                  <a:lnTo>
                    <a:pt x="0" y="0"/>
                  </a:lnTo>
                  <a:lnTo>
                    <a:pt x="1239" y="1968"/>
                  </a:lnTo>
                  <a:lnTo>
                    <a:pt x="2514" y="3859"/>
                  </a:lnTo>
                  <a:lnTo>
                    <a:pt x="3824" y="5670"/>
                  </a:lnTo>
                  <a:lnTo>
                    <a:pt x="5168" y="7404"/>
                  </a:lnTo>
                  <a:lnTo>
                    <a:pt x="6548" y="9058"/>
                  </a:lnTo>
                  <a:lnTo>
                    <a:pt x="7962" y="10634"/>
                  </a:lnTo>
                  <a:lnTo>
                    <a:pt x="9412" y="12132"/>
                  </a:lnTo>
                  <a:lnTo>
                    <a:pt x="10896" y="13550"/>
                  </a:lnTo>
                  <a:lnTo>
                    <a:pt x="12415" y="148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1" name="pg1081"/>
            <p:cNvSpPr/>
            <p:nvPr/>
          </p:nvSpPr>
          <p:spPr>
            <a:xfrm>
              <a:off x="8004816" y="3429259"/>
              <a:ext cx="64611" cy="55443"/>
            </a:xfrm>
            <a:custGeom>
              <a:avLst/>
              <a:pathLst>
                <a:path w="64611" h="55443">
                  <a:moveTo>
                    <a:pt x="6111" y="10477"/>
                  </a:moveTo>
                  <a:lnTo>
                    <a:pt x="27503" y="10477"/>
                  </a:lnTo>
                  <a:lnTo>
                    <a:pt x="27503" y="0"/>
                  </a:lnTo>
                  <a:lnTo>
                    <a:pt x="36234" y="0"/>
                  </a:lnTo>
                  <a:lnTo>
                    <a:pt x="36234" y="10477"/>
                  </a:lnTo>
                  <a:lnTo>
                    <a:pt x="59809" y="10477"/>
                  </a:lnTo>
                  <a:lnTo>
                    <a:pt x="59809" y="18335"/>
                  </a:lnTo>
                  <a:lnTo>
                    <a:pt x="36234" y="18335"/>
                  </a:lnTo>
                  <a:lnTo>
                    <a:pt x="36234" y="29249"/>
                  </a:lnTo>
                  <a:lnTo>
                    <a:pt x="64611" y="29249"/>
                  </a:lnTo>
                  <a:lnTo>
                    <a:pt x="64611" y="37544"/>
                  </a:lnTo>
                  <a:lnTo>
                    <a:pt x="36234" y="37544"/>
                  </a:lnTo>
                  <a:lnTo>
                    <a:pt x="36234" y="55443"/>
                  </a:lnTo>
                  <a:lnTo>
                    <a:pt x="27503" y="55443"/>
                  </a:lnTo>
                  <a:lnTo>
                    <a:pt x="27503" y="37544"/>
                  </a:lnTo>
                  <a:lnTo>
                    <a:pt x="0" y="37544"/>
                  </a:lnTo>
                  <a:lnTo>
                    <a:pt x="0" y="29249"/>
                  </a:lnTo>
                  <a:lnTo>
                    <a:pt x="27503" y="29249"/>
                  </a:lnTo>
                  <a:lnTo>
                    <a:pt x="27503" y="18335"/>
                  </a:lnTo>
                  <a:lnTo>
                    <a:pt x="6111" y="183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2" name="pg1082"/>
            <p:cNvSpPr/>
            <p:nvPr/>
          </p:nvSpPr>
          <p:spPr>
            <a:xfrm>
              <a:off x="8082524" y="3386040"/>
              <a:ext cx="34925" cy="82073"/>
            </a:xfrm>
            <a:custGeom>
              <a:avLst/>
              <a:pathLst>
                <a:path w="34925" h="82073">
                  <a:moveTo>
                    <a:pt x="1309" y="24010"/>
                  </a:moveTo>
                  <a:lnTo>
                    <a:pt x="13970" y="24010"/>
                  </a:lnTo>
                  <a:lnTo>
                    <a:pt x="13970" y="0"/>
                  </a:lnTo>
                  <a:lnTo>
                    <a:pt x="22264" y="0"/>
                  </a:lnTo>
                  <a:lnTo>
                    <a:pt x="22264" y="24010"/>
                  </a:lnTo>
                  <a:lnTo>
                    <a:pt x="34925" y="24010"/>
                  </a:lnTo>
                  <a:lnTo>
                    <a:pt x="34925" y="32305"/>
                  </a:lnTo>
                  <a:lnTo>
                    <a:pt x="22264" y="32305"/>
                  </a:lnTo>
                  <a:lnTo>
                    <a:pt x="22264" y="66794"/>
                  </a:lnTo>
                  <a:lnTo>
                    <a:pt x="33178" y="62428"/>
                  </a:lnTo>
                  <a:lnTo>
                    <a:pt x="34488" y="70286"/>
                  </a:lnTo>
                  <a:lnTo>
                    <a:pt x="31489" y="71661"/>
                  </a:lnTo>
                  <a:lnTo>
                    <a:pt x="28428" y="72993"/>
                  </a:lnTo>
                  <a:lnTo>
                    <a:pt x="25307" y="74281"/>
                  </a:lnTo>
                  <a:lnTo>
                    <a:pt x="22124" y="75525"/>
                  </a:lnTo>
                  <a:lnTo>
                    <a:pt x="18881" y="76725"/>
                  </a:lnTo>
                  <a:lnTo>
                    <a:pt x="15576" y="77882"/>
                  </a:lnTo>
                  <a:lnTo>
                    <a:pt x="12210" y="78995"/>
                  </a:lnTo>
                  <a:lnTo>
                    <a:pt x="8783" y="80065"/>
                  </a:lnTo>
                  <a:lnTo>
                    <a:pt x="5295" y="81091"/>
                  </a:lnTo>
                  <a:lnTo>
                    <a:pt x="1746" y="82073"/>
                  </a:lnTo>
                  <a:lnTo>
                    <a:pt x="0" y="73342"/>
                  </a:lnTo>
                  <a:lnTo>
                    <a:pt x="1475" y="72988"/>
                  </a:lnTo>
                  <a:lnTo>
                    <a:pt x="2933" y="72626"/>
                  </a:lnTo>
                  <a:lnTo>
                    <a:pt x="4374" y="72255"/>
                  </a:lnTo>
                  <a:lnTo>
                    <a:pt x="5797" y="71875"/>
                  </a:lnTo>
                  <a:lnTo>
                    <a:pt x="7203" y="71487"/>
                  </a:lnTo>
                  <a:lnTo>
                    <a:pt x="8591" y="71089"/>
                  </a:lnTo>
                  <a:lnTo>
                    <a:pt x="9962" y="70683"/>
                  </a:lnTo>
                  <a:lnTo>
                    <a:pt x="11315" y="70269"/>
                  </a:lnTo>
                  <a:lnTo>
                    <a:pt x="12651" y="69845"/>
                  </a:lnTo>
                  <a:lnTo>
                    <a:pt x="13970" y="69413"/>
                  </a:lnTo>
                  <a:lnTo>
                    <a:pt x="13970" y="32305"/>
                  </a:lnTo>
                  <a:lnTo>
                    <a:pt x="1309" y="3230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3" name="pg1083"/>
            <p:cNvSpPr/>
            <p:nvPr/>
          </p:nvSpPr>
          <p:spPr>
            <a:xfrm>
              <a:off x="8123561" y="3383857"/>
              <a:ext cx="54133" cy="18772"/>
            </a:xfrm>
            <a:custGeom>
              <a:avLst/>
              <a:pathLst>
                <a:path w="54133" h="18772">
                  <a:moveTo>
                    <a:pt x="0" y="10477"/>
                  </a:moveTo>
                  <a:lnTo>
                    <a:pt x="21828" y="10477"/>
                  </a:lnTo>
                  <a:lnTo>
                    <a:pt x="21561" y="9613"/>
                  </a:lnTo>
                  <a:lnTo>
                    <a:pt x="21286" y="8766"/>
                  </a:lnTo>
                  <a:lnTo>
                    <a:pt x="21003" y="7936"/>
                  </a:lnTo>
                  <a:lnTo>
                    <a:pt x="20710" y="7124"/>
                  </a:lnTo>
                  <a:lnTo>
                    <a:pt x="20409" y="6330"/>
                  </a:lnTo>
                  <a:lnTo>
                    <a:pt x="20099" y="5553"/>
                  </a:lnTo>
                  <a:lnTo>
                    <a:pt x="19780" y="4793"/>
                  </a:lnTo>
                  <a:lnTo>
                    <a:pt x="19453" y="4051"/>
                  </a:lnTo>
                  <a:lnTo>
                    <a:pt x="19117" y="3326"/>
                  </a:lnTo>
                  <a:lnTo>
                    <a:pt x="18772" y="2619"/>
                  </a:lnTo>
                  <a:lnTo>
                    <a:pt x="27066" y="0"/>
                  </a:lnTo>
                  <a:lnTo>
                    <a:pt x="27582" y="969"/>
                  </a:lnTo>
                  <a:lnTo>
                    <a:pt x="28079" y="1955"/>
                  </a:lnTo>
                  <a:lnTo>
                    <a:pt x="28559" y="2959"/>
                  </a:lnTo>
                  <a:lnTo>
                    <a:pt x="29022" y="3981"/>
                  </a:lnTo>
                  <a:lnTo>
                    <a:pt x="29467" y="5020"/>
                  </a:lnTo>
                  <a:lnTo>
                    <a:pt x="29895" y="6076"/>
                  </a:lnTo>
                  <a:lnTo>
                    <a:pt x="30306" y="7150"/>
                  </a:lnTo>
                  <a:lnTo>
                    <a:pt x="30699" y="8242"/>
                  </a:lnTo>
                  <a:lnTo>
                    <a:pt x="31074" y="9351"/>
                  </a:lnTo>
                  <a:lnTo>
                    <a:pt x="31432" y="10477"/>
                  </a:lnTo>
                  <a:lnTo>
                    <a:pt x="54133" y="10477"/>
                  </a:lnTo>
                  <a:lnTo>
                    <a:pt x="54133" y="18772"/>
                  </a:lnTo>
                  <a:lnTo>
                    <a:pt x="0" y="187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4" name="pg1084"/>
            <p:cNvSpPr/>
            <p:nvPr/>
          </p:nvSpPr>
          <p:spPr>
            <a:xfrm>
              <a:off x="8119632" y="3406121"/>
              <a:ext cx="63738" cy="28376"/>
            </a:xfrm>
            <a:custGeom>
              <a:avLst/>
              <a:pathLst>
                <a:path w="63738" h="28376">
                  <a:moveTo>
                    <a:pt x="44092" y="0"/>
                  </a:moveTo>
                  <a:lnTo>
                    <a:pt x="53260" y="2619"/>
                  </a:lnTo>
                  <a:lnTo>
                    <a:pt x="52557" y="4601"/>
                  </a:lnTo>
                  <a:lnTo>
                    <a:pt x="51846" y="6530"/>
                  </a:lnTo>
                  <a:lnTo>
                    <a:pt x="51125" y="8408"/>
                  </a:lnTo>
                  <a:lnTo>
                    <a:pt x="50396" y="10233"/>
                  </a:lnTo>
                  <a:lnTo>
                    <a:pt x="49658" y="12005"/>
                  </a:lnTo>
                  <a:lnTo>
                    <a:pt x="48912" y="13725"/>
                  </a:lnTo>
                  <a:lnTo>
                    <a:pt x="48157" y="15393"/>
                  </a:lnTo>
                  <a:lnTo>
                    <a:pt x="47393" y="17008"/>
                  </a:lnTo>
                  <a:lnTo>
                    <a:pt x="46620" y="18571"/>
                  </a:lnTo>
                  <a:lnTo>
                    <a:pt x="45839" y="20081"/>
                  </a:lnTo>
                  <a:lnTo>
                    <a:pt x="63738" y="20081"/>
                  </a:lnTo>
                  <a:lnTo>
                    <a:pt x="63738" y="28376"/>
                  </a:lnTo>
                  <a:lnTo>
                    <a:pt x="0" y="28376"/>
                  </a:lnTo>
                  <a:lnTo>
                    <a:pt x="0" y="20081"/>
                  </a:lnTo>
                  <a:lnTo>
                    <a:pt x="36671" y="20081"/>
                  </a:lnTo>
                  <a:lnTo>
                    <a:pt x="37531" y="18152"/>
                  </a:lnTo>
                  <a:lnTo>
                    <a:pt x="38365" y="16205"/>
                  </a:lnTo>
                  <a:lnTo>
                    <a:pt x="39172" y="14240"/>
                  </a:lnTo>
                  <a:lnTo>
                    <a:pt x="39954" y="12258"/>
                  </a:lnTo>
                  <a:lnTo>
                    <a:pt x="40709" y="10259"/>
                  </a:lnTo>
                  <a:lnTo>
                    <a:pt x="41438" y="8242"/>
                  </a:lnTo>
                  <a:lnTo>
                    <a:pt x="42141" y="6207"/>
                  </a:lnTo>
                  <a:lnTo>
                    <a:pt x="42818" y="4156"/>
                  </a:lnTo>
                  <a:lnTo>
                    <a:pt x="43468" y="20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5" name="pg1085"/>
            <p:cNvSpPr/>
            <p:nvPr/>
          </p:nvSpPr>
          <p:spPr>
            <a:xfrm>
              <a:off x="8128364" y="3406558"/>
              <a:ext cx="15279" cy="17462"/>
            </a:xfrm>
            <a:custGeom>
              <a:avLst/>
              <a:pathLst>
                <a:path w="15279" h="17462">
                  <a:moveTo>
                    <a:pt x="7858" y="0"/>
                  </a:moveTo>
                  <a:lnTo>
                    <a:pt x="8796" y="1327"/>
                  </a:lnTo>
                  <a:lnTo>
                    <a:pt x="9691" y="2689"/>
                  </a:lnTo>
                  <a:lnTo>
                    <a:pt x="10542" y="4086"/>
                  </a:lnTo>
                  <a:lnTo>
                    <a:pt x="11350" y="5518"/>
                  </a:lnTo>
                  <a:lnTo>
                    <a:pt x="12114" y="6985"/>
                  </a:lnTo>
                  <a:lnTo>
                    <a:pt x="12834" y="8486"/>
                  </a:lnTo>
                  <a:lnTo>
                    <a:pt x="13511" y="10023"/>
                  </a:lnTo>
                  <a:lnTo>
                    <a:pt x="14144" y="11595"/>
                  </a:lnTo>
                  <a:lnTo>
                    <a:pt x="14733" y="13201"/>
                  </a:lnTo>
                  <a:lnTo>
                    <a:pt x="15279" y="14843"/>
                  </a:lnTo>
                  <a:lnTo>
                    <a:pt x="6985" y="17462"/>
                  </a:lnTo>
                  <a:lnTo>
                    <a:pt x="6522" y="15821"/>
                  </a:lnTo>
                  <a:lnTo>
                    <a:pt x="6007" y="14214"/>
                  </a:lnTo>
                  <a:lnTo>
                    <a:pt x="5439" y="12642"/>
                  </a:lnTo>
                  <a:lnTo>
                    <a:pt x="4819" y="11106"/>
                  </a:lnTo>
                  <a:lnTo>
                    <a:pt x="4147" y="9604"/>
                  </a:lnTo>
                  <a:lnTo>
                    <a:pt x="3422" y="8137"/>
                  </a:lnTo>
                  <a:lnTo>
                    <a:pt x="2645" y="6705"/>
                  </a:lnTo>
                  <a:lnTo>
                    <a:pt x="1816" y="5308"/>
                  </a:lnTo>
                  <a:lnTo>
                    <a:pt x="934" y="3946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6" name="pg1086"/>
            <p:cNvSpPr/>
            <p:nvPr/>
          </p:nvSpPr>
          <p:spPr>
            <a:xfrm>
              <a:off x="8124434" y="3444976"/>
              <a:ext cx="51514" cy="39727"/>
            </a:xfrm>
            <a:custGeom>
              <a:avLst/>
              <a:pathLst>
                <a:path w="51514" h="39727">
                  <a:moveTo>
                    <a:pt x="51514" y="0"/>
                  </a:moveTo>
                  <a:lnTo>
                    <a:pt x="51514" y="39727"/>
                  </a:lnTo>
                  <a:lnTo>
                    <a:pt x="42783" y="39727"/>
                  </a:lnTo>
                  <a:lnTo>
                    <a:pt x="42783" y="35361"/>
                  </a:lnTo>
                  <a:lnTo>
                    <a:pt x="9167" y="35361"/>
                  </a:lnTo>
                  <a:lnTo>
                    <a:pt x="9167" y="39727"/>
                  </a:lnTo>
                  <a:lnTo>
                    <a:pt x="0" y="397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7" name="pg1087"/>
            <p:cNvSpPr/>
            <p:nvPr/>
          </p:nvSpPr>
          <p:spPr>
            <a:xfrm>
              <a:off x="8133602" y="3453270"/>
              <a:ext cx="33615" cy="18772"/>
            </a:xfrm>
            <a:custGeom>
              <a:avLst/>
              <a:pathLst>
                <a:path w="33615" h="18772">
                  <a:moveTo>
                    <a:pt x="0" y="18772"/>
                  </a:moveTo>
                  <a:lnTo>
                    <a:pt x="33615" y="18772"/>
                  </a:lnTo>
                  <a:lnTo>
                    <a:pt x="336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8" name="pg1088"/>
            <p:cNvSpPr/>
            <p:nvPr/>
          </p:nvSpPr>
          <p:spPr>
            <a:xfrm>
              <a:off x="8196031" y="3384293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9" name="pg1089"/>
            <p:cNvSpPr/>
            <p:nvPr/>
          </p:nvSpPr>
          <p:spPr>
            <a:xfrm>
              <a:off x="8196467" y="3408741"/>
              <a:ext cx="40600" cy="75961"/>
            </a:xfrm>
            <a:custGeom>
              <a:avLst/>
              <a:pathLst>
                <a:path w="40600" h="75961">
                  <a:moveTo>
                    <a:pt x="32305" y="0"/>
                  </a:moveTo>
                  <a:lnTo>
                    <a:pt x="40600" y="0"/>
                  </a:lnTo>
                  <a:lnTo>
                    <a:pt x="40600" y="75961"/>
                  </a:lnTo>
                  <a:lnTo>
                    <a:pt x="32305" y="75961"/>
                  </a:lnTo>
                  <a:lnTo>
                    <a:pt x="32305" y="55880"/>
                  </a:lnTo>
                  <a:lnTo>
                    <a:pt x="0" y="55880"/>
                  </a:lnTo>
                  <a:lnTo>
                    <a:pt x="0" y="48021"/>
                  </a:lnTo>
                  <a:lnTo>
                    <a:pt x="32305" y="48021"/>
                  </a:lnTo>
                  <a:lnTo>
                    <a:pt x="32305" y="36671"/>
                  </a:lnTo>
                  <a:lnTo>
                    <a:pt x="5238" y="36671"/>
                  </a:lnTo>
                  <a:lnTo>
                    <a:pt x="5238" y="28813"/>
                  </a:lnTo>
                  <a:lnTo>
                    <a:pt x="32305" y="28813"/>
                  </a:lnTo>
                  <a:lnTo>
                    <a:pt x="32305" y="17462"/>
                  </a:lnTo>
                  <a:lnTo>
                    <a:pt x="2619" y="17462"/>
                  </a:lnTo>
                  <a:lnTo>
                    <a:pt x="2619" y="9604"/>
                  </a:lnTo>
                  <a:lnTo>
                    <a:pt x="32305" y="96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0" name="pg1090"/>
            <p:cNvSpPr/>
            <p:nvPr/>
          </p:nvSpPr>
          <p:spPr>
            <a:xfrm>
              <a:off x="8252347" y="3408741"/>
              <a:ext cx="41909" cy="75961"/>
            </a:xfrm>
            <a:custGeom>
              <a:avLst/>
              <a:pathLst>
                <a:path w="41909" h="75961">
                  <a:moveTo>
                    <a:pt x="0" y="0"/>
                  </a:moveTo>
                  <a:lnTo>
                    <a:pt x="8294" y="0"/>
                  </a:lnTo>
                  <a:lnTo>
                    <a:pt x="8294" y="9604"/>
                  </a:lnTo>
                  <a:lnTo>
                    <a:pt x="39290" y="9604"/>
                  </a:lnTo>
                  <a:lnTo>
                    <a:pt x="39290" y="17462"/>
                  </a:lnTo>
                  <a:lnTo>
                    <a:pt x="8294" y="17462"/>
                  </a:lnTo>
                  <a:lnTo>
                    <a:pt x="8294" y="28813"/>
                  </a:lnTo>
                  <a:lnTo>
                    <a:pt x="36671" y="28813"/>
                  </a:lnTo>
                  <a:lnTo>
                    <a:pt x="36671" y="36671"/>
                  </a:lnTo>
                  <a:lnTo>
                    <a:pt x="8294" y="36671"/>
                  </a:lnTo>
                  <a:lnTo>
                    <a:pt x="8294" y="48021"/>
                  </a:lnTo>
                  <a:lnTo>
                    <a:pt x="41909" y="48021"/>
                  </a:lnTo>
                  <a:lnTo>
                    <a:pt x="41909" y="55880"/>
                  </a:lnTo>
                  <a:lnTo>
                    <a:pt x="8294" y="55880"/>
                  </a:lnTo>
                  <a:lnTo>
                    <a:pt x="8294" y="75961"/>
                  </a:lnTo>
                  <a:lnTo>
                    <a:pt x="0" y="759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1" name="pg1091"/>
            <p:cNvSpPr/>
            <p:nvPr/>
          </p:nvSpPr>
          <p:spPr>
            <a:xfrm>
              <a:off x="8305608" y="3383420"/>
              <a:ext cx="100409" cy="101282"/>
            </a:xfrm>
            <a:custGeom>
              <a:avLst/>
              <a:pathLst>
                <a:path w="100409" h="101282">
                  <a:moveTo>
                    <a:pt x="53697" y="0"/>
                  </a:moveTo>
                  <a:lnTo>
                    <a:pt x="54295" y="615"/>
                  </a:lnTo>
                  <a:lnTo>
                    <a:pt x="54867" y="1239"/>
                  </a:lnTo>
                  <a:lnTo>
                    <a:pt x="55412" y="1872"/>
                  </a:lnTo>
                  <a:lnTo>
                    <a:pt x="55932" y="2514"/>
                  </a:lnTo>
                  <a:lnTo>
                    <a:pt x="56425" y="3165"/>
                  </a:lnTo>
                  <a:lnTo>
                    <a:pt x="56892" y="3824"/>
                  </a:lnTo>
                  <a:lnTo>
                    <a:pt x="57333" y="4492"/>
                  </a:lnTo>
                  <a:lnTo>
                    <a:pt x="57748" y="5168"/>
                  </a:lnTo>
                  <a:lnTo>
                    <a:pt x="58137" y="5854"/>
                  </a:lnTo>
                  <a:lnTo>
                    <a:pt x="58499" y="6548"/>
                  </a:lnTo>
                  <a:lnTo>
                    <a:pt x="100409" y="6548"/>
                  </a:lnTo>
                  <a:lnTo>
                    <a:pt x="100409" y="14406"/>
                  </a:lnTo>
                  <a:lnTo>
                    <a:pt x="17462" y="14406"/>
                  </a:lnTo>
                  <a:lnTo>
                    <a:pt x="17462" y="49331"/>
                  </a:lnTo>
                  <a:lnTo>
                    <a:pt x="17366" y="55194"/>
                  </a:lnTo>
                  <a:lnTo>
                    <a:pt x="17078" y="60909"/>
                  </a:lnTo>
                  <a:lnTo>
                    <a:pt x="16598" y="66475"/>
                  </a:lnTo>
                  <a:lnTo>
                    <a:pt x="15925" y="71893"/>
                  </a:lnTo>
                  <a:lnTo>
                    <a:pt x="15061" y="77162"/>
                  </a:lnTo>
                  <a:lnTo>
                    <a:pt x="14004" y="82283"/>
                  </a:lnTo>
                  <a:lnTo>
                    <a:pt x="12756" y="87255"/>
                  </a:lnTo>
                  <a:lnTo>
                    <a:pt x="11315" y="92079"/>
                  </a:lnTo>
                  <a:lnTo>
                    <a:pt x="9682" y="96755"/>
                  </a:lnTo>
                  <a:lnTo>
                    <a:pt x="7858" y="101282"/>
                  </a:lnTo>
                  <a:lnTo>
                    <a:pt x="0" y="96480"/>
                  </a:lnTo>
                  <a:lnTo>
                    <a:pt x="1741" y="91822"/>
                  </a:lnTo>
                  <a:lnTo>
                    <a:pt x="3300" y="87102"/>
                  </a:lnTo>
                  <a:lnTo>
                    <a:pt x="4675" y="82322"/>
                  </a:lnTo>
                  <a:lnTo>
                    <a:pt x="5867" y="77481"/>
                  </a:lnTo>
                  <a:lnTo>
                    <a:pt x="6875" y="72578"/>
                  </a:lnTo>
                  <a:lnTo>
                    <a:pt x="7700" y="67614"/>
                  </a:lnTo>
                  <a:lnTo>
                    <a:pt x="8342" y="62589"/>
                  </a:lnTo>
                  <a:lnTo>
                    <a:pt x="8801" y="57504"/>
                  </a:lnTo>
                  <a:lnTo>
                    <a:pt x="9076" y="52356"/>
                  </a:lnTo>
                  <a:lnTo>
                    <a:pt x="9167" y="47148"/>
                  </a:lnTo>
                  <a:lnTo>
                    <a:pt x="9167" y="6548"/>
                  </a:lnTo>
                  <a:lnTo>
                    <a:pt x="48458" y="6548"/>
                  </a:lnTo>
                  <a:lnTo>
                    <a:pt x="48192" y="6116"/>
                  </a:lnTo>
                  <a:lnTo>
                    <a:pt x="47917" y="5692"/>
                  </a:lnTo>
                  <a:lnTo>
                    <a:pt x="47633" y="5278"/>
                  </a:lnTo>
                  <a:lnTo>
                    <a:pt x="47340" y="4872"/>
                  </a:lnTo>
                  <a:lnTo>
                    <a:pt x="47039" y="4474"/>
                  </a:lnTo>
                  <a:lnTo>
                    <a:pt x="46729" y="4086"/>
                  </a:lnTo>
                  <a:lnTo>
                    <a:pt x="46410" y="3706"/>
                  </a:lnTo>
                  <a:lnTo>
                    <a:pt x="46083" y="3335"/>
                  </a:lnTo>
                  <a:lnTo>
                    <a:pt x="45747" y="2972"/>
                  </a:lnTo>
                  <a:lnTo>
                    <a:pt x="45402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2" name="pg1092"/>
            <p:cNvSpPr/>
            <p:nvPr/>
          </p:nvSpPr>
          <p:spPr>
            <a:xfrm>
              <a:off x="8320451" y="3394334"/>
              <a:ext cx="87312" cy="90368"/>
            </a:xfrm>
            <a:custGeom>
              <a:avLst/>
              <a:pathLst>
                <a:path w="87312" h="90368">
                  <a:moveTo>
                    <a:pt x="10914" y="13096"/>
                  </a:moveTo>
                  <a:lnTo>
                    <a:pt x="38854" y="13096"/>
                  </a:lnTo>
                  <a:lnTo>
                    <a:pt x="38854" y="0"/>
                  </a:lnTo>
                  <a:lnTo>
                    <a:pt x="47585" y="0"/>
                  </a:lnTo>
                  <a:lnTo>
                    <a:pt x="47585" y="13096"/>
                  </a:lnTo>
                  <a:lnTo>
                    <a:pt x="78144" y="13096"/>
                  </a:lnTo>
                  <a:lnTo>
                    <a:pt x="78144" y="27940"/>
                  </a:lnTo>
                  <a:lnTo>
                    <a:pt x="87312" y="27940"/>
                  </a:lnTo>
                  <a:lnTo>
                    <a:pt x="87312" y="35798"/>
                  </a:lnTo>
                  <a:lnTo>
                    <a:pt x="78144" y="35798"/>
                  </a:lnTo>
                  <a:lnTo>
                    <a:pt x="78144" y="51077"/>
                  </a:lnTo>
                  <a:lnTo>
                    <a:pt x="47585" y="51077"/>
                  </a:lnTo>
                  <a:lnTo>
                    <a:pt x="47585" y="55006"/>
                  </a:lnTo>
                  <a:lnTo>
                    <a:pt x="48558" y="56133"/>
                  </a:lnTo>
                  <a:lnTo>
                    <a:pt x="49558" y="57242"/>
                  </a:lnTo>
                  <a:lnTo>
                    <a:pt x="50584" y="58333"/>
                  </a:lnTo>
                  <a:lnTo>
                    <a:pt x="51636" y="59407"/>
                  </a:lnTo>
                  <a:lnTo>
                    <a:pt x="52714" y="60463"/>
                  </a:lnTo>
                  <a:lnTo>
                    <a:pt x="53819" y="61502"/>
                  </a:lnTo>
                  <a:lnTo>
                    <a:pt x="54950" y="62524"/>
                  </a:lnTo>
                  <a:lnTo>
                    <a:pt x="56107" y="63528"/>
                  </a:lnTo>
                  <a:lnTo>
                    <a:pt x="57290" y="64515"/>
                  </a:lnTo>
                  <a:lnTo>
                    <a:pt x="58499" y="65484"/>
                  </a:lnTo>
                  <a:lnTo>
                    <a:pt x="60053" y="64497"/>
                  </a:lnTo>
                  <a:lnTo>
                    <a:pt x="61572" y="63458"/>
                  </a:lnTo>
                  <a:lnTo>
                    <a:pt x="63057" y="62367"/>
                  </a:lnTo>
                  <a:lnTo>
                    <a:pt x="64506" y="61223"/>
                  </a:lnTo>
                  <a:lnTo>
                    <a:pt x="65920" y="60027"/>
                  </a:lnTo>
                  <a:lnTo>
                    <a:pt x="67300" y="58778"/>
                  </a:lnTo>
                  <a:lnTo>
                    <a:pt x="68645" y="57477"/>
                  </a:lnTo>
                  <a:lnTo>
                    <a:pt x="69954" y="56124"/>
                  </a:lnTo>
                  <a:lnTo>
                    <a:pt x="71229" y="54718"/>
                  </a:lnTo>
                  <a:lnTo>
                    <a:pt x="72469" y="53260"/>
                  </a:lnTo>
                  <a:lnTo>
                    <a:pt x="79890" y="58935"/>
                  </a:lnTo>
                  <a:lnTo>
                    <a:pt x="78725" y="60228"/>
                  </a:lnTo>
                  <a:lnTo>
                    <a:pt x="77498" y="61485"/>
                  </a:lnTo>
                  <a:lnTo>
                    <a:pt x="76210" y="62707"/>
                  </a:lnTo>
                  <a:lnTo>
                    <a:pt x="74861" y="63895"/>
                  </a:lnTo>
                  <a:lnTo>
                    <a:pt x="73451" y="65047"/>
                  </a:lnTo>
                  <a:lnTo>
                    <a:pt x="71980" y="66165"/>
                  </a:lnTo>
                  <a:lnTo>
                    <a:pt x="70448" y="67248"/>
                  </a:lnTo>
                  <a:lnTo>
                    <a:pt x="68854" y="68295"/>
                  </a:lnTo>
                  <a:lnTo>
                    <a:pt x="67200" y="69308"/>
                  </a:lnTo>
                  <a:lnTo>
                    <a:pt x="65484" y="70286"/>
                  </a:lnTo>
                  <a:lnTo>
                    <a:pt x="67344" y="71399"/>
                  </a:lnTo>
                  <a:lnTo>
                    <a:pt x="69256" y="72469"/>
                  </a:lnTo>
                  <a:lnTo>
                    <a:pt x="71220" y="73495"/>
                  </a:lnTo>
                  <a:lnTo>
                    <a:pt x="73237" y="74477"/>
                  </a:lnTo>
                  <a:lnTo>
                    <a:pt x="75307" y="75416"/>
                  </a:lnTo>
                  <a:lnTo>
                    <a:pt x="77428" y="76311"/>
                  </a:lnTo>
                  <a:lnTo>
                    <a:pt x="79602" y="77162"/>
                  </a:lnTo>
                  <a:lnTo>
                    <a:pt x="81829" y="77970"/>
                  </a:lnTo>
                  <a:lnTo>
                    <a:pt x="84108" y="78734"/>
                  </a:lnTo>
                  <a:lnTo>
                    <a:pt x="86439" y="79454"/>
                  </a:lnTo>
                  <a:lnTo>
                    <a:pt x="82073" y="88185"/>
                  </a:lnTo>
                  <a:lnTo>
                    <a:pt x="77878" y="86544"/>
                  </a:lnTo>
                  <a:lnTo>
                    <a:pt x="73848" y="84762"/>
                  </a:lnTo>
                  <a:lnTo>
                    <a:pt x="69985" y="82842"/>
                  </a:lnTo>
                  <a:lnTo>
                    <a:pt x="66287" y="80781"/>
                  </a:lnTo>
                  <a:lnTo>
                    <a:pt x="62755" y="78581"/>
                  </a:lnTo>
                  <a:lnTo>
                    <a:pt x="59389" y="76241"/>
                  </a:lnTo>
                  <a:lnTo>
                    <a:pt x="56189" y="73761"/>
                  </a:lnTo>
                  <a:lnTo>
                    <a:pt x="53155" y="71142"/>
                  </a:lnTo>
                  <a:lnTo>
                    <a:pt x="50287" y="68383"/>
                  </a:lnTo>
                  <a:lnTo>
                    <a:pt x="47585" y="65484"/>
                  </a:lnTo>
                  <a:lnTo>
                    <a:pt x="47585" y="79454"/>
                  </a:lnTo>
                  <a:lnTo>
                    <a:pt x="47565" y="80639"/>
                  </a:lnTo>
                  <a:lnTo>
                    <a:pt x="47506" y="81750"/>
                  </a:lnTo>
                  <a:lnTo>
                    <a:pt x="47408" y="82787"/>
                  </a:lnTo>
                  <a:lnTo>
                    <a:pt x="47270" y="83750"/>
                  </a:lnTo>
                  <a:lnTo>
                    <a:pt x="47094" y="84638"/>
                  </a:lnTo>
                  <a:lnTo>
                    <a:pt x="46878" y="85452"/>
                  </a:lnTo>
                  <a:lnTo>
                    <a:pt x="46622" y="86192"/>
                  </a:lnTo>
                  <a:lnTo>
                    <a:pt x="46328" y="86858"/>
                  </a:lnTo>
                  <a:lnTo>
                    <a:pt x="45994" y="87450"/>
                  </a:lnTo>
                  <a:lnTo>
                    <a:pt x="45620" y="87967"/>
                  </a:lnTo>
                  <a:lnTo>
                    <a:pt x="45182" y="88423"/>
                  </a:lnTo>
                  <a:lnTo>
                    <a:pt x="44651" y="88831"/>
                  </a:lnTo>
                  <a:lnTo>
                    <a:pt x="44029" y="89191"/>
                  </a:lnTo>
                  <a:lnTo>
                    <a:pt x="43315" y="89504"/>
                  </a:lnTo>
                  <a:lnTo>
                    <a:pt x="42510" y="89768"/>
                  </a:lnTo>
                  <a:lnTo>
                    <a:pt x="41613" y="89984"/>
                  </a:lnTo>
                  <a:lnTo>
                    <a:pt x="40624" y="90152"/>
                  </a:lnTo>
                  <a:lnTo>
                    <a:pt x="39543" y="90272"/>
                  </a:lnTo>
                  <a:lnTo>
                    <a:pt x="38371" y="90344"/>
                  </a:lnTo>
                  <a:lnTo>
                    <a:pt x="37107" y="90368"/>
                  </a:lnTo>
                  <a:lnTo>
                    <a:pt x="35811" y="90359"/>
                  </a:lnTo>
                  <a:lnTo>
                    <a:pt x="34540" y="90333"/>
                  </a:lnTo>
                  <a:lnTo>
                    <a:pt x="33296" y="90289"/>
                  </a:lnTo>
                  <a:lnTo>
                    <a:pt x="32078" y="90228"/>
                  </a:lnTo>
                  <a:lnTo>
                    <a:pt x="30886" y="90150"/>
                  </a:lnTo>
                  <a:lnTo>
                    <a:pt x="29721" y="90054"/>
                  </a:lnTo>
                  <a:lnTo>
                    <a:pt x="28581" y="89940"/>
                  </a:lnTo>
                  <a:lnTo>
                    <a:pt x="27468" y="89809"/>
                  </a:lnTo>
                  <a:lnTo>
                    <a:pt x="26381" y="89661"/>
                  </a:lnTo>
                  <a:lnTo>
                    <a:pt x="25320" y="89495"/>
                  </a:lnTo>
                  <a:lnTo>
                    <a:pt x="23574" y="80764"/>
                  </a:lnTo>
                  <a:lnTo>
                    <a:pt x="24967" y="81012"/>
                  </a:lnTo>
                  <a:lnTo>
                    <a:pt x="26350" y="81235"/>
                  </a:lnTo>
                  <a:lnTo>
                    <a:pt x="27726" y="81432"/>
                  </a:lnTo>
                  <a:lnTo>
                    <a:pt x="29092" y="81602"/>
                  </a:lnTo>
                  <a:lnTo>
                    <a:pt x="30450" y="81746"/>
                  </a:lnTo>
                  <a:lnTo>
                    <a:pt x="31799" y="81864"/>
                  </a:lnTo>
                  <a:lnTo>
                    <a:pt x="33139" y="81955"/>
                  </a:lnTo>
                  <a:lnTo>
                    <a:pt x="34470" y="82021"/>
                  </a:lnTo>
                  <a:lnTo>
                    <a:pt x="35793" y="82060"/>
                  </a:lnTo>
                  <a:lnTo>
                    <a:pt x="37107" y="82073"/>
                  </a:lnTo>
                  <a:lnTo>
                    <a:pt x="37439" y="82034"/>
                  </a:lnTo>
                  <a:lnTo>
                    <a:pt x="37736" y="81916"/>
                  </a:lnTo>
                  <a:lnTo>
                    <a:pt x="37998" y="81720"/>
                  </a:lnTo>
                  <a:lnTo>
                    <a:pt x="38225" y="81445"/>
                  </a:lnTo>
                  <a:lnTo>
                    <a:pt x="38417" y="81091"/>
                  </a:lnTo>
                  <a:lnTo>
                    <a:pt x="38574" y="80659"/>
                  </a:lnTo>
                  <a:lnTo>
                    <a:pt x="38696" y="80148"/>
                  </a:lnTo>
                  <a:lnTo>
                    <a:pt x="38784" y="79559"/>
                  </a:lnTo>
                  <a:lnTo>
                    <a:pt x="38836" y="78891"/>
                  </a:lnTo>
                  <a:lnTo>
                    <a:pt x="38854" y="78144"/>
                  </a:lnTo>
                  <a:lnTo>
                    <a:pt x="38854" y="69850"/>
                  </a:lnTo>
                  <a:lnTo>
                    <a:pt x="35134" y="71722"/>
                  </a:lnTo>
                  <a:lnTo>
                    <a:pt x="31484" y="73499"/>
                  </a:lnTo>
                  <a:lnTo>
                    <a:pt x="27905" y="75180"/>
                  </a:lnTo>
                  <a:lnTo>
                    <a:pt x="24395" y="76765"/>
                  </a:lnTo>
                  <a:lnTo>
                    <a:pt x="20955" y="78253"/>
                  </a:lnTo>
                  <a:lnTo>
                    <a:pt x="17584" y="79646"/>
                  </a:lnTo>
                  <a:lnTo>
                    <a:pt x="14284" y="80943"/>
                  </a:lnTo>
                  <a:lnTo>
                    <a:pt x="11053" y="82143"/>
                  </a:lnTo>
                  <a:lnTo>
                    <a:pt x="7893" y="83248"/>
                  </a:lnTo>
                  <a:lnTo>
                    <a:pt x="4802" y="84256"/>
                  </a:lnTo>
                  <a:lnTo>
                    <a:pt x="873" y="76398"/>
                  </a:lnTo>
                  <a:lnTo>
                    <a:pt x="5417" y="74997"/>
                  </a:lnTo>
                  <a:lnTo>
                    <a:pt x="9796" y="73586"/>
                  </a:lnTo>
                  <a:lnTo>
                    <a:pt x="14009" y="72168"/>
                  </a:lnTo>
                  <a:lnTo>
                    <a:pt x="18056" y="70740"/>
                  </a:lnTo>
                  <a:lnTo>
                    <a:pt x="21937" y="69304"/>
                  </a:lnTo>
                  <a:lnTo>
                    <a:pt x="25652" y="67859"/>
                  </a:lnTo>
                  <a:lnTo>
                    <a:pt x="29201" y="66405"/>
                  </a:lnTo>
                  <a:lnTo>
                    <a:pt x="32585" y="64943"/>
                  </a:lnTo>
                  <a:lnTo>
                    <a:pt x="35802" y="63471"/>
                  </a:lnTo>
                  <a:lnTo>
                    <a:pt x="38854" y="61991"/>
                  </a:lnTo>
                  <a:lnTo>
                    <a:pt x="38854" y="51077"/>
                  </a:lnTo>
                  <a:lnTo>
                    <a:pt x="10914" y="51077"/>
                  </a:lnTo>
                  <a:lnTo>
                    <a:pt x="10914" y="43219"/>
                  </a:lnTo>
                  <a:lnTo>
                    <a:pt x="38854" y="43219"/>
                  </a:lnTo>
                  <a:lnTo>
                    <a:pt x="38854" y="35798"/>
                  </a:lnTo>
                  <a:lnTo>
                    <a:pt x="0" y="35798"/>
                  </a:lnTo>
                  <a:lnTo>
                    <a:pt x="0" y="27940"/>
                  </a:lnTo>
                  <a:lnTo>
                    <a:pt x="38854" y="27940"/>
                  </a:lnTo>
                  <a:lnTo>
                    <a:pt x="38854" y="20954"/>
                  </a:lnTo>
                  <a:lnTo>
                    <a:pt x="10914" y="209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3" name="pg1093"/>
            <p:cNvSpPr/>
            <p:nvPr/>
          </p:nvSpPr>
          <p:spPr>
            <a:xfrm>
              <a:off x="8368036" y="3415289"/>
              <a:ext cx="21828" cy="6985"/>
            </a:xfrm>
            <a:custGeom>
              <a:avLst/>
              <a:pathLst>
                <a:path w="21828" h="6985">
                  <a:moveTo>
                    <a:pt x="0" y="0"/>
                  </a:moveTo>
                  <a:lnTo>
                    <a:pt x="0" y="6985"/>
                  </a:lnTo>
                  <a:lnTo>
                    <a:pt x="21828" y="6985"/>
                  </a:lnTo>
                  <a:lnTo>
                    <a:pt x="2182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4" name="pg1094"/>
            <p:cNvSpPr/>
            <p:nvPr/>
          </p:nvSpPr>
          <p:spPr>
            <a:xfrm>
              <a:off x="8368036" y="3430132"/>
              <a:ext cx="21828" cy="7421"/>
            </a:xfrm>
            <a:custGeom>
              <a:avLst/>
              <a:pathLst>
                <a:path w="21828" h="7421">
                  <a:moveTo>
                    <a:pt x="0" y="0"/>
                  </a:moveTo>
                  <a:lnTo>
                    <a:pt x="0" y="7421"/>
                  </a:lnTo>
                  <a:lnTo>
                    <a:pt x="21828" y="7421"/>
                  </a:lnTo>
                  <a:lnTo>
                    <a:pt x="2182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5" name="pg1095"/>
            <p:cNvSpPr/>
            <p:nvPr/>
          </p:nvSpPr>
          <p:spPr>
            <a:xfrm>
              <a:off x="8331365" y="3447158"/>
              <a:ext cx="14843" cy="14406"/>
            </a:xfrm>
            <a:custGeom>
              <a:avLst/>
              <a:pathLst>
                <a:path w="14843" h="14406">
                  <a:moveTo>
                    <a:pt x="6111" y="0"/>
                  </a:moveTo>
                  <a:lnTo>
                    <a:pt x="6985" y="803"/>
                  </a:lnTo>
                  <a:lnTo>
                    <a:pt x="7858" y="1641"/>
                  </a:lnTo>
                  <a:lnTo>
                    <a:pt x="8731" y="2514"/>
                  </a:lnTo>
                  <a:lnTo>
                    <a:pt x="9604" y="3422"/>
                  </a:lnTo>
                  <a:lnTo>
                    <a:pt x="10477" y="4365"/>
                  </a:lnTo>
                  <a:lnTo>
                    <a:pt x="11350" y="5343"/>
                  </a:lnTo>
                  <a:lnTo>
                    <a:pt x="12223" y="6356"/>
                  </a:lnTo>
                  <a:lnTo>
                    <a:pt x="13096" y="7404"/>
                  </a:lnTo>
                  <a:lnTo>
                    <a:pt x="13970" y="8486"/>
                  </a:lnTo>
                  <a:lnTo>
                    <a:pt x="14843" y="9604"/>
                  </a:lnTo>
                  <a:lnTo>
                    <a:pt x="8731" y="14406"/>
                  </a:lnTo>
                  <a:lnTo>
                    <a:pt x="7936" y="13358"/>
                  </a:lnTo>
                  <a:lnTo>
                    <a:pt x="7124" y="12311"/>
                  </a:lnTo>
                  <a:lnTo>
                    <a:pt x="6295" y="11263"/>
                  </a:lnTo>
                  <a:lnTo>
                    <a:pt x="5448" y="10215"/>
                  </a:lnTo>
                  <a:lnTo>
                    <a:pt x="4583" y="9167"/>
                  </a:lnTo>
                  <a:lnTo>
                    <a:pt x="3702" y="8120"/>
                  </a:lnTo>
                  <a:lnTo>
                    <a:pt x="2802" y="7072"/>
                  </a:lnTo>
                  <a:lnTo>
                    <a:pt x="1885" y="6024"/>
                  </a:lnTo>
                  <a:lnTo>
                    <a:pt x="951" y="4976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6" name="pg1096"/>
            <p:cNvSpPr/>
            <p:nvPr/>
          </p:nvSpPr>
          <p:spPr>
            <a:xfrm>
              <a:off x="7325907" y="3515472"/>
              <a:ext cx="39290" cy="97353"/>
            </a:xfrm>
            <a:custGeom>
              <a:avLst/>
              <a:pathLst>
                <a:path w="39290" h="97353">
                  <a:moveTo>
                    <a:pt x="28813" y="0"/>
                  </a:moveTo>
                  <a:lnTo>
                    <a:pt x="39290" y="0"/>
                  </a:lnTo>
                  <a:lnTo>
                    <a:pt x="33816" y="3636"/>
                  </a:lnTo>
                  <a:lnTo>
                    <a:pt x="28917" y="7561"/>
                  </a:lnTo>
                  <a:lnTo>
                    <a:pt x="24595" y="11774"/>
                  </a:lnTo>
                  <a:lnTo>
                    <a:pt x="20850" y="16275"/>
                  </a:lnTo>
                  <a:lnTo>
                    <a:pt x="17680" y="21064"/>
                  </a:lnTo>
                  <a:lnTo>
                    <a:pt x="15087" y="26141"/>
                  </a:lnTo>
                  <a:lnTo>
                    <a:pt x="13070" y="31506"/>
                  </a:lnTo>
                  <a:lnTo>
                    <a:pt x="11630" y="37160"/>
                  </a:lnTo>
                  <a:lnTo>
                    <a:pt x="10765" y="43101"/>
                  </a:lnTo>
                  <a:lnTo>
                    <a:pt x="10477" y="49331"/>
                  </a:lnTo>
                  <a:lnTo>
                    <a:pt x="10765" y="55391"/>
                  </a:lnTo>
                  <a:lnTo>
                    <a:pt x="11630" y="61171"/>
                  </a:lnTo>
                  <a:lnTo>
                    <a:pt x="13070" y="66671"/>
                  </a:lnTo>
                  <a:lnTo>
                    <a:pt x="15087" y="71893"/>
                  </a:lnTo>
                  <a:lnTo>
                    <a:pt x="17680" y="76835"/>
                  </a:lnTo>
                  <a:lnTo>
                    <a:pt x="20850" y="81497"/>
                  </a:lnTo>
                  <a:lnTo>
                    <a:pt x="24595" y="85880"/>
                  </a:lnTo>
                  <a:lnTo>
                    <a:pt x="28917" y="89984"/>
                  </a:lnTo>
                  <a:lnTo>
                    <a:pt x="33816" y="93808"/>
                  </a:lnTo>
                  <a:lnTo>
                    <a:pt x="39290" y="97353"/>
                  </a:lnTo>
                  <a:lnTo>
                    <a:pt x="28813" y="97353"/>
                  </a:lnTo>
                  <a:lnTo>
                    <a:pt x="26326" y="96141"/>
                  </a:lnTo>
                  <a:lnTo>
                    <a:pt x="23932" y="94777"/>
                  </a:lnTo>
                  <a:lnTo>
                    <a:pt x="21629" y="93260"/>
                  </a:lnTo>
                  <a:lnTo>
                    <a:pt x="19418" y="91590"/>
                  </a:lnTo>
                  <a:lnTo>
                    <a:pt x="17298" y="89768"/>
                  </a:lnTo>
                  <a:lnTo>
                    <a:pt x="15270" y="87792"/>
                  </a:lnTo>
                  <a:lnTo>
                    <a:pt x="13334" y="85664"/>
                  </a:lnTo>
                  <a:lnTo>
                    <a:pt x="11490" y="83383"/>
                  </a:lnTo>
                  <a:lnTo>
                    <a:pt x="9737" y="80949"/>
                  </a:lnTo>
                  <a:lnTo>
                    <a:pt x="8076" y="78362"/>
                  </a:lnTo>
                  <a:lnTo>
                    <a:pt x="6541" y="75675"/>
                  </a:lnTo>
                  <a:lnTo>
                    <a:pt x="5168" y="72940"/>
                  </a:lnTo>
                  <a:lnTo>
                    <a:pt x="3957" y="70157"/>
                  </a:lnTo>
                  <a:lnTo>
                    <a:pt x="2907" y="67326"/>
                  </a:lnTo>
                  <a:lnTo>
                    <a:pt x="2019" y="64447"/>
                  </a:lnTo>
                  <a:lnTo>
                    <a:pt x="1292" y="61520"/>
                  </a:lnTo>
                  <a:lnTo>
                    <a:pt x="726" y="58545"/>
                  </a:lnTo>
                  <a:lnTo>
                    <a:pt x="323" y="55522"/>
                  </a:lnTo>
                  <a:lnTo>
                    <a:pt x="80" y="52450"/>
                  </a:lnTo>
                  <a:lnTo>
                    <a:pt x="0" y="49331"/>
                  </a:lnTo>
                  <a:lnTo>
                    <a:pt x="80" y="46129"/>
                  </a:lnTo>
                  <a:lnTo>
                    <a:pt x="323" y="42983"/>
                  </a:lnTo>
                  <a:lnTo>
                    <a:pt x="726" y="39895"/>
                  </a:lnTo>
                  <a:lnTo>
                    <a:pt x="1292" y="36863"/>
                  </a:lnTo>
                  <a:lnTo>
                    <a:pt x="2019" y="33888"/>
                  </a:lnTo>
                  <a:lnTo>
                    <a:pt x="2907" y="30969"/>
                  </a:lnTo>
                  <a:lnTo>
                    <a:pt x="3957" y="28108"/>
                  </a:lnTo>
                  <a:lnTo>
                    <a:pt x="5168" y="25303"/>
                  </a:lnTo>
                  <a:lnTo>
                    <a:pt x="6541" y="22555"/>
                  </a:lnTo>
                  <a:lnTo>
                    <a:pt x="8076" y="19863"/>
                  </a:lnTo>
                  <a:lnTo>
                    <a:pt x="9737" y="17268"/>
                  </a:lnTo>
                  <a:lnTo>
                    <a:pt x="11490" y="14808"/>
                  </a:lnTo>
                  <a:lnTo>
                    <a:pt x="13334" y="12483"/>
                  </a:lnTo>
                  <a:lnTo>
                    <a:pt x="15270" y="10294"/>
                  </a:lnTo>
                  <a:lnTo>
                    <a:pt x="17298" y="8240"/>
                  </a:lnTo>
                  <a:lnTo>
                    <a:pt x="19418" y="6321"/>
                  </a:lnTo>
                  <a:lnTo>
                    <a:pt x="21629" y="4538"/>
                  </a:lnTo>
                  <a:lnTo>
                    <a:pt x="23932" y="2890"/>
                  </a:lnTo>
                  <a:lnTo>
                    <a:pt x="26326" y="13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7" name="pg1097"/>
            <p:cNvSpPr/>
            <p:nvPr/>
          </p:nvSpPr>
          <p:spPr>
            <a:xfrm>
              <a:off x="7401869" y="3504994"/>
              <a:ext cx="98226" cy="25320"/>
            </a:xfrm>
            <a:custGeom>
              <a:avLst/>
              <a:pathLst>
                <a:path w="98226" h="25320">
                  <a:moveTo>
                    <a:pt x="0" y="9167"/>
                  </a:moveTo>
                  <a:lnTo>
                    <a:pt x="25757" y="9167"/>
                  </a:lnTo>
                  <a:lnTo>
                    <a:pt x="25757" y="0"/>
                  </a:lnTo>
                  <a:lnTo>
                    <a:pt x="34925" y="0"/>
                  </a:lnTo>
                  <a:lnTo>
                    <a:pt x="34925" y="9167"/>
                  </a:lnTo>
                  <a:lnTo>
                    <a:pt x="63301" y="9167"/>
                  </a:lnTo>
                  <a:lnTo>
                    <a:pt x="63301" y="0"/>
                  </a:lnTo>
                  <a:lnTo>
                    <a:pt x="72032" y="0"/>
                  </a:lnTo>
                  <a:lnTo>
                    <a:pt x="72032" y="9167"/>
                  </a:lnTo>
                  <a:lnTo>
                    <a:pt x="98226" y="9167"/>
                  </a:lnTo>
                  <a:lnTo>
                    <a:pt x="98226" y="17462"/>
                  </a:lnTo>
                  <a:lnTo>
                    <a:pt x="72032" y="17462"/>
                  </a:lnTo>
                  <a:lnTo>
                    <a:pt x="72032" y="25320"/>
                  </a:lnTo>
                  <a:lnTo>
                    <a:pt x="63301" y="25320"/>
                  </a:lnTo>
                  <a:lnTo>
                    <a:pt x="63301" y="17462"/>
                  </a:lnTo>
                  <a:lnTo>
                    <a:pt x="34925" y="17462"/>
                  </a:lnTo>
                  <a:lnTo>
                    <a:pt x="34925" y="25320"/>
                  </a:lnTo>
                  <a:lnTo>
                    <a:pt x="25757" y="25320"/>
                  </a:lnTo>
                  <a:lnTo>
                    <a:pt x="25757" y="17462"/>
                  </a:lnTo>
                  <a:lnTo>
                    <a:pt x="0" y="174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8" name="pg1098"/>
            <p:cNvSpPr/>
            <p:nvPr/>
          </p:nvSpPr>
          <p:spPr>
            <a:xfrm>
              <a:off x="7439850" y="3533371"/>
              <a:ext cx="57626" cy="71596"/>
            </a:xfrm>
            <a:custGeom>
              <a:avLst/>
              <a:pathLst>
                <a:path w="57626" h="71596">
                  <a:moveTo>
                    <a:pt x="16152" y="0"/>
                  </a:moveTo>
                  <a:lnTo>
                    <a:pt x="24010" y="2619"/>
                  </a:lnTo>
                  <a:lnTo>
                    <a:pt x="20954" y="10477"/>
                  </a:lnTo>
                  <a:lnTo>
                    <a:pt x="57626" y="10477"/>
                  </a:lnTo>
                  <a:lnTo>
                    <a:pt x="57586" y="18545"/>
                  </a:lnTo>
                  <a:lnTo>
                    <a:pt x="57469" y="25984"/>
                  </a:lnTo>
                  <a:lnTo>
                    <a:pt x="57272" y="32794"/>
                  </a:lnTo>
                  <a:lnTo>
                    <a:pt x="56997" y="38976"/>
                  </a:lnTo>
                  <a:lnTo>
                    <a:pt x="56643" y="44529"/>
                  </a:lnTo>
                  <a:lnTo>
                    <a:pt x="56211" y="49453"/>
                  </a:lnTo>
                  <a:lnTo>
                    <a:pt x="55701" y="53749"/>
                  </a:lnTo>
                  <a:lnTo>
                    <a:pt x="55111" y="57416"/>
                  </a:lnTo>
                  <a:lnTo>
                    <a:pt x="54443" y="60455"/>
                  </a:lnTo>
                  <a:lnTo>
                    <a:pt x="53697" y="62865"/>
                  </a:lnTo>
                  <a:lnTo>
                    <a:pt x="53007" y="64523"/>
                  </a:lnTo>
                  <a:lnTo>
                    <a:pt x="52160" y="66008"/>
                  </a:lnTo>
                  <a:lnTo>
                    <a:pt x="51156" y="67317"/>
                  </a:lnTo>
                  <a:lnTo>
                    <a:pt x="49995" y="68453"/>
                  </a:lnTo>
                  <a:lnTo>
                    <a:pt x="48676" y="69413"/>
                  </a:lnTo>
                  <a:lnTo>
                    <a:pt x="47201" y="70199"/>
                  </a:lnTo>
                  <a:lnTo>
                    <a:pt x="45568" y="70810"/>
                  </a:lnTo>
                  <a:lnTo>
                    <a:pt x="43778" y="71247"/>
                  </a:lnTo>
                  <a:lnTo>
                    <a:pt x="41831" y="71508"/>
                  </a:lnTo>
                  <a:lnTo>
                    <a:pt x="39727" y="71596"/>
                  </a:lnTo>
                  <a:lnTo>
                    <a:pt x="38657" y="71578"/>
                  </a:lnTo>
                  <a:lnTo>
                    <a:pt x="37544" y="71526"/>
                  </a:lnTo>
                  <a:lnTo>
                    <a:pt x="36387" y="71439"/>
                  </a:lnTo>
                  <a:lnTo>
                    <a:pt x="35186" y="71316"/>
                  </a:lnTo>
                  <a:lnTo>
                    <a:pt x="33942" y="71159"/>
                  </a:lnTo>
                  <a:lnTo>
                    <a:pt x="32654" y="70967"/>
                  </a:lnTo>
                  <a:lnTo>
                    <a:pt x="31323" y="70740"/>
                  </a:lnTo>
                  <a:lnTo>
                    <a:pt x="29948" y="70478"/>
                  </a:lnTo>
                  <a:lnTo>
                    <a:pt x="28529" y="70181"/>
                  </a:lnTo>
                  <a:lnTo>
                    <a:pt x="27066" y="69850"/>
                  </a:lnTo>
                  <a:lnTo>
                    <a:pt x="24884" y="61555"/>
                  </a:lnTo>
                  <a:lnTo>
                    <a:pt x="26918" y="61887"/>
                  </a:lnTo>
                  <a:lnTo>
                    <a:pt x="28830" y="62183"/>
                  </a:lnTo>
                  <a:lnTo>
                    <a:pt x="30620" y="62445"/>
                  </a:lnTo>
                  <a:lnTo>
                    <a:pt x="32288" y="62672"/>
                  </a:lnTo>
                  <a:lnTo>
                    <a:pt x="33833" y="62865"/>
                  </a:lnTo>
                  <a:lnTo>
                    <a:pt x="35256" y="63022"/>
                  </a:lnTo>
                  <a:lnTo>
                    <a:pt x="36557" y="63144"/>
                  </a:lnTo>
                  <a:lnTo>
                    <a:pt x="37736" y="63231"/>
                  </a:lnTo>
                  <a:lnTo>
                    <a:pt x="38792" y="63284"/>
                  </a:lnTo>
                  <a:lnTo>
                    <a:pt x="39727" y="63301"/>
                  </a:lnTo>
                  <a:lnTo>
                    <a:pt x="40657" y="63253"/>
                  </a:lnTo>
                  <a:lnTo>
                    <a:pt x="41525" y="63109"/>
                  </a:lnTo>
                  <a:lnTo>
                    <a:pt x="42333" y="62869"/>
                  </a:lnTo>
                  <a:lnTo>
                    <a:pt x="43079" y="62533"/>
                  </a:lnTo>
                  <a:lnTo>
                    <a:pt x="43765" y="62101"/>
                  </a:lnTo>
                  <a:lnTo>
                    <a:pt x="44389" y="61572"/>
                  </a:lnTo>
                  <a:lnTo>
                    <a:pt x="44952" y="60948"/>
                  </a:lnTo>
                  <a:lnTo>
                    <a:pt x="45454" y="60228"/>
                  </a:lnTo>
                  <a:lnTo>
                    <a:pt x="45895" y="59411"/>
                  </a:lnTo>
                  <a:lnTo>
                    <a:pt x="46275" y="58499"/>
                  </a:lnTo>
                  <a:lnTo>
                    <a:pt x="46690" y="56600"/>
                  </a:lnTo>
                  <a:lnTo>
                    <a:pt x="47061" y="54221"/>
                  </a:lnTo>
                  <a:lnTo>
                    <a:pt x="47388" y="51361"/>
                  </a:lnTo>
                  <a:lnTo>
                    <a:pt x="47672" y="48021"/>
                  </a:lnTo>
                  <a:lnTo>
                    <a:pt x="47912" y="44201"/>
                  </a:lnTo>
                  <a:lnTo>
                    <a:pt x="48109" y="39901"/>
                  </a:lnTo>
                  <a:lnTo>
                    <a:pt x="48261" y="35121"/>
                  </a:lnTo>
                  <a:lnTo>
                    <a:pt x="48371" y="29860"/>
                  </a:lnTo>
                  <a:lnTo>
                    <a:pt x="48436" y="24120"/>
                  </a:lnTo>
                  <a:lnTo>
                    <a:pt x="48458" y="17899"/>
                  </a:lnTo>
                  <a:lnTo>
                    <a:pt x="17899" y="17899"/>
                  </a:lnTo>
                  <a:lnTo>
                    <a:pt x="16925" y="20046"/>
                  </a:lnTo>
                  <a:lnTo>
                    <a:pt x="15925" y="22124"/>
                  </a:lnTo>
                  <a:lnTo>
                    <a:pt x="14899" y="24133"/>
                  </a:lnTo>
                  <a:lnTo>
                    <a:pt x="13847" y="26071"/>
                  </a:lnTo>
                  <a:lnTo>
                    <a:pt x="12769" y="27940"/>
                  </a:lnTo>
                  <a:lnTo>
                    <a:pt x="11664" y="29738"/>
                  </a:lnTo>
                  <a:lnTo>
                    <a:pt x="10534" y="31467"/>
                  </a:lnTo>
                  <a:lnTo>
                    <a:pt x="9377" y="33126"/>
                  </a:lnTo>
                  <a:lnTo>
                    <a:pt x="8194" y="34715"/>
                  </a:lnTo>
                  <a:lnTo>
                    <a:pt x="6985" y="36234"/>
                  </a:lnTo>
                  <a:lnTo>
                    <a:pt x="0" y="30995"/>
                  </a:lnTo>
                  <a:lnTo>
                    <a:pt x="2047" y="28249"/>
                  </a:lnTo>
                  <a:lnTo>
                    <a:pt x="3998" y="25425"/>
                  </a:lnTo>
                  <a:lnTo>
                    <a:pt x="5854" y="22522"/>
                  </a:lnTo>
                  <a:lnTo>
                    <a:pt x="7613" y="19540"/>
                  </a:lnTo>
                  <a:lnTo>
                    <a:pt x="9276" y="16480"/>
                  </a:lnTo>
                  <a:lnTo>
                    <a:pt x="10844" y="13341"/>
                  </a:lnTo>
                  <a:lnTo>
                    <a:pt x="12315" y="10123"/>
                  </a:lnTo>
                  <a:lnTo>
                    <a:pt x="13690" y="6827"/>
                  </a:lnTo>
                  <a:lnTo>
                    <a:pt x="14969" y="34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9" name="pg1099"/>
            <p:cNvSpPr/>
            <p:nvPr/>
          </p:nvSpPr>
          <p:spPr>
            <a:xfrm>
              <a:off x="7456439" y="3561747"/>
              <a:ext cx="20955" cy="24884"/>
            </a:xfrm>
            <a:custGeom>
              <a:avLst/>
              <a:pathLst>
                <a:path w="20955" h="24884">
                  <a:moveTo>
                    <a:pt x="7421" y="0"/>
                  </a:moveTo>
                  <a:lnTo>
                    <a:pt x="9049" y="1851"/>
                  </a:lnTo>
                  <a:lnTo>
                    <a:pt x="10617" y="3736"/>
                  </a:lnTo>
                  <a:lnTo>
                    <a:pt x="12123" y="5657"/>
                  </a:lnTo>
                  <a:lnTo>
                    <a:pt x="13568" y="7613"/>
                  </a:lnTo>
                  <a:lnTo>
                    <a:pt x="14952" y="9604"/>
                  </a:lnTo>
                  <a:lnTo>
                    <a:pt x="16275" y="11630"/>
                  </a:lnTo>
                  <a:lnTo>
                    <a:pt x="17536" y="13690"/>
                  </a:lnTo>
                  <a:lnTo>
                    <a:pt x="18737" y="15786"/>
                  </a:lnTo>
                  <a:lnTo>
                    <a:pt x="19876" y="17916"/>
                  </a:lnTo>
                  <a:lnTo>
                    <a:pt x="20955" y="20081"/>
                  </a:lnTo>
                  <a:lnTo>
                    <a:pt x="12660" y="24884"/>
                  </a:lnTo>
                  <a:lnTo>
                    <a:pt x="11669" y="22792"/>
                  </a:lnTo>
                  <a:lnTo>
                    <a:pt x="10617" y="20710"/>
                  </a:lnTo>
                  <a:lnTo>
                    <a:pt x="9503" y="18636"/>
                  </a:lnTo>
                  <a:lnTo>
                    <a:pt x="8329" y="16571"/>
                  </a:lnTo>
                  <a:lnTo>
                    <a:pt x="7094" y="14515"/>
                  </a:lnTo>
                  <a:lnTo>
                    <a:pt x="5797" y="12468"/>
                  </a:lnTo>
                  <a:lnTo>
                    <a:pt x="4439" y="10429"/>
                  </a:lnTo>
                  <a:lnTo>
                    <a:pt x="3021" y="8399"/>
                  </a:lnTo>
                  <a:lnTo>
                    <a:pt x="1541" y="6378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0" name="pg1100"/>
            <p:cNvSpPr/>
            <p:nvPr/>
          </p:nvSpPr>
          <p:spPr>
            <a:xfrm>
              <a:off x="7402306" y="3532061"/>
              <a:ext cx="39727" cy="55006"/>
            </a:xfrm>
            <a:custGeom>
              <a:avLst/>
              <a:pathLst>
                <a:path w="39727" h="55006">
                  <a:moveTo>
                    <a:pt x="11350" y="24010"/>
                  </a:moveTo>
                  <a:lnTo>
                    <a:pt x="12992" y="23919"/>
                  </a:lnTo>
                  <a:lnTo>
                    <a:pt x="14598" y="23818"/>
                  </a:lnTo>
                  <a:lnTo>
                    <a:pt x="16170" y="23709"/>
                  </a:lnTo>
                  <a:lnTo>
                    <a:pt x="17706" y="23591"/>
                  </a:lnTo>
                  <a:lnTo>
                    <a:pt x="19208" y="23465"/>
                  </a:lnTo>
                  <a:lnTo>
                    <a:pt x="20675" y="23329"/>
                  </a:lnTo>
                  <a:lnTo>
                    <a:pt x="22107" y="23185"/>
                  </a:lnTo>
                  <a:lnTo>
                    <a:pt x="23504" y="23033"/>
                  </a:lnTo>
                  <a:lnTo>
                    <a:pt x="24866" y="22871"/>
                  </a:lnTo>
                  <a:lnTo>
                    <a:pt x="26193" y="22701"/>
                  </a:lnTo>
                  <a:lnTo>
                    <a:pt x="26800" y="21828"/>
                  </a:lnTo>
                  <a:lnTo>
                    <a:pt x="27398" y="20955"/>
                  </a:lnTo>
                  <a:lnTo>
                    <a:pt x="27988" y="20081"/>
                  </a:lnTo>
                  <a:lnTo>
                    <a:pt x="28568" y="19208"/>
                  </a:lnTo>
                  <a:lnTo>
                    <a:pt x="29140" y="18335"/>
                  </a:lnTo>
                  <a:lnTo>
                    <a:pt x="29703" y="17462"/>
                  </a:lnTo>
                  <a:lnTo>
                    <a:pt x="30258" y="16589"/>
                  </a:lnTo>
                  <a:lnTo>
                    <a:pt x="30803" y="15716"/>
                  </a:lnTo>
                  <a:lnTo>
                    <a:pt x="31340" y="14843"/>
                  </a:lnTo>
                  <a:lnTo>
                    <a:pt x="31869" y="13970"/>
                  </a:lnTo>
                  <a:lnTo>
                    <a:pt x="39727" y="16589"/>
                  </a:lnTo>
                  <a:lnTo>
                    <a:pt x="37361" y="20418"/>
                  </a:lnTo>
                  <a:lnTo>
                    <a:pt x="34977" y="24045"/>
                  </a:lnTo>
                  <a:lnTo>
                    <a:pt x="32576" y="27472"/>
                  </a:lnTo>
                  <a:lnTo>
                    <a:pt x="30157" y="30699"/>
                  </a:lnTo>
                  <a:lnTo>
                    <a:pt x="27721" y="33724"/>
                  </a:lnTo>
                  <a:lnTo>
                    <a:pt x="25268" y="36549"/>
                  </a:lnTo>
                  <a:lnTo>
                    <a:pt x="22797" y="39172"/>
                  </a:lnTo>
                  <a:lnTo>
                    <a:pt x="20308" y="41595"/>
                  </a:lnTo>
                  <a:lnTo>
                    <a:pt x="17803" y="43817"/>
                  </a:lnTo>
                  <a:lnTo>
                    <a:pt x="15279" y="45839"/>
                  </a:lnTo>
                  <a:lnTo>
                    <a:pt x="17615" y="45481"/>
                  </a:lnTo>
                  <a:lnTo>
                    <a:pt x="19907" y="45105"/>
                  </a:lnTo>
                  <a:lnTo>
                    <a:pt x="22155" y="44712"/>
                  </a:lnTo>
                  <a:lnTo>
                    <a:pt x="24360" y="44302"/>
                  </a:lnTo>
                  <a:lnTo>
                    <a:pt x="26521" y="43874"/>
                  </a:lnTo>
                  <a:lnTo>
                    <a:pt x="28638" y="43429"/>
                  </a:lnTo>
                  <a:lnTo>
                    <a:pt x="30712" y="42966"/>
                  </a:lnTo>
                  <a:lnTo>
                    <a:pt x="32742" y="42486"/>
                  </a:lnTo>
                  <a:lnTo>
                    <a:pt x="34728" y="41988"/>
                  </a:lnTo>
                  <a:lnTo>
                    <a:pt x="36671" y="41473"/>
                  </a:lnTo>
                  <a:lnTo>
                    <a:pt x="38854" y="48021"/>
                  </a:lnTo>
                  <a:lnTo>
                    <a:pt x="35680" y="48877"/>
                  </a:lnTo>
                  <a:lnTo>
                    <a:pt x="32445" y="49698"/>
                  </a:lnTo>
                  <a:lnTo>
                    <a:pt x="29149" y="50484"/>
                  </a:lnTo>
                  <a:lnTo>
                    <a:pt x="25792" y="51234"/>
                  </a:lnTo>
                  <a:lnTo>
                    <a:pt x="22373" y="51950"/>
                  </a:lnTo>
                  <a:lnTo>
                    <a:pt x="18894" y="52631"/>
                  </a:lnTo>
                  <a:lnTo>
                    <a:pt x="15353" y="53278"/>
                  </a:lnTo>
                  <a:lnTo>
                    <a:pt x="11752" y="53889"/>
                  </a:lnTo>
                  <a:lnTo>
                    <a:pt x="8089" y="54465"/>
                  </a:lnTo>
                  <a:lnTo>
                    <a:pt x="4365" y="55006"/>
                  </a:lnTo>
                  <a:lnTo>
                    <a:pt x="2182" y="48021"/>
                  </a:lnTo>
                  <a:lnTo>
                    <a:pt x="4094" y="46502"/>
                  </a:lnTo>
                  <a:lnTo>
                    <a:pt x="5989" y="44913"/>
                  </a:lnTo>
                  <a:lnTo>
                    <a:pt x="7866" y="43254"/>
                  </a:lnTo>
                  <a:lnTo>
                    <a:pt x="9726" y="41525"/>
                  </a:lnTo>
                  <a:lnTo>
                    <a:pt x="11568" y="39727"/>
                  </a:lnTo>
                  <a:lnTo>
                    <a:pt x="13393" y="37858"/>
                  </a:lnTo>
                  <a:lnTo>
                    <a:pt x="15201" y="35920"/>
                  </a:lnTo>
                  <a:lnTo>
                    <a:pt x="16991" y="33912"/>
                  </a:lnTo>
                  <a:lnTo>
                    <a:pt x="18763" y="31834"/>
                  </a:lnTo>
                  <a:lnTo>
                    <a:pt x="20518" y="29686"/>
                  </a:lnTo>
                  <a:lnTo>
                    <a:pt x="18680" y="30109"/>
                  </a:lnTo>
                  <a:lnTo>
                    <a:pt x="16833" y="30506"/>
                  </a:lnTo>
                  <a:lnTo>
                    <a:pt x="14978" y="30878"/>
                  </a:lnTo>
                  <a:lnTo>
                    <a:pt x="13114" y="31222"/>
                  </a:lnTo>
                  <a:lnTo>
                    <a:pt x="11241" y="31541"/>
                  </a:lnTo>
                  <a:lnTo>
                    <a:pt x="9359" y="31834"/>
                  </a:lnTo>
                  <a:lnTo>
                    <a:pt x="7469" y="32100"/>
                  </a:lnTo>
                  <a:lnTo>
                    <a:pt x="5570" y="32340"/>
                  </a:lnTo>
                  <a:lnTo>
                    <a:pt x="3662" y="32554"/>
                  </a:lnTo>
                  <a:lnTo>
                    <a:pt x="1746" y="32742"/>
                  </a:lnTo>
                  <a:lnTo>
                    <a:pt x="0" y="24884"/>
                  </a:lnTo>
                  <a:lnTo>
                    <a:pt x="2226" y="22906"/>
                  </a:lnTo>
                  <a:lnTo>
                    <a:pt x="4365" y="20815"/>
                  </a:lnTo>
                  <a:lnTo>
                    <a:pt x="6417" y="18610"/>
                  </a:lnTo>
                  <a:lnTo>
                    <a:pt x="8382" y="16292"/>
                  </a:lnTo>
                  <a:lnTo>
                    <a:pt x="10259" y="13860"/>
                  </a:lnTo>
                  <a:lnTo>
                    <a:pt x="12049" y="11315"/>
                  </a:lnTo>
                  <a:lnTo>
                    <a:pt x="13751" y="8657"/>
                  </a:lnTo>
                  <a:lnTo>
                    <a:pt x="15367" y="5884"/>
                  </a:lnTo>
                  <a:lnTo>
                    <a:pt x="16894" y="2999"/>
                  </a:lnTo>
                  <a:lnTo>
                    <a:pt x="18335" y="0"/>
                  </a:lnTo>
                  <a:lnTo>
                    <a:pt x="26193" y="2182"/>
                  </a:lnTo>
                  <a:lnTo>
                    <a:pt x="24945" y="4837"/>
                  </a:lnTo>
                  <a:lnTo>
                    <a:pt x="23644" y="7386"/>
                  </a:lnTo>
                  <a:lnTo>
                    <a:pt x="22290" y="9831"/>
                  </a:lnTo>
                  <a:lnTo>
                    <a:pt x="20885" y="12171"/>
                  </a:lnTo>
                  <a:lnTo>
                    <a:pt x="19427" y="14406"/>
                  </a:lnTo>
                  <a:lnTo>
                    <a:pt x="17916" y="16536"/>
                  </a:lnTo>
                  <a:lnTo>
                    <a:pt x="16353" y="18562"/>
                  </a:lnTo>
                  <a:lnTo>
                    <a:pt x="14738" y="20483"/>
                  </a:lnTo>
                  <a:lnTo>
                    <a:pt x="13070" y="222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1" name="pg1101"/>
            <p:cNvSpPr/>
            <p:nvPr/>
          </p:nvSpPr>
          <p:spPr>
            <a:xfrm>
              <a:off x="7403179" y="3589251"/>
              <a:ext cx="39727" cy="15716"/>
            </a:xfrm>
            <a:custGeom>
              <a:avLst/>
              <a:pathLst>
                <a:path w="39727" h="15716">
                  <a:moveTo>
                    <a:pt x="38417" y="0"/>
                  </a:moveTo>
                  <a:lnTo>
                    <a:pt x="39727" y="7421"/>
                  </a:lnTo>
                  <a:lnTo>
                    <a:pt x="36278" y="8368"/>
                  </a:lnTo>
                  <a:lnTo>
                    <a:pt x="32742" y="9290"/>
                  </a:lnTo>
                  <a:lnTo>
                    <a:pt x="29118" y="10185"/>
                  </a:lnTo>
                  <a:lnTo>
                    <a:pt x="25407" y="11053"/>
                  </a:lnTo>
                  <a:lnTo>
                    <a:pt x="21609" y="11896"/>
                  </a:lnTo>
                  <a:lnTo>
                    <a:pt x="17724" y="12712"/>
                  </a:lnTo>
                  <a:lnTo>
                    <a:pt x="13751" y="13502"/>
                  </a:lnTo>
                  <a:lnTo>
                    <a:pt x="9691" y="14266"/>
                  </a:lnTo>
                  <a:lnTo>
                    <a:pt x="5544" y="15004"/>
                  </a:lnTo>
                  <a:lnTo>
                    <a:pt x="1309" y="15716"/>
                  </a:lnTo>
                  <a:lnTo>
                    <a:pt x="0" y="7421"/>
                  </a:lnTo>
                  <a:lnTo>
                    <a:pt x="4548" y="6718"/>
                  </a:lnTo>
                  <a:lnTo>
                    <a:pt x="8940" y="6007"/>
                  </a:lnTo>
                  <a:lnTo>
                    <a:pt x="13175" y="5286"/>
                  </a:lnTo>
                  <a:lnTo>
                    <a:pt x="17252" y="4557"/>
                  </a:lnTo>
                  <a:lnTo>
                    <a:pt x="21173" y="3819"/>
                  </a:lnTo>
                  <a:lnTo>
                    <a:pt x="24936" y="3073"/>
                  </a:lnTo>
                  <a:lnTo>
                    <a:pt x="28542" y="2318"/>
                  </a:lnTo>
                  <a:lnTo>
                    <a:pt x="31991" y="1554"/>
                  </a:lnTo>
                  <a:lnTo>
                    <a:pt x="35282" y="7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2" name="pg1102"/>
            <p:cNvSpPr/>
            <p:nvPr/>
          </p:nvSpPr>
          <p:spPr>
            <a:xfrm>
              <a:off x="7525416" y="3509360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3" name="pg1103"/>
            <p:cNvSpPr/>
            <p:nvPr/>
          </p:nvSpPr>
          <p:spPr>
            <a:xfrm>
              <a:off x="7534147" y="3517654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4" name="pg1104"/>
            <p:cNvSpPr/>
            <p:nvPr/>
          </p:nvSpPr>
          <p:spPr>
            <a:xfrm>
              <a:off x="7516248" y="3556072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5" name="pg1105"/>
            <p:cNvSpPr/>
            <p:nvPr/>
          </p:nvSpPr>
          <p:spPr>
            <a:xfrm>
              <a:off x="7524543" y="3563930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6" name="pg1106"/>
            <p:cNvSpPr/>
            <p:nvPr/>
          </p:nvSpPr>
          <p:spPr>
            <a:xfrm>
              <a:off x="7567326" y="3556072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7" name="pg1107"/>
            <p:cNvSpPr/>
            <p:nvPr/>
          </p:nvSpPr>
          <p:spPr>
            <a:xfrm>
              <a:off x="7575621" y="3563930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8" name="pg1108"/>
            <p:cNvSpPr/>
            <p:nvPr/>
          </p:nvSpPr>
          <p:spPr>
            <a:xfrm>
              <a:off x="7648090" y="3515472"/>
              <a:ext cx="39290" cy="97353"/>
            </a:xfrm>
            <a:custGeom>
              <a:avLst/>
              <a:pathLst>
                <a:path w="39290" h="97353">
                  <a:moveTo>
                    <a:pt x="10477" y="97353"/>
                  </a:moveTo>
                  <a:lnTo>
                    <a:pt x="0" y="97353"/>
                  </a:lnTo>
                  <a:lnTo>
                    <a:pt x="5474" y="93808"/>
                  </a:lnTo>
                  <a:lnTo>
                    <a:pt x="10372" y="89984"/>
                  </a:lnTo>
                  <a:lnTo>
                    <a:pt x="14694" y="85880"/>
                  </a:lnTo>
                  <a:lnTo>
                    <a:pt x="18440" y="81497"/>
                  </a:lnTo>
                  <a:lnTo>
                    <a:pt x="21609" y="76835"/>
                  </a:lnTo>
                  <a:lnTo>
                    <a:pt x="24203" y="71893"/>
                  </a:lnTo>
                  <a:lnTo>
                    <a:pt x="26219" y="66671"/>
                  </a:lnTo>
                  <a:lnTo>
                    <a:pt x="27660" y="61171"/>
                  </a:lnTo>
                  <a:lnTo>
                    <a:pt x="28524" y="55391"/>
                  </a:lnTo>
                  <a:lnTo>
                    <a:pt x="28813" y="49331"/>
                  </a:lnTo>
                  <a:lnTo>
                    <a:pt x="28524" y="43101"/>
                  </a:lnTo>
                  <a:lnTo>
                    <a:pt x="27660" y="37160"/>
                  </a:lnTo>
                  <a:lnTo>
                    <a:pt x="26219" y="31506"/>
                  </a:lnTo>
                  <a:lnTo>
                    <a:pt x="24203" y="26141"/>
                  </a:lnTo>
                  <a:lnTo>
                    <a:pt x="21609" y="21064"/>
                  </a:lnTo>
                  <a:lnTo>
                    <a:pt x="18440" y="16275"/>
                  </a:lnTo>
                  <a:lnTo>
                    <a:pt x="14694" y="11774"/>
                  </a:lnTo>
                  <a:lnTo>
                    <a:pt x="10372" y="7561"/>
                  </a:lnTo>
                  <a:lnTo>
                    <a:pt x="5474" y="3636"/>
                  </a:lnTo>
                  <a:lnTo>
                    <a:pt x="0" y="0"/>
                  </a:lnTo>
                  <a:lnTo>
                    <a:pt x="10477" y="0"/>
                  </a:lnTo>
                  <a:lnTo>
                    <a:pt x="12963" y="1377"/>
                  </a:lnTo>
                  <a:lnTo>
                    <a:pt x="15358" y="2890"/>
                  </a:lnTo>
                  <a:lnTo>
                    <a:pt x="17661" y="4538"/>
                  </a:lnTo>
                  <a:lnTo>
                    <a:pt x="19872" y="6321"/>
                  </a:lnTo>
                  <a:lnTo>
                    <a:pt x="21991" y="8240"/>
                  </a:lnTo>
                  <a:lnTo>
                    <a:pt x="24019" y="10294"/>
                  </a:lnTo>
                  <a:lnTo>
                    <a:pt x="25955" y="12483"/>
                  </a:lnTo>
                  <a:lnTo>
                    <a:pt x="27800" y="14808"/>
                  </a:lnTo>
                  <a:lnTo>
                    <a:pt x="29553" y="17268"/>
                  </a:lnTo>
                  <a:lnTo>
                    <a:pt x="31214" y="19863"/>
                  </a:lnTo>
                  <a:lnTo>
                    <a:pt x="32748" y="22555"/>
                  </a:lnTo>
                  <a:lnTo>
                    <a:pt x="34121" y="25303"/>
                  </a:lnTo>
                  <a:lnTo>
                    <a:pt x="35333" y="28108"/>
                  </a:lnTo>
                  <a:lnTo>
                    <a:pt x="36383" y="30969"/>
                  </a:lnTo>
                  <a:lnTo>
                    <a:pt x="37271" y="33888"/>
                  </a:lnTo>
                  <a:lnTo>
                    <a:pt x="37998" y="36863"/>
                  </a:lnTo>
                  <a:lnTo>
                    <a:pt x="38563" y="39895"/>
                  </a:lnTo>
                  <a:lnTo>
                    <a:pt x="38967" y="42983"/>
                  </a:lnTo>
                  <a:lnTo>
                    <a:pt x="39209" y="46129"/>
                  </a:lnTo>
                  <a:lnTo>
                    <a:pt x="39290" y="49331"/>
                  </a:lnTo>
                  <a:lnTo>
                    <a:pt x="39209" y="52450"/>
                  </a:lnTo>
                  <a:lnTo>
                    <a:pt x="38967" y="55522"/>
                  </a:lnTo>
                  <a:lnTo>
                    <a:pt x="38563" y="58545"/>
                  </a:lnTo>
                  <a:lnTo>
                    <a:pt x="37998" y="61520"/>
                  </a:lnTo>
                  <a:lnTo>
                    <a:pt x="37271" y="64447"/>
                  </a:lnTo>
                  <a:lnTo>
                    <a:pt x="36383" y="67326"/>
                  </a:lnTo>
                  <a:lnTo>
                    <a:pt x="35333" y="70157"/>
                  </a:lnTo>
                  <a:lnTo>
                    <a:pt x="34121" y="72940"/>
                  </a:lnTo>
                  <a:lnTo>
                    <a:pt x="32748" y="75675"/>
                  </a:lnTo>
                  <a:lnTo>
                    <a:pt x="31214" y="78362"/>
                  </a:lnTo>
                  <a:lnTo>
                    <a:pt x="29553" y="80949"/>
                  </a:lnTo>
                  <a:lnTo>
                    <a:pt x="27800" y="83383"/>
                  </a:lnTo>
                  <a:lnTo>
                    <a:pt x="25955" y="85664"/>
                  </a:lnTo>
                  <a:lnTo>
                    <a:pt x="24019" y="87792"/>
                  </a:lnTo>
                  <a:lnTo>
                    <a:pt x="21991" y="89768"/>
                  </a:lnTo>
                  <a:lnTo>
                    <a:pt x="19872" y="91590"/>
                  </a:lnTo>
                  <a:lnTo>
                    <a:pt x="17661" y="93260"/>
                  </a:lnTo>
                  <a:lnTo>
                    <a:pt x="15358" y="94777"/>
                  </a:lnTo>
                  <a:lnTo>
                    <a:pt x="12963" y="961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9" name="pg1109"/>
            <p:cNvSpPr/>
            <p:nvPr/>
          </p:nvSpPr>
          <p:spPr>
            <a:xfrm>
              <a:off x="7173820" y="3667081"/>
              <a:ext cx="57353" cy="82019"/>
            </a:xfrm>
            <a:custGeom>
              <a:avLst/>
              <a:pathLst>
                <a:path w="57353" h="82019">
                  <a:moveTo>
                    <a:pt x="36452" y="8949"/>
                  </a:moveTo>
                  <a:lnTo>
                    <a:pt x="35296" y="8971"/>
                  </a:lnTo>
                  <a:lnTo>
                    <a:pt x="34161" y="9039"/>
                  </a:lnTo>
                  <a:lnTo>
                    <a:pt x="33047" y="9150"/>
                  </a:lnTo>
                  <a:lnTo>
                    <a:pt x="31956" y="9307"/>
                  </a:lnTo>
                  <a:lnTo>
                    <a:pt x="30886" y="9508"/>
                  </a:lnTo>
                  <a:lnTo>
                    <a:pt x="29839" y="9754"/>
                  </a:lnTo>
                  <a:lnTo>
                    <a:pt x="28813" y="10045"/>
                  </a:lnTo>
                  <a:lnTo>
                    <a:pt x="27809" y="10381"/>
                  </a:lnTo>
                  <a:lnTo>
                    <a:pt x="26826" y="10761"/>
                  </a:lnTo>
                  <a:lnTo>
                    <a:pt x="25866" y="11186"/>
                  </a:lnTo>
                  <a:lnTo>
                    <a:pt x="24930" y="11643"/>
                  </a:lnTo>
                  <a:lnTo>
                    <a:pt x="24021" y="12138"/>
                  </a:lnTo>
                  <a:lnTo>
                    <a:pt x="23140" y="12673"/>
                  </a:lnTo>
                  <a:lnTo>
                    <a:pt x="22286" y="13247"/>
                  </a:lnTo>
                  <a:lnTo>
                    <a:pt x="21459" y="13860"/>
                  </a:lnTo>
                  <a:lnTo>
                    <a:pt x="20660" y="14513"/>
                  </a:lnTo>
                  <a:lnTo>
                    <a:pt x="19888" y="15205"/>
                  </a:lnTo>
                  <a:lnTo>
                    <a:pt x="19143" y="15936"/>
                  </a:lnTo>
                  <a:lnTo>
                    <a:pt x="18425" y="16707"/>
                  </a:lnTo>
                  <a:lnTo>
                    <a:pt x="17735" y="17517"/>
                  </a:lnTo>
                  <a:lnTo>
                    <a:pt x="17084" y="18364"/>
                  </a:lnTo>
                  <a:lnTo>
                    <a:pt x="16462" y="19248"/>
                  </a:lnTo>
                  <a:lnTo>
                    <a:pt x="15870" y="20167"/>
                  </a:lnTo>
                  <a:lnTo>
                    <a:pt x="15308" y="21123"/>
                  </a:lnTo>
                  <a:lnTo>
                    <a:pt x="14774" y="22114"/>
                  </a:lnTo>
                  <a:lnTo>
                    <a:pt x="14271" y="23142"/>
                  </a:lnTo>
                  <a:lnTo>
                    <a:pt x="13797" y="24205"/>
                  </a:lnTo>
                  <a:lnTo>
                    <a:pt x="13352" y="25305"/>
                  </a:lnTo>
                  <a:lnTo>
                    <a:pt x="12936" y="26440"/>
                  </a:lnTo>
                  <a:lnTo>
                    <a:pt x="12551" y="27612"/>
                  </a:lnTo>
                  <a:lnTo>
                    <a:pt x="12209" y="28817"/>
                  </a:lnTo>
                  <a:lnTo>
                    <a:pt x="11902" y="30052"/>
                  </a:lnTo>
                  <a:lnTo>
                    <a:pt x="11632" y="31318"/>
                  </a:lnTo>
                  <a:lnTo>
                    <a:pt x="11398" y="32615"/>
                  </a:lnTo>
                  <a:lnTo>
                    <a:pt x="11200" y="33942"/>
                  </a:lnTo>
                  <a:lnTo>
                    <a:pt x="11038" y="35300"/>
                  </a:lnTo>
                  <a:lnTo>
                    <a:pt x="10912" y="36688"/>
                  </a:lnTo>
                  <a:lnTo>
                    <a:pt x="10822" y="38107"/>
                  </a:lnTo>
                  <a:lnTo>
                    <a:pt x="10768" y="39556"/>
                  </a:lnTo>
                  <a:lnTo>
                    <a:pt x="10750" y="41036"/>
                  </a:lnTo>
                  <a:lnTo>
                    <a:pt x="10766" y="42558"/>
                  </a:lnTo>
                  <a:lnTo>
                    <a:pt x="10813" y="44046"/>
                  </a:lnTo>
                  <a:lnTo>
                    <a:pt x="10892" y="45501"/>
                  </a:lnTo>
                  <a:lnTo>
                    <a:pt x="11003" y="46921"/>
                  </a:lnTo>
                  <a:lnTo>
                    <a:pt x="11145" y="48308"/>
                  </a:lnTo>
                  <a:lnTo>
                    <a:pt x="11320" y="49661"/>
                  </a:lnTo>
                  <a:lnTo>
                    <a:pt x="11525" y="50980"/>
                  </a:lnTo>
                  <a:lnTo>
                    <a:pt x="11763" y="52265"/>
                  </a:lnTo>
                  <a:lnTo>
                    <a:pt x="12032" y="53516"/>
                  </a:lnTo>
                  <a:lnTo>
                    <a:pt x="12332" y="54734"/>
                  </a:lnTo>
                  <a:lnTo>
                    <a:pt x="12676" y="55905"/>
                  </a:lnTo>
                  <a:lnTo>
                    <a:pt x="13051" y="57039"/>
                  </a:lnTo>
                  <a:lnTo>
                    <a:pt x="13457" y="58135"/>
                  </a:lnTo>
                  <a:lnTo>
                    <a:pt x="13895" y="59195"/>
                  </a:lnTo>
                  <a:lnTo>
                    <a:pt x="14365" y="60218"/>
                  </a:lnTo>
                  <a:lnTo>
                    <a:pt x="14867" y="61203"/>
                  </a:lnTo>
                  <a:lnTo>
                    <a:pt x="15400" y="62152"/>
                  </a:lnTo>
                  <a:lnTo>
                    <a:pt x="15965" y="63063"/>
                  </a:lnTo>
                  <a:lnTo>
                    <a:pt x="16561" y="63937"/>
                  </a:lnTo>
                  <a:lnTo>
                    <a:pt x="17189" y="64774"/>
                  </a:lnTo>
                  <a:lnTo>
                    <a:pt x="17849" y="65573"/>
                  </a:lnTo>
                  <a:lnTo>
                    <a:pt x="18540" y="66333"/>
                  </a:lnTo>
                  <a:lnTo>
                    <a:pt x="19263" y="67053"/>
                  </a:lnTo>
                  <a:lnTo>
                    <a:pt x="20018" y="67734"/>
                  </a:lnTo>
                  <a:lnTo>
                    <a:pt x="20804" y="68376"/>
                  </a:lnTo>
                  <a:lnTo>
                    <a:pt x="21622" y="68979"/>
                  </a:lnTo>
                  <a:lnTo>
                    <a:pt x="22472" y="69542"/>
                  </a:lnTo>
                  <a:lnTo>
                    <a:pt x="23353" y="70066"/>
                  </a:lnTo>
                  <a:lnTo>
                    <a:pt x="24266" y="70550"/>
                  </a:lnTo>
                  <a:lnTo>
                    <a:pt x="25211" y="70995"/>
                  </a:lnTo>
                  <a:lnTo>
                    <a:pt x="26188" y="71400"/>
                  </a:lnTo>
                  <a:lnTo>
                    <a:pt x="27197" y="71762"/>
                  </a:lnTo>
                  <a:lnTo>
                    <a:pt x="28240" y="72081"/>
                  </a:lnTo>
                  <a:lnTo>
                    <a:pt x="29315" y="72358"/>
                  </a:lnTo>
                  <a:lnTo>
                    <a:pt x="30422" y="72592"/>
                  </a:lnTo>
                  <a:lnTo>
                    <a:pt x="31563" y="72783"/>
                  </a:lnTo>
                  <a:lnTo>
                    <a:pt x="32736" y="72932"/>
                  </a:lnTo>
                  <a:lnTo>
                    <a:pt x="33942" y="73039"/>
                  </a:lnTo>
                  <a:lnTo>
                    <a:pt x="35181" y="73102"/>
                  </a:lnTo>
                  <a:lnTo>
                    <a:pt x="36452" y="73124"/>
                  </a:lnTo>
                  <a:lnTo>
                    <a:pt x="37419" y="73114"/>
                  </a:lnTo>
                  <a:lnTo>
                    <a:pt x="38376" y="73087"/>
                  </a:lnTo>
                  <a:lnTo>
                    <a:pt x="39322" y="73040"/>
                  </a:lnTo>
                  <a:lnTo>
                    <a:pt x="40259" y="72975"/>
                  </a:lnTo>
                  <a:lnTo>
                    <a:pt x="41186" y="72892"/>
                  </a:lnTo>
                  <a:lnTo>
                    <a:pt x="42104" y="72790"/>
                  </a:lnTo>
                  <a:lnTo>
                    <a:pt x="43011" y="72669"/>
                  </a:lnTo>
                  <a:lnTo>
                    <a:pt x="43909" y="72530"/>
                  </a:lnTo>
                  <a:lnTo>
                    <a:pt x="44797" y="72372"/>
                  </a:lnTo>
                  <a:lnTo>
                    <a:pt x="45675" y="72196"/>
                  </a:lnTo>
                  <a:lnTo>
                    <a:pt x="46547" y="71997"/>
                  </a:lnTo>
                  <a:lnTo>
                    <a:pt x="47417" y="71792"/>
                  </a:lnTo>
                  <a:lnTo>
                    <a:pt x="48284" y="71582"/>
                  </a:lnTo>
                  <a:lnTo>
                    <a:pt x="49150" y="71367"/>
                  </a:lnTo>
                  <a:lnTo>
                    <a:pt x="50013" y="71146"/>
                  </a:lnTo>
                  <a:lnTo>
                    <a:pt x="50874" y="70919"/>
                  </a:lnTo>
                  <a:lnTo>
                    <a:pt x="51733" y="70687"/>
                  </a:lnTo>
                  <a:lnTo>
                    <a:pt x="52590" y="70450"/>
                  </a:lnTo>
                  <a:lnTo>
                    <a:pt x="53445" y="70207"/>
                  </a:lnTo>
                  <a:lnTo>
                    <a:pt x="54297" y="69959"/>
                  </a:lnTo>
                  <a:lnTo>
                    <a:pt x="54297" y="78799"/>
                  </a:lnTo>
                  <a:lnTo>
                    <a:pt x="53871" y="78961"/>
                  </a:lnTo>
                  <a:lnTo>
                    <a:pt x="53446" y="79120"/>
                  </a:lnTo>
                  <a:lnTo>
                    <a:pt x="53020" y="79275"/>
                  </a:lnTo>
                  <a:lnTo>
                    <a:pt x="52594" y="79428"/>
                  </a:lnTo>
                  <a:lnTo>
                    <a:pt x="52169" y="79577"/>
                  </a:lnTo>
                  <a:lnTo>
                    <a:pt x="51743" y="79722"/>
                  </a:lnTo>
                  <a:lnTo>
                    <a:pt x="51317" y="79865"/>
                  </a:lnTo>
                  <a:lnTo>
                    <a:pt x="50892" y="80004"/>
                  </a:lnTo>
                  <a:lnTo>
                    <a:pt x="50466" y="80140"/>
                  </a:lnTo>
                  <a:lnTo>
                    <a:pt x="50040" y="80272"/>
                  </a:lnTo>
                  <a:lnTo>
                    <a:pt x="49613" y="80390"/>
                  </a:lnTo>
                  <a:lnTo>
                    <a:pt x="49180" y="80504"/>
                  </a:lnTo>
                  <a:lnTo>
                    <a:pt x="48744" y="80613"/>
                  </a:lnTo>
                  <a:lnTo>
                    <a:pt x="48303" y="80718"/>
                  </a:lnTo>
                  <a:lnTo>
                    <a:pt x="47858" y="80818"/>
                  </a:lnTo>
                  <a:lnTo>
                    <a:pt x="47408" y="80914"/>
                  </a:lnTo>
                  <a:lnTo>
                    <a:pt x="46954" y="81006"/>
                  </a:lnTo>
                  <a:lnTo>
                    <a:pt x="46496" y="81093"/>
                  </a:lnTo>
                  <a:lnTo>
                    <a:pt x="46033" y="81176"/>
                  </a:lnTo>
                  <a:lnTo>
                    <a:pt x="45566" y="81255"/>
                  </a:lnTo>
                  <a:lnTo>
                    <a:pt x="45104" y="81329"/>
                  </a:lnTo>
                  <a:lnTo>
                    <a:pt x="44634" y="81399"/>
                  </a:lnTo>
                  <a:lnTo>
                    <a:pt x="44156" y="81464"/>
                  </a:lnTo>
                  <a:lnTo>
                    <a:pt x="43671" y="81525"/>
                  </a:lnTo>
                  <a:lnTo>
                    <a:pt x="43178" y="81582"/>
                  </a:lnTo>
                  <a:lnTo>
                    <a:pt x="42678" y="81635"/>
                  </a:lnTo>
                  <a:lnTo>
                    <a:pt x="42170" y="81683"/>
                  </a:lnTo>
                  <a:lnTo>
                    <a:pt x="41654" y="81726"/>
                  </a:lnTo>
                  <a:lnTo>
                    <a:pt x="41131" y="81765"/>
                  </a:lnTo>
                  <a:lnTo>
                    <a:pt x="40600" y="81800"/>
                  </a:lnTo>
                  <a:lnTo>
                    <a:pt x="40070" y="81842"/>
                  </a:lnTo>
                  <a:lnTo>
                    <a:pt x="39528" y="81879"/>
                  </a:lnTo>
                  <a:lnTo>
                    <a:pt x="38974" y="81912"/>
                  </a:lnTo>
                  <a:lnTo>
                    <a:pt x="38408" y="81940"/>
                  </a:lnTo>
                  <a:lnTo>
                    <a:pt x="37830" y="81964"/>
                  </a:lnTo>
                  <a:lnTo>
                    <a:pt x="37240" y="81984"/>
                  </a:lnTo>
                  <a:lnTo>
                    <a:pt x="36639" y="81999"/>
                  </a:lnTo>
                  <a:lnTo>
                    <a:pt x="36025" y="82010"/>
                  </a:lnTo>
                  <a:lnTo>
                    <a:pt x="35399" y="82016"/>
                  </a:lnTo>
                  <a:lnTo>
                    <a:pt x="34761" y="82019"/>
                  </a:lnTo>
                  <a:lnTo>
                    <a:pt x="32995" y="81989"/>
                  </a:lnTo>
                  <a:lnTo>
                    <a:pt x="31277" y="81901"/>
                  </a:lnTo>
                  <a:lnTo>
                    <a:pt x="29607" y="81753"/>
                  </a:lnTo>
                  <a:lnTo>
                    <a:pt x="27985" y="81547"/>
                  </a:lnTo>
                  <a:lnTo>
                    <a:pt x="26412" y="81282"/>
                  </a:lnTo>
                  <a:lnTo>
                    <a:pt x="24886" y="80958"/>
                  </a:lnTo>
                  <a:lnTo>
                    <a:pt x="23408" y="80575"/>
                  </a:lnTo>
                  <a:lnTo>
                    <a:pt x="21978" y="80133"/>
                  </a:lnTo>
                  <a:lnTo>
                    <a:pt x="20597" y="79632"/>
                  </a:lnTo>
                  <a:lnTo>
                    <a:pt x="19263" y="79072"/>
                  </a:lnTo>
                  <a:lnTo>
                    <a:pt x="17976" y="78458"/>
                  </a:lnTo>
                  <a:lnTo>
                    <a:pt x="16733" y="77795"/>
                  </a:lnTo>
                  <a:lnTo>
                    <a:pt x="15535" y="77083"/>
                  </a:lnTo>
                  <a:lnTo>
                    <a:pt x="14382" y="76322"/>
                  </a:lnTo>
                  <a:lnTo>
                    <a:pt x="13274" y="75511"/>
                  </a:lnTo>
                  <a:lnTo>
                    <a:pt x="12210" y="74652"/>
                  </a:lnTo>
                  <a:lnTo>
                    <a:pt x="11191" y="73743"/>
                  </a:lnTo>
                  <a:lnTo>
                    <a:pt x="10217" y="72785"/>
                  </a:lnTo>
                  <a:lnTo>
                    <a:pt x="9288" y="71779"/>
                  </a:lnTo>
                  <a:lnTo>
                    <a:pt x="8403" y="70723"/>
                  </a:lnTo>
                  <a:lnTo>
                    <a:pt x="7574" y="69620"/>
                  </a:lnTo>
                  <a:lnTo>
                    <a:pt x="6788" y="68474"/>
                  </a:lnTo>
                  <a:lnTo>
                    <a:pt x="6046" y="67285"/>
                  </a:lnTo>
                  <a:lnTo>
                    <a:pt x="5347" y="66051"/>
                  </a:lnTo>
                  <a:lnTo>
                    <a:pt x="4693" y="64774"/>
                  </a:lnTo>
                  <a:lnTo>
                    <a:pt x="4081" y="63454"/>
                  </a:lnTo>
                  <a:lnTo>
                    <a:pt x="3514" y="62090"/>
                  </a:lnTo>
                  <a:lnTo>
                    <a:pt x="2990" y="60682"/>
                  </a:lnTo>
                  <a:lnTo>
                    <a:pt x="2510" y="59230"/>
                  </a:lnTo>
                  <a:lnTo>
                    <a:pt x="2073" y="57735"/>
                  </a:lnTo>
                  <a:lnTo>
                    <a:pt x="1679" y="56201"/>
                  </a:lnTo>
                  <a:lnTo>
                    <a:pt x="1327" y="54635"/>
                  </a:lnTo>
                  <a:lnTo>
                    <a:pt x="1016" y="53036"/>
                  </a:lnTo>
                  <a:lnTo>
                    <a:pt x="746" y="51405"/>
                  </a:lnTo>
                  <a:lnTo>
                    <a:pt x="518" y="49740"/>
                  </a:lnTo>
                  <a:lnTo>
                    <a:pt x="331" y="48043"/>
                  </a:lnTo>
                  <a:lnTo>
                    <a:pt x="186" y="46313"/>
                  </a:lnTo>
                  <a:lnTo>
                    <a:pt x="82" y="44551"/>
                  </a:lnTo>
                  <a:lnTo>
                    <a:pt x="20" y="42755"/>
                  </a:lnTo>
                  <a:lnTo>
                    <a:pt x="0" y="40927"/>
                  </a:lnTo>
                  <a:lnTo>
                    <a:pt x="23" y="39131"/>
                  </a:lnTo>
                  <a:lnTo>
                    <a:pt x="93" y="37365"/>
                  </a:lnTo>
                  <a:lnTo>
                    <a:pt x="211" y="35630"/>
                  </a:lnTo>
                  <a:lnTo>
                    <a:pt x="375" y="33925"/>
                  </a:lnTo>
                  <a:lnTo>
                    <a:pt x="586" y="32251"/>
                  </a:lnTo>
                  <a:lnTo>
                    <a:pt x="844" y="30607"/>
                  </a:lnTo>
                  <a:lnTo>
                    <a:pt x="1149" y="28994"/>
                  </a:lnTo>
                  <a:lnTo>
                    <a:pt x="1501" y="27411"/>
                  </a:lnTo>
                  <a:lnTo>
                    <a:pt x="1900" y="25859"/>
                  </a:lnTo>
                  <a:lnTo>
                    <a:pt x="2346" y="24338"/>
                  </a:lnTo>
                  <a:lnTo>
                    <a:pt x="2848" y="22853"/>
                  </a:lnTo>
                  <a:lnTo>
                    <a:pt x="3394" y="21411"/>
                  </a:lnTo>
                  <a:lnTo>
                    <a:pt x="3983" y="20011"/>
                  </a:lnTo>
                  <a:lnTo>
                    <a:pt x="4616" y="18654"/>
                  </a:lnTo>
                  <a:lnTo>
                    <a:pt x="5293" y="17339"/>
                  </a:lnTo>
                  <a:lnTo>
                    <a:pt x="6013" y="16067"/>
                  </a:lnTo>
                  <a:lnTo>
                    <a:pt x="6777" y="14838"/>
                  </a:lnTo>
                  <a:lnTo>
                    <a:pt x="7585" y="13651"/>
                  </a:lnTo>
                  <a:lnTo>
                    <a:pt x="8436" y="12506"/>
                  </a:lnTo>
                  <a:lnTo>
                    <a:pt x="9331" y="11405"/>
                  </a:lnTo>
                  <a:lnTo>
                    <a:pt x="10281" y="10348"/>
                  </a:lnTo>
                  <a:lnTo>
                    <a:pt x="11274" y="9340"/>
                  </a:lnTo>
                  <a:lnTo>
                    <a:pt x="12311" y="8379"/>
                  </a:lnTo>
                  <a:lnTo>
                    <a:pt x="13391" y="7467"/>
                  </a:lnTo>
                  <a:lnTo>
                    <a:pt x="14515" y="6603"/>
                  </a:lnTo>
                  <a:lnTo>
                    <a:pt x="15683" y="5786"/>
                  </a:lnTo>
                  <a:lnTo>
                    <a:pt x="16894" y="5018"/>
                  </a:lnTo>
                  <a:lnTo>
                    <a:pt x="18150" y="4297"/>
                  </a:lnTo>
                  <a:lnTo>
                    <a:pt x="19448" y="3625"/>
                  </a:lnTo>
                  <a:lnTo>
                    <a:pt x="20791" y="3001"/>
                  </a:lnTo>
                  <a:lnTo>
                    <a:pt x="22175" y="2431"/>
                  </a:lnTo>
                  <a:lnTo>
                    <a:pt x="23600" y="1920"/>
                  </a:lnTo>
                  <a:lnTo>
                    <a:pt x="25065" y="1470"/>
                  </a:lnTo>
                  <a:lnTo>
                    <a:pt x="26571" y="1080"/>
                  </a:lnTo>
                  <a:lnTo>
                    <a:pt x="28117" y="750"/>
                  </a:lnTo>
                  <a:lnTo>
                    <a:pt x="29703" y="480"/>
                  </a:lnTo>
                  <a:lnTo>
                    <a:pt x="31330" y="270"/>
                  </a:lnTo>
                  <a:lnTo>
                    <a:pt x="32997" y="120"/>
                  </a:lnTo>
                  <a:lnTo>
                    <a:pt x="34705" y="30"/>
                  </a:lnTo>
                  <a:lnTo>
                    <a:pt x="36452" y="0"/>
                  </a:lnTo>
                  <a:lnTo>
                    <a:pt x="37626" y="12"/>
                  </a:lnTo>
                  <a:lnTo>
                    <a:pt x="38788" y="48"/>
                  </a:lnTo>
                  <a:lnTo>
                    <a:pt x="39940" y="108"/>
                  </a:lnTo>
                  <a:lnTo>
                    <a:pt x="41080" y="192"/>
                  </a:lnTo>
                  <a:lnTo>
                    <a:pt x="42210" y="300"/>
                  </a:lnTo>
                  <a:lnTo>
                    <a:pt x="43328" y="432"/>
                  </a:lnTo>
                  <a:lnTo>
                    <a:pt x="44436" y="588"/>
                  </a:lnTo>
                  <a:lnTo>
                    <a:pt x="45533" y="768"/>
                  </a:lnTo>
                  <a:lnTo>
                    <a:pt x="46619" y="972"/>
                  </a:lnTo>
                  <a:lnTo>
                    <a:pt x="47694" y="1200"/>
                  </a:lnTo>
                  <a:lnTo>
                    <a:pt x="48753" y="1451"/>
                  </a:lnTo>
                  <a:lnTo>
                    <a:pt x="49792" y="1724"/>
                  </a:lnTo>
                  <a:lnTo>
                    <a:pt x="50809" y="2019"/>
                  </a:lnTo>
                  <a:lnTo>
                    <a:pt x="51806" y="2335"/>
                  </a:lnTo>
                  <a:lnTo>
                    <a:pt x="52783" y="2673"/>
                  </a:lnTo>
                  <a:lnTo>
                    <a:pt x="53738" y="3034"/>
                  </a:lnTo>
                  <a:lnTo>
                    <a:pt x="54673" y="3416"/>
                  </a:lnTo>
                  <a:lnTo>
                    <a:pt x="55587" y="3819"/>
                  </a:lnTo>
                  <a:lnTo>
                    <a:pt x="56480" y="4245"/>
                  </a:lnTo>
                  <a:lnTo>
                    <a:pt x="57353" y="4693"/>
                  </a:lnTo>
                  <a:lnTo>
                    <a:pt x="53096" y="13206"/>
                  </a:lnTo>
                  <a:lnTo>
                    <a:pt x="52403" y="12861"/>
                  </a:lnTo>
                  <a:lnTo>
                    <a:pt x="51697" y="12527"/>
                  </a:lnTo>
                  <a:lnTo>
                    <a:pt x="50980" y="12202"/>
                  </a:lnTo>
                  <a:lnTo>
                    <a:pt x="50250" y="11887"/>
                  </a:lnTo>
                  <a:lnTo>
                    <a:pt x="49508" y="11582"/>
                  </a:lnTo>
                  <a:lnTo>
                    <a:pt x="48755" y="11287"/>
                  </a:lnTo>
                  <a:lnTo>
                    <a:pt x="47989" y="11001"/>
                  </a:lnTo>
                  <a:lnTo>
                    <a:pt x="47212" y="10726"/>
                  </a:lnTo>
                  <a:lnTo>
                    <a:pt x="46422" y="10460"/>
                  </a:lnTo>
                  <a:lnTo>
                    <a:pt x="45620" y="10204"/>
                  </a:lnTo>
                  <a:lnTo>
                    <a:pt x="44802" y="9966"/>
                  </a:lnTo>
                  <a:lnTo>
                    <a:pt x="43961" y="9752"/>
                  </a:lnTo>
                  <a:lnTo>
                    <a:pt x="43099" y="9564"/>
                  </a:lnTo>
                  <a:lnTo>
                    <a:pt x="42215" y="9401"/>
                  </a:lnTo>
                  <a:lnTo>
                    <a:pt x="41309" y="9263"/>
                  </a:lnTo>
                  <a:lnTo>
                    <a:pt x="40382" y="9150"/>
                  </a:lnTo>
                  <a:lnTo>
                    <a:pt x="39432" y="9062"/>
                  </a:lnTo>
                  <a:lnTo>
                    <a:pt x="38461" y="8999"/>
                  </a:lnTo>
                  <a:lnTo>
                    <a:pt x="37467" y="89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0" name="pg1110"/>
            <p:cNvSpPr/>
            <p:nvPr/>
          </p:nvSpPr>
          <p:spPr>
            <a:xfrm>
              <a:off x="7242415" y="3734366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1" name="pg1111"/>
            <p:cNvSpPr/>
            <p:nvPr/>
          </p:nvSpPr>
          <p:spPr>
            <a:xfrm>
              <a:off x="7327435" y="3663315"/>
              <a:ext cx="23137" cy="83383"/>
            </a:xfrm>
            <a:custGeom>
              <a:avLst/>
              <a:pathLst>
                <a:path w="23137" h="83383">
                  <a:moveTo>
                    <a:pt x="7858" y="32305"/>
                  </a:moveTo>
                  <a:lnTo>
                    <a:pt x="7858" y="72905"/>
                  </a:lnTo>
                  <a:lnTo>
                    <a:pt x="8984" y="72203"/>
                  </a:lnTo>
                  <a:lnTo>
                    <a:pt x="10093" y="71491"/>
                  </a:lnTo>
                  <a:lnTo>
                    <a:pt x="11184" y="70771"/>
                  </a:lnTo>
                  <a:lnTo>
                    <a:pt x="12258" y="70042"/>
                  </a:lnTo>
                  <a:lnTo>
                    <a:pt x="13315" y="69304"/>
                  </a:lnTo>
                  <a:lnTo>
                    <a:pt x="14354" y="68557"/>
                  </a:lnTo>
                  <a:lnTo>
                    <a:pt x="15375" y="67802"/>
                  </a:lnTo>
                  <a:lnTo>
                    <a:pt x="16379" y="67038"/>
                  </a:lnTo>
                  <a:lnTo>
                    <a:pt x="17366" y="66265"/>
                  </a:lnTo>
                  <a:lnTo>
                    <a:pt x="18335" y="65484"/>
                  </a:lnTo>
                  <a:lnTo>
                    <a:pt x="21828" y="72032"/>
                  </a:lnTo>
                  <a:lnTo>
                    <a:pt x="20326" y="73167"/>
                  </a:lnTo>
                  <a:lnTo>
                    <a:pt x="18789" y="74302"/>
                  </a:lnTo>
                  <a:lnTo>
                    <a:pt x="17218" y="75437"/>
                  </a:lnTo>
                  <a:lnTo>
                    <a:pt x="15611" y="76573"/>
                  </a:lnTo>
                  <a:lnTo>
                    <a:pt x="13970" y="77708"/>
                  </a:lnTo>
                  <a:lnTo>
                    <a:pt x="12293" y="78843"/>
                  </a:lnTo>
                  <a:lnTo>
                    <a:pt x="10582" y="79978"/>
                  </a:lnTo>
                  <a:lnTo>
                    <a:pt x="8836" y="81113"/>
                  </a:lnTo>
                  <a:lnTo>
                    <a:pt x="7054" y="82248"/>
                  </a:lnTo>
                  <a:lnTo>
                    <a:pt x="5238" y="83383"/>
                  </a:lnTo>
                  <a:lnTo>
                    <a:pt x="0" y="77708"/>
                  </a:lnTo>
                  <a:lnTo>
                    <a:pt x="0" y="0"/>
                  </a:lnTo>
                  <a:lnTo>
                    <a:pt x="7858" y="0"/>
                  </a:lnTo>
                  <a:lnTo>
                    <a:pt x="7858" y="24447"/>
                  </a:lnTo>
                  <a:lnTo>
                    <a:pt x="23137" y="24447"/>
                  </a:lnTo>
                  <a:lnTo>
                    <a:pt x="23137" y="3230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2" name="pg1112"/>
            <p:cNvSpPr/>
            <p:nvPr/>
          </p:nvSpPr>
          <p:spPr>
            <a:xfrm>
              <a:off x="7350136" y="3661132"/>
              <a:ext cx="47585" cy="73779"/>
            </a:xfrm>
            <a:custGeom>
              <a:avLst/>
              <a:pathLst>
                <a:path w="47585" h="73779">
                  <a:moveTo>
                    <a:pt x="44529" y="16589"/>
                  </a:moveTo>
                  <a:lnTo>
                    <a:pt x="44529" y="73342"/>
                  </a:lnTo>
                  <a:lnTo>
                    <a:pt x="36234" y="73342"/>
                  </a:lnTo>
                  <a:lnTo>
                    <a:pt x="36234" y="24447"/>
                  </a:lnTo>
                  <a:lnTo>
                    <a:pt x="12223" y="24447"/>
                  </a:lnTo>
                  <a:lnTo>
                    <a:pt x="12223" y="73779"/>
                  </a:lnTo>
                  <a:lnTo>
                    <a:pt x="3492" y="73779"/>
                  </a:lnTo>
                  <a:lnTo>
                    <a:pt x="3492" y="16589"/>
                  </a:lnTo>
                  <a:lnTo>
                    <a:pt x="17462" y="16589"/>
                  </a:lnTo>
                  <a:lnTo>
                    <a:pt x="18772" y="7858"/>
                  </a:lnTo>
                  <a:lnTo>
                    <a:pt x="0" y="7858"/>
                  </a:lnTo>
                  <a:lnTo>
                    <a:pt x="0" y="0"/>
                  </a:lnTo>
                  <a:lnTo>
                    <a:pt x="47585" y="0"/>
                  </a:lnTo>
                  <a:lnTo>
                    <a:pt x="47585" y="7858"/>
                  </a:lnTo>
                  <a:lnTo>
                    <a:pt x="27503" y="7858"/>
                  </a:lnTo>
                  <a:lnTo>
                    <a:pt x="27411" y="8731"/>
                  </a:lnTo>
                  <a:lnTo>
                    <a:pt x="27311" y="9604"/>
                  </a:lnTo>
                  <a:lnTo>
                    <a:pt x="27202" y="10477"/>
                  </a:lnTo>
                  <a:lnTo>
                    <a:pt x="27084" y="11350"/>
                  </a:lnTo>
                  <a:lnTo>
                    <a:pt x="26957" y="12223"/>
                  </a:lnTo>
                  <a:lnTo>
                    <a:pt x="26822" y="13096"/>
                  </a:lnTo>
                  <a:lnTo>
                    <a:pt x="26678" y="13970"/>
                  </a:lnTo>
                  <a:lnTo>
                    <a:pt x="26525" y="14843"/>
                  </a:lnTo>
                  <a:lnTo>
                    <a:pt x="26364" y="15716"/>
                  </a:lnTo>
                  <a:lnTo>
                    <a:pt x="26193" y="1658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3" name="pg1113"/>
            <p:cNvSpPr/>
            <p:nvPr/>
          </p:nvSpPr>
          <p:spPr>
            <a:xfrm>
              <a:off x="7345334" y="3694748"/>
              <a:ext cx="33178" cy="63301"/>
            </a:xfrm>
            <a:custGeom>
              <a:avLst/>
              <a:pathLst>
                <a:path w="33178" h="63301">
                  <a:moveTo>
                    <a:pt x="24884" y="0"/>
                  </a:moveTo>
                  <a:lnTo>
                    <a:pt x="33178" y="0"/>
                  </a:lnTo>
                  <a:lnTo>
                    <a:pt x="33156" y="5391"/>
                  </a:lnTo>
                  <a:lnTo>
                    <a:pt x="33091" y="10390"/>
                  </a:lnTo>
                  <a:lnTo>
                    <a:pt x="32982" y="14995"/>
                  </a:lnTo>
                  <a:lnTo>
                    <a:pt x="32829" y="19208"/>
                  </a:lnTo>
                  <a:lnTo>
                    <a:pt x="32633" y="23028"/>
                  </a:lnTo>
                  <a:lnTo>
                    <a:pt x="32392" y="26455"/>
                  </a:lnTo>
                  <a:lnTo>
                    <a:pt x="32109" y="29489"/>
                  </a:lnTo>
                  <a:lnTo>
                    <a:pt x="31781" y="32131"/>
                  </a:lnTo>
                  <a:lnTo>
                    <a:pt x="31410" y="34379"/>
                  </a:lnTo>
                  <a:lnTo>
                    <a:pt x="30995" y="36234"/>
                  </a:lnTo>
                  <a:lnTo>
                    <a:pt x="30520" y="37880"/>
                  </a:lnTo>
                  <a:lnTo>
                    <a:pt x="29965" y="39500"/>
                  </a:lnTo>
                  <a:lnTo>
                    <a:pt x="29332" y="41093"/>
                  </a:lnTo>
                  <a:lnTo>
                    <a:pt x="28621" y="42660"/>
                  </a:lnTo>
                  <a:lnTo>
                    <a:pt x="27830" y="44201"/>
                  </a:lnTo>
                  <a:lnTo>
                    <a:pt x="26962" y="45716"/>
                  </a:lnTo>
                  <a:lnTo>
                    <a:pt x="26014" y="47205"/>
                  </a:lnTo>
                  <a:lnTo>
                    <a:pt x="24988" y="48667"/>
                  </a:lnTo>
                  <a:lnTo>
                    <a:pt x="23884" y="50104"/>
                  </a:lnTo>
                  <a:lnTo>
                    <a:pt x="22701" y="51514"/>
                  </a:lnTo>
                  <a:lnTo>
                    <a:pt x="21430" y="52889"/>
                  </a:lnTo>
                  <a:lnTo>
                    <a:pt x="20064" y="54221"/>
                  </a:lnTo>
                  <a:lnTo>
                    <a:pt x="18601" y="55508"/>
                  </a:lnTo>
                  <a:lnTo>
                    <a:pt x="17043" y="56753"/>
                  </a:lnTo>
                  <a:lnTo>
                    <a:pt x="15388" y="57953"/>
                  </a:lnTo>
                  <a:lnTo>
                    <a:pt x="13638" y="59110"/>
                  </a:lnTo>
                  <a:lnTo>
                    <a:pt x="11791" y="60223"/>
                  </a:lnTo>
                  <a:lnTo>
                    <a:pt x="9848" y="61293"/>
                  </a:lnTo>
                  <a:lnTo>
                    <a:pt x="7810" y="62319"/>
                  </a:lnTo>
                  <a:lnTo>
                    <a:pt x="5675" y="63301"/>
                  </a:lnTo>
                  <a:lnTo>
                    <a:pt x="0" y="55880"/>
                  </a:lnTo>
                  <a:lnTo>
                    <a:pt x="1962" y="54991"/>
                  </a:lnTo>
                  <a:lnTo>
                    <a:pt x="3833" y="54072"/>
                  </a:lnTo>
                  <a:lnTo>
                    <a:pt x="5612" y="53123"/>
                  </a:lnTo>
                  <a:lnTo>
                    <a:pt x="7299" y="52143"/>
                  </a:lnTo>
                  <a:lnTo>
                    <a:pt x="8894" y="51132"/>
                  </a:lnTo>
                  <a:lnTo>
                    <a:pt x="10398" y="50091"/>
                  </a:lnTo>
                  <a:lnTo>
                    <a:pt x="11811" y="49019"/>
                  </a:lnTo>
                  <a:lnTo>
                    <a:pt x="13131" y="47917"/>
                  </a:lnTo>
                  <a:lnTo>
                    <a:pt x="14360" y="46784"/>
                  </a:lnTo>
                  <a:lnTo>
                    <a:pt x="15497" y="45620"/>
                  </a:lnTo>
                  <a:lnTo>
                    <a:pt x="16554" y="44426"/>
                  </a:lnTo>
                  <a:lnTo>
                    <a:pt x="17541" y="43202"/>
                  </a:lnTo>
                  <a:lnTo>
                    <a:pt x="18457" y="41947"/>
                  </a:lnTo>
                  <a:lnTo>
                    <a:pt x="19304" y="40661"/>
                  </a:lnTo>
                  <a:lnTo>
                    <a:pt x="20081" y="39345"/>
                  </a:lnTo>
                  <a:lnTo>
                    <a:pt x="20789" y="37998"/>
                  </a:lnTo>
                  <a:lnTo>
                    <a:pt x="21426" y="36621"/>
                  </a:lnTo>
                  <a:lnTo>
                    <a:pt x="21994" y="35213"/>
                  </a:lnTo>
                  <a:lnTo>
                    <a:pt x="22491" y="33774"/>
                  </a:lnTo>
                  <a:lnTo>
                    <a:pt x="22919" y="32305"/>
                  </a:lnTo>
                  <a:lnTo>
                    <a:pt x="23292" y="30646"/>
                  </a:lnTo>
                  <a:lnTo>
                    <a:pt x="23626" y="28638"/>
                  </a:lnTo>
                  <a:lnTo>
                    <a:pt x="23921" y="26281"/>
                  </a:lnTo>
                  <a:lnTo>
                    <a:pt x="24176" y="23574"/>
                  </a:lnTo>
                  <a:lnTo>
                    <a:pt x="24392" y="20518"/>
                  </a:lnTo>
                  <a:lnTo>
                    <a:pt x="24569" y="17113"/>
                  </a:lnTo>
                  <a:lnTo>
                    <a:pt x="24707" y="13358"/>
                  </a:lnTo>
                  <a:lnTo>
                    <a:pt x="24805" y="9255"/>
                  </a:lnTo>
                  <a:lnTo>
                    <a:pt x="24864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4" name="pg1114"/>
            <p:cNvSpPr/>
            <p:nvPr/>
          </p:nvSpPr>
          <p:spPr>
            <a:xfrm>
              <a:off x="7375020" y="3733602"/>
              <a:ext cx="24447" cy="24447"/>
            </a:xfrm>
            <a:custGeom>
              <a:avLst/>
              <a:pathLst>
                <a:path w="24447" h="24447">
                  <a:moveTo>
                    <a:pt x="6985" y="0"/>
                  </a:moveTo>
                  <a:lnTo>
                    <a:pt x="8731" y="1510"/>
                  </a:lnTo>
                  <a:lnTo>
                    <a:pt x="10477" y="3073"/>
                  </a:lnTo>
                  <a:lnTo>
                    <a:pt x="12223" y="4688"/>
                  </a:lnTo>
                  <a:lnTo>
                    <a:pt x="13970" y="6356"/>
                  </a:lnTo>
                  <a:lnTo>
                    <a:pt x="15716" y="8076"/>
                  </a:lnTo>
                  <a:lnTo>
                    <a:pt x="17462" y="9848"/>
                  </a:lnTo>
                  <a:lnTo>
                    <a:pt x="19208" y="11673"/>
                  </a:lnTo>
                  <a:lnTo>
                    <a:pt x="20955" y="13550"/>
                  </a:lnTo>
                  <a:lnTo>
                    <a:pt x="22701" y="15480"/>
                  </a:lnTo>
                  <a:lnTo>
                    <a:pt x="24447" y="17462"/>
                  </a:lnTo>
                  <a:lnTo>
                    <a:pt x="17899" y="24447"/>
                  </a:lnTo>
                  <a:lnTo>
                    <a:pt x="16305" y="22443"/>
                  </a:lnTo>
                  <a:lnTo>
                    <a:pt x="14668" y="20448"/>
                  </a:lnTo>
                  <a:lnTo>
                    <a:pt x="12987" y="18462"/>
                  </a:lnTo>
                  <a:lnTo>
                    <a:pt x="11263" y="16484"/>
                  </a:lnTo>
                  <a:lnTo>
                    <a:pt x="9495" y="14515"/>
                  </a:lnTo>
                  <a:lnTo>
                    <a:pt x="7683" y="12555"/>
                  </a:lnTo>
                  <a:lnTo>
                    <a:pt x="5828" y="10604"/>
                  </a:lnTo>
                  <a:lnTo>
                    <a:pt x="3929" y="8661"/>
                  </a:lnTo>
                  <a:lnTo>
                    <a:pt x="1986" y="672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5" name="pg1115"/>
            <p:cNvSpPr/>
            <p:nvPr/>
          </p:nvSpPr>
          <p:spPr>
            <a:xfrm>
              <a:off x="7297749" y="3657640"/>
              <a:ext cx="27503" cy="100409"/>
            </a:xfrm>
            <a:custGeom>
              <a:avLst/>
              <a:pathLst>
                <a:path w="27503" h="100409">
                  <a:moveTo>
                    <a:pt x="18772" y="0"/>
                  </a:moveTo>
                  <a:lnTo>
                    <a:pt x="27503" y="2619"/>
                  </a:lnTo>
                  <a:lnTo>
                    <a:pt x="26966" y="4623"/>
                  </a:lnTo>
                  <a:lnTo>
                    <a:pt x="26403" y="6618"/>
                  </a:lnTo>
                  <a:lnTo>
                    <a:pt x="25813" y="8604"/>
                  </a:lnTo>
                  <a:lnTo>
                    <a:pt x="25198" y="10582"/>
                  </a:lnTo>
                  <a:lnTo>
                    <a:pt x="24556" y="12551"/>
                  </a:lnTo>
                  <a:lnTo>
                    <a:pt x="23888" y="14511"/>
                  </a:lnTo>
                  <a:lnTo>
                    <a:pt x="23194" y="16462"/>
                  </a:lnTo>
                  <a:lnTo>
                    <a:pt x="22474" y="18405"/>
                  </a:lnTo>
                  <a:lnTo>
                    <a:pt x="21727" y="20339"/>
                  </a:lnTo>
                  <a:lnTo>
                    <a:pt x="20954" y="22264"/>
                  </a:lnTo>
                  <a:lnTo>
                    <a:pt x="20954" y="100409"/>
                  </a:lnTo>
                  <a:lnTo>
                    <a:pt x="12660" y="100409"/>
                  </a:lnTo>
                  <a:lnTo>
                    <a:pt x="12660" y="40600"/>
                  </a:lnTo>
                  <a:lnTo>
                    <a:pt x="11870" y="42154"/>
                  </a:lnTo>
                  <a:lnTo>
                    <a:pt x="11071" y="43673"/>
                  </a:lnTo>
                  <a:lnTo>
                    <a:pt x="10263" y="45158"/>
                  </a:lnTo>
                  <a:lnTo>
                    <a:pt x="9447" y="46607"/>
                  </a:lnTo>
                  <a:lnTo>
                    <a:pt x="8622" y="48021"/>
                  </a:lnTo>
                  <a:lnTo>
                    <a:pt x="7788" y="49401"/>
                  </a:lnTo>
                  <a:lnTo>
                    <a:pt x="6945" y="50746"/>
                  </a:lnTo>
                  <a:lnTo>
                    <a:pt x="6094" y="52055"/>
                  </a:lnTo>
                  <a:lnTo>
                    <a:pt x="5234" y="5333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2545" y="41451"/>
                  </a:lnTo>
                  <a:lnTo>
                    <a:pt x="4941" y="37020"/>
                  </a:lnTo>
                  <a:lnTo>
                    <a:pt x="7190" y="32545"/>
                  </a:lnTo>
                  <a:lnTo>
                    <a:pt x="9290" y="28027"/>
                  </a:lnTo>
                  <a:lnTo>
                    <a:pt x="11241" y="23465"/>
                  </a:lnTo>
                  <a:lnTo>
                    <a:pt x="13044" y="18859"/>
                  </a:lnTo>
                  <a:lnTo>
                    <a:pt x="14699" y="14210"/>
                  </a:lnTo>
                  <a:lnTo>
                    <a:pt x="16205" y="9517"/>
                  </a:lnTo>
                  <a:lnTo>
                    <a:pt x="17562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6" name="pg1116"/>
            <p:cNvSpPr/>
            <p:nvPr/>
          </p:nvSpPr>
          <p:spPr>
            <a:xfrm>
              <a:off x="7417367" y="3657203"/>
              <a:ext cx="87312" cy="100845"/>
            </a:xfrm>
            <a:custGeom>
              <a:avLst/>
              <a:pathLst>
                <a:path w="87312" h="100845">
                  <a:moveTo>
                    <a:pt x="32305" y="0"/>
                  </a:moveTo>
                  <a:lnTo>
                    <a:pt x="42783" y="3055"/>
                  </a:lnTo>
                  <a:lnTo>
                    <a:pt x="42237" y="4204"/>
                  </a:lnTo>
                  <a:lnTo>
                    <a:pt x="41648" y="5378"/>
                  </a:lnTo>
                  <a:lnTo>
                    <a:pt x="41015" y="6578"/>
                  </a:lnTo>
                  <a:lnTo>
                    <a:pt x="40338" y="7805"/>
                  </a:lnTo>
                  <a:lnTo>
                    <a:pt x="39618" y="9058"/>
                  </a:lnTo>
                  <a:lnTo>
                    <a:pt x="38854" y="10337"/>
                  </a:lnTo>
                  <a:lnTo>
                    <a:pt x="38046" y="11643"/>
                  </a:lnTo>
                  <a:lnTo>
                    <a:pt x="37195" y="12974"/>
                  </a:lnTo>
                  <a:lnTo>
                    <a:pt x="36300" y="14332"/>
                  </a:lnTo>
                  <a:lnTo>
                    <a:pt x="35361" y="15716"/>
                  </a:lnTo>
                  <a:lnTo>
                    <a:pt x="87312" y="15716"/>
                  </a:lnTo>
                  <a:lnTo>
                    <a:pt x="87312" y="89495"/>
                  </a:lnTo>
                  <a:lnTo>
                    <a:pt x="87281" y="90519"/>
                  </a:lnTo>
                  <a:lnTo>
                    <a:pt x="87190" y="91494"/>
                  </a:lnTo>
                  <a:lnTo>
                    <a:pt x="87037" y="92422"/>
                  </a:lnTo>
                  <a:lnTo>
                    <a:pt x="86823" y="93302"/>
                  </a:lnTo>
                  <a:lnTo>
                    <a:pt x="86548" y="94133"/>
                  </a:lnTo>
                  <a:lnTo>
                    <a:pt x="86212" y="94917"/>
                  </a:lnTo>
                  <a:lnTo>
                    <a:pt x="85815" y="95653"/>
                  </a:lnTo>
                  <a:lnTo>
                    <a:pt x="85356" y="96340"/>
                  </a:lnTo>
                  <a:lnTo>
                    <a:pt x="84837" y="96980"/>
                  </a:lnTo>
                  <a:lnTo>
                    <a:pt x="84256" y="97571"/>
                  </a:lnTo>
                  <a:lnTo>
                    <a:pt x="83619" y="98110"/>
                  </a:lnTo>
                  <a:lnTo>
                    <a:pt x="82929" y="98593"/>
                  </a:lnTo>
                  <a:lnTo>
                    <a:pt x="82187" y="99018"/>
                  </a:lnTo>
                  <a:lnTo>
                    <a:pt x="81392" y="99387"/>
                  </a:lnTo>
                  <a:lnTo>
                    <a:pt x="80545" y="99699"/>
                  </a:lnTo>
                  <a:lnTo>
                    <a:pt x="79646" y="99955"/>
                  </a:lnTo>
                  <a:lnTo>
                    <a:pt x="78694" y="100153"/>
                  </a:lnTo>
                  <a:lnTo>
                    <a:pt x="77690" y="100295"/>
                  </a:lnTo>
                  <a:lnTo>
                    <a:pt x="76634" y="100380"/>
                  </a:lnTo>
                  <a:lnTo>
                    <a:pt x="75525" y="100409"/>
                  </a:lnTo>
                  <a:lnTo>
                    <a:pt x="74372" y="100396"/>
                  </a:lnTo>
                  <a:lnTo>
                    <a:pt x="73185" y="100356"/>
                  </a:lnTo>
                  <a:lnTo>
                    <a:pt x="71962" y="100291"/>
                  </a:lnTo>
                  <a:lnTo>
                    <a:pt x="70705" y="100199"/>
                  </a:lnTo>
                  <a:lnTo>
                    <a:pt x="69413" y="100081"/>
                  </a:lnTo>
                  <a:lnTo>
                    <a:pt x="68086" y="99937"/>
                  </a:lnTo>
                  <a:lnTo>
                    <a:pt x="66724" y="99767"/>
                  </a:lnTo>
                  <a:lnTo>
                    <a:pt x="65327" y="99571"/>
                  </a:lnTo>
                  <a:lnTo>
                    <a:pt x="63895" y="99348"/>
                  </a:lnTo>
                  <a:lnTo>
                    <a:pt x="62428" y="99099"/>
                  </a:lnTo>
                  <a:lnTo>
                    <a:pt x="60682" y="90368"/>
                  </a:lnTo>
                  <a:lnTo>
                    <a:pt x="62555" y="90617"/>
                  </a:lnTo>
                  <a:lnTo>
                    <a:pt x="64331" y="90839"/>
                  </a:lnTo>
                  <a:lnTo>
                    <a:pt x="66012" y="91036"/>
                  </a:lnTo>
                  <a:lnTo>
                    <a:pt x="67597" y="91206"/>
                  </a:lnTo>
                  <a:lnTo>
                    <a:pt x="69086" y="91350"/>
                  </a:lnTo>
                  <a:lnTo>
                    <a:pt x="70478" y="91468"/>
                  </a:lnTo>
                  <a:lnTo>
                    <a:pt x="71775" y="91560"/>
                  </a:lnTo>
                  <a:lnTo>
                    <a:pt x="72975" y="91625"/>
                  </a:lnTo>
                  <a:lnTo>
                    <a:pt x="74080" y="91665"/>
                  </a:lnTo>
                  <a:lnTo>
                    <a:pt x="75088" y="91678"/>
                  </a:lnTo>
                  <a:lnTo>
                    <a:pt x="75669" y="91634"/>
                  </a:lnTo>
                  <a:lnTo>
                    <a:pt x="76188" y="91503"/>
                  </a:lnTo>
                  <a:lnTo>
                    <a:pt x="76647" y="91285"/>
                  </a:lnTo>
                  <a:lnTo>
                    <a:pt x="77044" y="90979"/>
                  </a:lnTo>
                  <a:lnTo>
                    <a:pt x="77380" y="90586"/>
                  </a:lnTo>
                  <a:lnTo>
                    <a:pt x="77655" y="90106"/>
                  </a:lnTo>
                  <a:lnTo>
                    <a:pt x="77869" y="89538"/>
                  </a:lnTo>
                  <a:lnTo>
                    <a:pt x="78022" y="88884"/>
                  </a:lnTo>
                  <a:lnTo>
                    <a:pt x="78114" y="88141"/>
                  </a:lnTo>
                  <a:lnTo>
                    <a:pt x="78144" y="87312"/>
                  </a:lnTo>
                  <a:lnTo>
                    <a:pt x="78144" y="24010"/>
                  </a:lnTo>
                  <a:lnTo>
                    <a:pt x="9167" y="24010"/>
                  </a:lnTo>
                  <a:lnTo>
                    <a:pt x="9167" y="100845"/>
                  </a:lnTo>
                  <a:lnTo>
                    <a:pt x="0" y="100845"/>
                  </a:lnTo>
                  <a:lnTo>
                    <a:pt x="0" y="15716"/>
                  </a:lnTo>
                  <a:lnTo>
                    <a:pt x="24884" y="15716"/>
                  </a:lnTo>
                  <a:lnTo>
                    <a:pt x="25744" y="14380"/>
                  </a:lnTo>
                  <a:lnTo>
                    <a:pt x="26577" y="12992"/>
                  </a:lnTo>
                  <a:lnTo>
                    <a:pt x="27385" y="11551"/>
                  </a:lnTo>
                  <a:lnTo>
                    <a:pt x="28167" y="10058"/>
                  </a:lnTo>
                  <a:lnTo>
                    <a:pt x="28922" y="8512"/>
                  </a:lnTo>
                  <a:lnTo>
                    <a:pt x="29651" y="6915"/>
                  </a:lnTo>
                  <a:lnTo>
                    <a:pt x="30354" y="5264"/>
                  </a:lnTo>
                  <a:lnTo>
                    <a:pt x="31030" y="3562"/>
                  </a:lnTo>
                  <a:lnTo>
                    <a:pt x="31681" y="18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7" name="pg1117"/>
            <p:cNvSpPr/>
            <p:nvPr/>
          </p:nvSpPr>
          <p:spPr>
            <a:xfrm>
              <a:off x="7439195" y="3695621"/>
              <a:ext cx="43219" cy="37544"/>
            </a:xfrm>
            <a:custGeom>
              <a:avLst/>
              <a:pathLst>
                <a:path w="43219" h="37544">
                  <a:moveTo>
                    <a:pt x="0" y="0"/>
                  </a:moveTo>
                  <a:lnTo>
                    <a:pt x="43219" y="0"/>
                  </a:lnTo>
                  <a:lnTo>
                    <a:pt x="43219" y="37544"/>
                  </a:lnTo>
                  <a:lnTo>
                    <a:pt x="0" y="375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8" name="pg1118"/>
            <p:cNvSpPr/>
            <p:nvPr/>
          </p:nvSpPr>
          <p:spPr>
            <a:xfrm>
              <a:off x="7447490" y="3703479"/>
              <a:ext cx="27066" cy="21828"/>
            </a:xfrm>
            <a:custGeom>
              <a:avLst/>
              <a:pathLst>
                <a:path w="27066" h="21828">
                  <a:moveTo>
                    <a:pt x="0" y="21828"/>
                  </a:moveTo>
                  <a:lnTo>
                    <a:pt x="27066" y="21828"/>
                  </a:lnTo>
                  <a:lnTo>
                    <a:pt x="270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9" name="pg1119"/>
            <p:cNvSpPr/>
            <p:nvPr/>
          </p:nvSpPr>
          <p:spPr>
            <a:xfrm>
              <a:off x="7523888" y="3664188"/>
              <a:ext cx="97789" cy="93860"/>
            </a:xfrm>
            <a:custGeom>
              <a:avLst/>
              <a:pathLst>
                <a:path w="97789" h="93860">
                  <a:moveTo>
                    <a:pt x="7421" y="0"/>
                  </a:moveTo>
                  <a:lnTo>
                    <a:pt x="89931" y="0"/>
                  </a:lnTo>
                  <a:lnTo>
                    <a:pt x="89931" y="8294"/>
                  </a:lnTo>
                  <a:lnTo>
                    <a:pt x="54570" y="8294"/>
                  </a:lnTo>
                  <a:lnTo>
                    <a:pt x="54570" y="36671"/>
                  </a:lnTo>
                  <a:lnTo>
                    <a:pt x="97789" y="36671"/>
                  </a:lnTo>
                  <a:lnTo>
                    <a:pt x="97789" y="44965"/>
                  </a:lnTo>
                  <a:lnTo>
                    <a:pt x="54570" y="44965"/>
                  </a:lnTo>
                  <a:lnTo>
                    <a:pt x="54570" y="82510"/>
                  </a:lnTo>
                  <a:lnTo>
                    <a:pt x="54546" y="83697"/>
                  </a:lnTo>
                  <a:lnTo>
                    <a:pt x="54474" y="84815"/>
                  </a:lnTo>
                  <a:lnTo>
                    <a:pt x="54354" y="85863"/>
                  </a:lnTo>
                  <a:lnTo>
                    <a:pt x="54186" y="86841"/>
                  </a:lnTo>
                  <a:lnTo>
                    <a:pt x="53970" y="87749"/>
                  </a:lnTo>
                  <a:lnTo>
                    <a:pt x="53705" y="88587"/>
                  </a:lnTo>
                  <a:lnTo>
                    <a:pt x="53393" y="89355"/>
                  </a:lnTo>
                  <a:lnTo>
                    <a:pt x="53033" y="90054"/>
                  </a:lnTo>
                  <a:lnTo>
                    <a:pt x="52625" y="90682"/>
                  </a:lnTo>
                  <a:lnTo>
                    <a:pt x="52169" y="91241"/>
                  </a:lnTo>
                  <a:lnTo>
                    <a:pt x="51634" y="91739"/>
                  </a:lnTo>
                  <a:lnTo>
                    <a:pt x="50990" y="92184"/>
                  </a:lnTo>
                  <a:lnTo>
                    <a:pt x="50237" y="92577"/>
                  </a:lnTo>
                  <a:lnTo>
                    <a:pt x="49375" y="92917"/>
                  </a:lnTo>
                  <a:lnTo>
                    <a:pt x="48403" y="93206"/>
                  </a:lnTo>
                  <a:lnTo>
                    <a:pt x="47323" y="93441"/>
                  </a:lnTo>
                  <a:lnTo>
                    <a:pt x="46133" y="93625"/>
                  </a:lnTo>
                  <a:lnTo>
                    <a:pt x="44834" y="93756"/>
                  </a:lnTo>
                  <a:lnTo>
                    <a:pt x="43427" y="93834"/>
                  </a:lnTo>
                  <a:lnTo>
                    <a:pt x="41910" y="93860"/>
                  </a:lnTo>
                  <a:lnTo>
                    <a:pt x="40430" y="93847"/>
                  </a:lnTo>
                  <a:lnTo>
                    <a:pt x="38958" y="93808"/>
                  </a:lnTo>
                  <a:lnTo>
                    <a:pt x="37496" y="93743"/>
                  </a:lnTo>
                  <a:lnTo>
                    <a:pt x="36042" y="93651"/>
                  </a:lnTo>
                  <a:lnTo>
                    <a:pt x="34597" y="93533"/>
                  </a:lnTo>
                  <a:lnTo>
                    <a:pt x="33161" y="93389"/>
                  </a:lnTo>
                  <a:lnTo>
                    <a:pt x="31733" y="93219"/>
                  </a:lnTo>
                  <a:lnTo>
                    <a:pt x="30314" y="93022"/>
                  </a:lnTo>
                  <a:lnTo>
                    <a:pt x="28904" y="92800"/>
                  </a:lnTo>
                  <a:lnTo>
                    <a:pt x="27503" y="92551"/>
                  </a:lnTo>
                  <a:lnTo>
                    <a:pt x="25757" y="84256"/>
                  </a:lnTo>
                  <a:lnTo>
                    <a:pt x="27241" y="84505"/>
                  </a:lnTo>
                  <a:lnTo>
                    <a:pt x="28725" y="84728"/>
                  </a:lnTo>
                  <a:lnTo>
                    <a:pt x="30210" y="84924"/>
                  </a:lnTo>
                  <a:lnTo>
                    <a:pt x="31694" y="85094"/>
                  </a:lnTo>
                  <a:lnTo>
                    <a:pt x="33178" y="85238"/>
                  </a:lnTo>
                  <a:lnTo>
                    <a:pt x="34663" y="85356"/>
                  </a:lnTo>
                  <a:lnTo>
                    <a:pt x="36147" y="85448"/>
                  </a:lnTo>
                  <a:lnTo>
                    <a:pt x="37631" y="85513"/>
                  </a:lnTo>
                  <a:lnTo>
                    <a:pt x="39116" y="85553"/>
                  </a:lnTo>
                  <a:lnTo>
                    <a:pt x="40600" y="85566"/>
                  </a:lnTo>
                  <a:lnTo>
                    <a:pt x="41111" y="85557"/>
                  </a:lnTo>
                  <a:lnTo>
                    <a:pt x="41595" y="85531"/>
                  </a:lnTo>
                  <a:lnTo>
                    <a:pt x="42054" y="85487"/>
                  </a:lnTo>
                  <a:lnTo>
                    <a:pt x="42486" y="85426"/>
                  </a:lnTo>
                  <a:lnTo>
                    <a:pt x="42892" y="85347"/>
                  </a:lnTo>
                  <a:lnTo>
                    <a:pt x="43272" y="85251"/>
                  </a:lnTo>
                  <a:lnTo>
                    <a:pt x="43625" y="85138"/>
                  </a:lnTo>
                  <a:lnTo>
                    <a:pt x="43953" y="85007"/>
                  </a:lnTo>
                  <a:lnTo>
                    <a:pt x="44254" y="84859"/>
                  </a:lnTo>
                  <a:lnTo>
                    <a:pt x="44529" y="84693"/>
                  </a:lnTo>
                  <a:lnTo>
                    <a:pt x="44778" y="84492"/>
                  </a:lnTo>
                  <a:lnTo>
                    <a:pt x="45000" y="84239"/>
                  </a:lnTo>
                  <a:lnTo>
                    <a:pt x="45197" y="83933"/>
                  </a:lnTo>
                  <a:lnTo>
                    <a:pt x="45367" y="83575"/>
                  </a:lnTo>
                  <a:lnTo>
                    <a:pt x="45511" y="83165"/>
                  </a:lnTo>
                  <a:lnTo>
                    <a:pt x="45629" y="82702"/>
                  </a:lnTo>
                  <a:lnTo>
                    <a:pt x="45721" y="82187"/>
                  </a:lnTo>
                  <a:lnTo>
                    <a:pt x="45786" y="81619"/>
                  </a:lnTo>
                  <a:lnTo>
                    <a:pt x="45825" y="80999"/>
                  </a:lnTo>
                  <a:lnTo>
                    <a:pt x="45839" y="80327"/>
                  </a:lnTo>
                  <a:lnTo>
                    <a:pt x="45839" y="44965"/>
                  </a:lnTo>
                  <a:lnTo>
                    <a:pt x="0" y="44965"/>
                  </a:lnTo>
                  <a:lnTo>
                    <a:pt x="0" y="36671"/>
                  </a:lnTo>
                  <a:lnTo>
                    <a:pt x="45839" y="36671"/>
                  </a:lnTo>
                  <a:lnTo>
                    <a:pt x="45839" y="8294"/>
                  </a:lnTo>
                  <a:lnTo>
                    <a:pt x="7421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0" name="pg1120"/>
            <p:cNvSpPr/>
            <p:nvPr/>
          </p:nvSpPr>
          <p:spPr>
            <a:xfrm>
              <a:off x="7658349" y="3656767"/>
              <a:ext cx="15716" cy="14406"/>
            </a:xfrm>
            <a:custGeom>
              <a:avLst/>
              <a:pathLst>
                <a:path w="15716" h="14406">
                  <a:moveTo>
                    <a:pt x="7421" y="0"/>
                  </a:moveTo>
                  <a:lnTo>
                    <a:pt x="8368" y="973"/>
                  </a:lnTo>
                  <a:lnTo>
                    <a:pt x="9290" y="1973"/>
                  </a:lnTo>
                  <a:lnTo>
                    <a:pt x="10185" y="2999"/>
                  </a:lnTo>
                  <a:lnTo>
                    <a:pt x="11053" y="4051"/>
                  </a:lnTo>
                  <a:lnTo>
                    <a:pt x="11896" y="5129"/>
                  </a:lnTo>
                  <a:lnTo>
                    <a:pt x="12712" y="6234"/>
                  </a:lnTo>
                  <a:lnTo>
                    <a:pt x="13502" y="7364"/>
                  </a:lnTo>
                  <a:lnTo>
                    <a:pt x="14266" y="8521"/>
                  </a:lnTo>
                  <a:lnTo>
                    <a:pt x="15004" y="9704"/>
                  </a:lnTo>
                  <a:lnTo>
                    <a:pt x="15716" y="10914"/>
                  </a:lnTo>
                  <a:lnTo>
                    <a:pt x="7858" y="14406"/>
                  </a:lnTo>
                  <a:lnTo>
                    <a:pt x="7229" y="13197"/>
                  </a:lnTo>
                  <a:lnTo>
                    <a:pt x="6565" y="12014"/>
                  </a:lnTo>
                  <a:lnTo>
                    <a:pt x="5867" y="10857"/>
                  </a:lnTo>
                  <a:lnTo>
                    <a:pt x="5133" y="9726"/>
                  </a:lnTo>
                  <a:lnTo>
                    <a:pt x="4365" y="8622"/>
                  </a:lnTo>
                  <a:lnTo>
                    <a:pt x="3562" y="7543"/>
                  </a:lnTo>
                  <a:lnTo>
                    <a:pt x="2724" y="6491"/>
                  </a:lnTo>
                  <a:lnTo>
                    <a:pt x="1851" y="5465"/>
                  </a:lnTo>
                  <a:lnTo>
                    <a:pt x="942" y="4466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1" name="pg1121"/>
            <p:cNvSpPr/>
            <p:nvPr/>
          </p:nvSpPr>
          <p:spPr>
            <a:xfrm>
              <a:off x="7636085" y="3656767"/>
              <a:ext cx="96480" cy="102155"/>
            </a:xfrm>
            <a:custGeom>
              <a:avLst/>
              <a:pathLst>
                <a:path w="96480" h="102155">
                  <a:moveTo>
                    <a:pt x="68103" y="0"/>
                  </a:moveTo>
                  <a:lnTo>
                    <a:pt x="77271" y="2182"/>
                  </a:lnTo>
                  <a:lnTo>
                    <a:pt x="76642" y="3741"/>
                  </a:lnTo>
                  <a:lnTo>
                    <a:pt x="75979" y="5273"/>
                  </a:lnTo>
                  <a:lnTo>
                    <a:pt x="75280" y="6779"/>
                  </a:lnTo>
                  <a:lnTo>
                    <a:pt x="74547" y="8259"/>
                  </a:lnTo>
                  <a:lnTo>
                    <a:pt x="73779" y="9713"/>
                  </a:lnTo>
                  <a:lnTo>
                    <a:pt x="72975" y="11141"/>
                  </a:lnTo>
                  <a:lnTo>
                    <a:pt x="72137" y="12542"/>
                  </a:lnTo>
                  <a:lnTo>
                    <a:pt x="71264" y="13917"/>
                  </a:lnTo>
                  <a:lnTo>
                    <a:pt x="70356" y="15266"/>
                  </a:lnTo>
                  <a:lnTo>
                    <a:pt x="69413" y="16589"/>
                  </a:lnTo>
                  <a:lnTo>
                    <a:pt x="86002" y="16589"/>
                  </a:lnTo>
                  <a:lnTo>
                    <a:pt x="86002" y="64174"/>
                  </a:lnTo>
                  <a:lnTo>
                    <a:pt x="52824" y="64174"/>
                  </a:lnTo>
                  <a:lnTo>
                    <a:pt x="52824" y="74215"/>
                  </a:lnTo>
                  <a:lnTo>
                    <a:pt x="96480" y="74215"/>
                  </a:lnTo>
                  <a:lnTo>
                    <a:pt x="96480" y="82073"/>
                  </a:lnTo>
                  <a:lnTo>
                    <a:pt x="52824" y="82073"/>
                  </a:lnTo>
                  <a:lnTo>
                    <a:pt x="52824" y="102155"/>
                  </a:lnTo>
                  <a:lnTo>
                    <a:pt x="43656" y="102155"/>
                  </a:lnTo>
                  <a:lnTo>
                    <a:pt x="43656" y="82073"/>
                  </a:lnTo>
                  <a:lnTo>
                    <a:pt x="0" y="82073"/>
                  </a:lnTo>
                  <a:lnTo>
                    <a:pt x="0" y="74215"/>
                  </a:lnTo>
                  <a:lnTo>
                    <a:pt x="43656" y="74215"/>
                  </a:lnTo>
                  <a:lnTo>
                    <a:pt x="43656" y="64174"/>
                  </a:lnTo>
                  <a:lnTo>
                    <a:pt x="10477" y="64174"/>
                  </a:lnTo>
                  <a:lnTo>
                    <a:pt x="10477" y="16589"/>
                  </a:lnTo>
                  <a:lnTo>
                    <a:pt x="59372" y="16589"/>
                  </a:lnTo>
                  <a:lnTo>
                    <a:pt x="60481" y="14930"/>
                  </a:lnTo>
                  <a:lnTo>
                    <a:pt x="61537" y="13271"/>
                  </a:lnTo>
                  <a:lnTo>
                    <a:pt x="62541" y="11612"/>
                  </a:lnTo>
                  <a:lnTo>
                    <a:pt x="63493" y="9953"/>
                  </a:lnTo>
                  <a:lnTo>
                    <a:pt x="64392" y="8294"/>
                  </a:lnTo>
                  <a:lnTo>
                    <a:pt x="65239" y="6635"/>
                  </a:lnTo>
                  <a:lnTo>
                    <a:pt x="66034" y="4976"/>
                  </a:lnTo>
                  <a:lnTo>
                    <a:pt x="66776" y="3317"/>
                  </a:lnTo>
                  <a:lnTo>
                    <a:pt x="67466" y="1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2" name="pg1122"/>
            <p:cNvSpPr/>
            <p:nvPr/>
          </p:nvSpPr>
          <p:spPr>
            <a:xfrm>
              <a:off x="7655294" y="3681651"/>
              <a:ext cx="24447" cy="11350"/>
            </a:xfrm>
            <a:custGeom>
              <a:avLst/>
              <a:pathLst>
                <a:path w="24447" h="11350">
                  <a:moveTo>
                    <a:pt x="0" y="11350"/>
                  </a:moveTo>
                  <a:lnTo>
                    <a:pt x="24447" y="11350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3" name="pg1123"/>
            <p:cNvSpPr/>
            <p:nvPr/>
          </p:nvSpPr>
          <p:spPr>
            <a:xfrm>
              <a:off x="7688909" y="3681651"/>
              <a:ext cx="24447" cy="11350"/>
            </a:xfrm>
            <a:custGeom>
              <a:avLst/>
              <a:pathLst>
                <a:path w="24447" h="11350">
                  <a:moveTo>
                    <a:pt x="0" y="0"/>
                  </a:moveTo>
                  <a:lnTo>
                    <a:pt x="0" y="11350"/>
                  </a:lnTo>
                  <a:lnTo>
                    <a:pt x="24447" y="11350"/>
                  </a:lnTo>
                  <a:lnTo>
                    <a:pt x="2444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4" name="pg1124"/>
            <p:cNvSpPr/>
            <p:nvPr/>
          </p:nvSpPr>
          <p:spPr>
            <a:xfrm>
              <a:off x="7655294" y="3701296"/>
              <a:ext cx="24447" cy="11350"/>
            </a:xfrm>
            <a:custGeom>
              <a:avLst/>
              <a:pathLst>
                <a:path w="24447" h="11350">
                  <a:moveTo>
                    <a:pt x="0" y="11350"/>
                  </a:moveTo>
                  <a:lnTo>
                    <a:pt x="24447" y="11350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5" name="pg1125"/>
            <p:cNvSpPr/>
            <p:nvPr/>
          </p:nvSpPr>
          <p:spPr>
            <a:xfrm>
              <a:off x="7688909" y="3701296"/>
              <a:ext cx="24447" cy="11350"/>
            </a:xfrm>
            <a:custGeom>
              <a:avLst/>
              <a:pathLst>
                <a:path w="24447" h="11350">
                  <a:moveTo>
                    <a:pt x="0" y="0"/>
                  </a:moveTo>
                  <a:lnTo>
                    <a:pt x="0" y="11350"/>
                  </a:lnTo>
                  <a:lnTo>
                    <a:pt x="24447" y="11350"/>
                  </a:lnTo>
                  <a:lnTo>
                    <a:pt x="2444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6" name="pg1126"/>
            <p:cNvSpPr/>
            <p:nvPr/>
          </p:nvSpPr>
          <p:spPr>
            <a:xfrm>
              <a:off x="7745225" y="3657203"/>
              <a:ext cx="36234" cy="100845"/>
            </a:xfrm>
            <a:custGeom>
              <a:avLst/>
              <a:pathLst>
                <a:path w="36234" h="100845">
                  <a:moveTo>
                    <a:pt x="28813" y="0"/>
                  </a:moveTo>
                  <a:lnTo>
                    <a:pt x="36234" y="4365"/>
                  </a:lnTo>
                  <a:lnTo>
                    <a:pt x="35331" y="6111"/>
                  </a:lnTo>
                  <a:lnTo>
                    <a:pt x="34366" y="7858"/>
                  </a:lnTo>
                  <a:lnTo>
                    <a:pt x="33340" y="9604"/>
                  </a:lnTo>
                  <a:lnTo>
                    <a:pt x="32253" y="11350"/>
                  </a:lnTo>
                  <a:lnTo>
                    <a:pt x="31105" y="13096"/>
                  </a:lnTo>
                  <a:lnTo>
                    <a:pt x="29895" y="14843"/>
                  </a:lnTo>
                  <a:lnTo>
                    <a:pt x="28625" y="16589"/>
                  </a:lnTo>
                  <a:lnTo>
                    <a:pt x="27293" y="18335"/>
                  </a:lnTo>
                  <a:lnTo>
                    <a:pt x="25901" y="20081"/>
                  </a:lnTo>
                  <a:lnTo>
                    <a:pt x="24447" y="21828"/>
                  </a:lnTo>
                  <a:lnTo>
                    <a:pt x="25857" y="25049"/>
                  </a:lnTo>
                  <a:lnTo>
                    <a:pt x="27119" y="28428"/>
                  </a:lnTo>
                  <a:lnTo>
                    <a:pt x="28232" y="31965"/>
                  </a:lnTo>
                  <a:lnTo>
                    <a:pt x="29197" y="35658"/>
                  </a:lnTo>
                  <a:lnTo>
                    <a:pt x="30013" y="39508"/>
                  </a:lnTo>
                  <a:lnTo>
                    <a:pt x="30681" y="43516"/>
                  </a:lnTo>
                  <a:lnTo>
                    <a:pt x="31201" y="47681"/>
                  </a:lnTo>
                  <a:lnTo>
                    <a:pt x="31572" y="52003"/>
                  </a:lnTo>
                  <a:lnTo>
                    <a:pt x="31794" y="56482"/>
                  </a:lnTo>
                  <a:lnTo>
                    <a:pt x="31869" y="61118"/>
                  </a:lnTo>
                  <a:lnTo>
                    <a:pt x="31831" y="65032"/>
                  </a:lnTo>
                  <a:lnTo>
                    <a:pt x="31720" y="68741"/>
                  </a:lnTo>
                  <a:lnTo>
                    <a:pt x="31535" y="72244"/>
                  </a:lnTo>
                  <a:lnTo>
                    <a:pt x="31275" y="75542"/>
                  </a:lnTo>
                  <a:lnTo>
                    <a:pt x="30941" y="78635"/>
                  </a:lnTo>
                  <a:lnTo>
                    <a:pt x="30533" y="81523"/>
                  </a:lnTo>
                  <a:lnTo>
                    <a:pt x="30050" y="84206"/>
                  </a:lnTo>
                  <a:lnTo>
                    <a:pt x="29494" y="86683"/>
                  </a:lnTo>
                  <a:lnTo>
                    <a:pt x="28863" y="88956"/>
                  </a:lnTo>
                  <a:lnTo>
                    <a:pt x="28158" y="91023"/>
                  </a:lnTo>
                  <a:lnTo>
                    <a:pt x="27379" y="92889"/>
                  </a:lnTo>
                  <a:lnTo>
                    <a:pt x="26525" y="94559"/>
                  </a:lnTo>
                  <a:lnTo>
                    <a:pt x="25597" y="96032"/>
                  </a:lnTo>
                  <a:lnTo>
                    <a:pt x="24595" y="97309"/>
                  </a:lnTo>
                  <a:lnTo>
                    <a:pt x="23519" y="98390"/>
                  </a:lnTo>
                  <a:lnTo>
                    <a:pt x="22369" y="99274"/>
                  </a:lnTo>
                  <a:lnTo>
                    <a:pt x="21144" y="99961"/>
                  </a:lnTo>
                  <a:lnTo>
                    <a:pt x="19846" y="100453"/>
                  </a:lnTo>
                  <a:lnTo>
                    <a:pt x="18473" y="100747"/>
                  </a:lnTo>
                  <a:lnTo>
                    <a:pt x="17025" y="100845"/>
                  </a:lnTo>
                  <a:lnTo>
                    <a:pt x="16209" y="100824"/>
                  </a:lnTo>
                  <a:lnTo>
                    <a:pt x="15332" y="100758"/>
                  </a:lnTo>
                  <a:lnTo>
                    <a:pt x="14393" y="100649"/>
                  </a:lnTo>
                  <a:lnTo>
                    <a:pt x="13393" y="100496"/>
                  </a:lnTo>
                  <a:lnTo>
                    <a:pt x="12332" y="100300"/>
                  </a:lnTo>
                  <a:lnTo>
                    <a:pt x="11210" y="100060"/>
                  </a:lnTo>
                  <a:lnTo>
                    <a:pt x="10027" y="99776"/>
                  </a:lnTo>
                  <a:lnTo>
                    <a:pt x="8783" y="99448"/>
                  </a:lnTo>
                  <a:lnTo>
                    <a:pt x="7478" y="99077"/>
                  </a:lnTo>
                  <a:lnTo>
                    <a:pt x="6111" y="98663"/>
                  </a:lnTo>
                  <a:lnTo>
                    <a:pt x="3929" y="89495"/>
                  </a:lnTo>
                  <a:lnTo>
                    <a:pt x="5317" y="89910"/>
                  </a:lnTo>
                  <a:lnTo>
                    <a:pt x="6688" y="90281"/>
                  </a:lnTo>
                  <a:lnTo>
                    <a:pt x="8041" y="90608"/>
                  </a:lnTo>
                  <a:lnTo>
                    <a:pt x="9377" y="90892"/>
                  </a:lnTo>
                  <a:lnTo>
                    <a:pt x="10695" y="91132"/>
                  </a:lnTo>
                  <a:lnTo>
                    <a:pt x="11996" y="91328"/>
                  </a:lnTo>
                  <a:lnTo>
                    <a:pt x="13280" y="91481"/>
                  </a:lnTo>
                  <a:lnTo>
                    <a:pt x="14546" y="91590"/>
                  </a:lnTo>
                  <a:lnTo>
                    <a:pt x="15794" y="91656"/>
                  </a:lnTo>
                  <a:lnTo>
                    <a:pt x="17025" y="91678"/>
                  </a:lnTo>
                  <a:lnTo>
                    <a:pt x="17621" y="91601"/>
                  </a:lnTo>
                  <a:lnTo>
                    <a:pt x="18187" y="91372"/>
                  </a:lnTo>
                  <a:lnTo>
                    <a:pt x="18721" y="90990"/>
                  </a:lnTo>
                  <a:lnTo>
                    <a:pt x="19226" y="90455"/>
                  </a:lnTo>
                  <a:lnTo>
                    <a:pt x="19699" y="89768"/>
                  </a:lnTo>
                  <a:lnTo>
                    <a:pt x="20142" y="88927"/>
                  </a:lnTo>
                  <a:lnTo>
                    <a:pt x="20555" y="87934"/>
                  </a:lnTo>
                  <a:lnTo>
                    <a:pt x="20937" y="86788"/>
                  </a:lnTo>
                  <a:lnTo>
                    <a:pt x="21288" y="85489"/>
                  </a:lnTo>
                  <a:lnTo>
                    <a:pt x="21609" y="84038"/>
                  </a:lnTo>
                  <a:lnTo>
                    <a:pt x="21900" y="82433"/>
                  </a:lnTo>
                  <a:lnTo>
                    <a:pt x="22159" y="80676"/>
                  </a:lnTo>
                  <a:lnTo>
                    <a:pt x="22389" y="78766"/>
                  </a:lnTo>
                  <a:lnTo>
                    <a:pt x="22587" y="76704"/>
                  </a:lnTo>
                  <a:lnTo>
                    <a:pt x="22755" y="74488"/>
                  </a:lnTo>
                  <a:lnTo>
                    <a:pt x="22893" y="72120"/>
                  </a:lnTo>
                  <a:lnTo>
                    <a:pt x="23000" y="69598"/>
                  </a:lnTo>
                  <a:lnTo>
                    <a:pt x="23076" y="66925"/>
                  </a:lnTo>
                  <a:lnTo>
                    <a:pt x="23122" y="64098"/>
                  </a:lnTo>
                  <a:lnTo>
                    <a:pt x="23137" y="61118"/>
                  </a:lnTo>
                  <a:lnTo>
                    <a:pt x="23133" y="60332"/>
                  </a:lnTo>
                  <a:lnTo>
                    <a:pt x="23120" y="59547"/>
                  </a:lnTo>
                  <a:lnTo>
                    <a:pt x="23098" y="58761"/>
                  </a:lnTo>
                  <a:lnTo>
                    <a:pt x="23067" y="57975"/>
                  </a:lnTo>
                  <a:lnTo>
                    <a:pt x="23028" y="57189"/>
                  </a:lnTo>
                  <a:lnTo>
                    <a:pt x="22980" y="56403"/>
                  </a:lnTo>
                  <a:lnTo>
                    <a:pt x="22923" y="55618"/>
                  </a:lnTo>
                  <a:lnTo>
                    <a:pt x="22858" y="54832"/>
                  </a:lnTo>
                  <a:lnTo>
                    <a:pt x="22784" y="54046"/>
                  </a:lnTo>
                  <a:lnTo>
                    <a:pt x="22701" y="53260"/>
                  </a:lnTo>
                  <a:lnTo>
                    <a:pt x="21103" y="55910"/>
                  </a:lnTo>
                  <a:lnTo>
                    <a:pt x="19453" y="58446"/>
                  </a:lnTo>
                  <a:lnTo>
                    <a:pt x="17750" y="60869"/>
                  </a:lnTo>
                  <a:lnTo>
                    <a:pt x="15995" y="63179"/>
                  </a:lnTo>
                  <a:lnTo>
                    <a:pt x="14188" y="65375"/>
                  </a:lnTo>
                  <a:lnTo>
                    <a:pt x="12328" y="67457"/>
                  </a:lnTo>
                  <a:lnTo>
                    <a:pt x="10416" y="69426"/>
                  </a:lnTo>
                  <a:lnTo>
                    <a:pt x="8451" y="71281"/>
                  </a:lnTo>
                  <a:lnTo>
                    <a:pt x="6434" y="73023"/>
                  </a:lnTo>
                  <a:lnTo>
                    <a:pt x="4365" y="74652"/>
                  </a:lnTo>
                  <a:lnTo>
                    <a:pt x="0" y="66357"/>
                  </a:lnTo>
                  <a:lnTo>
                    <a:pt x="2414" y="64528"/>
                  </a:lnTo>
                  <a:lnTo>
                    <a:pt x="4767" y="62533"/>
                  </a:lnTo>
                  <a:lnTo>
                    <a:pt x="7059" y="60372"/>
                  </a:lnTo>
                  <a:lnTo>
                    <a:pt x="9290" y="58045"/>
                  </a:lnTo>
                  <a:lnTo>
                    <a:pt x="11459" y="55552"/>
                  </a:lnTo>
                  <a:lnTo>
                    <a:pt x="13568" y="52893"/>
                  </a:lnTo>
                  <a:lnTo>
                    <a:pt x="15615" y="50069"/>
                  </a:lnTo>
                  <a:lnTo>
                    <a:pt x="17602" y="47078"/>
                  </a:lnTo>
                  <a:lnTo>
                    <a:pt x="19527" y="43922"/>
                  </a:lnTo>
                  <a:lnTo>
                    <a:pt x="21391" y="40600"/>
                  </a:lnTo>
                  <a:lnTo>
                    <a:pt x="21125" y="39299"/>
                  </a:lnTo>
                  <a:lnTo>
                    <a:pt x="20850" y="38015"/>
                  </a:lnTo>
                  <a:lnTo>
                    <a:pt x="20566" y="36749"/>
                  </a:lnTo>
                  <a:lnTo>
                    <a:pt x="20273" y="35501"/>
                  </a:lnTo>
                  <a:lnTo>
                    <a:pt x="19972" y="34270"/>
                  </a:lnTo>
                  <a:lnTo>
                    <a:pt x="19662" y="33056"/>
                  </a:lnTo>
                  <a:lnTo>
                    <a:pt x="19344" y="31860"/>
                  </a:lnTo>
                  <a:lnTo>
                    <a:pt x="19016" y="30681"/>
                  </a:lnTo>
                  <a:lnTo>
                    <a:pt x="18680" y="29520"/>
                  </a:lnTo>
                  <a:lnTo>
                    <a:pt x="18335" y="28376"/>
                  </a:lnTo>
                  <a:lnTo>
                    <a:pt x="16790" y="29900"/>
                  </a:lnTo>
                  <a:lnTo>
                    <a:pt x="15297" y="31327"/>
                  </a:lnTo>
                  <a:lnTo>
                    <a:pt x="13856" y="32659"/>
                  </a:lnTo>
                  <a:lnTo>
                    <a:pt x="12468" y="33894"/>
                  </a:lnTo>
                  <a:lnTo>
                    <a:pt x="11132" y="35034"/>
                  </a:lnTo>
                  <a:lnTo>
                    <a:pt x="9848" y="36077"/>
                  </a:lnTo>
                  <a:lnTo>
                    <a:pt x="8617" y="37024"/>
                  </a:lnTo>
                  <a:lnTo>
                    <a:pt x="7439" y="37876"/>
                  </a:lnTo>
                  <a:lnTo>
                    <a:pt x="6312" y="38631"/>
                  </a:lnTo>
                  <a:lnTo>
                    <a:pt x="5238" y="39290"/>
                  </a:lnTo>
                  <a:lnTo>
                    <a:pt x="0" y="32742"/>
                  </a:lnTo>
                  <a:lnTo>
                    <a:pt x="1397" y="31751"/>
                  </a:lnTo>
                  <a:lnTo>
                    <a:pt x="2794" y="30699"/>
                  </a:lnTo>
                  <a:lnTo>
                    <a:pt x="4191" y="29585"/>
                  </a:lnTo>
                  <a:lnTo>
                    <a:pt x="5588" y="28411"/>
                  </a:lnTo>
                  <a:lnTo>
                    <a:pt x="6984" y="27176"/>
                  </a:lnTo>
                  <a:lnTo>
                    <a:pt x="8382" y="25879"/>
                  </a:lnTo>
                  <a:lnTo>
                    <a:pt x="9778" y="24521"/>
                  </a:lnTo>
                  <a:lnTo>
                    <a:pt x="11176" y="23102"/>
                  </a:lnTo>
                  <a:lnTo>
                    <a:pt x="12573" y="21622"/>
                  </a:lnTo>
                  <a:lnTo>
                    <a:pt x="13969" y="20081"/>
                  </a:lnTo>
                  <a:lnTo>
                    <a:pt x="12987" y="18518"/>
                  </a:lnTo>
                  <a:lnTo>
                    <a:pt x="11961" y="16973"/>
                  </a:lnTo>
                  <a:lnTo>
                    <a:pt x="10892" y="15445"/>
                  </a:lnTo>
                  <a:lnTo>
                    <a:pt x="9779" y="13935"/>
                  </a:lnTo>
                  <a:lnTo>
                    <a:pt x="8622" y="12442"/>
                  </a:lnTo>
                  <a:lnTo>
                    <a:pt x="7421" y="10966"/>
                  </a:lnTo>
                  <a:lnTo>
                    <a:pt x="6177" y="9508"/>
                  </a:lnTo>
                  <a:lnTo>
                    <a:pt x="4889" y="8067"/>
                  </a:lnTo>
                  <a:lnTo>
                    <a:pt x="3557" y="6644"/>
                  </a:lnTo>
                  <a:lnTo>
                    <a:pt x="2182" y="5238"/>
                  </a:lnTo>
                  <a:lnTo>
                    <a:pt x="9604" y="1309"/>
                  </a:lnTo>
                  <a:lnTo>
                    <a:pt x="10726" y="2453"/>
                  </a:lnTo>
                  <a:lnTo>
                    <a:pt x="11822" y="3614"/>
                  </a:lnTo>
                  <a:lnTo>
                    <a:pt x="12891" y="4793"/>
                  </a:lnTo>
                  <a:lnTo>
                    <a:pt x="13935" y="5989"/>
                  </a:lnTo>
                  <a:lnTo>
                    <a:pt x="14952" y="7203"/>
                  </a:lnTo>
                  <a:lnTo>
                    <a:pt x="15943" y="8434"/>
                  </a:lnTo>
                  <a:lnTo>
                    <a:pt x="16908" y="9682"/>
                  </a:lnTo>
                  <a:lnTo>
                    <a:pt x="17846" y="10948"/>
                  </a:lnTo>
                  <a:lnTo>
                    <a:pt x="18759" y="12232"/>
                  </a:lnTo>
                  <a:lnTo>
                    <a:pt x="19645" y="13533"/>
                  </a:lnTo>
                  <a:lnTo>
                    <a:pt x="20758" y="12219"/>
                  </a:lnTo>
                  <a:lnTo>
                    <a:pt x="21828" y="10896"/>
                  </a:lnTo>
                  <a:lnTo>
                    <a:pt x="22854" y="9565"/>
                  </a:lnTo>
                  <a:lnTo>
                    <a:pt x="23836" y="8224"/>
                  </a:lnTo>
                  <a:lnTo>
                    <a:pt x="24774" y="6875"/>
                  </a:lnTo>
                  <a:lnTo>
                    <a:pt x="25669" y="5518"/>
                  </a:lnTo>
                  <a:lnTo>
                    <a:pt x="26521" y="4151"/>
                  </a:lnTo>
                  <a:lnTo>
                    <a:pt x="27328" y="2776"/>
                  </a:lnTo>
                  <a:lnTo>
                    <a:pt x="28092" y="13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7" name="pg1127"/>
            <p:cNvSpPr/>
            <p:nvPr/>
          </p:nvSpPr>
          <p:spPr>
            <a:xfrm>
              <a:off x="7780587" y="3657640"/>
              <a:ext cx="67230" cy="100409"/>
            </a:xfrm>
            <a:custGeom>
              <a:avLst/>
              <a:pathLst>
                <a:path w="67230" h="100409">
                  <a:moveTo>
                    <a:pt x="61118" y="17899"/>
                  </a:moveTo>
                  <a:lnTo>
                    <a:pt x="61118" y="61118"/>
                  </a:lnTo>
                  <a:lnTo>
                    <a:pt x="37544" y="61118"/>
                  </a:lnTo>
                  <a:lnTo>
                    <a:pt x="37544" y="86439"/>
                  </a:lnTo>
                  <a:lnTo>
                    <a:pt x="39111" y="86256"/>
                  </a:lnTo>
                  <a:lnTo>
                    <a:pt x="40670" y="86055"/>
                  </a:lnTo>
                  <a:lnTo>
                    <a:pt x="42219" y="85836"/>
                  </a:lnTo>
                  <a:lnTo>
                    <a:pt x="43761" y="85601"/>
                  </a:lnTo>
                  <a:lnTo>
                    <a:pt x="45293" y="85347"/>
                  </a:lnTo>
                  <a:lnTo>
                    <a:pt x="46816" y="85077"/>
                  </a:lnTo>
                  <a:lnTo>
                    <a:pt x="48331" y="84789"/>
                  </a:lnTo>
                  <a:lnTo>
                    <a:pt x="49837" y="84483"/>
                  </a:lnTo>
                  <a:lnTo>
                    <a:pt x="51335" y="84160"/>
                  </a:lnTo>
                  <a:lnTo>
                    <a:pt x="52824" y="83820"/>
                  </a:lnTo>
                  <a:lnTo>
                    <a:pt x="52291" y="82431"/>
                  </a:lnTo>
                  <a:lnTo>
                    <a:pt x="51741" y="81060"/>
                  </a:lnTo>
                  <a:lnTo>
                    <a:pt x="51173" y="79707"/>
                  </a:lnTo>
                  <a:lnTo>
                    <a:pt x="50588" y="78371"/>
                  </a:lnTo>
                  <a:lnTo>
                    <a:pt x="49986" y="77053"/>
                  </a:lnTo>
                  <a:lnTo>
                    <a:pt x="49366" y="75752"/>
                  </a:lnTo>
                  <a:lnTo>
                    <a:pt x="48729" y="74468"/>
                  </a:lnTo>
                  <a:lnTo>
                    <a:pt x="48074" y="73202"/>
                  </a:lnTo>
                  <a:lnTo>
                    <a:pt x="47401" y="71954"/>
                  </a:lnTo>
                  <a:lnTo>
                    <a:pt x="46712" y="70723"/>
                  </a:lnTo>
                  <a:lnTo>
                    <a:pt x="54570" y="67230"/>
                  </a:lnTo>
                  <a:lnTo>
                    <a:pt x="56032" y="69959"/>
                  </a:lnTo>
                  <a:lnTo>
                    <a:pt x="57451" y="72731"/>
                  </a:lnTo>
                  <a:lnTo>
                    <a:pt x="58826" y="75547"/>
                  </a:lnTo>
                  <a:lnTo>
                    <a:pt x="60158" y="78406"/>
                  </a:lnTo>
                  <a:lnTo>
                    <a:pt x="61446" y="81309"/>
                  </a:lnTo>
                  <a:lnTo>
                    <a:pt x="62690" y="84256"/>
                  </a:lnTo>
                  <a:lnTo>
                    <a:pt x="63890" y="87247"/>
                  </a:lnTo>
                  <a:lnTo>
                    <a:pt x="65047" y="90281"/>
                  </a:lnTo>
                  <a:lnTo>
                    <a:pt x="66161" y="93358"/>
                  </a:lnTo>
                  <a:lnTo>
                    <a:pt x="67230" y="96480"/>
                  </a:lnTo>
                  <a:lnTo>
                    <a:pt x="58499" y="100409"/>
                  </a:lnTo>
                  <a:lnTo>
                    <a:pt x="55880" y="92114"/>
                  </a:lnTo>
                  <a:lnTo>
                    <a:pt x="51099" y="92957"/>
                  </a:lnTo>
                  <a:lnTo>
                    <a:pt x="46188" y="93738"/>
                  </a:lnTo>
                  <a:lnTo>
                    <a:pt x="41146" y="94459"/>
                  </a:lnTo>
                  <a:lnTo>
                    <a:pt x="35972" y="95118"/>
                  </a:lnTo>
                  <a:lnTo>
                    <a:pt x="30668" y="95716"/>
                  </a:lnTo>
                  <a:lnTo>
                    <a:pt x="25233" y="96253"/>
                  </a:lnTo>
                  <a:lnTo>
                    <a:pt x="19667" y="96729"/>
                  </a:lnTo>
                  <a:lnTo>
                    <a:pt x="13970" y="97143"/>
                  </a:lnTo>
                  <a:lnTo>
                    <a:pt x="8141" y="97497"/>
                  </a:lnTo>
                  <a:lnTo>
                    <a:pt x="2182" y="97790"/>
                  </a:lnTo>
                  <a:lnTo>
                    <a:pt x="0" y="89058"/>
                  </a:lnTo>
                  <a:lnTo>
                    <a:pt x="2964" y="89041"/>
                  </a:lnTo>
                  <a:lnTo>
                    <a:pt x="5919" y="88988"/>
                  </a:lnTo>
                  <a:lnTo>
                    <a:pt x="8866" y="88901"/>
                  </a:lnTo>
                  <a:lnTo>
                    <a:pt x="11804" y="88779"/>
                  </a:lnTo>
                  <a:lnTo>
                    <a:pt x="14733" y="88622"/>
                  </a:lnTo>
                  <a:lnTo>
                    <a:pt x="17654" y="88430"/>
                  </a:lnTo>
                  <a:lnTo>
                    <a:pt x="20566" y="88203"/>
                  </a:lnTo>
                  <a:lnTo>
                    <a:pt x="23469" y="87941"/>
                  </a:lnTo>
                  <a:lnTo>
                    <a:pt x="26364" y="87644"/>
                  </a:lnTo>
                  <a:lnTo>
                    <a:pt x="29249" y="87312"/>
                  </a:lnTo>
                  <a:lnTo>
                    <a:pt x="29249" y="61118"/>
                  </a:lnTo>
                  <a:lnTo>
                    <a:pt x="14406" y="61118"/>
                  </a:lnTo>
                  <a:lnTo>
                    <a:pt x="14406" y="68976"/>
                  </a:lnTo>
                  <a:lnTo>
                    <a:pt x="5675" y="68976"/>
                  </a:lnTo>
                  <a:lnTo>
                    <a:pt x="5675" y="17899"/>
                  </a:lnTo>
                  <a:lnTo>
                    <a:pt x="29249" y="17899"/>
                  </a:lnTo>
                  <a:lnTo>
                    <a:pt x="29249" y="0"/>
                  </a:lnTo>
                  <a:lnTo>
                    <a:pt x="37544" y="0"/>
                  </a:lnTo>
                  <a:lnTo>
                    <a:pt x="37544" y="178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8" name="pg1128"/>
            <p:cNvSpPr/>
            <p:nvPr/>
          </p:nvSpPr>
          <p:spPr>
            <a:xfrm>
              <a:off x="7794994" y="3683834"/>
              <a:ext cx="14843" cy="26630"/>
            </a:xfrm>
            <a:custGeom>
              <a:avLst/>
              <a:pathLst>
                <a:path w="14843" h="26630">
                  <a:moveTo>
                    <a:pt x="0" y="26630"/>
                  </a:moveTo>
                  <a:lnTo>
                    <a:pt x="14843" y="26630"/>
                  </a:lnTo>
                  <a:lnTo>
                    <a:pt x="148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9" name="pg1129"/>
            <p:cNvSpPr/>
            <p:nvPr/>
          </p:nvSpPr>
          <p:spPr>
            <a:xfrm>
              <a:off x="7818131" y="3683834"/>
              <a:ext cx="14843" cy="26630"/>
            </a:xfrm>
            <a:custGeom>
              <a:avLst/>
              <a:pathLst>
                <a:path w="14843" h="26630">
                  <a:moveTo>
                    <a:pt x="0" y="0"/>
                  </a:moveTo>
                  <a:lnTo>
                    <a:pt x="0" y="26630"/>
                  </a:lnTo>
                  <a:lnTo>
                    <a:pt x="14843" y="26630"/>
                  </a:lnTo>
                  <a:lnTo>
                    <a:pt x="1484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0" name="pg1130"/>
            <p:cNvSpPr/>
            <p:nvPr/>
          </p:nvSpPr>
          <p:spPr>
            <a:xfrm>
              <a:off x="7884925" y="3657640"/>
              <a:ext cx="71159" cy="82073"/>
            </a:xfrm>
            <a:custGeom>
              <a:avLst/>
              <a:pathLst>
                <a:path w="71159" h="82073">
                  <a:moveTo>
                    <a:pt x="14843" y="2182"/>
                  </a:moveTo>
                  <a:lnTo>
                    <a:pt x="22701" y="4365"/>
                  </a:lnTo>
                  <a:lnTo>
                    <a:pt x="22434" y="5409"/>
                  </a:lnTo>
                  <a:lnTo>
                    <a:pt x="22159" y="6443"/>
                  </a:lnTo>
                  <a:lnTo>
                    <a:pt x="21876" y="7469"/>
                  </a:lnTo>
                  <a:lnTo>
                    <a:pt x="21583" y="8486"/>
                  </a:lnTo>
                  <a:lnTo>
                    <a:pt x="21282" y="9495"/>
                  </a:lnTo>
                  <a:lnTo>
                    <a:pt x="20972" y="10494"/>
                  </a:lnTo>
                  <a:lnTo>
                    <a:pt x="20653" y="11485"/>
                  </a:lnTo>
                  <a:lnTo>
                    <a:pt x="20326" y="12468"/>
                  </a:lnTo>
                  <a:lnTo>
                    <a:pt x="19990" y="13441"/>
                  </a:lnTo>
                  <a:lnTo>
                    <a:pt x="19645" y="14406"/>
                  </a:lnTo>
                  <a:lnTo>
                    <a:pt x="31869" y="14406"/>
                  </a:lnTo>
                  <a:lnTo>
                    <a:pt x="31869" y="0"/>
                  </a:lnTo>
                  <a:lnTo>
                    <a:pt x="40600" y="0"/>
                  </a:lnTo>
                  <a:lnTo>
                    <a:pt x="40600" y="14406"/>
                  </a:lnTo>
                  <a:lnTo>
                    <a:pt x="62865" y="14406"/>
                  </a:lnTo>
                  <a:lnTo>
                    <a:pt x="62865" y="22701"/>
                  </a:lnTo>
                  <a:lnTo>
                    <a:pt x="40600" y="22701"/>
                  </a:lnTo>
                  <a:lnTo>
                    <a:pt x="40600" y="37107"/>
                  </a:lnTo>
                  <a:lnTo>
                    <a:pt x="69850" y="37107"/>
                  </a:lnTo>
                  <a:lnTo>
                    <a:pt x="69850" y="45402"/>
                  </a:lnTo>
                  <a:lnTo>
                    <a:pt x="46712" y="45402"/>
                  </a:lnTo>
                  <a:lnTo>
                    <a:pt x="46712" y="71159"/>
                  </a:lnTo>
                  <a:lnTo>
                    <a:pt x="46755" y="71740"/>
                  </a:lnTo>
                  <a:lnTo>
                    <a:pt x="46886" y="72259"/>
                  </a:lnTo>
                  <a:lnTo>
                    <a:pt x="47105" y="72718"/>
                  </a:lnTo>
                  <a:lnTo>
                    <a:pt x="47410" y="73115"/>
                  </a:lnTo>
                  <a:lnTo>
                    <a:pt x="47803" y="73451"/>
                  </a:lnTo>
                  <a:lnTo>
                    <a:pt x="48283" y="73726"/>
                  </a:lnTo>
                  <a:lnTo>
                    <a:pt x="48851" y="73940"/>
                  </a:lnTo>
                  <a:lnTo>
                    <a:pt x="49506" y="74093"/>
                  </a:lnTo>
                  <a:lnTo>
                    <a:pt x="50248" y="74185"/>
                  </a:lnTo>
                  <a:lnTo>
                    <a:pt x="51077" y="74215"/>
                  </a:lnTo>
                  <a:lnTo>
                    <a:pt x="52911" y="74193"/>
                  </a:lnTo>
                  <a:lnTo>
                    <a:pt x="54570" y="74128"/>
                  </a:lnTo>
                  <a:lnTo>
                    <a:pt x="56054" y="74019"/>
                  </a:lnTo>
                  <a:lnTo>
                    <a:pt x="57364" y="73866"/>
                  </a:lnTo>
                  <a:lnTo>
                    <a:pt x="58499" y="73669"/>
                  </a:lnTo>
                  <a:lnTo>
                    <a:pt x="59459" y="73429"/>
                  </a:lnTo>
                  <a:lnTo>
                    <a:pt x="60245" y="73146"/>
                  </a:lnTo>
                  <a:lnTo>
                    <a:pt x="60856" y="72818"/>
                  </a:lnTo>
                  <a:lnTo>
                    <a:pt x="61293" y="72447"/>
                  </a:lnTo>
                  <a:lnTo>
                    <a:pt x="61555" y="72032"/>
                  </a:lnTo>
                  <a:lnTo>
                    <a:pt x="61804" y="71460"/>
                  </a:lnTo>
                  <a:lnTo>
                    <a:pt x="62026" y="70792"/>
                  </a:lnTo>
                  <a:lnTo>
                    <a:pt x="62223" y="70028"/>
                  </a:lnTo>
                  <a:lnTo>
                    <a:pt x="62393" y="69168"/>
                  </a:lnTo>
                  <a:lnTo>
                    <a:pt x="62537" y="68212"/>
                  </a:lnTo>
                  <a:lnTo>
                    <a:pt x="62655" y="67160"/>
                  </a:lnTo>
                  <a:lnTo>
                    <a:pt x="62747" y="66012"/>
                  </a:lnTo>
                  <a:lnTo>
                    <a:pt x="62812" y="64768"/>
                  </a:lnTo>
                  <a:lnTo>
                    <a:pt x="62851" y="63428"/>
                  </a:lnTo>
                  <a:lnTo>
                    <a:pt x="62865" y="61991"/>
                  </a:lnTo>
                  <a:lnTo>
                    <a:pt x="71159" y="64611"/>
                  </a:lnTo>
                  <a:lnTo>
                    <a:pt x="70965" y="66879"/>
                  </a:lnTo>
                  <a:lnTo>
                    <a:pt x="70731" y="68968"/>
                  </a:lnTo>
                  <a:lnTo>
                    <a:pt x="70459" y="70878"/>
                  </a:lnTo>
                  <a:lnTo>
                    <a:pt x="70146" y="72609"/>
                  </a:lnTo>
                  <a:lnTo>
                    <a:pt x="69795" y="74161"/>
                  </a:lnTo>
                  <a:lnTo>
                    <a:pt x="69404" y="75534"/>
                  </a:lnTo>
                  <a:lnTo>
                    <a:pt x="68974" y="76728"/>
                  </a:lnTo>
                  <a:lnTo>
                    <a:pt x="68505" y="77743"/>
                  </a:lnTo>
                  <a:lnTo>
                    <a:pt x="67996" y="78579"/>
                  </a:lnTo>
                  <a:lnTo>
                    <a:pt x="67448" y="79236"/>
                  </a:lnTo>
                  <a:lnTo>
                    <a:pt x="66774" y="79775"/>
                  </a:lnTo>
                  <a:lnTo>
                    <a:pt x="65886" y="80257"/>
                  </a:lnTo>
                  <a:lnTo>
                    <a:pt x="64783" y="80683"/>
                  </a:lnTo>
                  <a:lnTo>
                    <a:pt x="63467" y="81052"/>
                  </a:lnTo>
                  <a:lnTo>
                    <a:pt x="61937" y="81364"/>
                  </a:lnTo>
                  <a:lnTo>
                    <a:pt x="60193" y="81619"/>
                  </a:lnTo>
                  <a:lnTo>
                    <a:pt x="58235" y="81818"/>
                  </a:lnTo>
                  <a:lnTo>
                    <a:pt x="56063" y="81960"/>
                  </a:lnTo>
                  <a:lnTo>
                    <a:pt x="53677" y="82045"/>
                  </a:lnTo>
                  <a:lnTo>
                    <a:pt x="51077" y="82073"/>
                  </a:lnTo>
                  <a:lnTo>
                    <a:pt x="49477" y="82054"/>
                  </a:lnTo>
                  <a:lnTo>
                    <a:pt x="47995" y="81995"/>
                  </a:lnTo>
                  <a:lnTo>
                    <a:pt x="46631" y="81896"/>
                  </a:lnTo>
                  <a:lnTo>
                    <a:pt x="45385" y="81759"/>
                  </a:lnTo>
                  <a:lnTo>
                    <a:pt x="44256" y="81582"/>
                  </a:lnTo>
                  <a:lnTo>
                    <a:pt x="43245" y="81366"/>
                  </a:lnTo>
                  <a:lnTo>
                    <a:pt x="42353" y="81111"/>
                  </a:lnTo>
                  <a:lnTo>
                    <a:pt x="41578" y="80816"/>
                  </a:lnTo>
                  <a:lnTo>
                    <a:pt x="40921" y="80482"/>
                  </a:lnTo>
                  <a:lnTo>
                    <a:pt x="40382" y="80109"/>
                  </a:lnTo>
                  <a:lnTo>
                    <a:pt x="39925" y="79692"/>
                  </a:lnTo>
                  <a:lnTo>
                    <a:pt x="39517" y="79227"/>
                  </a:lnTo>
                  <a:lnTo>
                    <a:pt x="39157" y="78714"/>
                  </a:lnTo>
                  <a:lnTo>
                    <a:pt x="38845" y="78153"/>
                  </a:lnTo>
                  <a:lnTo>
                    <a:pt x="38581" y="77544"/>
                  </a:lnTo>
                  <a:lnTo>
                    <a:pt x="38365" y="76887"/>
                  </a:lnTo>
                  <a:lnTo>
                    <a:pt x="38197" y="76182"/>
                  </a:lnTo>
                  <a:lnTo>
                    <a:pt x="38076" y="75429"/>
                  </a:lnTo>
                  <a:lnTo>
                    <a:pt x="38004" y="74628"/>
                  </a:lnTo>
                  <a:lnTo>
                    <a:pt x="37980" y="73779"/>
                  </a:lnTo>
                  <a:lnTo>
                    <a:pt x="37980" y="45402"/>
                  </a:lnTo>
                  <a:lnTo>
                    <a:pt x="29249" y="45402"/>
                  </a:lnTo>
                  <a:lnTo>
                    <a:pt x="28621" y="51191"/>
                  </a:lnTo>
                  <a:lnTo>
                    <a:pt x="27608" y="56508"/>
                  </a:lnTo>
                  <a:lnTo>
                    <a:pt x="26211" y="61354"/>
                  </a:lnTo>
                  <a:lnTo>
                    <a:pt x="24430" y="65728"/>
                  </a:lnTo>
                  <a:lnTo>
                    <a:pt x="22264" y="69631"/>
                  </a:lnTo>
                  <a:lnTo>
                    <a:pt x="19715" y="73063"/>
                  </a:lnTo>
                  <a:lnTo>
                    <a:pt x="16781" y="76022"/>
                  </a:lnTo>
                  <a:lnTo>
                    <a:pt x="13463" y="78511"/>
                  </a:lnTo>
                  <a:lnTo>
                    <a:pt x="9761" y="80528"/>
                  </a:lnTo>
                  <a:lnTo>
                    <a:pt x="5675" y="82073"/>
                  </a:lnTo>
                  <a:lnTo>
                    <a:pt x="0" y="73342"/>
                  </a:lnTo>
                  <a:lnTo>
                    <a:pt x="3667" y="72041"/>
                  </a:lnTo>
                  <a:lnTo>
                    <a:pt x="6984" y="70408"/>
                  </a:lnTo>
                  <a:lnTo>
                    <a:pt x="9953" y="68444"/>
                  </a:lnTo>
                  <a:lnTo>
                    <a:pt x="12573" y="66147"/>
                  </a:lnTo>
                  <a:lnTo>
                    <a:pt x="14843" y="63519"/>
                  </a:lnTo>
                  <a:lnTo>
                    <a:pt x="16764" y="60559"/>
                  </a:lnTo>
                  <a:lnTo>
                    <a:pt x="18335" y="57268"/>
                  </a:lnTo>
                  <a:lnTo>
                    <a:pt x="19558" y="53644"/>
                  </a:lnTo>
                  <a:lnTo>
                    <a:pt x="20431" y="49689"/>
                  </a:lnTo>
                  <a:lnTo>
                    <a:pt x="20954" y="45402"/>
                  </a:lnTo>
                  <a:lnTo>
                    <a:pt x="436" y="45402"/>
                  </a:lnTo>
                  <a:lnTo>
                    <a:pt x="436" y="37107"/>
                  </a:lnTo>
                  <a:lnTo>
                    <a:pt x="31869" y="37107"/>
                  </a:lnTo>
                  <a:lnTo>
                    <a:pt x="31869" y="22701"/>
                  </a:lnTo>
                  <a:lnTo>
                    <a:pt x="16152" y="22701"/>
                  </a:lnTo>
                  <a:lnTo>
                    <a:pt x="15615" y="23997"/>
                  </a:lnTo>
                  <a:lnTo>
                    <a:pt x="15052" y="25268"/>
                  </a:lnTo>
                  <a:lnTo>
                    <a:pt x="14463" y="26512"/>
                  </a:lnTo>
                  <a:lnTo>
                    <a:pt x="13847" y="27730"/>
                  </a:lnTo>
                  <a:lnTo>
                    <a:pt x="13206" y="28922"/>
                  </a:lnTo>
                  <a:lnTo>
                    <a:pt x="12538" y="30087"/>
                  </a:lnTo>
                  <a:lnTo>
                    <a:pt x="11843" y="31227"/>
                  </a:lnTo>
                  <a:lnTo>
                    <a:pt x="11123" y="32340"/>
                  </a:lnTo>
                  <a:lnTo>
                    <a:pt x="10377" y="33427"/>
                  </a:lnTo>
                  <a:lnTo>
                    <a:pt x="9604" y="34488"/>
                  </a:lnTo>
                  <a:lnTo>
                    <a:pt x="2619" y="28813"/>
                  </a:lnTo>
                  <a:lnTo>
                    <a:pt x="4313" y="26267"/>
                  </a:lnTo>
                  <a:lnTo>
                    <a:pt x="5902" y="23696"/>
                  </a:lnTo>
                  <a:lnTo>
                    <a:pt x="7386" y="21099"/>
                  </a:lnTo>
                  <a:lnTo>
                    <a:pt x="8766" y="18475"/>
                  </a:lnTo>
                  <a:lnTo>
                    <a:pt x="10040" y="15825"/>
                  </a:lnTo>
                  <a:lnTo>
                    <a:pt x="11210" y="13149"/>
                  </a:lnTo>
                  <a:lnTo>
                    <a:pt x="12276" y="10446"/>
                  </a:lnTo>
                  <a:lnTo>
                    <a:pt x="13236" y="7718"/>
                  </a:lnTo>
                  <a:lnTo>
                    <a:pt x="14092" y="49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1" name="pg1131"/>
            <p:cNvSpPr/>
            <p:nvPr/>
          </p:nvSpPr>
          <p:spPr>
            <a:xfrm>
              <a:off x="7859168" y="3660259"/>
              <a:ext cx="21828" cy="20955"/>
            </a:xfrm>
            <a:custGeom>
              <a:avLst/>
              <a:pathLst>
                <a:path w="21828" h="20955">
                  <a:moveTo>
                    <a:pt x="6111" y="0"/>
                  </a:moveTo>
                  <a:lnTo>
                    <a:pt x="7840" y="1156"/>
                  </a:lnTo>
                  <a:lnTo>
                    <a:pt x="9534" y="2357"/>
                  </a:lnTo>
                  <a:lnTo>
                    <a:pt x="11193" y="3601"/>
                  </a:lnTo>
                  <a:lnTo>
                    <a:pt x="12817" y="4889"/>
                  </a:lnTo>
                  <a:lnTo>
                    <a:pt x="14406" y="6221"/>
                  </a:lnTo>
                  <a:lnTo>
                    <a:pt x="15960" y="7596"/>
                  </a:lnTo>
                  <a:lnTo>
                    <a:pt x="17479" y="9015"/>
                  </a:lnTo>
                  <a:lnTo>
                    <a:pt x="18964" y="10477"/>
                  </a:lnTo>
                  <a:lnTo>
                    <a:pt x="20413" y="11983"/>
                  </a:lnTo>
                  <a:lnTo>
                    <a:pt x="21828" y="13533"/>
                  </a:lnTo>
                  <a:lnTo>
                    <a:pt x="15716" y="20955"/>
                  </a:lnTo>
                  <a:lnTo>
                    <a:pt x="14223" y="19239"/>
                  </a:lnTo>
                  <a:lnTo>
                    <a:pt x="12712" y="17584"/>
                  </a:lnTo>
                  <a:lnTo>
                    <a:pt x="11184" y="15991"/>
                  </a:lnTo>
                  <a:lnTo>
                    <a:pt x="9639" y="14458"/>
                  </a:lnTo>
                  <a:lnTo>
                    <a:pt x="8076" y="12987"/>
                  </a:lnTo>
                  <a:lnTo>
                    <a:pt x="6496" y="11577"/>
                  </a:lnTo>
                  <a:lnTo>
                    <a:pt x="4898" y="10228"/>
                  </a:lnTo>
                  <a:lnTo>
                    <a:pt x="3282" y="8940"/>
                  </a:lnTo>
                  <a:lnTo>
                    <a:pt x="1650" y="771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2" name="pg1132"/>
            <p:cNvSpPr/>
            <p:nvPr/>
          </p:nvSpPr>
          <p:spPr>
            <a:xfrm>
              <a:off x="7857422" y="3696494"/>
              <a:ext cx="101282" cy="60682"/>
            </a:xfrm>
            <a:custGeom>
              <a:avLst/>
              <a:pathLst>
                <a:path w="101282" h="60682">
                  <a:moveTo>
                    <a:pt x="436" y="0"/>
                  </a:moveTo>
                  <a:lnTo>
                    <a:pt x="22264" y="0"/>
                  </a:lnTo>
                  <a:lnTo>
                    <a:pt x="22264" y="41909"/>
                  </a:lnTo>
                  <a:lnTo>
                    <a:pt x="23340" y="42673"/>
                  </a:lnTo>
                  <a:lnTo>
                    <a:pt x="24473" y="43394"/>
                  </a:lnTo>
                  <a:lnTo>
                    <a:pt x="25663" y="44070"/>
                  </a:lnTo>
                  <a:lnTo>
                    <a:pt x="26909" y="44703"/>
                  </a:lnTo>
                  <a:lnTo>
                    <a:pt x="28212" y="45293"/>
                  </a:lnTo>
                  <a:lnTo>
                    <a:pt x="29572" y="45839"/>
                  </a:lnTo>
                  <a:lnTo>
                    <a:pt x="30989" y="46341"/>
                  </a:lnTo>
                  <a:lnTo>
                    <a:pt x="32462" y="46799"/>
                  </a:lnTo>
                  <a:lnTo>
                    <a:pt x="33992" y="47214"/>
                  </a:lnTo>
                  <a:lnTo>
                    <a:pt x="35579" y="47585"/>
                  </a:lnTo>
                  <a:lnTo>
                    <a:pt x="37385" y="47917"/>
                  </a:lnTo>
                  <a:lnTo>
                    <a:pt x="39570" y="48213"/>
                  </a:lnTo>
                  <a:lnTo>
                    <a:pt x="42134" y="48475"/>
                  </a:lnTo>
                  <a:lnTo>
                    <a:pt x="45079" y="48702"/>
                  </a:lnTo>
                  <a:lnTo>
                    <a:pt x="48403" y="48895"/>
                  </a:lnTo>
                  <a:lnTo>
                    <a:pt x="52108" y="49052"/>
                  </a:lnTo>
                  <a:lnTo>
                    <a:pt x="56192" y="49174"/>
                  </a:lnTo>
                  <a:lnTo>
                    <a:pt x="60655" y="49261"/>
                  </a:lnTo>
                  <a:lnTo>
                    <a:pt x="65499" y="49314"/>
                  </a:lnTo>
                  <a:lnTo>
                    <a:pt x="70723" y="49331"/>
                  </a:lnTo>
                  <a:lnTo>
                    <a:pt x="101282" y="49331"/>
                  </a:lnTo>
                  <a:lnTo>
                    <a:pt x="96916" y="58935"/>
                  </a:lnTo>
                  <a:lnTo>
                    <a:pt x="61991" y="58935"/>
                  </a:lnTo>
                  <a:lnTo>
                    <a:pt x="58254" y="58909"/>
                  </a:lnTo>
                  <a:lnTo>
                    <a:pt x="54727" y="58831"/>
                  </a:lnTo>
                  <a:lnTo>
                    <a:pt x="51409" y="58700"/>
                  </a:lnTo>
                  <a:lnTo>
                    <a:pt x="48301" y="58516"/>
                  </a:lnTo>
                  <a:lnTo>
                    <a:pt x="45402" y="58281"/>
                  </a:lnTo>
                  <a:lnTo>
                    <a:pt x="42713" y="57992"/>
                  </a:lnTo>
                  <a:lnTo>
                    <a:pt x="40233" y="57652"/>
                  </a:lnTo>
                  <a:lnTo>
                    <a:pt x="37963" y="57259"/>
                  </a:lnTo>
                  <a:lnTo>
                    <a:pt x="35902" y="56814"/>
                  </a:lnTo>
                  <a:lnTo>
                    <a:pt x="34051" y="56316"/>
                  </a:lnTo>
                  <a:lnTo>
                    <a:pt x="32327" y="55762"/>
                  </a:lnTo>
                  <a:lnTo>
                    <a:pt x="30646" y="55146"/>
                  </a:lnTo>
                  <a:lnTo>
                    <a:pt x="29009" y="54469"/>
                  </a:lnTo>
                  <a:lnTo>
                    <a:pt x="27416" y="53732"/>
                  </a:lnTo>
                  <a:lnTo>
                    <a:pt x="25866" y="52933"/>
                  </a:lnTo>
                  <a:lnTo>
                    <a:pt x="24360" y="52073"/>
                  </a:lnTo>
                  <a:lnTo>
                    <a:pt x="22897" y="51152"/>
                  </a:lnTo>
                  <a:lnTo>
                    <a:pt x="21478" y="50169"/>
                  </a:lnTo>
                  <a:lnTo>
                    <a:pt x="20103" y="49126"/>
                  </a:lnTo>
                  <a:lnTo>
                    <a:pt x="18772" y="48021"/>
                  </a:lnTo>
                  <a:lnTo>
                    <a:pt x="6111" y="60682"/>
                  </a:lnTo>
                  <a:lnTo>
                    <a:pt x="0" y="51514"/>
                  </a:lnTo>
                  <a:lnTo>
                    <a:pt x="1392" y="50724"/>
                  </a:lnTo>
                  <a:lnTo>
                    <a:pt x="2776" y="49925"/>
                  </a:lnTo>
                  <a:lnTo>
                    <a:pt x="4151" y="49117"/>
                  </a:lnTo>
                  <a:lnTo>
                    <a:pt x="5518" y="48301"/>
                  </a:lnTo>
                  <a:lnTo>
                    <a:pt x="6875" y="47476"/>
                  </a:lnTo>
                  <a:lnTo>
                    <a:pt x="8224" y="46642"/>
                  </a:lnTo>
                  <a:lnTo>
                    <a:pt x="9565" y="45799"/>
                  </a:lnTo>
                  <a:lnTo>
                    <a:pt x="10896" y="44948"/>
                  </a:lnTo>
                  <a:lnTo>
                    <a:pt x="12219" y="44088"/>
                  </a:lnTo>
                  <a:lnTo>
                    <a:pt x="13533" y="43219"/>
                  </a:lnTo>
                  <a:lnTo>
                    <a:pt x="13533" y="8294"/>
                  </a:lnTo>
                  <a:lnTo>
                    <a:pt x="436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3" name="pg1133"/>
            <p:cNvSpPr/>
            <p:nvPr/>
          </p:nvSpPr>
          <p:spPr>
            <a:xfrm>
              <a:off x="7969182" y="3657640"/>
              <a:ext cx="34488" cy="100409"/>
            </a:xfrm>
            <a:custGeom>
              <a:avLst/>
              <a:pathLst>
                <a:path w="34488" h="100409">
                  <a:moveTo>
                    <a:pt x="32742" y="46275"/>
                  </a:moveTo>
                  <a:lnTo>
                    <a:pt x="34051" y="54133"/>
                  </a:lnTo>
                  <a:lnTo>
                    <a:pt x="32995" y="54740"/>
                  </a:lnTo>
                  <a:lnTo>
                    <a:pt x="31921" y="55338"/>
                  </a:lnTo>
                  <a:lnTo>
                    <a:pt x="30830" y="55928"/>
                  </a:lnTo>
                  <a:lnTo>
                    <a:pt x="29721" y="56508"/>
                  </a:lnTo>
                  <a:lnTo>
                    <a:pt x="28594" y="57080"/>
                  </a:lnTo>
                  <a:lnTo>
                    <a:pt x="27451" y="57643"/>
                  </a:lnTo>
                  <a:lnTo>
                    <a:pt x="26289" y="58198"/>
                  </a:lnTo>
                  <a:lnTo>
                    <a:pt x="25111" y="58743"/>
                  </a:lnTo>
                  <a:lnTo>
                    <a:pt x="23914" y="59280"/>
                  </a:lnTo>
                  <a:lnTo>
                    <a:pt x="22701" y="59809"/>
                  </a:lnTo>
                  <a:lnTo>
                    <a:pt x="22701" y="88622"/>
                  </a:lnTo>
                  <a:lnTo>
                    <a:pt x="22681" y="89892"/>
                  </a:lnTo>
                  <a:lnTo>
                    <a:pt x="22622" y="91084"/>
                  </a:lnTo>
                  <a:lnTo>
                    <a:pt x="22524" y="92197"/>
                  </a:lnTo>
                  <a:lnTo>
                    <a:pt x="22386" y="93232"/>
                  </a:lnTo>
                  <a:lnTo>
                    <a:pt x="22210" y="94188"/>
                  </a:lnTo>
                  <a:lnTo>
                    <a:pt x="21994" y="95065"/>
                  </a:lnTo>
                  <a:lnTo>
                    <a:pt x="21738" y="95864"/>
                  </a:lnTo>
                  <a:lnTo>
                    <a:pt x="21443" y="96585"/>
                  </a:lnTo>
                  <a:lnTo>
                    <a:pt x="21109" y="97226"/>
                  </a:lnTo>
                  <a:lnTo>
                    <a:pt x="20736" y="97790"/>
                  </a:lnTo>
                  <a:lnTo>
                    <a:pt x="20311" y="98287"/>
                  </a:lnTo>
                  <a:lnTo>
                    <a:pt x="19819" y="98732"/>
                  </a:lnTo>
                  <a:lnTo>
                    <a:pt x="19263" y="99125"/>
                  </a:lnTo>
                  <a:lnTo>
                    <a:pt x="18641" y="99466"/>
                  </a:lnTo>
                  <a:lnTo>
                    <a:pt x="17953" y="99754"/>
                  </a:lnTo>
                  <a:lnTo>
                    <a:pt x="17200" y="99990"/>
                  </a:lnTo>
                  <a:lnTo>
                    <a:pt x="16382" y="100173"/>
                  </a:lnTo>
                  <a:lnTo>
                    <a:pt x="15497" y="100304"/>
                  </a:lnTo>
                  <a:lnTo>
                    <a:pt x="14548" y="100383"/>
                  </a:lnTo>
                  <a:lnTo>
                    <a:pt x="13533" y="100409"/>
                  </a:lnTo>
                  <a:lnTo>
                    <a:pt x="12573" y="100396"/>
                  </a:lnTo>
                  <a:lnTo>
                    <a:pt x="11612" y="100356"/>
                  </a:lnTo>
                  <a:lnTo>
                    <a:pt x="10652" y="100291"/>
                  </a:lnTo>
                  <a:lnTo>
                    <a:pt x="9691" y="100199"/>
                  </a:lnTo>
                  <a:lnTo>
                    <a:pt x="8731" y="100081"/>
                  </a:lnTo>
                  <a:lnTo>
                    <a:pt x="7770" y="99937"/>
                  </a:lnTo>
                  <a:lnTo>
                    <a:pt x="6810" y="99767"/>
                  </a:lnTo>
                  <a:lnTo>
                    <a:pt x="5849" y="99571"/>
                  </a:lnTo>
                  <a:lnTo>
                    <a:pt x="4889" y="99348"/>
                  </a:lnTo>
                  <a:lnTo>
                    <a:pt x="3929" y="99099"/>
                  </a:lnTo>
                  <a:lnTo>
                    <a:pt x="2182" y="89931"/>
                  </a:lnTo>
                  <a:lnTo>
                    <a:pt x="3147" y="90263"/>
                  </a:lnTo>
                  <a:lnTo>
                    <a:pt x="4121" y="90560"/>
                  </a:lnTo>
                  <a:lnTo>
                    <a:pt x="5103" y="90822"/>
                  </a:lnTo>
                  <a:lnTo>
                    <a:pt x="6094" y="91049"/>
                  </a:lnTo>
                  <a:lnTo>
                    <a:pt x="7094" y="91241"/>
                  </a:lnTo>
                  <a:lnTo>
                    <a:pt x="8102" y="91398"/>
                  </a:lnTo>
                  <a:lnTo>
                    <a:pt x="9119" y="91520"/>
                  </a:lnTo>
                  <a:lnTo>
                    <a:pt x="10145" y="91608"/>
                  </a:lnTo>
                  <a:lnTo>
                    <a:pt x="11180" y="91660"/>
                  </a:lnTo>
                  <a:lnTo>
                    <a:pt x="12223" y="91678"/>
                  </a:lnTo>
                  <a:lnTo>
                    <a:pt x="12555" y="91625"/>
                  </a:lnTo>
                  <a:lnTo>
                    <a:pt x="12852" y="91468"/>
                  </a:lnTo>
                  <a:lnTo>
                    <a:pt x="13114" y="91206"/>
                  </a:lnTo>
                  <a:lnTo>
                    <a:pt x="13341" y="90839"/>
                  </a:lnTo>
                  <a:lnTo>
                    <a:pt x="13533" y="90368"/>
                  </a:lnTo>
                  <a:lnTo>
                    <a:pt x="13690" y="89792"/>
                  </a:lnTo>
                  <a:lnTo>
                    <a:pt x="13812" y="89111"/>
                  </a:lnTo>
                  <a:lnTo>
                    <a:pt x="13900" y="88325"/>
                  </a:lnTo>
                  <a:lnTo>
                    <a:pt x="13952" y="87434"/>
                  </a:lnTo>
                  <a:lnTo>
                    <a:pt x="13970" y="86439"/>
                  </a:lnTo>
                  <a:lnTo>
                    <a:pt x="13970" y="63738"/>
                  </a:lnTo>
                  <a:lnTo>
                    <a:pt x="12922" y="64091"/>
                  </a:lnTo>
                  <a:lnTo>
                    <a:pt x="11874" y="64454"/>
                  </a:lnTo>
                  <a:lnTo>
                    <a:pt x="10826" y="64825"/>
                  </a:lnTo>
                  <a:lnTo>
                    <a:pt x="9779" y="65204"/>
                  </a:lnTo>
                  <a:lnTo>
                    <a:pt x="8731" y="65593"/>
                  </a:lnTo>
                  <a:lnTo>
                    <a:pt x="7683" y="65990"/>
                  </a:lnTo>
                  <a:lnTo>
                    <a:pt x="6635" y="66396"/>
                  </a:lnTo>
                  <a:lnTo>
                    <a:pt x="5588" y="66811"/>
                  </a:lnTo>
                  <a:lnTo>
                    <a:pt x="4540" y="67234"/>
                  </a:lnTo>
                  <a:lnTo>
                    <a:pt x="3492" y="67667"/>
                  </a:lnTo>
                  <a:lnTo>
                    <a:pt x="0" y="58499"/>
                  </a:lnTo>
                  <a:lnTo>
                    <a:pt x="1475" y="58058"/>
                  </a:lnTo>
                  <a:lnTo>
                    <a:pt x="2933" y="57608"/>
                  </a:lnTo>
                  <a:lnTo>
                    <a:pt x="4374" y="57150"/>
                  </a:lnTo>
                  <a:lnTo>
                    <a:pt x="5797" y="56683"/>
                  </a:lnTo>
                  <a:lnTo>
                    <a:pt x="7203" y="56207"/>
                  </a:lnTo>
                  <a:lnTo>
                    <a:pt x="8591" y="55722"/>
                  </a:lnTo>
                  <a:lnTo>
                    <a:pt x="9962" y="55229"/>
                  </a:lnTo>
                  <a:lnTo>
                    <a:pt x="11315" y="54727"/>
                  </a:lnTo>
                  <a:lnTo>
                    <a:pt x="12651" y="54216"/>
                  </a:lnTo>
                  <a:lnTo>
                    <a:pt x="13970" y="53697"/>
                  </a:lnTo>
                  <a:lnTo>
                    <a:pt x="13970" y="26630"/>
                  </a:lnTo>
                  <a:lnTo>
                    <a:pt x="1746" y="26630"/>
                  </a:lnTo>
                  <a:lnTo>
                    <a:pt x="1746" y="18335"/>
                  </a:lnTo>
                  <a:lnTo>
                    <a:pt x="13970" y="18335"/>
                  </a:lnTo>
                  <a:lnTo>
                    <a:pt x="13970" y="0"/>
                  </a:lnTo>
                  <a:lnTo>
                    <a:pt x="22701" y="0"/>
                  </a:lnTo>
                  <a:lnTo>
                    <a:pt x="22701" y="18335"/>
                  </a:lnTo>
                  <a:lnTo>
                    <a:pt x="34488" y="18335"/>
                  </a:lnTo>
                  <a:lnTo>
                    <a:pt x="34488" y="26630"/>
                  </a:lnTo>
                  <a:lnTo>
                    <a:pt x="22701" y="26630"/>
                  </a:lnTo>
                  <a:lnTo>
                    <a:pt x="22701" y="506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4" name="pg1134"/>
            <p:cNvSpPr/>
            <p:nvPr/>
          </p:nvSpPr>
          <p:spPr>
            <a:xfrm>
              <a:off x="8001488" y="3661132"/>
              <a:ext cx="67230" cy="44965"/>
            </a:xfrm>
            <a:custGeom>
              <a:avLst/>
              <a:pathLst>
                <a:path w="67230" h="44965">
                  <a:moveTo>
                    <a:pt x="10040" y="7858"/>
                  </a:moveTo>
                  <a:lnTo>
                    <a:pt x="4365" y="7858"/>
                  </a:lnTo>
                  <a:lnTo>
                    <a:pt x="4365" y="0"/>
                  </a:lnTo>
                  <a:lnTo>
                    <a:pt x="59372" y="0"/>
                  </a:lnTo>
                  <a:lnTo>
                    <a:pt x="59372" y="6111"/>
                  </a:lnTo>
                  <a:lnTo>
                    <a:pt x="57857" y="8932"/>
                  </a:lnTo>
                  <a:lnTo>
                    <a:pt x="56281" y="11630"/>
                  </a:lnTo>
                  <a:lnTo>
                    <a:pt x="54644" y="14205"/>
                  </a:lnTo>
                  <a:lnTo>
                    <a:pt x="52946" y="16659"/>
                  </a:lnTo>
                  <a:lnTo>
                    <a:pt x="51186" y="18990"/>
                  </a:lnTo>
                  <a:lnTo>
                    <a:pt x="49366" y="21199"/>
                  </a:lnTo>
                  <a:lnTo>
                    <a:pt x="47484" y="23286"/>
                  </a:lnTo>
                  <a:lnTo>
                    <a:pt x="45542" y="25250"/>
                  </a:lnTo>
                  <a:lnTo>
                    <a:pt x="43538" y="27093"/>
                  </a:lnTo>
                  <a:lnTo>
                    <a:pt x="41473" y="28813"/>
                  </a:lnTo>
                  <a:lnTo>
                    <a:pt x="43616" y="29834"/>
                  </a:lnTo>
                  <a:lnTo>
                    <a:pt x="45856" y="30803"/>
                  </a:lnTo>
                  <a:lnTo>
                    <a:pt x="48192" y="31720"/>
                  </a:lnTo>
                  <a:lnTo>
                    <a:pt x="50623" y="32585"/>
                  </a:lnTo>
                  <a:lnTo>
                    <a:pt x="53151" y="33397"/>
                  </a:lnTo>
                  <a:lnTo>
                    <a:pt x="55775" y="34156"/>
                  </a:lnTo>
                  <a:lnTo>
                    <a:pt x="58495" y="34863"/>
                  </a:lnTo>
                  <a:lnTo>
                    <a:pt x="61310" y="35518"/>
                  </a:lnTo>
                  <a:lnTo>
                    <a:pt x="64222" y="36121"/>
                  </a:lnTo>
                  <a:lnTo>
                    <a:pt x="67230" y="36671"/>
                  </a:lnTo>
                  <a:lnTo>
                    <a:pt x="64174" y="44965"/>
                  </a:lnTo>
                  <a:lnTo>
                    <a:pt x="60647" y="44385"/>
                  </a:lnTo>
                  <a:lnTo>
                    <a:pt x="57224" y="43691"/>
                  </a:lnTo>
                  <a:lnTo>
                    <a:pt x="53906" y="42883"/>
                  </a:lnTo>
                  <a:lnTo>
                    <a:pt x="50693" y="41962"/>
                  </a:lnTo>
                  <a:lnTo>
                    <a:pt x="47585" y="40927"/>
                  </a:lnTo>
                  <a:lnTo>
                    <a:pt x="44581" y="39779"/>
                  </a:lnTo>
                  <a:lnTo>
                    <a:pt x="41682" y="38517"/>
                  </a:lnTo>
                  <a:lnTo>
                    <a:pt x="38888" y="37142"/>
                  </a:lnTo>
                  <a:lnTo>
                    <a:pt x="36199" y="35654"/>
                  </a:lnTo>
                  <a:lnTo>
                    <a:pt x="33615" y="34051"/>
                  </a:lnTo>
                  <a:lnTo>
                    <a:pt x="31048" y="35496"/>
                  </a:lnTo>
                  <a:lnTo>
                    <a:pt x="28411" y="36863"/>
                  </a:lnTo>
                  <a:lnTo>
                    <a:pt x="25704" y="38151"/>
                  </a:lnTo>
                  <a:lnTo>
                    <a:pt x="22928" y="39360"/>
                  </a:lnTo>
                  <a:lnTo>
                    <a:pt x="20081" y="40491"/>
                  </a:lnTo>
                  <a:lnTo>
                    <a:pt x="17165" y="41543"/>
                  </a:lnTo>
                  <a:lnTo>
                    <a:pt x="14179" y="42516"/>
                  </a:lnTo>
                  <a:lnTo>
                    <a:pt x="11123" y="43411"/>
                  </a:lnTo>
                  <a:lnTo>
                    <a:pt x="7997" y="44228"/>
                  </a:lnTo>
                  <a:lnTo>
                    <a:pt x="4802" y="44965"/>
                  </a:lnTo>
                  <a:lnTo>
                    <a:pt x="0" y="36671"/>
                  </a:lnTo>
                  <a:lnTo>
                    <a:pt x="3007" y="36038"/>
                  </a:lnTo>
                  <a:lnTo>
                    <a:pt x="5919" y="35361"/>
                  </a:lnTo>
                  <a:lnTo>
                    <a:pt x="8735" y="34641"/>
                  </a:lnTo>
                  <a:lnTo>
                    <a:pt x="11455" y="33877"/>
                  </a:lnTo>
                  <a:lnTo>
                    <a:pt x="14079" y="33069"/>
                  </a:lnTo>
                  <a:lnTo>
                    <a:pt x="16606" y="32218"/>
                  </a:lnTo>
                  <a:lnTo>
                    <a:pt x="19038" y="31323"/>
                  </a:lnTo>
                  <a:lnTo>
                    <a:pt x="21374" y="30384"/>
                  </a:lnTo>
                  <a:lnTo>
                    <a:pt x="23613" y="29402"/>
                  </a:lnTo>
                  <a:lnTo>
                    <a:pt x="25757" y="28376"/>
                  </a:lnTo>
                  <a:lnTo>
                    <a:pt x="23949" y="26756"/>
                  </a:lnTo>
                  <a:lnTo>
                    <a:pt x="22194" y="25041"/>
                  </a:lnTo>
                  <a:lnTo>
                    <a:pt x="20492" y="23229"/>
                  </a:lnTo>
                  <a:lnTo>
                    <a:pt x="18842" y="21321"/>
                  </a:lnTo>
                  <a:lnTo>
                    <a:pt x="17244" y="19317"/>
                  </a:lnTo>
                  <a:lnTo>
                    <a:pt x="15698" y="17218"/>
                  </a:lnTo>
                  <a:lnTo>
                    <a:pt x="14205" y="15022"/>
                  </a:lnTo>
                  <a:lnTo>
                    <a:pt x="12765" y="12730"/>
                  </a:lnTo>
                  <a:lnTo>
                    <a:pt x="11376" y="103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5" name="pg1135"/>
            <p:cNvSpPr/>
            <p:nvPr/>
          </p:nvSpPr>
          <p:spPr>
            <a:xfrm>
              <a:off x="8020696" y="3668991"/>
              <a:ext cx="29686" cy="16152"/>
            </a:xfrm>
            <a:custGeom>
              <a:avLst/>
              <a:pathLst>
                <a:path w="29686" h="16152">
                  <a:moveTo>
                    <a:pt x="13970" y="16152"/>
                  </a:moveTo>
                  <a:lnTo>
                    <a:pt x="15934" y="14812"/>
                  </a:lnTo>
                  <a:lnTo>
                    <a:pt x="17811" y="13411"/>
                  </a:lnTo>
                  <a:lnTo>
                    <a:pt x="19601" y="11948"/>
                  </a:lnTo>
                  <a:lnTo>
                    <a:pt x="21304" y="10425"/>
                  </a:lnTo>
                  <a:lnTo>
                    <a:pt x="22919" y="8840"/>
                  </a:lnTo>
                  <a:lnTo>
                    <a:pt x="24447" y="7194"/>
                  </a:lnTo>
                  <a:lnTo>
                    <a:pt x="25888" y="5487"/>
                  </a:lnTo>
                  <a:lnTo>
                    <a:pt x="27241" y="3719"/>
                  </a:lnTo>
                  <a:lnTo>
                    <a:pt x="28507" y="1890"/>
                  </a:lnTo>
                  <a:lnTo>
                    <a:pt x="29686" y="0"/>
                  </a:lnTo>
                  <a:lnTo>
                    <a:pt x="0" y="0"/>
                  </a:lnTo>
                  <a:lnTo>
                    <a:pt x="1239" y="1968"/>
                  </a:lnTo>
                  <a:lnTo>
                    <a:pt x="2514" y="3859"/>
                  </a:lnTo>
                  <a:lnTo>
                    <a:pt x="3824" y="5670"/>
                  </a:lnTo>
                  <a:lnTo>
                    <a:pt x="5168" y="7404"/>
                  </a:lnTo>
                  <a:lnTo>
                    <a:pt x="6548" y="9058"/>
                  </a:lnTo>
                  <a:lnTo>
                    <a:pt x="7962" y="10634"/>
                  </a:lnTo>
                  <a:lnTo>
                    <a:pt x="9412" y="12132"/>
                  </a:lnTo>
                  <a:lnTo>
                    <a:pt x="10896" y="13550"/>
                  </a:lnTo>
                  <a:lnTo>
                    <a:pt x="12415" y="148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6" name="pg1136"/>
            <p:cNvSpPr/>
            <p:nvPr/>
          </p:nvSpPr>
          <p:spPr>
            <a:xfrm>
              <a:off x="8002797" y="3702606"/>
              <a:ext cx="64611" cy="55443"/>
            </a:xfrm>
            <a:custGeom>
              <a:avLst/>
              <a:pathLst>
                <a:path w="64611" h="55443">
                  <a:moveTo>
                    <a:pt x="6111" y="10477"/>
                  </a:moveTo>
                  <a:lnTo>
                    <a:pt x="27503" y="10477"/>
                  </a:lnTo>
                  <a:lnTo>
                    <a:pt x="27503" y="0"/>
                  </a:lnTo>
                  <a:lnTo>
                    <a:pt x="36234" y="0"/>
                  </a:lnTo>
                  <a:lnTo>
                    <a:pt x="36234" y="10477"/>
                  </a:lnTo>
                  <a:lnTo>
                    <a:pt x="59809" y="10477"/>
                  </a:lnTo>
                  <a:lnTo>
                    <a:pt x="59809" y="18335"/>
                  </a:lnTo>
                  <a:lnTo>
                    <a:pt x="36234" y="18335"/>
                  </a:lnTo>
                  <a:lnTo>
                    <a:pt x="36234" y="29249"/>
                  </a:lnTo>
                  <a:lnTo>
                    <a:pt x="64611" y="29249"/>
                  </a:lnTo>
                  <a:lnTo>
                    <a:pt x="64611" y="37544"/>
                  </a:lnTo>
                  <a:lnTo>
                    <a:pt x="36234" y="37544"/>
                  </a:lnTo>
                  <a:lnTo>
                    <a:pt x="36234" y="55443"/>
                  </a:lnTo>
                  <a:lnTo>
                    <a:pt x="27503" y="55443"/>
                  </a:lnTo>
                  <a:lnTo>
                    <a:pt x="27503" y="37544"/>
                  </a:lnTo>
                  <a:lnTo>
                    <a:pt x="0" y="37544"/>
                  </a:lnTo>
                  <a:lnTo>
                    <a:pt x="0" y="29249"/>
                  </a:lnTo>
                  <a:lnTo>
                    <a:pt x="27503" y="29249"/>
                  </a:lnTo>
                  <a:lnTo>
                    <a:pt x="27503" y="18335"/>
                  </a:lnTo>
                  <a:lnTo>
                    <a:pt x="6111" y="183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7" name="pg1137"/>
            <p:cNvSpPr/>
            <p:nvPr/>
          </p:nvSpPr>
          <p:spPr>
            <a:xfrm>
              <a:off x="8081379" y="3716576"/>
              <a:ext cx="100409" cy="39290"/>
            </a:xfrm>
            <a:custGeom>
              <a:avLst/>
              <a:pathLst>
                <a:path w="100409" h="39290">
                  <a:moveTo>
                    <a:pt x="89931" y="0"/>
                  </a:moveTo>
                  <a:lnTo>
                    <a:pt x="89931" y="30995"/>
                  </a:lnTo>
                  <a:lnTo>
                    <a:pt x="100409" y="30995"/>
                  </a:lnTo>
                  <a:lnTo>
                    <a:pt x="100409" y="39290"/>
                  </a:lnTo>
                  <a:lnTo>
                    <a:pt x="0" y="39290"/>
                  </a:lnTo>
                  <a:lnTo>
                    <a:pt x="0" y="30995"/>
                  </a:lnTo>
                  <a:lnTo>
                    <a:pt x="10477" y="30995"/>
                  </a:lnTo>
                  <a:lnTo>
                    <a:pt x="1047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8" name="pg1138"/>
            <p:cNvSpPr/>
            <p:nvPr/>
          </p:nvSpPr>
          <p:spPr>
            <a:xfrm>
              <a:off x="8100587" y="3724434"/>
              <a:ext cx="15279" cy="23137"/>
            </a:xfrm>
            <a:custGeom>
              <a:avLst/>
              <a:pathLst>
                <a:path w="15279" h="23137">
                  <a:moveTo>
                    <a:pt x="0" y="23137"/>
                  </a:moveTo>
                  <a:lnTo>
                    <a:pt x="15279" y="23137"/>
                  </a:lnTo>
                  <a:lnTo>
                    <a:pt x="152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9" name="pg1139"/>
            <p:cNvSpPr/>
            <p:nvPr/>
          </p:nvSpPr>
          <p:spPr>
            <a:xfrm>
              <a:off x="8124162" y="3724434"/>
              <a:ext cx="14843" cy="23137"/>
            </a:xfrm>
            <a:custGeom>
              <a:avLst/>
              <a:pathLst>
                <a:path w="14843" h="23137">
                  <a:moveTo>
                    <a:pt x="0" y="23137"/>
                  </a:moveTo>
                  <a:lnTo>
                    <a:pt x="14843" y="23137"/>
                  </a:lnTo>
                  <a:lnTo>
                    <a:pt x="148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0" name="pg1140"/>
            <p:cNvSpPr/>
            <p:nvPr/>
          </p:nvSpPr>
          <p:spPr>
            <a:xfrm>
              <a:off x="8147299" y="3724434"/>
              <a:ext cx="15279" cy="23137"/>
            </a:xfrm>
            <a:custGeom>
              <a:avLst/>
              <a:pathLst>
                <a:path w="15279" h="23137">
                  <a:moveTo>
                    <a:pt x="0" y="23137"/>
                  </a:moveTo>
                  <a:lnTo>
                    <a:pt x="15279" y="23137"/>
                  </a:lnTo>
                  <a:lnTo>
                    <a:pt x="152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1" name="pg1141"/>
            <p:cNvSpPr/>
            <p:nvPr/>
          </p:nvSpPr>
          <p:spPr>
            <a:xfrm>
              <a:off x="8097531" y="3656330"/>
              <a:ext cx="21828" cy="19208"/>
            </a:xfrm>
            <a:custGeom>
              <a:avLst/>
              <a:pathLst>
                <a:path w="21828" h="19208">
                  <a:moveTo>
                    <a:pt x="8294" y="0"/>
                  </a:moveTo>
                  <a:lnTo>
                    <a:pt x="9923" y="1401"/>
                  </a:lnTo>
                  <a:lnTo>
                    <a:pt x="11490" y="2811"/>
                  </a:lnTo>
                  <a:lnTo>
                    <a:pt x="12996" y="4230"/>
                  </a:lnTo>
                  <a:lnTo>
                    <a:pt x="14441" y="5657"/>
                  </a:lnTo>
                  <a:lnTo>
                    <a:pt x="15825" y="7094"/>
                  </a:lnTo>
                  <a:lnTo>
                    <a:pt x="17148" y="8539"/>
                  </a:lnTo>
                  <a:lnTo>
                    <a:pt x="18409" y="9992"/>
                  </a:lnTo>
                  <a:lnTo>
                    <a:pt x="19610" y="11455"/>
                  </a:lnTo>
                  <a:lnTo>
                    <a:pt x="20749" y="12926"/>
                  </a:lnTo>
                  <a:lnTo>
                    <a:pt x="21828" y="14406"/>
                  </a:lnTo>
                  <a:lnTo>
                    <a:pt x="13533" y="19208"/>
                  </a:lnTo>
                  <a:lnTo>
                    <a:pt x="12533" y="17733"/>
                  </a:lnTo>
                  <a:lnTo>
                    <a:pt x="11455" y="16275"/>
                  </a:lnTo>
                  <a:lnTo>
                    <a:pt x="10298" y="14834"/>
                  </a:lnTo>
                  <a:lnTo>
                    <a:pt x="9063" y="13411"/>
                  </a:lnTo>
                  <a:lnTo>
                    <a:pt x="7748" y="12005"/>
                  </a:lnTo>
                  <a:lnTo>
                    <a:pt x="6356" y="10617"/>
                  </a:lnTo>
                  <a:lnTo>
                    <a:pt x="4885" y="9246"/>
                  </a:lnTo>
                  <a:lnTo>
                    <a:pt x="3335" y="7893"/>
                  </a:lnTo>
                  <a:lnTo>
                    <a:pt x="1706" y="6557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2" name="pg1142"/>
            <p:cNvSpPr/>
            <p:nvPr/>
          </p:nvSpPr>
          <p:spPr>
            <a:xfrm>
              <a:off x="8087490" y="3657203"/>
              <a:ext cx="88622" cy="28813"/>
            </a:xfrm>
            <a:custGeom>
              <a:avLst/>
              <a:pathLst>
                <a:path w="88622" h="28813">
                  <a:moveTo>
                    <a:pt x="66357" y="0"/>
                  </a:moveTo>
                  <a:lnTo>
                    <a:pt x="76398" y="3055"/>
                  </a:lnTo>
                  <a:lnTo>
                    <a:pt x="75341" y="5037"/>
                  </a:lnTo>
                  <a:lnTo>
                    <a:pt x="74268" y="6967"/>
                  </a:lnTo>
                  <a:lnTo>
                    <a:pt x="73176" y="8844"/>
                  </a:lnTo>
                  <a:lnTo>
                    <a:pt x="72067" y="10669"/>
                  </a:lnTo>
                  <a:lnTo>
                    <a:pt x="70941" y="12442"/>
                  </a:lnTo>
                  <a:lnTo>
                    <a:pt x="69797" y="14162"/>
                  </a:lnTo>
                  <a:lnTo>
                    <a:pt x="68636" y="15829"/>
                  </a:lnTo>
                  <a:lnTo>
                    <a:pt x="67457" y="17445"/>
                  </a:lnTo>
                  <a:lnTo>
                    <a:pt x="66261" y="19007"/>
                  </a:lnTo>
                  <a:lnTo>
                    <a:pt x="65047" y="20518"/>
                  </a:lnTo>
                  <a:lnTo>
                    <a:pt x="88622" y="20518"/>
                  </a:lnTo>
                  <a:lnTo>
                    <a:pt x="88622" y="28813"/>
                  </a:lnTo>
                  <a:lnTo>
                    <a:pt x="0" y="28813"/>
                  </a:lnTo>
                  <a:lnTo>
                    <a:pt x="0" y="20518"/>
                  </a:lnTo>
                  <a:lnTo>
                    <a:pt x="55006" y="20518"/>
                  </a:lnTo>
                  <a:lnTo>
                    <a:pt x="56299" y="18584"/>
                  </a:lnTo>
                  <a:lnTo>
                    <a:pt x="57556" y="16624"/>
                  </a:lnTo>
                  <a:lnTo>
                    <a:pt x="58778" y="14637"/>
                  </a:lnTo>
                  <a:lnTo>
                    <a:pt x="59966" y="12625"/>
                  </a:lnTo>
                  <a:lnTo>
                    <a:pt x="61118" y="10586"/>
                  </a:lnTo>
                  <a:lnTo>
                    <a:pt x="62236" y="8521"/>
                  </a:lnTo>
                  <a:lnTo>
                    <a:pt x="63319" y="6430"/>
                  </a:lnTo>
                  <a:lnTo>
                    <a:pt x="64366" y="4313"/>
                  </a:lnTo>
                  <a:lnTo>
                    <a:pt x="65379" y="21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3" name="pg1143"/>
            <p:cNvSpPr/>
            <p:nvPr/>
          </p:nvSpPr>
          <p:spPr>
            <a:xfrm>
              <a:off x="8081379" y="3689509"/>
              <a:ext cx="37544" cy="24884"/>
            </a:xfrm>
            <a:custGeom>
              <a:avLst/>
              <a:pathLst>
                <a:path w="37544" h="24884">
                  <a:moveTo>
                    <a:pt x="31432" y="0"/>
                  </a:moveTo>
                  <a:lnTo>
                    <a:pt x="37544" y="6985"/>
                  </a:lnTo>
                  <a:lnTo>
                    <a:pt x="35326" y="8971"/>
                  </a:lnTo>
                  <a:lnTo>
                    <a:pt x="32864" y="10914"/>
                  </a:lnTo>
                  <a:lnTo>
                    <a:pt x="30157" y="12813"/>
                  </a:lnTo>
                  <a:lnTo>
                    <a:pt x="27206" y="14668"/>
                  </a:lnTo>
                  <a:lnTo>
                    <a:pt x="24010" y="16480"/>
                  </a:lnTo>
                  <a:lnTo>
                    <a:pt x="20570" y="18248"/>
                  </a:lnTo>
                  <a:lnTo>
                    <a:pt x="16886" y="19972"/>
                  </a:lnTo>
                  <a:lnTo>
                    <a:pt x="12957" y="21653"/>
                  </a:lnTo>
                  <a:lnTo>
                    <a:pt x="8783" y="23290"/>
                  </a:lnTo>
                  <a:lnTo>
                    <a:pt x="4365" y="24884"/>
                  </a:lnTo>
                  <a:lnTo>
                    <a:pt x="0" y="16589"/>
                  </a:lnTo>
                  <a:lnTo>
                    <a:pt x="3693" y="15401"/>
                  </a:lnTo>
                  <a:lnTo>
                    <a:pt x="7264" y="14109"/>
                  </a:lnTo>
                  <a:lnTo>
                    <a:pt x="10713" y="12712"/>
                  </a:lnTo>
                  <a:lnTo>
                    <a:pt x="14039" y="11210"/>
                  </a:lnTo>
                  <a:lnTo>
                    <a:pt x="17244" y="9604"/>
                  </a:lnTo>
                  <a:lnTo>
                    <a:pt x="20326" y="7893"/>
                  </a:lnTo>
                  <a:lnTo>
                    <a:pt x="23286" y="6076"/>
                  </a:lnTo>
                  <a:lnTo>
                    <a:pt x="26123" y="4156"/>
                  </a:lnTo>
                  <a:lnTo>
                    <a:pt x="28839" y="21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4" name="pg1144"/>
            <p:cNvSpPr/>
            <p:nvPr/>
          </p:nvSpPr>
          <p:spPr>
            <a:xfrm>
              <a:off x="8143370" y="3689509"/>
              <a:ext cx="38417" cy="24447"/>
            </a:xfrm>
            <a:custGeom>
              <a:avLst/>
              <a:pathLst>
                <a:path w="38417" h="24447">
                  <a:moveTo>
                    <a:pt x="5238" y="0"/>
                  </a:moveTo>
                  <a:lnTo>
                    <a:pt x="8556" y="1100"/>
                  </a:lnTo>
                  <a:lnTo>
                    <a:pt x="11874" y="2305"/>
                  </a:lnTo>
                  <a:lnTo>
                    <a:pt x="15192" y="3614"/>
                  </a:lnTo>
                  <a:lnTo>
                    <a:pt x="18510" y="5029"/>
                  </a:lnTo>
                  <a:lnTo>
                    <a:pt x="21828" y="6548"/>
                  </a:lnTo>
                  <a:lnTo>
                    <a:pt x="25146" y="8172"/>
                  </a:lnTo>
                  <a:lnTo>
                    <a:pt x="28463" y="9901"/>
                  </a:lnTo>
                  <a:lnTo>
                    <a:pt x="31781" y="11734"/>
                  </a:lnTo>
                  <a:lnTo>
                    <a:pt x="35099" y="13673"/>
                  </a:lnTo>
                  <a:lnTo>
                    <a:pt x="38417" y="15716"/>
                  </a:lnTo>
                  <a:lnTo>
                    <a:pt x="33178" y="24447"/>
                  </a:lnTo>
                  <a:lnTo>
                    <a:pt x="29860" y="22151"/>
                  </a:lnTo>
                  <a:lnTo>
                    <a:pt x="26543" y="19977"/>
                  </a:lnTo>
                  <a:lnTo>
                    <a:pt x="23225" y="17925"/>
                  </a:lnTo>
                  <a:lnTo>
                    <a:pt x="19907" y="15995"/>
                  </a:lnTo>
                  <a:lnTo>
                    <a:pt x="16589" y="14188"/>
                  </a:lnTo>
                  <a:lnTo>
                    <a:pt x="13271" y="12503"/>
                  </a:lnTo>
                  <a:lnTo>
                    <a:pt x="9953" y="10940"/>
                  </a:lnTo>
                  <a:lnTo>
                    <a:pt x="6635" y="9499"/>
                  </a:lnTo>
                  <a:lnTo>
                    <a:pt x="3317" y="8181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5" name="pg1145"/>
            <p:cNvSpPr/>
            <p:nvPr/>
          </p:nvSpPr>
          <p:spPr>
            <a:xfrm>
              <a:off x="8194448" y="3657640"/>
              <a:ext cx="99099" cy="96480"/>
            </a:xfrm>
            <a:custGeom>
              <a:avLst/>
              <a:pathLst>
                <a:path w="99099" h="96480">
                  <a:moveTo>
                    <a:pt x="20518" y="3492"/>
                  </a:moveTo>
                  <a:lnTo>
                    <a:pt x="28813" y="6111"/>
                  </a:lnTo>
                  <a:lnTo>
                    <a:pt x="28276" y="7936"/>
                  </a:lnTo>
                  <a:lnTo>
                    <a:pt x="27712" y="9744"/>
                  </a:lnTo>
                  <a:lnTo>
                    <a:pt x="27123" y="11533"/>
                  </a:lnTo>
                  <a:lnTo>
                    <a:pt x="26508" y="13306"/>
                  </a:lnTo>
                  <a:lnTo>
                    <a:pt x="25866" y="15061"/>
                  </a:lnTo>
                  <a:lnTo>
                    <a:pt x="25198" y="16798"/>
                  </a:lnTo>
                  <a:lnTo>
                    <a:pt x="24504" y="18518"/>
                  </a:lnTo>
                  <a:lnTo>
                    <a:pt x="23783" y="20221"/>
                  </a:lnTo>
                  <a:lnTo>
                    <a:pt x="23037" y="21906"/>
                  </a:lnTo>
                  <a:lnTo>
                    <a:pt x="22264" y="23574"/>
                  </a:lnTo>
                  <a:lnTo>
                    <a:pt x="47148" y="23574"/>
                  </a:lnTo>
                  <a:lnTo>
                    <a:pt x="47148" y="0"/>
                  </a:lnTo>
                  <a:lnTo>
                    <a:pt x="55879" y="0"/>
                  </a:lnTo>
                  <a:lnTo>
                    <a:pt x="55879" y="23574"/>
                  </a:lnTo>
                  <a:lnTo>
                    <a:pt x="93860" y="23574"/>
                  </a:lnTo>
                  <a:lnTo>
                    <a:pt x="93860" y="31869"/>
                  </a:lnTo>
                  <a:lnTo>
                    <a:pt x="55879" y="31869"/>
                  </a:lnTo>
                  <a:lnTo>
                    <a:pt x="55879" y="55880"/>
                  </a:lnTo>
                  <a:lnTo>
                    <a:pt x="89495" y="55880"/>
                  </a:lnTo>
                  <a:lnTo>
                    <a:pt x="89495" y="64174"/>
                  </a:lnTo>
                  <a:lnTo>
                    <a:pt x="55879" y="64174"/>
                  </a:lnTo>
                  <a:lnTo>
                    <a:pt x="55879" y="88185"/>
                  </a:lnTo>
                  <a:lnTo>
                    <a:pt x="99099" y="88185"/>
                  </a:lnTo>
                  <a:lnTo>
                    <a:pt x="99099" y="96480"/>
                  </a:lnTo>
                  <a:lnTo>
                    <a:pt x="873" y="96480"/>
                  </a:lnTo>
                  <a:lnTo>
                    <a:pt x="873" y="88185"/>
                  </a:lnTo>
                  <a:lnTo>
                    <a:pt x="47148" y="88185"/>
                  </a:lnTo>
                  <a:lnTo>
                    <a:pt x="47148" y="64174"/>
                  </a:lnTo>
                  <a:lnTo>
                    <a:pt x="13533" y="64174"/>
                  </a:lnTo>
                  <a:lnTo>
                    <a:pt x="13533" y="55880"/>
                  </a:lnTo>
                  <a:lnTo>
                    <a:pt x="47148" y="55880"/>
                  </a:lnTo>
                  <a:lnTo>
                    <a:pt x="47148" y="31869"/>
                  </a:lnTo>
                  <a:lnTo>
                    <a:pt x="17899" y="31869"/>
                  </a:lnTo>
                  <a:lnTo>
                    <a:pt x="16925" y="33768"/>
                  </a:lnTo>
                  <a:lnTo>
                    <a:pt x="15925" y="35623"/>
                  </a:lnTo>
                  <a:lnTo>
                    <a:pt x="14899" y="37435"/>
                  </a:lnTo>
                  <a:lnTo>
                    <a:pt x="13847" y="39203"/>
                  </a:lnTo>
                  <a:lnTo>
                    <a:pt x="12769" y="40927"/>
                  </a:lnTo>
                  <a:lnTo>
                    <a:pt x="11664" y="42608"/>
                  </a:lnTo>
                  <a:lnTo>
                    <a:pt x="10534" y="44245"/>
                  </a:lnTo>
                  <a:lnTo>
                    <a:pt x="9377" y="45839"/>
                  </a:lnTo>
                  <a:lnTo>
                    <a:pt x="8194" y="47388"/>
                  </a:lnTo>
                  <a:lnTo>
                    <a:pt x="6984" y="48895"/>
                  </a:lnTo>
                  <a:lnTo>
                    <a:pt x="0" y="43219"/>
                  </a:lnTo>
                  <a:lnTo>
                    <a:pt x="2719" y="39757"/>
                  </a:lnTo>
                  <a:lnTo>
                    <a:pt x="5291" y="36182"/>
                  </a:lnTo>
                  <a:lnTo>
                    <a:pt x="7714" y="32493"/>
                  </a:lnTo>
                  <a:lnTo>
                    <a:pt x="9988" y="28690"/>
                  </a:lnTo>
                  <a:lnTo>
                    <a:pt x="12114" y="24774"/>
                  </a:lnTo>
                  <a:lnTo>
                    <a:pt x="14092" y="20745"/>
                  </a:lnTo>
                  <a:lnTo>
                    <a:pt x="15921" y="16602"/>
                  </a:lnTo>
                  <a:lnTo>
                    <a:pt x="17602" y="12345"/>
                  </a:lnTo>
                  <a:lnTo>
                    <a:pt x="19134" y="79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6" name="pg1146"/>
            <p:cNvSpPr/>
            <p:nvPr/>
          </p:nvSpPr>
          <p:spPr>
            <a:xfrm>
              <a:off x="8305772" y="3657640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7" name="pg1147"/>
            <p:cNvSpPr/>
            <p:nvPr/>
          </p:nvSpPr>
          <p:spPr>
            <a:xfrm>
              <a:off x="8312320" y="3683397"/>
              <a:ext cx="85566" cy="74652"/>
            </a:xfrm>
            <a:custGeom>
              <a:avLst/>
              <a:pathLst>
                <a:path w="85566" h="74652">
                  <a:moveTo>
                    <a:pt x="85566" y="0"/>
                  </a:moveTo>
                  <a:lnTo>
                    <a:pt x="85566" y="74652"/>
                  </a:lnTo>
                  <a:lnTo>
                    <a:pt x="76834" y="74652"/>
                  </a:lnTo>
                  <a:lnTo>
                    <a:pt x="76834" y="70286"/>
                  </a:lnTo>
                  <a:lnTo>
                    <a:pt x="8731" y="70286"/>
                  </a:lnTo>
                  <a:lnTo>
                    <a:pt x="8731" y="74652"/>
                  </a:lnTo>
                  <a:lnTo>
                    <a:pt x="0" y="74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8" name="pg1148"/>
            <p:cNvSpPr/>
            <p:nvPr/>
          </p:nvSpPr>
          <p:spPr>
            <a:xfrm>
              <a:off x="8321051" y="3691255"/>
              <a:ext cx="68103" cy="54570"/>
            </a:xfrm>
            <a:custGeom>
              <a:avLst/>
              <a:pathLst>
                <a:path w="68103" h="54570">
                  <a:moveTo>
                    <a:pt x="0" y="54570"/>
                  </a:moveTo>
                  <a:lnTo>
                    <a:pt x="68103" y="54570"/>
                  </a:lnTo>
                  <a:lnTo>
                    <a:pt x="68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9" name="pg1149"/>
            <p:cNvSpPr/>
            <p:nvPr/>
          </p:nvSpPr>
          <p:spPr>
            <a:xfrm>
              <a:off x="8325417" y="3694748"/>
              <a:ext cx="58935" cy="48458"/>
            </a:xfrm>
            <a:custGeom>
              <a:avLst/>
              <a:pathLst>
                <a:path w="58935" h="48458">
                  <a:moveTo>
                    <a:pt x="51077" y="0"/>
                  </a:moveTo>
                  <a:lnTo>
                    <a:pt x="54570" y="6548"/>
                  </a:lnTo>
                  <a:lnTo>
                    <a:pt x="33615" y="9167"/>
                  </a:lnTo>
                  <a:lnTo>
                    <a:pt x="33615" y="17462"/>
                  </a:lnTo>
                  <a:lnTo>
                    <a:pt x="58935" y="17462"/>
                  </a:lnTo>
                  <a:lnTo>
                    <a:pt x="58935" y="24447"/>
                  </a:lnTo>
                  <a:lnTo>
                    <a:pt x="33615" y="24447"/>
                  </a:lnTo>
                  <a:lnTo>
                    <a:pt x="33615" y="48458"/>
                  </a:lnTo>
                  <a:lnTo>
                    <a:pt x="25757" y="48458"/>
                  </a:lnTo>
                  <a:lnTo>
                    <a:pt x="25757" y="29249"/>
                  </a:lnTo>
                  <a:lnTo>
                    <a:pt x="24058" y="31305"/>
                  </a:lnTo>
                  <a:lnTo>
                    <a:pt x="22282" y="33283"/>
                  </a:lnTo>
                  <a:lnTo>
                    <a:pt x="20426" y="35182"/>
                  </a:lnTo>
                  <a:lnTo>
                    <a:pt x="18492" y="37003"/>
                  </a:lnTo>
                  <a:lnTo>
                    <a:pt x="16480" y="38744"/>
                  </a:lnTo>
                  <a:lnTo>
                    <a:pt x="14389" y="40408"/>
                  </a:lnTo>
                  <a:lnTo>
                    <a:pt x="12219" y="41992"/>
                  </a:lnTo>
                  <a:lnTo>
                    <a:pt x="9971" y="43499"/>
                  </a:lnTo>
                  <a:lnTo>
                    <a:pt x="7644" y="44926"/>
                  </a:lnTo>
                  <a:lnTo>
                    <a:pt x="5238" y="46275"/>
                  </a:lnTo>
                  <a:lnTo>
                    <a:pt x="0" y="39290"/>
                  </a:lnTo>
                  <a:lnTo>
                    <a:pt x="2484" y="38120"/>
                  </a:lnTo>
                  <a:lnTo>
                    <a:pt x="4872" y="36880"/>
                  </a:lnTo>
                  <a:lnTo>
                    <a:pt x="7163" y="35571"/>
                  </a:lnTo>
                  <a:lnTo>
                    <a:pt x="9359" y="34191"/>
                  </a:lnTo>
                  <a:lnTo>
                    <a:pt x="11459" y="32742"/>
                  </a:lnTo>
                  <a:lnTo>
                    <a:pt x="13463" y="31222"/>
                  </a:lnTo>
                  <a:lnTo>
                    <a:pt x="15371" y="29633"/>
                  </a:lnTo>
                  <a:lnTo>
                    <a:pt x="17183" y="27974"/>
                  </a:lnTo>
                  <a:lnTo>
                    <a:pt x="18898" y="26246"/>
                  </a:lnTo>
                  <a:lnTo>
                    <a:pt x="20518" y="24447"/>
                  </a:lnTo>
                  <a:lnTo>
                    <a:pt x="0" y="24447"/>
                  </a:lnTo>
                  <a:lnTo>
                    <a:pt x="0" y="17462"/>
                  </a:lnTo>
                  <a:lnTo>
                    <a:pt x="25757" y="17462"/>
                  </a:lnTo>
                  <a:lnTo>
                    <a:pt x="25757" y="9604"/>
                  </a:lnTo>
                  <a:lnTo>
                    <a:pt x="6548" y="11350"/>
                  </a:lnTo>
                  <a:lnTo>
                    <a:pt x="3929" y="4365"/>
                  </a:lnTo>
                  <a:lnTo>
                    <a:pt x="9036" y="4086"/>
                  </a:lnTo>
                  <a:lnTo>
                    <a:pt x="14057" y="3771"/>
                  </a:lnTo>
                  <a:lnTo>
                    <a:pt x="18990" y="3422"/>
                  </a:lnTo>
                  <a:lnTo>
                    <a:pt x="23836" y="3038"/>
                  </a:lnTo>
                  <a:lnTo>
                    <a:pt x="28594" y="2619"/>
                  </a:lnTo>
                  <a:lnTo>
                    <a:pt x="33266" y="2165"/>
                  </a:lnTo>
                  <a:lnTo>
                    <a:pt x="37849" y="1676"/>
                  </a:lnTo>
                  <a:lnTo>
                    <a:pt x="42346" y="1152"/>
                  </a:lnTo>
                  <a:lnTo>
                    <a:pt x="46755" y="5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0" name="pg1150"/>
            <p:cNvSpPr/>
            <p:nvPr/>
          </p:nvSpPr>
          <p:spPr>
            <a:xfrm>
              <a:off x="8363834" y="3722688"/>
              <a:ext cx="18335" cy="17899"/>
            </a:xfrm>
            <a:custGeom>
              <a:avLst/>
              <a:pathLst>
                <a:path w="18335" h="17899">
                  <a:moveTo>
                    <a:pt x="6984" y="0"/>
                  </a:moveTo>
                  <a:lnTo>
                    <a:pt x="8355" y="1235"/>
                  </a:lnTo>
                  <a:lnTo>
                    <a:pt x="9674" y="2497"/>
                  </a:lnTo>
                  <a:lnTo>
                    <a:pt x="10940" y="3784"/>
                  </a:lnTo>
                  <a:lnTo>
                    <a:pt x="12153" y="5099"/>
                  </a:lnTo>
                  <a:lnTo>
                    <a:pt x="13315" y="6439"/>
                  </a:lnTo>
                  <a:lnTo>
                    <a:pt x="14424" y="7805"/>
                  </a:lnTo>
                  <a:lnTo>
                    <a:pt x="15480" y="9198"/>
                  </a:lnTo>
                  <a:lnTo>
                    <a:pt x="16484" y="10617"/>
                  </a:lnTo>
                  <a:lnTo>
                    <a:pt x="17436" y="12062"/>
                  </a:lnTo>
                  <a:lnTo>
                    <a:pt x="18335" y="13533"/>
                  </a:lnTo>
                  <a:lnTo>
                    <a:pt x="10914" y="17899"/>
                  </a:lnTo>
                  <a:lnTo>
                    <a:pt x="10097" y="16427"/>
                  </a:lnTo>
                  <a:lnTo>
                    <a:pt x="9220" y="14982"/>
                  </a:lnTo>
                  <a:lnTo>
                    <a:pt x="8281" y="13563"/>
                  </a:lnTo>
                  <a:lnTo>
                    <a:pt x="7281" y="12171"/>
                  </a:lnTo>
                  <a:lnTo>
                    <a:pt x="6221" y="10804"/>
                  </a:lnTo>
                  <a:lnTo>
                    <a:pt x="5099" y="9464"/>
                  </a:lnTo>
                  <a:lnTo>
                    <a:pt x="3915" y="8150"/>
                  </a:lnTo>
                  <a:lnTo>
                    <a:pt x="2671" y="6862"/>
                  </a:lnTo>
                  <a:lnTo>
                    <a:pt x="1366" y="5601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1" name="pg1151"/>
            <p:cNvSpPr/>
            <p:nvPr/>
          </p:nvSpPr>
          <p:spPr>
            <a:xfrm>
              <a:off x="7288799" y="3777031"/>
              <a:ext cx="101282" cy="35798"/>
            </a:xfrm>
            <a:custGeom>
              <a:avLst/>
              <a:pathLst>
                <a:path w="101282" h="35798">
                  <a:moveTo>
                    <a:pt x="49768" y="0"/>
                  </a:moveTo>
                  <a:lnTo>
                    <a:pt x="56753" y="4802"/>
                  </a:lnTo>
                  <a:lnTo>
                    <a:pt x="55006" y="6548"/>
                  </a:lnTo>
                  <a:lnTo>
                    <a:pt x="59320" y="9019"/>
                  </a:lnTo>
                  <a:lnTo>
                    <a:pt x="63703" y="11368"/>
                  </a:lnTo>
                  <a:lnTo>
                    <a:pt x="68156" y="13594"/>
                  </a:lnTo>
                  <a:lnTo>
                    <a:pt x="72678" y="15698"/>
                  </a:lnTo>
                  <a:lnTo>
                    <a:pt x="77271" y="17680"/>
                  </a:lnTo>
                  <a:lnTo>
                    <a:pt x="81934" y="19540"/>
                  </a:lnTo>
                  <a:lnTo>
                    <a:pt x="86666" y="21278"/>
                  </a:lnTo>
                  <a:lnTo>
                    <a:pt x="91468" y="22893"/>
                  </a:lnTo>
                  <a:lnTo>
                    <a:pt x="96340" y="24386"/>
                  </a:lnTo>
                  <a:lnTo>
                    <a:pt x="101282" y="25757"/>
                  </a:lnTo>
                  <a:lnTo>
                    <a:pt x="96480" y="34051"/>
                  </a:lnTo>
                  <a:lnTo>
                    <a:pt x="91603" y="32493"/>
                  </a:lnTo>
                  <a:lnTo>
                    <a:pt x="86753" y="30786"/>
                  </a:lnTo>
                  <a:lnTo>
                    <a:pt x="81929" y="28930"/>
                  </a:lnTo>
                  <a:lnTo>
                    <a:pt x="77131" y="26927"/>
                  </a:lnTo>
                  <a:lnTo>
                    <a:pt x="72360" y="24774"/>
                  </a:lnTo>
                  <a:lnTo>
                    <a:pt x="67614" y="22474"/>
                  </a:lnTo>
                  <a:lnTo>
                    <a:pt x="62895" y="20025"/>
                  </a:lnTo>
                  <a:lnTo>
                    <a:pt x="58202" y="17427"/>
                  </a:lnTo>
                  <a:lnTo>
                    <a:pt x="53535" y="14681"/>
                  </a:lnTo>
                  <a:lnTo>
                    <a:pt x="48895" y="11787"/>
                  </a:lnTo>
                  <a:lnTo>
                    <a:pt x="44974" y="14856"/>
                  </a:lnTo>
                  <a:lnTo>
                    <a:pt x="40897" y="17776"/>
                  </a:lnTo>
                  <a:lnTo>
                    <a:pt x="36662" y="20548"/>
                  </a:lnTo>
                  <a:lnTo>
                    <a:pt x="32270" y="23172"/>
                  </a:lnTo>
                  <a:lnTo>
                    <a:pt x="27721" y="25648"/>
                  </a:lnTo>
                  <a:lnTo>
                    <a:pt x="23015" y="27974"/>
                  </a:lnTo>
                  <a:lnTo>
                    <a:pt x="18152" y="30153"/>
                  </a:lnTo>
                  <a:lnTo>
                    <a:pt x="13131" y="32183"/>
                  </a:lnTo>
                  <a:lnTo>
                    <a:pt x="7954" y="34064"/>
                  </a:lnTo>
                  <a:lnTo>
                    <a:pt x="2619" y="35798"/>
                  </a:lnTo>
                  <a:lnTo>
                    <a:pt x="0" y="27503"/>
                  </a:lnTo>
                  <a:lnTo>
                    <a:pt x="5919" y="25499"/>
                  </a:lnTo>
                  <a:lnTo>
                    <a:pt x="11630" y="23329"/>
                  </a:lnTo>
                  <a:lnTo>
                    <a:pt x="17130" y="20994"/>
                  </a:lnTo>
                  <a:lnTo>
                    <a:pt x="22421" y="18492"/>
                  </a:lnTo>
                  <a:lnTo>
                    <a:pt x="27503" y="15825"/>
                  </a:lnTo>
                  <a:lnTo>
                    <a:pt x="32375" y="12992"/>
                  </a:lnTo>
                  <a:lnTo>
                    <a:pt x="37037" y="9992"/>
                  </a:lnTo>
                  <a:lnTo>
                    <a:pt x="41490" y="6827"/>
                  </a:lnTo>
                  <a:lnTo>
                    <a:pt x="45734" y="34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2" name="pg1152"/>
            <p:cNvSpPr/>
            <p:nvPr/>
          </p:nvSpPr>
          <p:spPr>
            <a:xfrm>
              <a:off x="7304952" y="3797986"/>
              <a:ext cx="68540" cy="81637"/>
            </a:xfrm>
            <a:custGeom>
              <a:avLst/>
              <a:pathLst>
                <a:path w="68540" h="81637">
                  <a:moveTo>
                    <a:pt x="68540" y="10477"/>
                  </a:moveTo>
                  <a:lnTo>
                    <a:pt x="68540" y="50641"/>
                  </a:lnTo>
                  <a:lnTo>
                    <a:pt x="8731" y="50641"/>
                  </a:lnTo>
                  <a:lnTo>
                    <a:pt x="8731" y="72469"/>
                  </a:lnTo>
                  <a:lnTo>
                    <a:pt x="32305" y="66357"/>
                  </a:lnTo>
                  <a:lnTo>
                    <a:pt x="34925" y="74215"/>
                  </a:lnTo>
                  <a:lnTo>
                    <a:pt x="31711" y="75075"/>
                  </a:lnTo>
                  <a:lnTo>
                    <a:pt x="28533" y="75909"/>
                  </a:lnTo>
                  <a:lnTo>
                    <a:pt x="25390" y="76717"/>
                  </a:lnTo>
                  <a:lnTo>
                    <a:pt x="22282" y="77498"/>
                  </a:lnTo>
                  <a:lnTo>
                    <a:pt x="19208" y="78253"/>
                  </a:lnTo>
                  <a:lnTo>
                    <a:pt x="16170" y="78982"/>
                  </a:lnTo>
                  <a:lnTo>
                    <a:pt x="13166" y="79685"/>
                  </a:lnTo>
                  <a:lnTo>
                    <a:pt x="10198" y="80362"/>
                  </a:lnTo>
                  <a:lnTo>
                    <a:pt x="7264" y="81012"/>
                  </a:lnTo>
                  <a:lnTo>
                    <a:pt x="4365" y="81637"/>
                  </a:lnTo>
                  <a:lnTo>
                    <a:pt x="0" y="76398"/>
                  </a:lnTo>
                  <a:lnTo>
                    <a:pt x="0" y="10477"/>
                  </a:lnTo>
                  <a:lnTo>
                    <a:pt x="31432" y="10477"/>
                  </a:lnTo>
                  <a:lnTo>
                    <a:pt x="30991" y="9613"/>
                  </a:lnTo>
                  <a:lnTo>
                    <a:pt x="30541" y="8766"/>
                  </a:lnTo>
                  <a:lnTo>
                    <a:pt x="30083" y="7936"/>
                  </a:lnTo>
                  <a:lnTo>
                    <a:pt x="29616" y="7124"/>
                  </a:lnTo>
                  <a:lnTo>
                    <a:pt x="29140" y="6330"/>
                  </a:lnTo>
                  <a:lnTo>
                    <a:pt x="28655" y="5553"/>
                  </a:lnTo>
                  <a:lnTo>
                    <a:pt x="28162" y="4793"/>
                  </a:lnTo>
                  <a:lnTo>
                    <a:pt x="27660" y="4051"/>
                  </a:lnTo>
                  <a:lnTo>
                    <a:pt x="27149" y="3326"/>
                  </a:lnTo>
                  <a:lnTo>
                    <a:pt x="26630" y="2619"/>
                  </a:lnTo>
                  <a:lnTo>
                    <a:pt x="34925" y="0"/>
                  </a:lnTo>
                  <a:lnTo>
                    <a:pt x="35693" y="969"/>
                  </a:lnTo>
                  <a:lnTo>
                    <a:pt x="36426" y="1955"/>
                  </a:lnTo>
                  <a:lnTo>
                    <a:pt x="37125" y="2959"/>
                  </a:lnTo>
                  <a:lnTo>
                    <a:pt x="37788" y="3981"/>
                  </a:lnTo>
                  <a:lnTo>
                    <a:pt x="38417" y="5020"/>
                  </a:lnTo>
                  <a:lnTo>
                    <a:pt x="39011" y="6076"/>
                  </a:lnTo>
                  <a:lnTo>
                    <a:pt x="39570" y="7150"/>
                  </a:lnTo>
                  <a:lnTo>
                    <a:pt x="40093" y="8242"/>
                  </a:lnTo>
                  <a:lnTo>
                    <a:pt x="40582" y="9351"/>
                  </a:lnTo>
                  <a:lnTo>
                    <a:pt x="41036" y="104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3" name="pg1153"/>
            <p:cNvSpPr/>
            <p:nvPr/>
          </p:nvSpPr>
          <p:spPr>
            <a:xfrm>
              <a:off x="7313683" y="3816758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4" name="pg1154"/>
            <p:cNvSpPr/>
            <p:nvPr/>
          </p:nvSpPr>
          <p:spPr>
            <a:xfrm>
              <a:off x="7313683" y="3832474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5" name="pg1155"/>
            <p:cNvSpPr/>
            <p:nvPr/>
          </p:nvSpPr>
          <p:spPr>
            <a:xfrm>
              <a:off x="7326780" y="3848191"/>
              <a:ext cx="61555" cy="31432"/>
            </a:xfrm>
            <a:custGeom>
              <a:avLst/>
              <a:pathLst>
                <a:path w="61555" h="31432">
                  <a:moveTo>
                    <a:pt x="5238" y="2619"/>
                  </a:moveTo>
                  <a:lnTo>
                    <a:pt x="8115" y="3335"/>
                  </a:lnTo>
                  <a:lnTo>
                    <a:pt x="10983" y="4086"/>
                  </a:lnTo>
                  <a:lnTo>
                    <a:pt x="13843" y="4872"/>
                  </a:lnTo>
                  <a:lnTo>
                    <a:pt x="16694" y="5692"/>
                  </a:lnTo>
                  <a:lnTo>
                    <a:pt x="19536" y="6548"/>
                  </a:lnTo>
                  <a:lnTo>
                    <a:pt x="22369" y="7439"/>
                  </a:lnTo>
                  <a:lnTo>
                    <a:pt x="25194" y="8364"/>
                  </a:lnTo>
                  <a:lnTo>
                    <a:pt x="28009" y="9324"/>
                  </a:lnTo>
                  <a:lnTo>
                    <a:pt x="30816" y="10320"/>
                  </a:lnTo>
                  <a:lnTo>
                    <a:pt x="33615" y="11350"/>
                  </a:lnTo>
                  <a:lnTo>
                    <a:pt x="35326" y="10294"/>
                  </a:lnTo>
                  <a:lnTo>
                    <a:pt x="36968" y="9220"/>
                  </a:lnTo>
                  <a:lnTo>
                    <a:pt x="38539" y="8128"/>
                  </a:lnTo>
                  <a:lnTo>
                    <a:pt x="40041" y="7019"/>
                  </a:lnTo>
                  <a:lnTo>
                    <a:pt x="41473" y="5893"/>
                  </a:lnTo>
                  <a:lnTo>
                    <a:pt x="42835" y="4749"/>
                  </a:lnTo>
                  <a:lnTo>
                    <a:pt x="44127" y="3588"/>
                  </a:lnTo>
                  <a:lnTo>
                    <a:pt x="45350" y="2409"/>
                  </a:lnTo>
                  <a:lnTo>
                    <a:pt x="46502" y="1213"/>
                  </a:lnTo>
                  <a:lnTo>
                    <a:pt x="47585" y="0"/>
                  </a:lnTo>
                  <a:lnTo>
                    <a:pt x="55006" y="4802"/>
                  </a:lnTo>
                  <a:lnTo>
                    <a:pt x="53863" y="5924"/>
                  </a:lnTo>
                  <a:lnTo>
                    <a:pt x="52701" y="7019"/>
                  </a:lnTo>
                  <a:lnTo>
                    <a:pt x="51523" y="8089"/>
                  </a:lnTo>
                  <a:lnTo>
                    <a:pt x="50326" y="9132"/>
                  </a:lnTo>
                  <a:lnTo>
                    <a:pt x="49113" y="10150"/>
                  </a:lnTo>
                  <a:lnTo>
                    <a:pt x="47882" y="11141"/>
                  </a:lnTo>
                  <a:lnTo>
                    <a:pt x="46633" y="12105"/>
                  </a:lnTo>
                  <a:lnTo>
                    <a:pt x="45367" y="13044"/>
                  </a:lnTo>
                  <a:lnTo>
                    <a:pt x="44084" y="13956"/>
                  </a:lnTo>
                  <a:lnTo>
                    <a:pt x="42783" y="14843"/>
                  </a:lnTo>
                  <a:lnTo>
                    <a:pt x="44699" y="15637"/>
                  </a:lnTo>
                  <a:lnTo>
                    <a:pt x="46607" y="16449"/>
                  </a:lnTo>
                  <a:lnTo>
                    <a:pt x="48506" y="17279"/>
                  </a:lnTo>
                  <a:lnTo>
                    <a:pt x="50396" y="18126"/>
                  </a:lnTo>
                  <a:lnTo>
                    <a:pt x="52278" y="18990"/>
                  </a:lnTo>
                  <a:lnTo>
                    <a:pt x="54151" y="19872"/>
                  </a:lnTo>
                  <a:lnTo>
                    <a:pt x="56015" y="20771"/>
                  </a:lnTo>
                  <a:lnTo>
                    <a:pt x="57870" y="21688"/>
                  </a:lnTo>
                  <a:lnTo>
                    <a:pt x="59717" y="22622"/>
                  </a:lnTo>
                  <a:lnTo>
                    <a:pt x="61555" y="23574"/>
                  </a:lnTo>
                  <a:lnTo>
                    <a:pt x="56753" y="31432"/>
                  </a:lnTo>
                  <a:lnTo>
                    <a:pt x="51156" y="28621"/>
                  </a:lnTo>
                  <a:lnTo>
                    <a:pt x="45542" y="25949"/>
                  </a:lnTo>
                  <a:lnTo>
                    <a:pt x="39910" y="23417"/>
                  </a:lnTo>
                  <a:lnTo>
                    <a:pt x="34261" y="21024"/>
                  </a:lnTo>
                  <a:lnTo>
                    <a:pt x="28594" y="18772"/>
                  </a:lnTo>
                  <a:lnTo>
                    <a:pt x="22910" y="16659"/>
                  </a:lnTo>
                  <a:lnTo>
                    <a:pt x="17209" y="14685"/>
                  </a:lnTo>
                  <a:lnTo>
                    <a:pt x="11490" y="12852"/>
                  </a:lnTo>
                  <a:lnTo>
                    <a:pt x="5753" y="11158"/>
                  </a:lnTo>
                  <a:lnTo>
                    <a:pt x="0" y="96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6" name="pg1156"/>
            <p:cNvSpPr/>
            <p:nvPr/>
          </p:nvSpPr>
          <p:spPr>
            <a:xfrm>
              <a:off x="7413656" y="3782706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7" name="pg1157"/>
            <p:cNvSpPr/>
            <p:nvPr/>
          </p:nvSpPr>
          <p:spPr>
            <a:xfrm>
              <a:off x="7422387" y="3791001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8" name="pg1158"/>
            <p:cNvSpPr/>
            <p:nvPr/>
          </p:nvSpPr>
          <p:spPr>
            <a:xfrm>
              <a:off x="7404488" y="3829419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9" name="pg1159"/>
            <p:cNvSpPr/>
            <p:nvPr/>
          </p:nvSpPr>
          <p:spPr>
            <a:xfrm>
              <a:off x="7412783" y="3837277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0" name="pg1160"/>
            <p:cNvSpPr/>
            <p:nvPr/>
          </p:nvSpPr>
          <p:spPr>
            <a:xfrm>
              <a:off x="7455566" y="3829419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1" name="pg1161"/>
            <p:cNvSpPr/>
            <p:nvPr/>
          </p:nvSpPr>
          <p:spPr>
            <a:xfrm>
              <a:off x="7463861" y="3837277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2" name="pg1162"/>
            <p:cNvSpPr/>
            <p:nvPr/>
          </p:nvSpPr>
          <p:spPr>
            <a:xfrm>
              <a:off x="7177858" y="3974978"/>
              <a:ext cx="58772" cy="79781"/>
            </a:xfrm>
            <a:custGeom>
              <a:avLst/>
              <a:pathLst>
                <a:path w="58772" h="79781">
                  <a:moveTo>
                    <a:pt x="58772" y="39126"/>
                  </a:moveTo>
                  <a:lnTo>
                    <a:pt x="58746" y="41121"/>
                  </a:lnTo>
                  <a:lnTo>
                    <a:pt x="58667" y="43066"/>
                  </a:lnTo>
                  <a:lnTo>
                    <a:pt x="58536" y="44963"/>
                  </a:lnTo>
                  <a:lnTo>
                    <a:pt x="58353" y="46810"/>
                  </a:lnTo>
                  <a:lnTo>
                    <a:pt x="58117" y="48608"/>
                  </a:lnTo>
                  <a:lnTo>
                    <a:pt x="57829" y="50357"/>
                  </a:lnTo>
                  <a:lnTo>
                    <a:pt x="57488" y="52057"/>
                  </a:lnTo>
                  <a:lnTo>
                    <a:pt x="57095" y="53708"/>
                  </a:lnTo>
                  <a:lnTo>
                    <a:pt x="56650" y="55309"/>
                  </a:lnTo>
                  <a:lnTo>
                    <a:pt x="56152" y="56862"/>
                  </a:lnTo>
                  <a:lnTo>
                    <a:pt x="55605" y="58354"/>
                  </a:lnTo>
                  <a:lnTo>
                    <a:pt x="55011" y="59798"/>
                  </a:lnTo>
                  <a:lnTo>
                    <a:pt x="54370" y="61192"/>
                  </a:lnTo>
                  <a:lnTo>
                    <a:pt x="53681" y="62537"/>
                  </a:lnTo>
                  <a:lnTo>
                    <a:pt x="52946" y="63833"/>
                  </a:lnTo>
                  <a:lnTo>
                    <a:pt x="52164" y="65080"/>
                  </a:lnTo>
                  <a:lnTo>
                    <a:pt x="51335" y="66278"/>
                  </a:lnTo>
                  <a:lnTo>
                    <a:pt x="50460" y="67427"/>
                  </a:lnTo>
                  <a:lnTo>
                    <a:pt x="49537" y="68526"/>
                  </a:lnTo>
                  <a:lnTo>
                    <a:pt x="48567" y="69577"/>
                  </a:lnTo>
                  <a:lnTo>
                    <a:pt x="47551" y="70567"/>
                  </a:lnTo>
                  <a:lnTo>
                    <a:pt x="46489" y="71506"/>
                  </a:lnTo>
                  <a:lnTo>
                    <a:pt x="45381" y="72396"/>
                  </a:lnTo>
                  <a:lnTo>
                    <a:pt x="44228" y="73235"/>
                  </a:lnTo>
                  <a:lnTo>
                    <a:pt x="43028" y="74024"/>
                  </a:lnTo>
                  <a:lnTo>
                    <a:pt x="41783" y="74763"/>
                  </a:lnTo>
                  <a:lnTo>
                    <a:pt x="40492" y="75452"/>
                  </a:lnTo>
                  <a:lnTo>
                    <a:pt x="39155" y="76090"/>
                  </a:lnTo>
                  <a:lnTo>
                    <a:pt x="37772" y="76678"/>
                  </a:lnTo>
                  <a:lnTo>
                    <a:pt x="36343" y="77216"/>
                  </a:lnTo>
                  <a:lnTo>
                    <a:pt x="34883" y="77704"/>
                  </a:lnTo>
                  <a:lnTo>
                    <a:pt x="33383" y="78140"/>
                  </a:lnTo>
                  <a:lnTo>
                    <a:pt x="31845" y="78525"/>
                  </a:lnTo>
                  <a:lnTo>
                    <a:pt x="30266" y="78858"/>
                  </a:lnTo>
                  <a:lnTo>
                    <a:pt x="28649" y="79140"/>
                  </a:lnTo>
                  <a:lnTo>
                    <a:pt x="26992" y="79371"/>
                  </a:lnTo>
                  <a:lnTo>
                    <a:pt x="25296" y="79550"/>
                  </a:lnTo>
                  <a:lnTo>
                    <a:pt x="23561" y="79679"/>
                  </a:lnTo>
                  <a:lnTo>
                    <a:pt x="21786" y="79756"/>
                  </a:lnTo>
                  <a:lnTo>
                    <a:pt x="19972" y="79781"/>
                  </a:lnTo>
                  <a:lnTo>
                    <a:pt x="0" y="79781"/>
                  </a:lnTo>
                  <a:lnTo>
                    <a:pt x="0" y="0"/>
                  </a:lnTo>
                  <a:lnTo>
                    <a:pt x="22210" y="0"/>
                  </a:lnTo>
                  <a:lnTo>
                    <a:pt x="23864" y="25"/>
                  </a:lnTo>
                  <a:lnTo>
                    <a:pt x="25486" y="100"/>
                  </a:lnTo>
                  <a:lnTo>
                    <a:pt x="27077" y="225"/>
                  </a:lnTo>
                  <a:lnTo>
                    <a:pt x="28636" y="401"/>
                  </a:lnTo>
                  <a:lnTo>
                    <a:pt x="30163" y="627"/>
                  </a:lnTo>
                  <a:lnTo>
                    <a:pt x="31659" y="903"/>
                  </a:lnTo>
                  <a:lnTo>
                    <a:pt x="33123" y="1230"/>
                  </a:lnTo>
                  <a:lnTo>
                    <a:pt x="34556" y="1606"/>
                  </a:lnTo>
                  <a:lnTo>
                    <a:pt x="35956" y="2033"/>
                  </a:lnTo>
                  <a:lnTo>
                    <a:pt x="37326" y="2510"/>
                  </a:lnTo>
                  <a:lnTo>
                    <a:pt x="38659" y="3036"/>
                  </a:lnTo>
                  <a:lnTo>
                    <a:pt x="39952" y="3612"/>
                  </a:lnTo>
                  <a:lnTo>
                    <a:pt x="41204" y="4237"/>
                  </a:lnTo>
                  <a:lnTo>
                    <a:pt x="42416" y="4911"/>
                  </a:lnTo>
                  <a:lnTo>
                    <a:pt x="43588" y="5634"/>
                  </a:lnTo>
                  <a:lnTo>
                    <a:pt x="44719" y="6406"/>
                  </a:lnTo>
                  <a:lnTo>
                    <a:pt x="45810" y="7227"/>
                  </a:lnTo>
                  <a:lnTo>
                    <a:pt x="46860" y="8098"/>
                  </a:lnTo>
                  <a:lnTo>
                    <a:pt x="47870" y="9017"/>
                  </a:lnTo>
                  <a:lnTo>
                    <a:pt x="48840" y="9986"/>
                  </a:lnTo>
                  <a:lnTo>
                    <a:pt x="49768" y="10992"/>
                  </a:lnTo>
                  <a:lnTo>
                    <a:pt x="50652" y="12046"/>
                  </a:lnTo>
                  <a:lnTo>
                    <a:pt x="51492" y="13149"/>
                  </a:lnTo>
                  <a:lnTo>
                    <a:pt x="52289" y="14299"/>
                  </a:lnTo>
                  <a:lnTo>
                    <a:pt x="53042" y="15497"/>
                  </a:lnTo>
                  <a:lnTo>
                    <a:pt x="53751" y="16744"/>
                  </a:lnTo>
                  <a:lnTo>
                    <a:pt x="54417" y="18038"/>
                  </a:lnTo>
                  <a:lnTo>
                    <a:pt x="55039" y="19381"/>
                  </a:lnTo>
                  <a:lnTo>
                    <a:pt x="55618" y="20771"/>
                  </a:lnTo>
                  <a:lnTo>
                    <a:pt x="56152" y="22210"/>
                  </a:lnTo>
                  <a:lnTo>
                    <a:pt x="56650" y="23695"/>
                  </a:lnTo>
                  <a:lnTo>
                    <a:pt x="57095" y="25226"/>
                  </a:lnTo>
                  <a:lnTo>
                    <a:pt x="57488" y="26803"/>
                  </a:lnTo>
                  <a:lnTo>
                    <a:pt x="57829" y="28426"/>
                  </a:lnTo>
                  <a:lnTo>
                    <a:pt x="58117" y="30095"/>
                  </a:lnTo>
                  <a:lnTo>
                    <a:pt x="58353" y="31810"/>
                  </a:lnTo>
                  <a:lnTo>
                    <a:pt x="58536" y="33570"/>
                  </a:lnTo>
                  <a:lnTo>
                    <a:pt x="58667" y="35376"/>
                  </a:lnTo>
                  <a:lnTo>
                    <a:pt x="58746" y="372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3" name="pg1163"/>
            <p:cNvSpPr/>
            <p:nvPr/>
          </p:nvSpPr>
          <p:spPr>
            <a:xfrm>
              <a:off x="7188008" y="3983655"/>
              <a:ext cx="37871" cy="62373"/>
            </a:xfrm>
            <a:custGeom>
              <a:avLst/>
              <a:pathLst>
                <a:path w="37871" h="62373">
                  <a:moveTo>
                    <a:pt x="37871" y="30777"/>
                  </a:moveTo>
                  <a:lnTo>
                    <a:pt x="37853" y="29206"/>
                  </a:lnTo>
                  <a:lnTo>
                    <a:pt x="37799" y="27678"/>
                  </a:lnTo>
                  <a:lnTo>
                    <a:pt x="37709" y="26193"/>
                  </a:lnTo>
                  <a:lnTo>
                    <a:pt x="37583" y="24753"/>
                  </a:lnTo>
                  <a:lnTo>
                    <a:pt x="37421" y="23356"/>
                  </a:lnTo>
                  <a:lnTo>
                    <a:pt x="37223" y="22002"/>
                  </a:lnTo>
                  <a:lnTo>
                    <a:pt x="36989" y="20693"/>
                  </a:lnTo>
                  <a:lnTo>
                    <a:pt x="36719" y="19427"/>
                  </a:lnTo>
                  <a:lnTo>
                    <a:pt x="36413" y="18204"/>
                  </a:lnTo>
                  <a:lnTo>
                    <a:pt x="36070" y="17025"/>
                  </a:lnTo>
                  <a:lnTo>
                    <a:pt x="35694" y="15878"/>
                  </a:lnTo>
                  <a:lnTo>
                    <a:pt x="35285" y="14773"/>
                  </a:lnTo>
                  <a:lnTo>
                    <a:pt x="34843" y="13709"/>
                  </a:lnTo>
                  <a:lnTo>
                    <a:pt x="34368" y="12686"/>
                  </a:lnTo>
                  <a:lnTo>
                    <a:pt x="33860" y="11705"/>
                  </a:lnTo>
                  <a:lnTo>
                    <a:pt x="33320" y="10765"/>
                  </a:lnTo>
                  <a:lnTo>
                    <a:pt x="32747" y="9867"/>
                  </a:lnTo>
                  <a:lnTo>
                    <a:pt x="32141" y="9010"/>
                  </a:lnTo>
                  <a:lnTo>
                    <a:pt x="31503" y="8195"/>
                  </a:lnTo>
                  <a:lnTo>
                    <a:pt x="30832" y="7421"/>
                  </a:lnTo>
                  <a:lnTo>
                    <a:pt x="30128" y="6688"/>
                  </a:lnTo>
                  <a:lnTo>
                    <a:pt x="29393" y="5994"/>
                  </a:lnTo>
                  <a:lnTo>
                    <a:pt x="28627" y="5339"/>
                  </a:lnTo>
                  <a:lnTo>
                    <a:pt x="27828" y="4723"/>
                  </a:lnTo>
                  <a:lnTo>
                    <a:pt x="26998" y="4147"/>
                  </a:lnTo>
                  <a:lnTo>
                    <a:pt x="26136" y="3610"/>
                  </a:lnTo>
                  <a:lnTo>
                    <a:pt x="25243" y="3112"/>
                  </a:lnTo>
                  <a:lnTo>
                    <a:pt x="24318" y="2654"/>
                  </a:lnTo>
                  <a:lnTo>
                    <a:pt x="23362" y="2235"/>
                  </a:lnTo>
                  <a:lnTo>
                    <a:pt x="22373" y="1855"/>
                  </a:lnTo>
                  <a:lnTo>
                    <a:pt x="21356" y="1502"/>
                  </a:lnTo>
                  <a:lnTo>
                    <a:pt x="20311" y="1187"/>
                  </a:lnTo>
                  <a:lnTo>
                    <a:pt x="19238" y="909"/>
                  </a:lnTo>
                  <a:lnTo>
                    <a:pt x="18139" y="667"/>
                  </a:lnTo>
                  <a:lnTo>
                    <a:pt x="17012" y="463"/>
                  </a:lnTo>
                  <a:lnTo>
                    <a:pt x="15858" y="296"/>
                  </a:lnTo>
                  <a:lnTo>
                    <a:pt x="14676" y="166"/>
                  </a:lnTo>
                  <a:lnTo>
                    <a:pt x="13467" y="74"/>
                  </a:lnTo>
                  <a:lnTo>
                    <a:pt x="12231" y="18"/>
                  </a:lnTo>
                  <a:lnTo>
                    <a:pt x="10968" y="0"/>
                  </a:lnTo>
                  <a:lnTo>
                    <a:pt x="0" y="0"/>
                  </a:lnTo>
                  <a:lnTo>
                    <a:pt x="0" y="62373"/>
                  </a:lnTo>
                  <a:lnTo>
                    <a:pt x="8840" y="62373"/>
                  </a:lnTo>
                  <a:lnTo>
                    <a:pt x="11650" y="62294"/>
                  </a:lnTo>
                  <a:lnTo>
                    <a:pt x="14319" y="62055"/>
                  </a:lnTo>
                  <a:lnTo>
                    <a:pt x="16845" y="61656"/>
                  </a:lnTo>
                  <a:lnTo>
                    <a:pt x="19230" y="61099"/>
                  </a:lnTo>
                  <a:lnTo>
                    <a:pt x="21473" y="60382"/>
                  </a:lnTo>
                  <a:lnTo>
                    <a:pt x="23574" y="59505"/>
                  </a:lnTo>
                  <a:lnTo>
                    <a:pt x="25533" y="58469"/>
                  </a:lnTo>
                  <a:lnTo>
                    <a:pt x="27350" y="57274"/>
                  </a:lnTo>
                  <a:lnTo>
                    <a:pt x="29025" y="55920"/>
                  </a:lnTo>
                  <a:lnTo>
                    <a:pt x="30559" y="54406"/>
                  </a:lnTo>
                  <a:lnTo>
                    <a:pt x="31948" y="52736"/>
                  </a:lnTo>
                  <a:lnTo>
                    <a:pt x="33191" y="50911"/>
                  </a:lnTo>
                  <a:lnTo>
                    <a:pt x="34288" y="48933"/>
                  </a:lnTo>
                  <a:lnTo>
                    <a:pt x="35239" y="46801"/>
                  </a:lnTo>
                  <a:lnTo>
                    <a:pt x="36043" y="44515"/>
                  </a:lnTo>
                  <a:lnTo>
                    <a:pt x="36701" y="42075"/>
                  </a:lnTo>
                  <a:lnTo>
                    <a:pt x="37213" y="39482"/>
                  </a:lnTo>
                  <a:lnTo>
                    <a:pt x="37579" y="36734"/>
                  </a:lnTo>
                  <a:lnTo>
                    <a:pt x="37798" y="338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4" name="pg1164"/>
            <p:cNvSpPr/>
            <p:nvPr/>
          </p:nvSpPr>
          <p:spPr>
            <a:xfrm>
              <a:off x="7251473" y="4041118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5" name="pg1165"/>
            <p:cNvSpPr/>
            <p:nvPr/>
          </p:nvSpPr>
          <p:spPr>
            <a:xfrm>
              <a:off x="7307681" y="3964392"/>
              <a:ext cx="34925" cy="100409"/>
            </a:xfrm>
            <a:custGeom>
              <a:avLst/>
              <a:pathLst>
                <a:path w="34925" h="100409">
                  <a:moveTo>
                    <a:pt x="873" y="18335"/>
                  </a:moveTo>
                  <a:lnTo>
                    <a:pt x="14406" y="18335"/>
                  </a:lnTo>
                  <a:lnTo>
                    <a:pt x="14406" y="0"/>
                  </a:lnTo>
                  <a:lnTo>
                    <a:pt x="23137" y="0"/>
                  </a:lnTo>
                  <a:lnTo>
                    <a:pt x="23137" y="18335"/>
                  </a:lnTo>
                  <a:lnTo>
                    <a:pt x="31869" y="18335"/>
                  </a:lnTo>
                  <a:lnTo>
                    <a:pt x="31869" y="26630"/>
                  </a:lnTo>
                  <a:lnTo>
                    <a:pt x="23137" y="26630"/>
                  </a:lnTo>
                  <a:lnTo>
                    <a:pt x="23137" y="48021"/>
                  </a:lnTo>
                  <a:lnTo>
                    <a:pt x="33178" y="43219"/>
                  </a:lnTo>
                  <a:lnTo>
                    <a:pt x="34925" y="51077"/>
                  </a:lnTo>
                  <a:lnTo>
                    <a:pt x="33785" y="51771"/>
                  </a:lnTo>
                  <a:lnTo>
                    <a:pt x="32637" y="52457"/>
                  </a:lnTo>
                  <a:lnTo>
                    <a:pt x="31480" y="53134"/>
                  </a:lnTo>
                  <a:lnTo>
                    <a:pt x="30314" y="53801"/>
                  </a:lnTo>
                  <a:lnTo>
                    <a:pt x="29140" y="54461"/>
                  </a:lnTo>
                  <a:lnTo>
                    <a:pt x="27957" y="55111"/>
                  </a:lnTo>
                  <a:lnTo>
                    <a:pt x="26765" y="55753"/>
                  </a:lnTo>
                  <a:lnTo>
                    <a:pt x="25565" y="56386"/>
                  </a:lnTo>
                  <a:lnTo>
                    <a:pt x="24355" y="57010"/>
                  </a:lnTo>
                  <a:lnTo>
                    <a:pt x="23137" y="57626"/>
                  </a:lnTo>
                  <a:lnTo>
                    <a:pt x="23137" y="88185"/>
                  </a:lnTo>
                  <a:lnTo>
                    <a:pt x="23115" y="89538"/>
                  </a:lnTo>
                  <a:lnTo>
                    <a:pt x="23050" y="90804"/>
                  </a:lnTo>
                  <a:lnTo>
                    <a:pt x="22941" y="91983"/>
                  </a:lnTo>
                  <a:lnTo>
                    <a:pt x="22788" y="93075"/>
                  </a:lnTo>
                  <a:lnTo>
                    <a:pt x="22592" y="94079"/>
                  </a:lnTo>
                  <a:lnTo>
                    <a:pt x="22351" y="94996"/>
                  </a:lnTo>
                  <a:lnTo>
                    <a:pt x="22068" y="95825"/>
                  </a:lnTo>
                  <a:lnTo>
                    <a:pt x="21740" y="96567"/>
                  </a:lnTo>
                  <a:lnTo>
                    <a:pt x="21369" y="97222"/>
                  </a:lnTo>
                  <a:lnTo>
                    <a:pt x="20954" y="97789"/>
                  </a:lnTo>
                  <a:lnTo>
                    <a:pt x="20474" y="98287"/>
                  </a:lnTo>
                  <a:lnTo>
                    <a:pt x="19907" y="98732"/>
                  </a:lnTo>
                  <a:lnTo>
                    <a:pt x="19252" y="99125"/>
                  </a:lnTo>
                  <a:lnTo>
                    <a:pt x="18510" y="99466"/>
                  </a:lnTo>
                  <a:lnTo>
                    <a:pt x="17680" y="99754"/>
                  </a:lnTo>
                  <a:lnTo>
                    <a:pt x="16763" y="99990"/>
                  </a:lnTo>
                  <a:lnTo>
                    <a:pt x="15759" y="100173"/>
                  </a:lnTo>
                  <a:lnTo>
                    <a:pt x="14668" y="100304"/>
                  </a:lnTo>
                  <a:lnTo>
                    <a:pt x="13489" y="100383"/>
                  </a:lnTo>
                  <a:lnTo>
                    <a:pt x="12223" y="100409"/>
                  </a:lnTo>
                  <a:lnTo>
                    <a:pt x="11184" y="100391"/>
                  </a:lnTo>
                  <a:lnTo>
                    <a:pt x="10163" y="100339"/>
                  </a:lnTo>
                  <a:lnTo>
                    <a:pt x="9159" y="100252"/>
                  </a:lnTo>
                  <a:lnTo>
                    <a:pt x="8172" y="100129"/>
                  </a:lnTo>
                  <a:lnTo>
                    <a:pt x="7203" y="99972"/>
                  </a:lnTo>
                  <a:lnTo>
                    <a:pt x="6251" y="99780"/>
                  </a:lnTo>
                  <a:lnTo>
                    <a:pt x="5317" y="99553"/>
                  </a:lnTo>
                  <a:lnTo>
                    <a:pt x="4400" y="99291"/>
                  </a:lnTo>
                  <a:lnTo>
                    <a:pt x="3501" y="98994"/>
                  </a:lnTo>
                  <a:lnTo>
                    <a:pt x="2619" y="98663"/>
                  </a:lnTo>
                  <a:lnTo>
                    <a:pt x="873" y="89931"/>
                  </a:lnTo>
                  <a:lnTo>
                    <a:pt x="1837" y="90263"/>
                  </a:lnTo>
                  <a:lnTo>
                    <a:pt x="2811" y="90560"/>
                  </a:lnTo>
                  <a:lnTo>
                    <a:pt x="3793" y="90822"/>
                  </a:lnTo>
                  <a:lnTo>
                    <a:pt x="4784" y="91049"/>
                  </a:lnTo>
                  <a:lnTo>
                    <a:pt x="5784" y="91241"/>
                  </a:lnTo>
                  <a:lnTo>
                    <a:pt x="6792" y="91398"/>
                  </a:lnTo>
                  <a:lnTo>
                    <a:pt x="7810" y="91520"/>
                  </a:lnTo>
                  <a:lnTo>
                    <a:pt x="8836" y="91608"/>
                  </a:lnTo>
                  <a:lnTo>
                    <a:pt x="9870" y="91660"/>
                  </a:lnTo>
                  <a:lnTo>
                    <a:pt x="10914" y="91678"/>
                  </a:lnTo>
                  <a:lnTo>
                    <a:pt x="11254" y="91667"/>
                  </a:lnTo>
                  <a:lnTo>
                    <a:pt x="11577" y="91634"/>
                  </a:lnTo>
                  <a:lnTo>
                    <a:pt x="11883" y="91579"/>
                  </a:lnTo>
                  <a:lnTo>
                    <a:pt x="12171" y="91503"/>
                  </a:lnTo>
                  <a:lnTo>
                    <a:pt x="12442" y="91405"/>
                  </a:lnTo>
                  <a:lnTo>
                    <a:pt x="12695" y="91285"/>
                  </a:lnTo>
                  <a:lnTo>
                    <a:pt x="12930" y="91143"/>
                  </a:lnTo>
                  <a:lnTo>
                    <a:pt x="13149" y="90979"/>
                  </a:lnTo>
                  <a:lnTo>
                    <a:pt x="13350" y="90794"/>
                  </a:lnTo>
                  <a:lnTo>
                    <a:pt x="13533" y="90586"/>
                  </a:lnTo>
                  <a:lnTo>
                    <a:pt x="13699" y="90348"/>
                  </a:lnTo>
                  <a:lnTo>
                    <a:pt x="13847" y="90071"/>
                  </a:lnTo>
                  <a:lnTo>
                    <a:pt x="13978" y="89755"/>
                  </a:lnTo>
                  <a:lnTo>
                    <a:pt x="14092" y="89399"/>
                  </a:lnTo>
                  <a:lnTo>
                    <a:pt x="14188" y="89004"/>
                  </a:lnTo>
                  <a:lnTo>
                    <a:pt x="14266" y="88569"/>
                  </a:lnTo>
                  <a:lnTo>
                    <a:pt x="14327" y="88096"/>
                  </a:lnTo>
                  <a:lnTo>
                    <a:pt x="14371" y="87583"/>
                  </a:lnTo>
                  <a:lnTo>
                    <a:pt x="14397" y="87030"/>
                  </a:lnTo>
                  <a:lnTo>
                    <a:pt x="14406" y="86439"/>
                  </a:lnTo>
                  <a:lnTo>
                    <a:pt x="14406" y="61555"/>
                  </a:lnTo>
                  <a:lnTo>
                    <a:pt x="3492" y="65920"/>
                  </a:lnTo>
                  <a:lnTo>
                    <a:pt x="0" y="56753"/>
                  </a:lnTo>
                  <a:lnTo>
                    <a:pt x="14406" y="51514"/>
                  </a:lnTo>
                  <a:lnTo>
                    <a:pt x="14406" y="26630"/>
                  </a:lnTo>
                  <a:lnTo>
                    <a:pt x="873" y="266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6" name="pg1166"/>
            <p:cNvSpPr/>
            <p:nvPr/>
          </p:nvSpPr>
          <p:spPr>
            <a:xfrm>
              <a:off x="7339550" y="3963955"/>
              <a:ext cx="69413" cy="100845"/>
            </a:xfrm>
            <a:custGeom>
              <a:avLst/>
              <a:pathLst>
                <a:path w="69413" h="100845">
                  <a:moveTo>
                    <a:pt x="19208" y="93424"/>
                  </a:moveTo>
                  <a:lnTo>
                    <a:pt x="19208" y="100845"/>
                  </a:lnTo>
                  <a:lnTo>
                    <a:pt x="10477" y="100845"/>
                  </a:lnTo>
                  <a:lnTo>
                    <a:pt x="10477" y="37544"/>
                  </a:lnTo>
                  <a:lnTo>
                    <a:pt x="9866" y="38491"/>
                  </a:lnTo>
                  <a:lnTo>
                    <a:pt x="9255" y="39412"/>
                  </a:lnTo>
                  <a:lnTo>
                    <a:pt x="8643" y="40307"/>
                  </a:lnTo>
                  <a:lnTo>
                    <a:pt x="8032" y="41176"/>
                  </a:lnTo>
                  <a:lnTo>
                    <a:pt x="7421" y="42019"/>
                  </a:lnTo>
                  <a:lnTo>
                    <a:pt x="6810" y="42835"/>
                  </a:lnTo>
                  <a:lnTo>
                    <a:pt x="6199" y="43625"/>
                  </a:lnTo>
                  <a:lnTo>
                    <a:pt x="5588" y="44389"/>
                  </a:lnTo>
                  <a:lnTo>
                    <a:pt x="4976" y="45127"/>
                  </a:lnTo>
                  <a:lnTo>
                    <a:pt x="4365" y="45839"/>
                  </a:lnTo>
                  <a:lnTo>
                    <a:pt x="0" y="37107"/>
                  </a:lnTo>
                  <a:lnTo>
                    <a:pt x="2374" y="33593"/>
                  </a:lnTo>
                  <a:lnTo>
                    <a:pt x="4610" y="30035"/>
                  </a:lnTo>
                  <a:lnTo>
                    <a:pt x="6705" y="26433"/>
                  </a:lnTo>
                  <a:lnTo>
                    <a:pt x="8661" y="22788"/>
                  </a:lnTo>
                  <a:lnTo>
                    <a:pt x="10477" y="19099"/>
                  </a:lnTo>
                  <a:lnTo>
                    <a:pt x="12153" y="15367"/>
                  </a:lnTo>
                  <a:lnTo>
                    <a:pt x="13690" y="11590"/>
                  </a:lnTo>
                  <a:lnTo>
                    <a:pt x="15087" y="7770"/>
                  </a:lnTo>
                  <a:lnTo>
                    <a:pt x="16344" y="3907"/>
                  </a:lnTo>
                  <a:lnTo>
                    <a:pt x="17462" y="0"/>
                  </a:lnTo>
                  <a:lnTo>
                    <a:pt x="26193" y="3055"/>
                  </a:lnTo>
                  <a:lnTo>
                    <a:pt x="25665" y="4623"/>
                  </a:lnTo>
                  <a:lnTo>
                    <a:pt x="25128" y="6181"/>
                  </a:lnTo>
                  <a:lnTo>
                    <a:pt x="24582" y="7731"/>
                  </a:lnTo>
                  <a:lnTo>
                    <a:pt x="24028" y="9272"/>
                  </a:lnTo>
                  <a:lnTo>
                    <a:pt x="23465" y="10804"/>
                  </a:lnTo>
                  <a:lnTo>
                    <a:pt x="22893" y="12328"/>
                  </a:lnTo>
                  <a:lnTo>
                    <a:pt x="22312" y="13843"/>
                  </a:lnTo>
                  <a:lnTo>
                    <a:pt x="21723" y="15349"/>
                  </a:lnTo>
                  <a:lnTo>
                    <a:pt x="21125" y="16846"/>
                  </a:lnTo>
                  <a:lnTo>
                    <a:pt x="20518" y="18335"/>
                  </a:lnTo>
                  <a:lnTo>
                    <a:pt x="39290" y="18335"/>
                  </a:lnTo>
                  <a:lnTo>
                    <a:pt x="38753" y="16694"/>
                  </a:lnTo>
                  <a:lnTo>
                    <a:pt x="38190" y="15087"/>
                  </a:lnTo>
                  <a:lnTo>
                    <a:pt x="37601" y="13515"/>
                  </a:lnTo>
                  <a:lnTo>
                    <a:pt x="36985" y="11979"/>
                  </a:lnTo>
                  <a:lnTo>
                    <a:pt x="36343" y="10477"/>
                  </a:lnTo>
                  <a:lnTo>
                    <a:pt x="35675" y="9010"/>
                  </a:lnTo>
                  <a:lnTo>
                    <a:pt x="34981" y="7578"/>
                  </a:lnTo>
                  <a:lnTo>
                    <a:pt x="34261" y="6181"/>
                  </a:lnTo>
                  <a:lnTo>
                    <a:pt x="33514" y="4819"/>
                  </a:lnTo>
                  <a:lnTo>
                    <a:pt x="32742" y="3492"/>
                  </a:lnTo>
                  <a:lnTo>
                    <a:pt x="41036" y="436"/>
                  </a:lnTo>
                  <a:lnTo>
                    <a:pt x="41975" y="2108"/>
                  </a:lnTo>
                  <a:lnTo>
                    <a:pt x="42870" y="3806"/>
                  </a:lnTo>
                  <a:lnTo>
                    <a:pt x="43721" y="5531"/>
                  </a:lnTo>
                  <a:lnTo>
                    <a:pt x="44529" y="7281"/>
                  </a:lnTo>
                  <a:lnTo>
                    <a:pt x="45293" y="9058"/>
                  </a:lnTo>
                  <a:lnTo>
                    <a:pt x="46013" y="10861"/>
                  </a:lnTo>
                  <a:lnTo>
                    <a:pt x="46690" y="12690"/>
                  </a:lnTo>
                  <a:lnTo>
                    <a:pt x="47323" y="14546"/>
                  </a:lnTo>
                  <a:lnTo>
                    <a:pt x="47912" y="16427"/>
                  </a:lnTo>
                  <a:lnTo>
                    <a:pt x="48458" y="18335"/>
                  </a:lnTo>
                  <a:lnTo>
                    <a:pt x="68540" y="18335"/>
                  </a:lnTo>
                  <a:lnTo>
                    <a:pt x="68540" y="26630"/>
                  </a:lnTo>
                  <a:lnTo>
                    <a:pt x="46275" y="26630"/>
                  </a:lnTo>
                  <a:lnTo>
                    <a:pt x="46275" y="41036"/>
                  </a:lnTo>
                  <a:lnTo>
                    <a:pt x="65920" y="41036"/>
                  </a:lnTo>
                  <a:lnTo>
                    <a:pt x="65920" y="48458"/>
                  </a:lnTo>
                  <a:lnTo>
                    <a:pt x="46275" y="48458"/>
                  </a:lnTo>
                  <a:lnTo>
                    <a:pt x="46275" y="63301"/>
                  </a:lnTo>
                  <a:lnTo>
                    <a:pt x="65920" y="63301"/>
                  </a:lnTo>
                  <a:lnTo>
                    <a:pt x="65920" y="71159"/>
                  </a:lnTo>
                  <a:lnTo>
                    <a:pt x="46275" y="71159"/>
                  </a:lnTo>
                  <a:lnTo>
                    <a:pt x="46275" y="85566"/>
                  </a:lnTo>
                  <a:lnTo>
                    <a:pt x="69413" y="85566"/>
                  </a:lnTo>
                  <a:lnTo>
                    <a:pt x="69413" y="934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7" name="pg1167"/>
            <p:cNvSpPr/>
            <p:nvPr/>
          </p:nvSpPr>
          <p:spPr>
            <a:xfrm>
              <a:off x="7358758" y="3990585"/>
              <a:ext cx="18772" cy="14406"/>
            </a:xfrm>
            <a:custGeom>
              <a:avLst/>
              <a:pathLst>
                <a:path w="18772" h="14406">
                  <a:moveTo>
                    <a:pt x="0" y="0"/>
                  </a:moveTo>
                  <a:lnTo>
                    <a:pt x="0" y="14406"/>
                  </a:lnTo>
                  <a:lnTo>
                    <a:pt x="18772" y="14406"/>
                  </a:lnTo>
                  <a:lnTo>
                    <a:pt x="1877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8" name="pg1168"/>
            <p:cNvSpPr/>
            <p:nvPr/>
          </p:nvSpPr>
          <p:spPr>
            <a:xfrm>
              <a:off x="7358758" y="4012414"/>
              <a:ext cx="18772" cy="14843"/>
            </a:xfrm>
            <a:custGeom>
              <a:avLst/>
              <a:pathLst>
                <a:path w="18772" h="14843">
                  <a:moveTo>
                    <a:pt x="0" y="0"/>
                  </a:moveTo>
                  <a:lnTo>
                    <a:pt x="0" y="14843"/>
                  </a:lnTo>
                  <a:lnTo>
                    <a:pt x="18772" y="14843"/>
                  </a:lnTo>
                  <a:lnTo>
                    <a:pt x="1877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9" name="pg1169"/>
            <p:cNvSpPr/>
            <p:nvPr/>
          </p:nvSpPr>
          <p:spPr>
            <a:xfrm>
              <a:off x="7358758" y="4035115"/>
              <a:ext cx="18772" cy="14406"/>
            </a:xfrm>
            <a:custGeom>
              <a:avLst/>
              <a:pathLst>
                <a:path w="18772" h="14406">
                  <a:moveTo>
                    <a:pt x="0" y="0"/>
                  </a:moveTo>
                  <a:lnTo>
                    <a:pt x="0" y="14406"/>
                  </a:lnTo>
                  <a:lnTo>
                    <a:pt x="18772" y="14406"/>
                  </a:lnTo>
                  <a:lnTo>
                    <a:pt x="1877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0" name="pg1170"/>
            <p:cNvSpPr/>
            <p:nvPr/>
          </p:nvSpPr>
          <p:spPr>
            <a:xfrm>
              <a:off x="7420750" y="3964392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1" name="pg1171"/>
            <p:cNvSpPr/>
            <p:nvPr/>
          </p:nvSpPr>
          <p:spPr>
            <a:xfrm>
              <a:off x="7419877" y="3984910"/>
              <a:ext cx="98226" cy="79890"/>
            </a:xfrm>
            <a:custGeom>
              <a:avLst/>
              <a:pathLst>
                <a:path w="98226" h="79890">
                  <a:moveTo>
                    <a:pt x="1746" y="8731"/>
                  </a:moveTo>
                  <a:lnTo>
                    <a:pt x="33615" y="8731"/>
                  </a:lnTo>
                  <a:lnTo>
                    <a:pt x="34134" y="7858"/>
                  </a:lnTo>
                  <a:lnTo>
                    <a:pt x="34645" y="6985"/>
                  </a:lnTo>
                  <a:lnTo>
                    <a:pt x="35147" y="6111"/>
                  </a:lnTo>
                  <a:lnTo>
                    <a:pt x="35640" y="5238"/>
                  </a:lnTo>
                  <a:lnTo>
                    <a:pt x="36125" y="4365"/>
                  </a:lnTo>
                  <a:lnTo>
                    <a:pt x="36601" y="3492"/>
                  </a:lnTo>
                  <a:lnTo>
                    <a:pt x="37068" y="2619"/>
                  </a:lnTo>
                  <a:lnTo>
                    <a:pt x="37526" y="1746"/>
                  </a:lnTo>
                  <a:lnTo>
                    <a:pt x="37976" y="873"/>
                  </a:lnTo>
                  <a:lnTo>
                    <a:pt x="38417" y="0"/>
                  </a:lnTo>
                  <a:lnTo>
                    <a:pt x="47148" y="2182"/>
                  </a:lnTo>
                  <a:lnTo>
                    <a:pt x="46882" y="2876"/>
                  </a:lnTo>
                  <a:lnTo>
                    <a:pt x="46607" y="3562"/>
                  </a:lnTo>
                  <a:lnTo>
                    <a:pt x="46323" y="4239"/>
                  </a:lnTo>
                  <a:lnTo>
                    <a:pt x="46031" y="4906"/>
                  </a:lnTo>
                  <a:lnTo>
                    <a:pt x="45729" y="5566"/>
                  </a:lnTo>
                  <a:lnTo>
                    <a:pt x="45419" y="6216"/>
                  </a:lnTo>
                  <a:lnTo>
                    <a:pt x="45101" y="6858"/>
                  </a:lnTo>
                  <a:lnTo>
                    <a:pt x="44773" y="7491"/>
                  </a:lnTo>
                  <a:lnTo>
                    <a:pt x="44437" y="8115"/>
                  </a:lnTo>
                  <a:lnTo>
                    <a:pt x="44092" y="8731"/>
                  </a:lnTo>
                  <a:lnTo>
                    <a:pt x="98226" y="8731"/>
                  </a:lnTo>
                  <a:lnTo>
                    <a:pt x="98226" y="16589"/>
                  </a:lnTo>
                  <a:lnTo>
                    <a:pt x="39290" y="16589"/>
                  </a:lnTo>
                  <a:lnTo>
                    <a:pt x="38037" y="18593"/>
                  </a:lnTo>
                  <a:lnTo>
                    <a:pt x="36723" y="20588"/>
                  </a:lnTo>
                  <a:lnTo>
                    <a:pt x="35348" y="22574"/>
                  </a:lnTo>
                  <a:lnTo>
                    <a:pt x="33912" y="24552"/>
                  </a:lnTo>
                  <a:lnTo>
                    <a:pt x="32414" y="26521"/>
                  </a:lnTo>
                  <a:lnTo>
                    <a:pt x="30856" y="28481"/>
                  </a:lnTo>
                  <a:lnTo>
                    <a:pt x="29236" y="30432"/>
                  </a:lnTo>
                  <a:lnTo>
                    <a:pt x="27555" y="32375"/>
                  </a:lnTo>
                  <a:lnTo>
                    <a:pt x="25813" y="34309"/>
                  </a:lnTo>
                  <a:lnTo>
                    <a:pt x="24010" y="36234"/>
                  </a:lnTo>
                  <a:lnTo>
                    <a:pt x="24010" y="79890"/>
                  </a:lnTo>
                  <a:lnTo>
                    <a:pt x="15716" y="79890"/>
                  </a:lnTo>
                  <a:lnTo>
                    <a:pt x="15716" y="43656"/>
                  </a:lnTo>
                  <a:lnTo>
                    <a:pt x="14834" y="44437"/>
                  </a:lnTo>
                  <a:lnTo>
                    <a:pt x="13935" y="45210"/>
                  </a:lnTo>
                  <a:lnTo>
                    <a:pt x="13018" y="45974"/>
                  </a:lnTo>
                  <a:lnTo>
                    <a:pt x="12084" y="46729"/>
                  </a:lnTo>
                  <a:lnTo>
                    <a:pt x="11132" y="47476"/>
                  </a:lnTo>
                  <a:lnTo>
                    <a:pt x="10163" y="48213"/>
                  </a:lnTo>
                  <a:lnTo>
                    <a:pt x="9176" y="48943"/>
                  </a:lnTo>
                  <a:lnTo>
                    <a:pt x="8172" y="49663"/>
                  </a:lnTo>
                  <a:lnTo>
                    <a:pt x="7150" y="50374"/>
                  </a:lnTo>
                  <a:lnTo>
                    <a:pt x="6111" y="51077"/>
                  </a:lnTo>
                  <a:lnTo>
                    <a:pt x="0" y="44092"/>
                  </a:lnTo>
                  <a:lnTo>
                    <a:pt x="3902" y="41224"/>
                  </a:lnTo>
                  <a:lnTo>
                    <a:pt x="7578" y="38382"/>
                  </a:lnTo>
                  <a:lnTo>
                    <a:pt x="11027" y="35566"/>
                  </a:lnTo>
                  <a:lnTo>
                    <a:pt x="14249" y="32777"/>
                  </a:lnTo>
                  <a:lnTo>
                    <a:pt x="17244" y="30013"/>
                  </a:lnTo>
                  <a:lnTo>
                    <a:pt x="20012" y="27276"/>
                  </a:lnTo>
                  <a:lnTo>
                    <a:pt x="22552" y="24565"/>
                  </a:lnTo>
                  <a:lnTo>
                    <a:pt x="24866" y="21880"/>
                  </a:lnTo>
                  <a:lnTo>
                    <a:pt x="26953" y="19221"/>
                  </a:lnTo>
                  <a:lnTo>
                    <a:pt x="28813" y="16589"/>
                  </a:lnTo>
                  <a:lnTo>
                    <a:pt x="1746" y="1658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2" name="pg1172"/>
            <p:cNvSpPr/>
            <p:nvPr/>
          </p:nvSpPr>
          <p:spPr>
            <a:xfrm>
              <a:off x="7451746" y="4008921"/>
              <a:ext cx="68103" cy="55006"/>
            </a:xfrm>
            <a:custGeom>
              <a:avLst/>
              <a:pathLst>
                <a:path w="68103" h="55006">
                  <a:moveTo>
                    <a:pt x="9604" y="0"/>
                  </a:moveTo>
                  <a:lnTo>
                    <a:pt x="56753" y="0"/>
                  </a:lnTo>
                  <a:lnTo>
                    <a:pt x="56753" y="8294"/>
                  </a:lnTo>
                  <a:lnTo>
                    <a:pt x="55251" y="9591"/>
                  </a:lnTo>
                  <a:lnTo>
                    <a:pt x="53714" y="10861"/>
                  </a:lnTo>
                  <a:lnTo>
                    <a:pt x="52143" y="12105"/>
                  </a:lnTo>
                  <a:lnTo>
                    <a:pt x="50536" y="13323"/>
                  </a:lnTo>
                  <a:lnTo>
                    <a:pt x="48895" y="14515"/>
                  </a:lnTo>
                  <a:lnTo>
                    <a:pt x="47218" y="15681"/>
                  </a:lnTo>
                  <a:lnTo>
                    <a:pt x="45507" y="16820"/>
                  </a:lnTo>
                  <a:lnTo>
                    <a:pt x="43761" y="17933"/>
                  </a:lnTo>
                  <a:lnTo>
                    <a:pt x="41979" y="19021"/>
                  </a:lnTo>
                  <a:lnTo>
                    <a:pt x="40163" y="20081"/>
                  </a:lnTo>
                  <a:lnTo>
                    <a:pt x="40163" y="23137"/>
                  </a:lnTo>
                  <a:lnTo>
                    <a:pt x="68103" y="23137"/>
                  </a:lnTo>
                  <a:lnTo>
                    <a:pt x="68103" y="30995"/>
                  </a:lnTo>
                  <a:lnTo>
                    <a:pt x="40163" y="30995"/>
                  </a:lnTo>
                  <a:lnTo>
                    <a:pt x="40163" y="46712"/>
                  </a:lnTo>
                  <a:lnTo>
                    <a:pt x="40137" y="47561"/>
                  </a:lnTo>
                  <a:lnTo>
                    <a:pt x="40058" y="48362"/>
                  </a:lnTo>
                  <a:lnTo>
                    <a:pt x="39928" y="49115"/>
                  </a:lnTo>
                  <a:lnTo>
                    <a:pt x="39744" y="49820"/>
                  </a:lnTo>
                  <a:lnTo>
                    <a:pt x="39508" y="50477"/>
                  </a:lnTo>
                  <a:lnTo>
                    <a:pt x="39220" y="51086"/>
                  </a:lnTo>
                  <a:lnTo>
                    <a:pt x="38880" y="51647"/>
                  </a:lnTo>
                  <a:lnTo>
                    <a:pt x="38487" y="52160"/>
                  </a:lnTo>
                  <a:lnTo>
                    <a:pt x="38042" y="52625"/>
                  </a:lnTo>
                  <a:lnTo>
                    <a:pt x="37544" y="53042"/>
                  </a:lnTo>
                  <a:lnTo>
                    <a:pt x="36994" y="53415"/>
                  </a:lnTo>
                  <a:lnTo>
                    <a:pt x="36391" y="53749"/>
                  </a:lnTo>
                  <a:lnTo>
                    <a:pt x="35737" y="54044"/>
                  </a:lnTo>
                  <a:lnTo>
                    <a:pt x="35029" y="54299"/>
                  </a:lnTo>
                  <a:lnTo>
                    <a:pt x="34270" y="54515"/>
                  </a:lnTo>
                  <a:lnTo>
                    <a:pt x="33458" y="54692"/>
                  </a:lnTo>
                  <a:lnTo>
                    <a:pt x="32593" y="54830"/>
                  </a:lnTo>
                  <a:lnTo>
                    <a:pt x="31676" y="54928"/>
                  </a:lnTo>
                  <a:lnTo>
                    <a:pt x="30707" y="54987"/>
                  </a:lnTo>
                  <a:lnTo>
                    <a:pt x="29686" y="55006"/>
                  </a:lnTo>
                  <a:lnTo>
                    <a:pt x="28642" y="54998"/>
                  </a:lnTo>
                  <a:lnTo>
                    <a:pt x="27608" y="54971"/>
                  </a:lnTo>
                  <a:lnTo>
                    <a:pt x="26582" y="54928"/>
                  </a:lnTo>
                  <a:lnTo>
                    <a:pt x="25565" y="54867"/>
                  </a:lnTo>
                  <a:lnTo>
                    <a:pt x="24556" y="54788"/>
                  </a:lnTo>
                  <a:lnTo>
                    <a:pt x="23556" y="54692"/>
                  </a:lnTo>
                  <a:lnTo>
                    <a:pt x="22565" y="54579"/>
                  </a:lnTo>
                  <a:lnTo>
                    <a:pt x="21583" y="54448"/>
                  </a:lnTo>
                  <a:lnTo>
                    <a:pt x="20610" y="54299"/>
                  </a:lnTo>
                  <a:lnTo>
                    <a:pt x="19645" y="54133"/>
                  </a:lnTo>
                  <a:lnTo>
                    <a:pt x="18335" y="45839"/>
                  </a:lnTo>
                  <a:lnTo>
                    <a:pt x="19134" y="46004"/>
                  </a:lnTo>
                  <a:lnTo>
                    <a:pt x="19959" y="46153"/>
                  </a:lnTo>
                  <a:lnTo>
                    <a:pt x="20810" y="46284"/>
                  </a:lnTo>
                  <a:lnTo>
                    <a:pt x="21688" y="46397"/>
                  </a:lnTo>
                  <a:lnTo>
                    <a:pt x="22592" y="46493"/>
                  </a:lnTo>
                  <a:lnTo>
                    <a:pt x="23521" y="46572"/>
                  </a:lnTo>
                  <a:lnTo>
                    <a:pt x="24478" y="46633"/>
                  </a:lnTo>
                  <a:lnTo>
                    <a:pt x="25460" y="46677"/>
                  </a:lnTo>
                  <a:lnTo>
                    <a:pt x="26468" y="46703"/>
                  </a:lnTo>
                  <a:lnTo>
                    <a:pt x="27503" y="46712"/>
                  </a:lnTo>
                  <a:lnTo>
                    <a:pt x="28332" y="46699"/>
                  </a:lnTo>
                  <a:lnTo>
                    <a:pt x="29075" y="46659"/>
                  </a:lnTo>
                  <a:lnTo>
                    <a:pt x="29729" y="46594"/>
                  </a:lnTo>
                  <a:lnTo>
                    <a:pt x="30297" y="46502"/>
                  </a:lnTo>
                  <a:lnTo>
                    <a:pt x="30777" y="46384"/>
                  </a:lnTo>
                  <a:lnTo>
                    <a:pt x="31170" y="46240"/>
                  </a:lnTo>
                  <a:lnTo>
                    <a:pt x="31476" y="46070"/>
                  </a:lnTo>
                  <a:lnTo>
                    <a:pt x="31694" y="45873"/>
                  </a:lnTo>
                  <a:lnTo>
                    <a:pt x="31825" y="45651"/>
                  </a:lnTo>
                  <a:lnTo>
                    <a:pt x="31869" y="45402"/>
                  </a:lnTo>
                  <a:lnTo>
                    <a:pt x="31869" y="30995"/>
                  </a:lnTo>
                  <a:lnTo>
                    <a:pt x="0" y="30995"/>
                  </a:lnTo>
                  <a:lnTo>
                    <a:pt x="0" y="23137"/>
                  </a:lnTo>
                  <a:lnTo>
                    <a:pt x="31869" y="23137"/>
                  </a:lnTo>
                  <a:lnTo>
                    <a:pt x="31869" y="15716"/>
                  </a:lnTo>
                  <a:lnTo>
                    <a:pt x="33252" y="14847"/>
                  </a:lnTo>
                  <a:lnTo>
                    <a:pt x="34610" y="13987"/>
                  </a:lnTo>
                  <a:lnTo>
                    <a:pt x="35942" y="13136"/>
                  </a:lnTo>
                  <a:lnTo>
                    <a:pt x="37247" y="12293"/>
                  </a:lnTo>
                  <a:lnTo>
                    <a:pt x="38526" y="11459"/>
                  </a:lnTo>
                  <a:lnTo>
                    <a:pt x="39779" y="10634"/>
                  </a:lnTo>
                  <a:lnTo>
                    <a:pt x="41006" y="9818"/>
                  </a:lnTo>
                  <a:lnTo>
                    <a:pt x="42206" y="9010"/>
                  </a:lnTo>
                  <a:lnTo>
                    <a:pt x="43381" y="8211"/>
                  </a:lnTo>
                  <a:lnTo>
                    <a:pt x="44529" y="7421"/>
                  </a:lnTo>
                  <a:lnTo>
                    <a:pt x="9604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3" name="pg1173"/>
            <p:cNvSpPr/>
            <p:nvPr/>
          </p:nvSpPr>
          <p:spPr>
            <a:xfrm>
              <a:off x="7580096" y="3964828"/>
              <a:ext cx="18772" cy="19645"/>
            </a:xfrm>
            <a:custGeom>
              <a:avLst/>
              <a:pathLst>
                <a:path w="18772" h="19645">
                  <a:moveTo>
                    <a:pt x="6985" y="0"/>
                  </a:moveTo>
                  <a:lnTo>
                    <a:pt x="8360" y="1410"/>
                  </a:lnTo>
                  <a:lnTo>
                    <a:pt x="9691" y="2846"/>
                  </a:lnTo>
                  <a:lnTo>
                    <a:pt x="10979" y="4308"/>
                  </a:lnTo>
                  <a:lnTo>
                    <a:pt x="12223" y="5797"/>
                  </a:lnTo>
                  <a:lnTo>
                    <a:pt x="13424" y="7312"/>
                  </a:lnTo>
                  <a:lnTo>
                    <a:pt x="14581" y="8853"/>
                  </a:lnTo>
                  <a:lnTo>
                    <a:pt x="15694" y="10420"/>
                  </a:lnTo>
                  <a:lnTo>
                    <a:pt x="16764" y="12014"/>
                  </a:lnTo>
                  <a:lnTo>
                    <a:pt x="17789" y="13633"/>
                  </a:lnTo>
                  <a:lnTo>
                    <a:pt x="18772" y="15279"/>
                  </a:lnTo>
                  <a:lnTo>
                    <a:pt x="10914" y="19645"/>
                  </a:lnTo>
                  <a:lnTo>
                    <a:pt x="10097" y="18078"/>
                  </a:lnTo>
                  <a:lnTo>
                    <a:pt x="9220" y="16519"/>
                  </a:lnTo>
                  <a:lnTo>
                    <a:pt x="8281" y="14969"/>
                  </a:lnTo>
                  <a:lnTo>
                    <a:pt x="7281" y="13428"/>
                  </a:lnTo>
                  <a:lnTo>
                    <a:pt x="6221" y="11896"/>
                  </a:lnTo>
                  <a:lnTo>
                    <a:pt x="5099" y="10372"/>
                  </a:lnTo>
                  <a:lnTo>
                    <a:pt x="3915" y="8857"/>
                  </a:lnTo>
                  <a:lnTo>
                    <a:pt x="2671" y="7351"/>
                  </a:lnTo>
                  <a:lnTo>
                    <a:pt x="1366" y="5854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4" name="pg1174"/>
            <p:cNvSpPr/>
            <p:nvPr/>
          </p:nvSpPr>
          <p:spPr>
            <a:xfrm>
              <a:off x="7570928" y="3964828"/>
              <a:ext cx="62428" cy="99972"/>
            </a:xfrm>
            <a:custGeom>
              <a:avLst/>
              <a:pathLst>
                <a:path w="62428" h="99972">
                  <a:moveTo>
                    <a:pt x="5675" y="21828"/>
                  </a:moveTo>
                  <a:lnTo>
                    <a:pt x="36234" y="21828"/>
                  </a:lnTo>
                  <a:lnTo>
                    <a:pt x="37256" y="19645"/>
                  </a:lnTo>
                  <a:lnTo>
                    <a:pt x="38225" y="17462"/>
                  </a:lnTo>
                  <a:lnTo>
                    <a:pt x="39142" y="15279"/>
                  </a:lnTo>
                  <a:lnTo>
                    <a:pt x="40006" y="13096"/>
                  </a:lnTo>
                  <a:lnTo>
                    <a:pt x="40818" y="10914"/>
                  </a:lnTo>
                  <a:lnTo>
                    <a:pt x="41578" y="8731"/>
                  </a:lnTo>
                  <a:lnTo>
                    <a:pt x="42285" y="6548"/>
                  </a:lnTo>
                  <a:lnTo>
                    <a:pt x="42940" y="4365"/>
                  </a:lnTo>
                  <a:lnTo>
                    <a:pt x="43542" y="2182"/>
                  </a:lnTo>
                  <a:lnTo>
                    <a:pt x="44092" y="0"/>
                  </a:lnTo>
                  <a:lnTo>
                    <a:pt x="53697" y="2182"/>
                  </a:lnTo>
                  <a:lnTo>
                    <a:pt x="52985" y="4343"/>
                  </a:lnTo>
                  <a:lnTo>
                    <a:pt x="52247" y="6461"/>
                  </a:lnTo>
                  <a:lnTo>
                    <a:pt x="51483" y="8534"/>
                  </a:lnTo>
                  <a:lnTo>
                    <a:pt x="50693" y="10564"/>
                  </a:lnTo>
                  <a:lnTo>
                    <a:pt x="49877" y="12551"/>
                  </a:lnTo>
                  <a:lnTo>
                    <a:pt x="49034" y="14493"/>
                  </a:lnTo>
                  <a:lnTo>
                    <a:pt x="48165" y="16392"/>
                  </a:lnTo>
                  <a:lnTo>
                    <a:pt x="47270" y="18248"/>
                  </a:lnTo>
                  <a:lnTo>
                    <a:pt x="46349" y="20060"/>
                  </a:lnTo>
                  <a:lnTo>
                    <a:pt x="45402" y="21828"/>
                  </a:lnTo>
                  <a:lnTo>
                    <a:pt x="58062" y="21828"/>
                  </a:lnTo>
                  <a:lnTo>
                    <a:pt x="58062" y="30122"/>
                  </a:lnTo>
                  <a:lnTo>
                    <a:pt x="35798" y="30122"/>
                  </a:lnTo>
                  <a:lnTo>
                    <a:pt x="35798" y="44529"/>
                  </a:lnTo>
                  <a:lnTo>
                    <a:pt x="35798" y="48895"/>
                  </a:lnTo>
                  <a:lnTo>
                    <a:pt x="61118" y="48895"/>
                  </a:lnTo>
                  <a:lnTo>
                    <a:pt x="61118" y="57189"/>
                  </a:lnTo>
                  <a:lnTo>
                    <a:pt x="37980" y="57189"/>
                  </a:lnTo>
                  <a:lnTo>
                    <a:pt x="39954" y="61529"/>
                  </a:lnTo>
                  <a:lnTo>
                    <a:pt x="42032" y="65641"/>
                  </a:lnTo>
                  <a:lnTo>
                    <a:pt x="44215" y="69526"/>
                  </a:lnTo>
                  <a:lnTo>
                    <a:pt x="46502" y="73185"/>
                  </a:lnTo>
                  <a:lnTo>
                    <a:pt x="48895" y="76616"/>
                  </a:lnTo>
                  <a:lnTo>
                    <a:pt x="51392" y="79821"/>
                  </a:lnTo>
                  <a:lnTo>
                    <a:pt x="53994" y="82798"/>
                  </a:lnTo>
                  <a:lnTo>
                    <a:pt x="56700" y="85548"/>
                  </a:lnTo>
                  <a:lnTo>
                    <a:pt x="59512" y="88072"/>
                  </a:lnTo>
                  <a:lnTo>
                    <a:pt x="62428" y="90368"/>
                  </a:lnTo>
                  <a:lnTo>
                    <a:pt x="57626" y="99972"/>
                  </a:lnTo>
                  <a:lnTo>
                    <a:pt x="54705" y="97414"/>
                  </a:lnTo>
                  <a:lnTo>
                    <a:pt x="51881" y="94629"/>
                  </a:lnTo>
                  <a:lnTo>
                    <a:pt x="49152" y="91617"/>
                  </a:lnTo>
                  <a:lnTo>
                    <a:pt x="46520" y="88377"/>
                  </a:lnTo>
                  <a:lnTo>
                    <a:pt x="43983" y="84911"/>
                  </a:lnTo>
                  <a:lnTo>
                    <a:pt x="41543" y="81218"/>
                  </a:lnTo>
                  <a:lnTo>
                    <a:pt x="39198" y="77297"/>
                  </a:lnTo>
                  <a:lnTo>
                    <a:pt x="36950" y="73150"/>
                  </a:lnTo>
                  <a:lnTo>
                    <a:pt x="34798" y="68776"/>
                  </a:lnTo>
                  <a:lnTo>
                    <a:pt x="32742" y="64174"/>
                  </a:lnTo>
                  <a:lnTo>
                    <a:pt x="31205" y="68378"/>
                  </a:lnTo>
                  <a:lnTo>
                    <a:pt x="29389" y="72434"/>
                  </a:lnTo>
                  <a:lnTo>
                    <a:pt x="27293" y="76341"/>
                  </a:lnTo>
                  <a:lnTo>
                    <a:pt x="24918" y="80100"/>
                  </a:lnTo>
                  <a:lnTo>
                    <a:pt x="22264" y="83710"/>
                  </a:lnTo>
                  <a:lnTo>
                    <a:pt x="19330" y="87172"/>
                  </a:lnTo>
                  <a:lnTo>
                    <a:pt x="16117" y="90486"/>
                  </a:lnTo>
                  <a:lnTo>
                    <a:pt x="12625" y="93651"/>
                  </a:lnTo>
                  <a:lnTo>
                    <a:pt x="8853" y="96668"/>
                  </a:lnTo>
                  <a:lnTo>
                    <a:pt x="4802" y="99536"/>
                  </a:lnTo>
                  <a:lnTo>
                    <a:pt x="0" y="92114"/>
                  </a:lnTo>
                  <a:lnTo>
                    <a:pt x="4029" y="89172"/>
                  </a:lnTo>
                  <a:lnTo>
                    <a:pt x="7735" y="86107"/>
                  </a:lnTo>
                  <a:lnTo>
                    <a:pt x="11119" y="82920"/>
                  </a:lnTo>
                  <a:lnTo>
                    <a:pt x="14179" y="79611"/>
                  </a:lnTo>
                  <a:lnTo>
                    <a:pt x="16916" y="76180"/>
                  </a:lnTo>
                  <a:lnTo>
                    <a:pt x="19330" y="72626"/>
                  </a:lnTo>
                  <a:lnTo>
                    <a:pt x="21422" y="68950"/>
                  </a:lnTo>
                  <a:lnTo>
                    <a:pt x="23190" y="65152"/>
                  </a:lnTo>
                  <a:lnTo>
                    <a:pt x="24635" y="61232"/>
                  </a:lnTo>
                  <a:lnTo>
                    <a:pt x="25757" y="57189"/>
                  </a:lnTo>
                  <a:lnTo>
                    <a:pt x="3055" y="57189"/>
                  </a:lnTo>
                  <a:lnTo>
                    <a:pt x="3055" y="48895"/>
                  </a:lnTo>
                  <a:lnTo>
                    <a:pt x="27066" y="48895"/>
                  </a:lnTo>
                  <a:lnTo>
                    <a:pt x="27066" y="30122"/>
                  </a:lnTo>
                  <a:lnTo>
                    <a:pt x="5675" y="301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5" name="pg1175"/>
            <p:cNvSpPr/>
            <p:nvPr/>
          </p:nvSpPr>
          <p:spPr>
            <a:xfrm>
              <a:off x="7530327" y="3967884"/>
              <a:ext cx="45402" cy="96916"/>
            </a:xfrm>
            <a:custGeom>
              <a:avLst/>
              <a:pathLst>
                <a:path w="45402" h="96916">
                  <a:moveTo>
                    <a:pt x="1309" y="0"/>
                  </a:moveTo>
                  <a:lnTo>
                    <a:pt x="45402" y="0"/>
                  </a:lnTo>
                  <a:lnTo>
                    <a:pt x="45402" y="8294"/>
                  </a:lnTo>
                  <a:lnTo>
                    <a:pt x="38854" y="8294"/>
                  </a:lnTo>
                  <a:lnTo>
                    <a:pt x="38854" y="59372"/>
                  </a:lnTo>
                  <a:lnTo>
                    <a:pt x="42346" y="57626"/>
                  </a:lnTo>
                  <a:lnTo>
                    <a:pt x="44092" y="65047"/>
                  </a:lnTo>
                  <a:lnTo>
                    <a:pt x="38854" y="67667"/>
                  </a:lnTo>
                  <a:lnTo>
                    <a:pt x="38854" y="96916"/>
                  </a:lnTo>
                  <a:lnTo>
                    <a:pt x="30122" y="96916"/>
                  </a:lnTo>
                  <a:lnTo>
                    <a:pt x="30122" y="71596"/>
                  </a:lnTo>
                  <a:lnTo>
                    <a:pt x="27573" y="72635"/>
                  </a:lnTo>
                  <a:lnTo>
                    <a:pt x="24988" y="73656"/>
                  </a:lnTo>
                  <a:lnTo>
                    <a:pt x="22369" y="74660"/>
                  </a:lnTo>
                  <a:lnTo>
                    <a:pt x="19715" y="75647"/>
                  </a:lnTo>
                  <a:lnTo>
                    <a:pt x="17025" y="76616"/>
                  </a:lnTo>
                  <a:lnTo>
                    <a:pt x="14301" y="77568"/>
                  </a:lnTo>
                  <a:lnTo>
                    <a:pt x="11542" y="78502"/>
                  </a:lnTo>
                  <a:lnTo>
                    <a:pt x="8748" y="79419"/>
                  </a:lnTo>
                  <a:lnTo>
                    <a:pt x="5919" y="80318"/>
                  </a:lnTo>
                  <a:lnTo>
                    <a:pt x="3055" y="81200"/>
                  </a:lnTo>
                  <a:lnTo>
                    <a:pt x="0" y="72032"/>
                  </a:lnTo>
                  <a:lnTo>
                    <a:pt x="6984" y="70286"/>
                  </a:lnTo>
                  <a:lnTo>
                    <a:pt x="6984" y="8294"/>
                  </a:lnTo>
                  <a:lnTo>
                    <a:pt x="1309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6" name="pg1176"/>
            <p:cNvSpPr/>
            <p:nvPr/>
          </p:nvSpPr>
          <p:spPr>
            <a:xfrm>
              <a:off x="7546044" y="3976179"/>
              <a:ext cx="14406" cy="13969"/>
            </a:xfrm>
            <a:custGeom>
              <a:avLst/>
              <a:pathLst>
                <a:path w="14406" h="13969">
                  <a:moveTo>
                    <a:pt x="0" y="13969"/>
                  </a:moveTo>
                  <a:lnTo>
                    <a:pt x="14406" y="13969"/>
                  </a:lnTo>
                  <a:lnTo>
                    <a:pt x="144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7" name="pg1177"/>
            <p:cNvSpPr/>
            <p:nvPr/>
          </p:nvSpPr>
          <p:spPr>
            <a:xfrm>
              <a:off x="7546044" y="3998007"/>
              <a:ext cx="14406" cy="13969"/>
            </a:xfrm>
            <a:custGeom>
              <a:avLst/>
              <a:pathLst>
                <a:path w="14406" h="13969">
                  <a:moveTo>
                    <a:pt x="0" y="13969"/>
                  </a:moveTo>
                  <a:lnTo>
                    <a:pt x="14406" y="13969"/>
                  </a:lnTo>
                  <a:lnTo>
                    <a:pt x="144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8" name="pg1178"/>
            <p:cNvSpPr/>
            <p:nvPr/>
          </p:nvSpPr>
          <p:spPr>
            <a:xfrm>
              <a:off x="7546044" y="4019835"/>
              <a:ext cx="14406" cy="15716"/>
            </a:xfrm>
            <a:custGeom>
              <a:avLst/>
              <a:pathLst>
                <a:path w="14406" h="15716">
                  <a:moveTo>
                    <a:pt x="0" y="15716"/>
                  </a:moveTo>
                  <a:lnTo>
                    <a:pt x="14406" y="10477"/>
                  </a:lnTo>
                  <a:lnTo>
                    <a:pt x="144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9" name="pg1179"/>
            <p:cNvSpPr/>
            <p:nvPr/>
          </p:nvSpPr>
          <p:spPr>
            <a:xfrm>
              <a:off x="7642087" y="3963082"/>
              <a:ext cx="102592" cy="42783"/>
            </a:xfrm>
            <a:custGeom>
              <a:avLst/>
              <a:pathLst>
                <a:path w="102592" h="42783">
                  <a:moveTo>
                    <a:pt x="50641" y="0"/>
                  </a:moveTo>
                  <a:lnTo>
                    <a:pt x="59809" y="2619"/>
                  </a:lnTo>
                  <a:lnTo>
                    <a:pt x="59542" y="2968"/>
                  </a:lnTo>
                  <a:lnTo>
                    <a:pt x="59267" y="3317"/>
                  </a:lnTo>
                  <a:lnTo>
                    <a:pt x="58983" y="3667"/>
                  </a:lnTo>
                  <a:lnTo>
                    <a:pt x="58691" y="4016"/>
                  </a:lnTo>
                  <a:lnTo>
                    <a:pt x="58390" y="4365"/>
                  </a:lnTo>
                  <a:lnTo>
                    <a:pt x="58080" y="4714"/>
                  </a:lnTo>
                  <a:lnTo>
                    <a:pt x="57761" y="5064"/>
                  </a:lnTo>
                  <a:lnTo>
                    <a:pt x="57434" y="5413"/>
                  </a:lnTo>
                  <a:lnTo>
                    <a:pt x="57098" y="5762"/>
                  </a:lnTo>
                  <a:lnTo>
                    <a:pt x="56753" y="6111"/>
                  </a:lnTo>
                  <a:lnTo>
                    <a:pt x="61140" y="9525"/>
                  </a:lnTo>
                  <a:lnTo>
                    <a:pt x="65571" y="12782"/>
                  </a:lnTo>
                  <a:lnTo>
                    <a:pt x="70046" y="15882"/>
                  </a:lnTo>
                  <a:lnTo>
                    <a:pt x="74564" y="18824"/>
                  </a:lnTo>
                  <a:lnTo>
                    <a:pt x="79126" y="21609"/>
                  </a:lnTo>
                  <a:lnTo>
                    <a:pt x="83732" y="24237"/>
                  </a:lnTo>
                  <a:lnTo>
                    <a:pt x="88382" y="26708"/>
                  </a:lnTo>
                  <a:lnTo>
                    <a:pt x="93075" y="29022"/>
                  </a:lnTo>
                  <a:lnTo>
                    <a:pt x="97811" y="31179"/>
                  </a:lnTo>
                  <a:lnTo>
                    <a:pt x="102592" y="33178"/>
                  </a:lnTo>
                  <a:lnTo>
                    <a:pt x="97353" y="41909"/>
                  </a:lnTo>
                  <a:lnTo>
                    <a:pt x="92730" y="39801"/>
                  </a:lnTo>
                  <a:lnTo>
                    <a:pt x="88115" y="37491"/>
                  </a:lnTo>
                  <a:lnTo>
                    <a:pt x="83510" y="34981"/>
                  </a:lnTo>
                  <a:lnTo>
                    <a:pt x="78913" y="32270"/>
                  </a:lnTo>
                  <a:lnTo>
                    <a:pt x="74324" y="29358"/>
                  </a:lnTo>
                  <a:lnTo>
                    <a:pt x="69745" y="26246"/>
                  </a:lnTo>
                  <a:lnTo>
                    <a:pt x="65174" y="22932"/>
                  </a:lnTo>
                  <a:lnTo>
                    <a:pt x="60612" y="19418"/>
                  </a:lnTo>
                  <a:lnTo>
                    <a:pt x="56058" y="15703"/>
                  </a:lnTo>
                  <a:lnTo>
                    <a:pt x="51514" y="11787"/>
                  </a:lnTo>
                  <a:lnTo>
                    <a:pt x="47353" y="15554"/>
                  </a:lnTo>
                  <a:lnTo>
                    <a:pt x="43079" y="19173"/>
                  </a:lnTo>
                  <a:lnTo>
                    <a:pt x="38692" y="22644"/>
                  </a:lnTo>
                  <a:lnTo>
                    <a:pt x="34191" y="25966"/>
                  </a:lnTo>
                  <a:lnTo>
                    <a:pt x="29577" y="29140"/>
                  </a:lnTo>
                  <a:lnTo>
                    <a:pt x="24849" y="32165"/>
                  </a:lnTo>
                  <a:lnTo>
                    <a:pt x="20007" y="35042"/>
                  </a:lnTo>
                  <a:lnTo>
                    <a:pt x="15052" y="37771"/>
                  </a:lnTo>
                  <a:lnTo>
                    <a:pt x="9984" y="40351"/>
                  </a:lnTo>
                  <a:lnTo>
                    <a:pt x="4802" y="42783"/>
                  </a:lnTo>
                  <a:lnTo>
                    <a:pt x="0" y="34925"/>
                  </a:lnTo>
                  <a:lnTo>
                    <a:pt x="6871" y="31589"/>
                  </a:lnTo>
                  <a:lnTo>
                    <a:pt x="13341" y="28219"/>
                  </a:lnTo>
                  <a:lnTo>
                    <a:pt x="19409" y="24814"/>
                  </a:lnTo>
                  <a:lnTo>
                    <a:pt x="25076" y="21374"/>
                  </a:lnTo>
                  <a:lnTo>
                    <a:pt x="30341" y="17899"/>
                  </a:lnTo>
                  <a:lnTo>
                    <a:pt x="35204" y="14389"/>
                  </a:lnTo>
                  <a:lnTo>
                    <a:pt x="39666" y="10844"/>
                  </a:lnTo>
                  <a:lnTo>
                    <a:pt x="43726" y="7264"/>
                  </a:lnTo>
                  <a:lnTo>
                    <a:pt x="47384" y="36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0" name="pg1180"/>
            <p:cNvSpPr/>
            <p:nvPr/>
          </p:nvSpPr>
          <p:spPr>
            <a:xfrm>
              <a:off x="7660423" y="4000626"/>
              <a:ext cx="65920" cy="8731"/>
            </a:xfrm>
            <a:custGeom>
              <a:avLst/>
              <a:pathLst>
                <a:path w="65920" h="8731">
                  <a:moveTo>
                    <a:pt x="0" y="0"/>
                  </a:moveTo>
                  <a:lnTo>
                    <a:pt x="65920" y="0"/>
                  </a:lnTo>
                  <a:lnTo>
                    <a:pt x="65920" y="8731"/>
                  </a:lnTo>
                  <a:lnTo>
                    <a:pt x="0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1" name="pg1181"/>
            <p:cNvSpPr/>
            <p:nvPr/>
          </p:nvSpPr>
          <p:spPr>
            <a:xfrm>
              <a:off x="7656057" y="4021145"/>
              <a:ext cx="74215" cy="43656"/>
            </a:xfrm>
            <a:custGeom>
              <a:avLst/>
              <a:pathLst>
                <a:path w="74215" h="43656">
                  <a:moveTo>
                    <a:pt x="74215" y="0"/>
                  </a:moveTo>
                  <a:lnTo>
                    <a:pt x="74215" y="43656"/>
                  </a:lnTo>
                  <a:lnTo>
                    <a:pt x="65484" y="43656"/>
                  </a:lnTo>
                  <a:lnTo>
                    <a:pt x="65484" y="36671"/>
                  </a:lnTo>
                  <a:lnTo>
                    <a:pt x="8731" y="36671"/>
                  </a:lnTo>
                  <a:lnTo>
                    <a:pt x="8731" y="43656"/>
                  </a:lnTo>
                  <a:lnTo>
                    <a:pt x="0" y="43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2" name="pg1182"/>
            <p:cNvSpPr/>
            <p:nvPr/>
          </p:nvSpPr>
          <p:spPr>
            <a:xfrm>
              <a:off x="7664789" y="4029439"/>
              <a:ext cx="56753" cy="20081"/>
            </a:xfrm>
            <a:custGeom>
              <a:avLst/>
              <a:pathLst>
                <a:path w="56753" h="20081">
                  <a:moveTo>
                    <a:pt x="0" y="20081"/>
                  </a:moveTo>
                  <a:lnTo>
                    <a:pt x="56753" y="20081"/>
                  </a:lnTo>
                  <a:lnTo>
                    <a:pt x="567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3" name="pg1183"/>
            <p:cNvSpPr/>
            <p:nvPr/>
          </p:nvSpPr>
          <p:spPr>
            <a:xfrm>
              <a:off x="7753847" y="3964392"/>
              <a:ext cx="30559" cy="100409"/>
            </a:xfrm>
            <a:custGeom>
              <a:avLst/>
              <a:pathLst>
                <a:path w="30559" h="100409">
                  <a:moveTo>
                    <a:pt x="21828" y="0"/>
                  </a:moveTo>
                  <a:lnTo>
                    <a:pt x="30559" y="2619"/>
                  </a:lnTo>
                  <a:lnTo>
                    <a:pt x="29760" y="5059"/>
                  </a:lnTo>
                  <a:lnTo>
                    <a:pt x="28935" y="7491"/>
                  </a:lnTo>
                  <a:lnTo>
                    <a:pt x="28084" y="9914"/>
                  </a:lnTo>
                  <a:lnTo>
                    <a:pt x="27206" y="12328"/>
                  </a:lnTo>
                  <a:lnTo>
                    <a:pt x="26302" y="14733"/>
                  </a:lnTo>
                  <a:lnTo>
                    <a:pt x="25373" y="17130"/>
                  </a:lnTo>
                  <a:lnTo>
                    <a:pt x="24416" y="19518"/>
                  </a:lnTo>
                  <a:lnTo>
                    <a:pt x="23434" y="21897"/>
                  </a:lnTo>
                  <a:lnTo>
                    <a:pt x="22426" y="24268"/>
                  </a:lnTo>
                  <a:lnTo>
                    <a:pt x="21391" y="26630"/>
                  </a:lnTo>
                  <a:lnTo>
                    <a:pt x="21391" y="100409"/>
                  </a:lnTo>
                  <a:lnTo>
                    <a:pt x="12660" y="100409"/>
                  </a:lnTo>
                  <a:lnTo>
                    <a:pt x="12660" y="43219"/>
                  </a:lnTo>
                  <a:lnTo>
                    <a:pt x="11870" y="44433"/>
                  </a:lnTo>
                  <a:lnTo>
                    <a:pt x="11071" y="45629"/>
                  </a:lnTo>
                  <a:lnTo>
                    <a:pt x="10263" y="46808"/>
                  </a:lnTo>
                  <a:lnTo>
                    <a:pt x="9447" y="47969"/>
                  </a:lnTo>
                  <a:lnTo>
                    <a:pt x="8622" y="49113"/>
                  </a:lnTo>
                  <a:lnTo>
                    <a:pt x="7788" y="50239"/>
                  </a:lnTo>
                  <a:lnTo>
                    <a:pt x="6945" y="51348"/>
                  </a:lnTo>
                  <a:lnTo>
                    <a:pt x="6094" y="52439"/>
                  </a:lnTo>
                  <a:lnTo>
                    <a:pt x="5234" y="53513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2890" y="41451"/>
                  </a:lnTo>
                  <a:lnTo>
                    <a:pt x="5622" y="37020"/>
                  </a:lnTo>
                  <a:lnTo>
                    <a:pt x="8198" y="32545"/>
                  </a:lnTo>
                  <a:lnTo>
                    <a:pt x="10617" y="28027"/>
                  </a:lnTo>
                  <a:lnTo>
                    <a:pt x="12878" y="23465"/>
                  </a:lnTo>
                  <a:lnTo>
                    <a:pt x="14982" y="18859"/>
                  </a:lnTo>
                  <a:lnTo>
                    <a:pt x="16929" y="14210"/>
                  </a:lnTo>
                  <a:lnTo>
                    <a:pt x="18719" y="9517"/>
                  </a:lnTo>
                  <a:lnTo>
                    <a:pt x="20352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4" name="pg1184"/>
            <p:cNvSpPr/>
            <p:nvPr/>
          </p:nvSpPr>
          <p:spPr>
            <a:xfrm>
              <a:off x="7779168" y="3963955"/>
              <a:ext cx="76398" cy="100409"/>
            </a:xfrm>
            <a:custGeom>
              <a:avLst/>
              <a:pathLst>
                <a:path w="76398" h="100409">
                  <a:moveTo>
                    <a:pt x="5675" y="10040"/>
                  </a:moveTo>
                  <a:lnTo>
                    <a:pt x="36234" y="10040"/>
                  </a:lnTo>
                  <a:lnTo>
                    <a:pt x="36234" y="0"/>
                  </a:lnTo>
                  <a:lnTo>
                    <a:pt x="44965" y="0"/>
                  </a:lnTo>
                  <a:lnTo>
                    <a:pt x="44965" y="10040"/>
                  </a:lnTo>
                  <a:lnTo>
                    <a:pt x="76398" y="10040"/>
                  </a:lnTo>
                  <a:lnTo>
                    <a:pt x="76398" y="18335"/>
                  </a:lnTo>
                  <a:lnTo>
                    <a:pt x="44965" y="18335"/>
                  </a:lnTo>
                  <a:lnTo>
                    <a:pt x="44965" y="28376"/>
                  </a:lnTo>
                  <a:lnTo>
                    <a:pt x="72469" y="28376"/>
                  </a:lnTo>
                  <a:lnTo>
                    <a:pt x="72469" y="60682"/>
                  </a:lnTo>
                  <a:lnTo>
                    <a:pt x="44092" y="60682"/>
                  </a:lnTo>
                  <a:lnTo>
                    <a:pt x="43713" y="62995"/>
                  </a:lnTo>
                  <a:lnTo>
                    <a:pt x="43272" y="65222"/>
                  </a:lnTo>
                  <a:lnTo>
                    <a:pt x="42770" y="67361"/>
                  </a:lnTo>
                  <a:lnTo>
                    <a:pt x="42206" y="69413"/>
                  </a:lnTo>
                  <a:lnTo>
                    <a:pt x="41582" y="71377"/>
                  </a:lnTo>
                  <a:lnTo>
                    <a:pt x="40897" y="73255"/>
                  </a:lnTo>
                  <a:lnTo>
                    <a:pt x="40150" y="75045"/>
                  </a:lnTo>
                  <a:lnTo>
                    <a:pt x="39343" y="76747"/>
                  </a:lnTo>
                  <a:lnTo>
                    <a:pt x="38474" y="78362"/>
                  </a:lnTo>
                  <a:lnTo>
                    <a:pt x="37544" y="79890"/>
                  </a:lnTo>
                  <a:lnTo>
                    <a:pt x="40447" y="81340"/>
                  </a:lnTo>
                  <a:lnTo>
                    <a:pt x="43568" y="82719"/>
                  </a:lnTo>
                  <a:lnTo>
                    <a:pt x="46908" y="84029"/>
                  </a:lnTo>
                  <a:lnTo>
                    <a:pt x="50466" y="85269"/>
                  </a:lnTo>
                  <a:lnTo>
                    <a:pt x="54242" y="86439"/>
                  </a:lnTo>
                  <a:lnTo>
                    <a:pt x="58237" y="87539"/>
                  </a:lnTo>
                  <a:lnTo>
                    <a:pt x="62450" y="88569"/>
                  </a:lnTo>
                  <a:lnTo>
                    <a:pt x="66881" y="89530"/>
                  </a:lnTo>
                  <a:lnTo>
                    <a:pt x="71530" y="90420"/>
                  </a:lnTo>
                  <a:lnTo>
                    <a:pt x="76398" y="91241"/>
                  </a:lnTo>
                  <a:lnTo>
                    <a:pt x="72032" y="100409"/>
                  </a:lnTo>
                  <a:lnTo>
                    <a:pt x="67392" y="99488"/>
                  </a:lnTo>
                  <a:lnTo>
                    <a:pt x="62899" y="98471"/>
                  </a:lnTo>
                  <a:lnTo>
                    <a:pt x="58556" y="97357"/>
                  </a:lnTo>
                  <a:lnTo>
                    <a:pt x="54360" y="96148"/>
                  </a:lnTo>
                  <a:lnTo>
                    <a:pt x="50313" y="94843"/>
                  </a:lnTo>
                  <a:lnTo>
                    <a:pt x="46415" y="93441"/>
                  </a:lnTo>
                  <a:lnTo>
                    <a:pt x="42665" y="91944"/>
                  </a:lnTo>
                  <a:lnTo>
                    <a:pt x="39063" y="90350"/>
                  </a:lnTo>
                  <a:lnTo>
                    <a:pt x="35610" y="88661"/>
                  </a:lnTo>
                  <a:lnTo>
                    <a:pt x="32305" y="86875"/>
                  </a:lnTo>
                  <a:lnTo>
                    <a:pt x="30297" y="88818"/>
                  </a:lnTo>
                  <a:lnTo>
                    <a:pt x="28114" y="90630"/>
                  </a:lnTo>
                  <a:lnTo>
                    <a:pt x="25757" y="92311"/>
                  </a:lnTo>
                  <a:lnTo>
                    <a:pt x="23225" y="93860"/>
                  </a:lnTo>
                  <a:lnTo>
                    <a:pt x="20518" y="95279"/>
                  </a:lnTo>
                  <a:lnTo>
                    <a:pt x="17637" y="96567"/>
                  </a:lnTo>
                  <a:lnTo>
                    <a:pt x="14581" y="97724"/>
                  </a:lnTo>
                  <a:lnTo>
                    <a:pt x="11350" y="98750"/>
                  </a:lnTo>
                  <a:lnTo>
                    <a:pt x="7945" y="99645"/>
                  </a:lnTo>
                  <a:lnTo>
                    <a:pt x="4365" y="100409"/>
                  </a:lnTo>
                  <a:lnTo>
                    <a:pt x="0" y="91678"/>
                  </a:lnTo>
                  <a:lnTo>
                    <a:pt x="3069" y="91023"/>
                  </a:lnTo>
                  <a:lnTo>
                    <a:pt x="5989" y="90281"/>
                  </a:lnTo>
                  <a:lnTo>
                    <a:pt x="8761" y="89451"/>
                  </a:lnTo>
                  <a:lnTo>
                    <a:pt x="11385" y="88534"/>
                  </a:lnTo>
                  <a:lnTo>
                    <a:pt x="13860" y="87530"/>
                  </a:lnTo>
                  <a:lnTo>
                    <a:pt x="16187" y="86439"/>
                  </a:lnTo>
                  <a:lnTo>
                    <a:pt x="18366" y="85260"/>
                  </a:lnTo>
                  <a:lnTo>
                    <a:pt x="20396" y="83994"/>
                  </a:lnTo>
                  <a:lnTo>
                    <a:pt x="22277" y="82641"/>
                  </a:lnTo>
                  <a:lnTo>
                    <a:pt x="24010" y="81200"/>
                  </a:lnTo>
                  <a:lnTo>
                    <a:pt x="22295" y="79973"/>
                  </a:lnTo>
                  <a:lnTo>
                    <a:pt x="20640" y="78738"/>
                  </a:lnTo>
                  <a:lnTo>
                    <a:pt x="19047" y="77494"/>
                  </a:lnTo>
                  <a:lnTo>
                    <a:pt x="17514" y="76241"/>
                  </a:lnTo>
                  <a:lnTo>
                    <a:pt x="16043" y="74979"/>
                  </a:lnTo>
                  <a:lnTo>
                    <a:pt x="14633" y="73709"/>
                  </a:lnTo>
                  <a:lnTo>
                    <a:pt x="13284" y="72430"/>
                  </a:lnTo>
                  <a:lnTo>
                    <a:pt x="11996" y="71142"/>
                  </a:lnTo>
                  <a:lnTo>
                    <a:pt x="10769" y="69845"/>
                  </a:lnTo>
                  <a:lnTo>
                    <a:pt x="9604" y="68540"/>
                  </a:lnTo>
                  <a:lnTo>
                    <a:pt x="14843" y="62864"/>
                  </a:lnTo>
                  <a:lnTo>
                    <a:pt x="16091" y="64165"/>
                  </a:lnTo>
                  <a:lnTo>
                    <a:pt x="17392" y="65449"/>
                  </a:lnTo>
                  <a:lnTo>
                    <a:pt x="18745" y="66715"/>
                  </a:lnTo>
                  <a:lnTo>
                    <a:pt x="20151" y="67964"/>
                  </a:lnTo>
                  <a:lnTo>
                    <a:pt x="21609" y="69195"/>
                  </a:lnTo>
                  <a:lnTo>
                    <a:pt x="23120" y="70408"/>
                  </a:lnTo>
                  <a:lnTo>
                    <a:pt x="24683" y="71604"/>
                  </a:lnTo>
                  <a:lnTo>
                    <a:pt x="26298" y="72783"/>
                  </a:lnTo>
                  <a:lnTo>
                    <a:pt x="27966" y="73944"/>
                  </a:lnTo>
                  <a:lnTo>
                    <a:pt x="29686" y="75088"/>
                  </a:lnTo>
                  <a:lnTo>
                    <a:pt x="30367" y="73923"/>
                  </a:lnTo>
                  <a:lnTo>
                    <a:pt x="31013" y="72696"/>
                  </a:lnTo>
                  <a:lnTo>
                    <a:pt x="31624" y="71408"/>
                  </a:lnTo>
                  <a:lnTo>
                    <a:pt x="32200" y="70059"/>
                  </a:lnTo>
                  <a:lnTo>
                    <a:pt x="32742" y="68649"/>
                  </a:lnTo>
                  <a:lnTo>
                    <a:pt x="33248" y="67178"/>
                  </a:lnTo>
                  <a:lnTo>
                    <a:pt x="33720" y="65645"/>
                  </a:lnTo>
                  <a:lnTo>
                    <a:pt x="34156" y="64052"/>
                  </a:lnTo>
                  <a:lnTo>
                    <a:pt x="34558" y="62397"/>
                  </a:lnTo>
                  <a:lnTo>
                    <a:pt x="34925" y="60682"/>
                  </a:lnTo>
                  <a:lnTo>
                    <a:pt x="8294" y="60682"/>
                  </a:lnTo>
                  <a:lnTo>
                    <a:pt x="8294" y="28376"/>
                  </a:lnTo>
                  <a:lnTo>
                    <a:pt x="36234" y="28376"/>
                  </a:lnTo>
                  <a:lnTo>
                    <a:pt x="36234" y="18335"/>
                  </a:lnTo>
                  <a:lnTo>
                    <a:pt x="5675" y="183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5" name="pg1185"/>
            <p:cNvSpPr/>
            <p:nvPr/>
          </p:nvSpPr>
          <p:spPr>
            <a:xfrm>
              <a:off x="7796194" y="4000626"/>
              <a:ext cx="19208" cy="15716"/>
            </a:xfrm>
            <a:custGeom>
              <a:avLst/>
              <a:pathLst>
                <a:path w="19208" h="15716">
                  <a:moveTo>
                    <a:pt x="0" y="15716"/>
                  </a:moveTo>
                  <a:lnTo>
                    <a:pt x="18772" y="15716"/>
                  </a:lnTo>
                  <a:lnTo>
                    <a:pt x="18855" y="15100"/>
                  </a:lnTo>
                  <a:lnTo>
                    <a:pt x="18929" y="14476"/>
                  </a:lnTo>
                  <a:lnTo>
                    <a:pt x="18994" y="13843"/>
                  </a:lnTo>
                  <a:lnTo>
                    <a:pt x="19051" y="13201"/>
                  </a:lnTo>
                  <a:lnTo>
                    <a:pt x="19099" y="12551"/>
                  </a:lnTo>
                  <a:lnTo>
                    <a:pt x="19138" y="11891"/>
                  </a:lnTo>
                  <a:lnTo>
                    <a:pt x="19169" y="11224"/>
                  </a:lnTo>
                  <a:lnTo>
                    <a:pt x="19191" y="10547"/>
                  </a:lnTo>
                  <a:lnTo>
                    <a:pt x="19204" y="9861"/>
                  </a:lnTo>
                  <a:lnTo>
                    <a:pt x="19208" y="9167"/>
                  </a:lnTo>
                  <a:lnTo>
                    <a:pt x="192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6" name="pg1186"/>
            <p:cNvSpPr/>
            <p:nvPr/>
          </p:nvSpPr>
          <p:spPr>
            <a:xfrm>
              <a:off x="7824134" y="4000626"/>
              <a:ext cx="18772" cy="15716"/>
            </a:xfrm>
            <a:custGeom>
              <a:avLst/>
              <a:pathLst>
                <a:path w="18772" h="15716">
                  <a:moveTo>
                    <a:pt x="0" y="0"/>
                  </a:moveTo>
                  <a:lnTo>
                    <a:pt x="0" y="9167"/>
                  </a:lnTo>
                  <a:lnTo>
                    <a:pt x="0" y="15716"/>
                  </a:lnTo>
                  <a:lnTo>
                    <a:pt x="18772" y="15716"/>
                  </a:lnTo>
                  <a:lnTo>
                    <a:pt x="1877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7" name="pg1187"/>
            <p:cNvSpPr/>
            <p:nvPr/>
          </p:nvSpPr>
          <p:spPr>
            <a:xfrm>
              <a:off x="7866044" y="3969630"/>
              <a:ext cx="94297" cy="95170"/>
            </a:xfrm>
            <a:custGeom>
              <a:avLst/>
              <a:pathLst>
                <a:path w="94297" h="95170">
                  <a:moveTo>
                    <a:pt x="94297" y="0"/>
                  </a:moveTo>
                  <a:lnTo>
                    <a:pt x="94297" y="82073"/>
                  </a:lnTo>
                  <a:lnTo>
                    <a:pt x="94271" y="83265"/>
                  </a:lnTo>
                  <a:lnTo>
                    <a:pt x="94192" y="84396"/>
                  </a:lnTo>
                  <a:lnTo>
                    <a:pt x="94061" y="85465"/>
                  </a:lnTo>
                  <a:lnTo>
                    <a:pt x="93878" y="86474"/>
                  </a:lnTo>
                  <a:lnTo>
                    <a:pt x="93642" y="87421"/>
                  </a:lnTo>
                  <a:lnTo>
                    <a:pt x="93354" y="88307"/>
                  </a:lnTo>
                  <a:lnTo>
                    <a:pt x="93014" y="89132"/>
                  </a:lnTo>
                  <a:lnTo>
                    <a:pt x="92621" y="89896"/>
                  </a:lnTo>
                  <a:lnTo>
                    <a:pt x="92175" y="90599"/>
                  </a:lnTo>
                  <a:lnTo>
                    <a:pt x="91678" y="91241"/>
                  </a:lnTo>
                  <a:lnTo>
                    <a:pt x="91128" y="91822"/>
                  </a:lnTo>
                  <a:lnTo>
                    <a:pt x="90525" y="92341"/>
                  </a:lnTo>
                  <a:lnTo>
                    <a:pt x="89870" y="92800"/>
                  </a:lnTo>
                  <a:lnTo>
                    <a:pt x="89163" y="93197"/>
                  </a:lnTo>
                  <a:lnTo>
                    <a:pt x="88403" y="93533"/>
                  </a:lnTo>
                  <a:lnTo>
                    <a:pt x="87591" y="93808"/>
                  </a:lnTo>
                  <a:lnTo>
                    <a:pt x="86727" y="94022"/>
                  </a:lnTo>
                  <a:lnTo>
                    <a:pt x="85810" y="94175"/>
                  </a:lnTo>
                  <a:lnTo>
                    <a:pt x="84841" y="94266"/>
                  </a:lnTo>
                  <a:lnTo>
                    <a:pt x="83820" y="94297"/>
                  </a:lnTo>
                  <a:lnTo>
                    <a:pt x="82746" y="94288"/>
                  </a:lnTo>
                  <a:lnTo>
                    <a:pt x="81619" y="94262"/>
                  </a:lnTo>
                  <a:lnTo>
                    <a:pt x="80441" y="94218"/>
                  </a:lnTo>
                  <a:lnTo>
                    <a:pt x="79209" y="94157"/>
                  </a:lnTo>
                  <a:lnTo>
                    <a:pt x="77926" y="94079"/>
                  </a:lnTo>
                  <a:lnTo>
                    <a:pt x="76590" y="93983"/>
                  </a:lnTo>
                  <a:lnTo>
                    <a:pt x="75202" y="93869"/>
                  </a:lnTo>
                  <a:lnTo>
                    <a:pt x="73761" y="93738"/>
                  </a:lnTo>
                  <a:lnTo>
                    <a:pt x="72268" y="93590"/>
                  </a:lnTo>
                  <a:lnTo>
                    <a:pt x="70723" y="93424"/>
                  </a:lnTo>
                  <a:lnTo>
                    <a:pt x="68976" y="84693"/>
                  </a:lnTo>
                  <a:lnTo>
                    <a:pt x="70600" y="84859"/>
                  </a:lnTo>
                  <a:lnTo>
                    <a:pt x="72155" y="85007"/>
                  </a:lnTo>
                  <a:lnTo>
                    <a:pt x="73639" y="85138"/>
                  </a:lnTo>
                  <a:lnTo>
                    <a:pt x="75053" y="85251"/>
                  </a:lnTo>
                  <a:lnTo>
                    <a:pt x="76398" y="85347"/>
                  </a:lnTo>
                  <a:lnTo>
                    <a:pt x="77673" y="85426"/>
                  </a:lnTo>
                  <a:lnTo>
                    <a:pt x="78878" y="85487"/>
                  </a:lnTo>
                  <a:lnTo>
                    <a:pt x="80013" y="85531"/>
                  </a:lnTo>
                  <a:lnTo>
                    <a:pt x="81078" y="85557"/>
                  </a:lnTo>
                  <a:lnTo>
                    <a:pt x="82073" y="85566"/>
                  </a:lnTo>
                  <a:lnTo>
                    <a:pt x="82737" y="85505"/>
                  </a:lnTo>
                  <a:lnTo>
                    <a:pt x="83331" y="85321"/>
                  </a:lnTo>
                  <a:lnTo>
                    <a:pt x="83854" y="85016"/>
                  </a:lnTo>
                  <a:lnTo>
                    <a:pt x="84308" y="84588"/>
                  </a:lnTo>
                  <a:lnTo>
                    <a:pt x="84693" y="84038"/>
                  </a:lnTo>
                  <a:lnTo>
                    <a:pt x="85007" y="83365"/>
                  </a:lnTo>
                  <a:lnTo>
                    <a:pt x="85251" y="82571"/>
                  </a:lnTo>
                  <a:lnTo>
                    <a:pt x="85426" y="81654"/>
                  </a:lnTo>
                  <a:lnTo>
                    <a:pt x="85531" y="80615"/>
                  </a:lnTo>
                  <a:lnTo>
                    <a:pt x="85566" y="79454"/>
                  </a:lnTo>
                  <a:lnTo>
                    <a:pt x="85566" y="60682"/>
                  </a:lnTo>
                  <a:lnTo>
                    <a:pt x="57189" y="60682"/>
                  </a:lnTo>
                  <a:lnTo>
                    <a:pt x="57189" y="89931"/>
                  </a:lnTo>
                  <a:lnTo>
                    <a:pt x="48458" y="89931"/>
                  </a:lnTo>
                  <a:lnTo>
                    <a:pt x="48458" y="60682"/>
                  </a:lnTo>
                  <a:lnTo>
                    <a:pt x="19208" y="60682"/>
                  </a:lnTo>
                  <a:lnTo>
                    <a:pt x="18706" y="64327"/>
                  </a:lnTo>
                  <a:lnTo>
                    <a:pt x="18073" y="67929"/>
                  </a:lnTo>
                  <a:lnTo>
                    <a:pt x="17309" y="71487"/>
                  </a:lnTo>
                  <a:lnTo>
                    <a:pt x="16414" y="75001"/>
                  </a:lnTo>
                  <a:lnTo>
                    <a:pt x="15388" y="78472"/>
                  </a:lnTo>
                  <a:lnTo>
                    <a:pt x="14231" y="81899"/>
                  </a:lnTo>
                  <a:lnTo>
                    <a:pt x="12944" y="85282"/>
                  </a:lnTo>
                  <a:lnTo>
                    <a:pt x="11525" y="88622"/>
                  </a:lnTo>
                  <a:lnTo>
                    <a:pt x="9975" y="91918"/>
                  </a:lnTo>
                  <a:lnTo>
                    <a:pt x="8294" y="95170"/>
                  </a:lnTo>
                  <a:lnTo>
                    <a:pt x="0" y="89931"/>
                  </a:lnTo>
                  <a:lnTo>
                    <a:pt x="1270" y="87336"/>
                  </a:lnTo>
                  <a:lnTo>
                    <a:pt x="2462" y="84789"/>
                  </a:lnTo>
                  <a:lnTo>
                    <a:pt x="3575" y="82289"/>
                  </a:lnTo>
                  <a:lnTo>
                    <a:pt x="4610" y="79838"/>
                  </a:lnTo>
                  <a:lnTo>
                    <a:pt x="5566" y="77435"/>
                  </a:lnTo>
                  <a:lnTo>
                    <a:pt x="6443" y="75080"/>
                  </a:lnTo>
                  <a:lnTo>
                    <a:pt x="7242" y="72772"/>
                  </a:lnTo>
                  <a:lnTo>
                    <a:pt x="7962" y="70513"/>
                  </a:lnTo>
                  <a:lnTo>
                    <a:pt x="8604" y="68302"/>
                  </a:lnTo>
                  <a:lnTo>
                    <a:pt x="9167" y="66139"/>
                  </a:lnTo>
                  <a:lnTo>
                    <a:pt x="9665" y="63958"/>
                  </a:lnTo>
                  <a:lnTo>
                    <a:pt x="10110" y="61695"/>
                  </a:lnTo>
                  <a:lnTo>
                    <a:pt x="10503" y="59348"/>
                  </a:lnTo>
                  <a:lnTo>
                    <a:pt x="10844" y="56919"/>
                  </a:lnTo>
                  <a:lnTo>
                    <a:pt x="11132" y="54406"/>
                  </a:lnTo>
                  <a:lnTo>
                    <a:pt x="11368" y="51811"/>
                  </a:lnTo>
                  <a:lnTo>
                    <a:pt x="11551" y="49132"/>
                  </a:lnTo>
                  <a:lnTo>
                    <a:pt x="11682" y="46371"/>
                  </a:lnTo>
                  <a:lnTo>
                    <a:pt x="11760" y="43527"/>
                  </a:lnTo>
                  <a:lnTo>
                    <a:pt x="11787" y="40600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8" name="pg1188"/>
            <p:cNvSpPr/>
            <p:nvPr/>
          </p:nvSpPr>
          <p:spPr>
            <a:xfrm>
              <a:off x="7886562" y="3977925"/>
              <a:ext cx="27940" cy="17899"/>
            </a:xfrm>
            <a:custGeom>
              <a:avLst/>
              <a:pathLst>
                <a:path w="27940" h="17899">
                  <a:moveTo>
                    <a:pt x="0" y="17899"/>
                  </a:moveTo>
                  <a:lnTo>
                    <a:pt x="27940" y="17899"/>
                  </a:lnTo>
                  <a:lnTo>
                    <a:pt x="279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9" name="pg1189"/>
            <p:cNvSpPr/>
            <p:nvPr/>
          </p:nvSpPr>
          <p:spPr>
            <a:xfrm>
              <a:off x="7923234" y="3977925"/>
              <a:ext cx="28376" cy="17899"/>
            </a:xfrm>
            <a:custGeom>
              <a:avLst/>
              <a:pathLst>
                <a:path w="28376" h="17899">
                  <a:moveTo>
                    <a:pt x="0" y="0"/>
                  </a:moveTo>
                  <a:lnTo>
                    <a:pt x="0" y="17899"/>
                  </a:lnTo>
                  <a:lnTo>
                    <a:pt x="28376" y="17899"/>
                  </a:lnTo>
                  <a:lnTo>
                    <a:pt x="2837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0" name="pg1190"/>
            <p:cNvSpPr/>
            <p:nvPr/>
          </p:nvSpPr>
          <p:spPr>
            <a:xfrm>
              <a:off x="7886126" y="4004119"/>
              <a:ext cx="28376" cy="17899"/>
            </a:xfrm>
            <a:custGeom>
              <a:avLst/>
              <a:pathLst>
                <a:path w="28376" h="17899">
                  <a:moveTo>
                    <a:pt x="0" y="17899"/>
                  </a:moveTo>
                  <a:lnTo>
                    <a:pt x="28376" y="17899"/>
                  </a:lnTo>
                  <a:lnTo>
                    <a:pt x="28376" y="0"/>
                  </a:lnTo>
                  <a:lnTo>
                    <a:pt x="436" y="0"/>
                  </a:lnTo>
                  <a:lnTo>
                    <a:pt x="436" y="9167"/>
                  </a:lnTo>
                  <a:lnTo>
                    <a:pt x="432" y="10040"/>
                  </a:lnTo>
                  <a:lnTo>
                    <a:pt x="419" y="10914"/>
                  </a:lnTo>
                  <a:lnTo>
                    <a:pt x="397" y="11787"/>
                  </a:lnTo>
                  <a:lnTo>
                    <a:pt x="366" y="12660"/>
                  </a:lnTo>
                  <a:lnTo>
                    <a:pt x="327" y="13533"/>
                  </a:lnTo>
                  <a:lnTo>
                    <a:pt x="279" y="14406"/>
                  </a:lnTo>
                  <a:lnTo>
                    <a:pt x="222" y="15279"/>
                  </a:lnTo>
                  <a:lnTo>
                    <a:pt x="157" y="16152"/>
                  </a:lnTo>
                  <a:lnTo>
                    <a:pt x="82" y="170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1" name="pg1191"/>
            <p:cNvSpPr/>
            <p:nvPr/>
          </p:nvSpPr>
          <p:spPr>
            <a:xfrm>
              <a:off x="7923234" y="4004119"/>
              <a:ext cx="28376" cy="17899"/>
            </a:xfrm>
            <a:custGeom>
              <a:avLst/>
              <a:pathLst>
                <a:path w="28376" h="17899">
                  <a:moveTo>
                    <a:pt x="0" y="0"/>
                  </a:moveTo>
                  <a:lnTo>
                    <a:pt x="0" y="17899"/>
                  </a:lnTo>
                  <a:lnTo>
                    <a:pt x="28376" y="17899"/>
                  </a:lnTo>
                  <a:lnTo>
                    <a:pt x="2837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2" name="pg1192"/>
            <p:cNvSpPr/>
            <p:nvPr/>
          </p:nvSpPr>
          <p:spPr>
            <a:xfrm>
              <a:off x="7177858" y="4161029"/>
              <a:ext cx="41418" cy="79781"/>
            </a:xfrm>
            <a:custGeom>
              <a:avLst/>
              <a:pathLst>
                <a:path w="41418" h="79781">
                  <a:moveTo>
                    <a:pt x="41418" y="79781"/>
                  </a:moveTo>
                  <a:lnTo>
                    <a:pt x="0" y="79781"/>
                  </a:lnTo>
                  <a:lnTo>
                    <a:pt x="0" y="0"/>
                  </a:lnTo>
                  <a:lnTo>
                    <a:pt x="41418" y="0"/>
                  </a:lnTo>
                  <a:lnTo>
                    <a:pt x="41418" y="8949"/>
                  </a:lnTo>
                  <a:lnTo>
                    <a:pt x="10150" y="8949"/>
                  </a:lnTo>
                  <a:lnTo>
                    <a:pt x="10150" y="33615"/>
                  </a:lnTo>
                  <a:lnTo>
                    <a:pt x="39345" y="33615"/>
                  </a:lnTo>
                  <a:lnTo>
                    <a:pt x="39345" y="42455"/>
                  </a:lnTo>
                  <a:lnTo>
                    <a:pt x="10150" y="42455"/>
                  </a:lnTo>
                  <a:lnTo>
                    <a:pt x="10150" y="70832"/>
                  </a:lnTo>
                  <a:lnTo>
                    <a:pt x="41418" y="708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3" name="pg1193"/>
            <p:cNvSpPr/>
            <p:nvPr/>
          </p:nvSpPr>
          <p:spPr>
            <a:xfrm>
              <a:off x="7234011" y="4227168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4" name="pg1194"/>
            <p:cNvSpPr/>
            <p:nvPr/>
          </p:nvSpPr>
          <p:spPr>
            <a:xfrm>
              <a:off x="7290218" y="4150443"/>
              <a:ext cx="34925" cy="100409"/>
            </a:xfrm>
            <a:custGeom>
              <a:avLst/>
              <a:pathLst>
                <a:path w="34925" h="100409">
                  <a:moveTo>
                    <a:pt x="873" y="18335"/>
                  </a:moveTo>
                  <a:lnTo>
                    <a:pt x="14406" y="18335"/>
                  </a:lnTo>
                  <a:lnTo>
                    <a:pt x="14406" y="0"/>
                  </a:lnTo>
                  <a:lnTo>
                    <a:pt x="23137" y="0"/>
                  </a:lnTo>
                  <a:lnTo>
                    <a:pt x="23137" y="18335"/>
                  </a:lnTo>
                  <a:lnTo>
                    <a:pt x="31869" y="18335"/>
                  </a:lnTo>
                  <a:lnTo>
                    <a:pt x="31869" y="26630"/>
                  </a:lnTo>
                  <a:lnTo>
                    <a:pt x="23137" y="26630"/>
                  </a:lnTo>
                  <a:lnTo>
                    <a:pt x="23137" y="48021"/>
                  </a:lnTo>
                  <a:lnTo>
                    <a:pt x="33178" y="43219"/>
                  </a:lnTo>
                  <a:lnTo>
                    <a:pt x="34925" y="51077"/>
                  </a:lnTo>
                  <a:lnTo>
                    <a:pt x="33785" y="51771"/>
                  </a:lnTo>
                  <a:lnTo>
                    <a:pt x="32637" y="52457"/>
                  </a:lnTo>
                  <a:lnTo>
                    <a:pt x="31480" y="53134"/>
                  </a:lnTo>
                  <a:lnTo>
                    <a:pt x="30314" y="53801"/>
                  </a:lnTo>
                  <a:lnTo>
                    <a:pt x="29140" y="54461"/>
                  </a:lnTo>
                  <a:lnTo>
                    <a:pt x="27957" y="55111"/>
                  </a:lnTo>
                  <a:lnTo>
                    <a:pt x="26765" y="55753"/>
                  </a:lnTo>
                  <a:lnTo>
                    <a:pt x="25565" y="56386"/>
                  </a:lnTo>
                  <a:lnTo>
                    <a:pt x="24355" y="57010"/>
                  </a:lnTo>
                  <a:lnTo>
                    <a:pt x="23137" y="57626"/>
                  </a:lnTo>
                  <a:lnTo>
                    <a:pt x="23137" y="88185"/>
                  </a:lnTo>
                  <a:lnTo>
                    <a:pt x="23115" y="89538"/>
                  </a:lnTo>
                  <a:lnTo>
                    <a:pt x="23050" y="90805"/>
                  </a:lnTo>
                  <a:lnTo>
                    <a:pt x="22941" y="91983"/>
                  </a:lnTo>
                  <a:lnTo>
                    <a:pt x="22788" y="93075"/>
                  </a:lnTo>
                  <a:lnTo>
                    <a:pt x="22592" y="94079"/>
                  </a:lnTo>
                  <a:lnTo>
                    <a:pt x="22351" y="94996"/>
                  </a:lnTo>
                  <a:lnTo>
                    <a:pt x="22068" y="95825"/>
                  </a:lnTo>
                  <a:lnTo>
                    <a:pt x="21740" y="96567"/>
                  </a:lnTo>
                  <a:lnTo>
                    <a:pt x="21369" y="97222"/>
                  </a:lnTo>
                  <a:lnTo>
                    <a:pt x="20954" y="97790"/>
                  </a:lnTo>
                  <a:lnTo>
                    <a:pt x="20474" y="98287"/>
                  </a:lnTo>
                  <a:lnTo>
                    <a:pt x="19907" y="98732"/>
                  </a:lnTo>
                  <a:lnTo>
                    <a:pt x="19252" y="99125"/>
                  </a:lnTo>
                  <a:lnTo>
                    <a:pt x="18510" y="99466"/>
                  </a:lnTo>
                  <a:lnTo>
                    <a:pt x="17680" y="99754"/>
                  </a:lnTo>
                  <a:lnTo>
                    <a:pt x="16763" y="99990"/>
                  </a:lnTo>
                  <a:lnTo>
                    <a:pt x="15759" y="100173"/>
                  </a:lnTo>
                  <a:lnTo>
                    <a:pt x="14668" y="100304"/>
                  </a:lnTo>
                  <a:lnTo>
                    <a:pt x="13489" y="100383"/>
                  </a:lnTo>
                  <a:lnTo>
                    <a:pt x="12223" y="100409"/>
                  </a:lnTo>
                  <a:lnTo>
                    <a:pt x="11184" y="100391"/>
                  </a:lnTo>
                  <a:lnTo>
                    <a:pt x="10163" y="100339"/>
                  </a:lnTo>
                  <a:lnTo>
                    <a:pt x="9159" y="100252"/>
                  </a:lnTo>
                  <a:lnTo>
                    <a:pt x="8172" y="100129"/>
                  </a:lnTo>
                  <a:lnTo>
                    <a:pt x="7203" y="99972"/>
                  </a:lnTo>
                  <a:lnTo>
                    <a:pt x="6251" y="99780"/>
                  </a:lnTo>
                  <a:lnTo>
                    <a:pt x="5317" y="99553"/>
                  </a:lnTo>
                  <a:lnTo>
                    <a:pt x="4400" y="99291"/>
                  </a:lnTo>
                  <a:lnTo>
                    <a:pt x="3501" y="98994"/>
                  </a:lnTo>
                  <a:lnTo>
                    <a:pt x="2619" y="98663"/>
                  </a:lnTo>
                  <a:lnTo>
                    <a:pt x="873" y="89931"/>
                  </a:lnTo>
                  <a:lnTo>
                    <a:pt x="1837" y="90263"/>
                  </a:lnTo>
                  <a:lnTo>
                    <a:pt x="2811" y="90560"/>
                  </a:lnTo>
                  <a:lnTo>
                    <a:pt x="3793" y="90822"/>
                  </a:lnTo>
                  <a:lnTo>
                    <a:pt x="4784" y="91049"/>
                  </a:lnTo>
                  <a:lnTo>
                    <a:pt x="5784" y="91241"/>
                  </a:lnTo>
                  <a:lnTo>
                    <a:pt x="6792" y="91398"/>
                  </a:lnTo>
                  <a:lnTo>
                    <a:pt x="7810" y="91520"/>
                  </a:lnTo>
                  <a:lnTo>
                    <a:pt x="8836" y="91608"/>
                  </a:lnTo>
                  <a:lnTo>
                    <a:pt x="9870" y="91660"/>
                  </a:lnTo>
                  <a:lnTo>
                    <a:pt x="10914" y="91678"/>
                  </a:lnTo>
                  <a:lnTo>
                    <a:pt x="11254" y="91667"/>
                  </a:lnTo>
                  <a:lnTo>
                    <a:pt x="11577" y="91634"/>
                  </a:lnTo>
                  <a:lnTo>
                    <a:pt x="11883" y="91579"/>
                  </a:lnTo>
                  <a:lnTo>
                    <a:pt x="12171" y="91503"/>
                  </a:lnTo>
                  <a:lnTo>
                    <a:pt x="12442" y="91405"/>
                  </a:lnTo>
                  <a:lnTo>
                    <a:pt x="12695" y="91285"/>
                  </a:lnTo>
                  <a:lnTo>
                    <a:pt x="12930" y="91143"/>
                  </a:lnTo>
                  <a:lnTo>
                    <a:pt x="13149" y="90979"/>
                  </a:lnTo>
                  <a:lnTo>
                    <a:pt x="13350" y="90794"/>
                  </a:lnTo>
                  <a:lnTo>
                    <a:pt x="13533" y="90586"/>
                  </a:lnTo>
                  <a:lnTo>
                    <a:pt x="13699" y="90348"/>
                  </a:lnTo>
                  <a:lnTo>
                    <a:pt x="13847" y="90071"/>
                  </a:lnTo>
                  <a:lnTo>
                    <a:pt x="13978" y="89755"/>
                  </a:lnTo>
                  <a:lnTo>
                    <a:pt x="14092" y="89399"/>
                  </a:lnTo>
                  <a:lnTo>
                    <a:pt x="14188" y="89004"/>
                  </a:lnTo>
                  <a:lnTo>
                    <a:pt x="14266" y="88569"/>
                  </a:lnTo>
                  <a:lnTo>
                    <a:pt x="14327" y="88096"/>
                  </a:lnTo>
                  <a:lnTo>
                    <a:pt x="14371" y="87583"/>
                  </a:lnTo>
                  <a:lnTo>
                    <a:pt x="14397" y="87030"/>
                  </a:lnTo>
                  <a:lnTo>
                    <a:pt x="14406" y="86439"/>
                  </a:lnTo>
                  <a:lnTo>
                    <a:pt x="14406" y="61555"/>
                  </a:lnTo>
                  <a:lnTo>
                    <a:pt x="3492" y="65920"/>
                  </a:lnTo>
                  <a:lnTo>
                    <a:pt x="0" y="56753"/>
                  </a:lnTo>
                  <a:lnTo>
                    <a:pt x="14406" y="51514"/>
                  </a:lnTo>
                  <a:lnTo>
                    <a:pt x="14406" y="26630"/>
                  </a:lnTo>
                  <a:lnTo>
                    <a:pt x="873" y="266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5" name="pg1195"/>
            <p:cNvSpPr/>
            <p:nvPr/>
          </p:nvSpPr>
          <p:spPr>
            <a:xfrm>
              <a:off x="7322087" y="4150006"/>
              <a:ext cx="69413" cy="100845"/>
            </a:xfrm>
            <a:custGeom>
              <a:avLst/>
              <a:pathLst>
                <a:path w="69413" h="100845">
                  <a:moveTo>
                    <a:pt x="19208" y="93424"/>
                  </a:moveTo>
                  <a:lnTo>
                    <a:pt x="19208" y="100845"/>
                  </a:lnTo>
                  <a:lnTo>
                    <a:pt x="10477" y="100845"/>
                  </a:lnTo>
                  <a:lnTo>
                    <a:pt x="10477" y="37544"/>
                  </a:lnTo>
                  <a:lnTo>
                    <a:pt x="9866" y="38491"/>
                  </a:lnTo>
                  <a:lnTo>
                    <a:pt x="9255" y="39412"/>
                  </a:lnTo>
                  <a:lnTo>
                    <a:pt x="8643" y="40307"/>
                  </a:lnTo>
                  <a:lnTo>
                    <a:pt x="8032" y="41176"/>
                  </a:lnTo>
                  <a:lnTo>
                    <a:pt x="7421" y="42019"/>
                  </a:lnTo>
                  <a:lnTo>
                    <a:pt x="6810" y="42835"/>
                  </a:lnTo>
                  <a:lnTo>
                    <a:pt x="6199" y="43625"/>
                  </a:lnTo>
                  <a:lnTo>
                    <a:pt x="5588" y="44389"/>
                  </a:lnTo>
                  <a:lnTo>
                    <a:pt x="4976" y="45127"/>
                  </a:lnTo>
                  <a:lnTo>
                    <a:pt x="4365" y="45839"/>
                  </a:lnTo>
                  <a:lnTo>
                    <a:pt x="0" y="37107"/>
                  </a:lnTo>
                  <a:lnTo>
                    <a:pt x="2374" y="33593"/>
                  </a:lnTo>
                  <a:lnTo>
                    <a:pt x="4610" y="30035"/>
                  </a:lnTo>
                  <a:lnTo>
                    <a:pt x="6705" y="26433"/>
                  </a:lnTo>
                  <a:lnTo>
                    <a:pt x="8661" y="22788"/>
                  </a:lnTo>
                  <a:lnTo>
                    <a:pt x="10477" y="19099"/>
                  </a:lnTo>
                  <a:lnTo>
                    <a:pt x="12153" y="15367"/>
                  </a:lnTo>
                  <a:lnTo>
                    <a:pt x="13690" y="11590"/>
                  </a:lnTo>
                  <a:lnTo>
                    <a:pt x="15087" y="7770"/>
                  </a:lnTo>
                  <a:lnTo>
                    <a:pt x="16344" y="3907"/>
                  </a:lnTo>
                  <a:lnTo>
                    <a:pt x="17462" y="0"/>
                  </a:lnTo>
                  <a:lnTo>
                    <a:pt x="26193" y="3055"/>
                  </a:lnTo>
                  <a:lnTo>
                    <a:pt x="25665" y="4623"/>
                  </a:lnTo>
                  <a:lnTo>
                    <a:pt x="25128" y="6181"/>
                  </a:lnTo>
                  <a:lnTo>
                    <a:pt x="24582" y="7731"/>
                  </a:lnTo>
                  <a:lnTo>
                    <a:pt x="24028" y="9272"/>
                  </a:lnTo>
                  <a:lnTo>
                    <a:pt x="23465" y="10804"/>
                  </a:lnTo>
                  <a:lnTo>
                    <a:pt x="22893" y="12328"/>
                  </a:lnTo>
                  <a:lnTo>
                    <a:pt x="22312" y="13843"/>
                  </a:lnTo>
                  <a:lnTo>
                    <a:pt x="21723" y="15349"/>
                  </a:lnTo>
                  <a:lnTo>
                    <a:pt x="21125" y="16846"/>
                  </a:lnTo>
                  <a:lnTo>
                    <a:pt x="20518" y="18335"/>
                  </a:lnTo>
                  <a:lnTo>
                    <a:pt x="39290" y="18335"/>
                  </a:lnTo>
                  <a:lnTo>
                    <a:pt x="38753" y="16694"/>
                  </a:lnTo>
                  <a:lnTo>
                    <a:pt x="38190" y="15087"/>
                  </a:lnTo>
                  <a:lnTo>
                    <a:pt x="37601" y="13515"/>
                  </a:lnTo>
                  <a:lnTo>
                    <a:pt x="36985" y="11979"/>
                  </a:lnTo>
                  <a:lnTo>
                    <a:pt x="36343" y="10477"/>
                  </a:lnTo>
                  <a:lnTo>
                    <a:pt x="35675" y="9010"/>
                  </a:lnTo>
                  <a:lnTo>
                    <a:pt x="34981" y="7578"/>
                  </a:lnTo>
                  <a:lnTo>
                    <a:pt x="34261" y="6181"/>
                  </a:lnTo>
                  <a:lnTo>
                    <a:pt x="33514" y="4819"/>
                  </a:lnTo>
                  <a:lnTo>
                    <a:pt x="32742" y="3492"/>
                  </a:lnTo>
                  <a:lnTo>
                    <a:pt x="41036" y="436"/>
                  </a:lnTo>
                  <a:lnTo>
                    <a:pt x="41975" y="2108"/>
                  </a:lnTo>
                  <a:lnTo>
                    <a:pt x="42870" y="3806"/>
                  </a:lnTo>
                  <a:lnTo>
                    <a:pt x="43721" y="5531"/>
                  </a:lnTo>
                  <a:lnTo>
                    <a:pt x="44529" y="7281"/>
                  </a:lnTo>
                  <a:lnTo>
                    <a:pt x="45293" y="9058"/>
                  </a:lnTo>
                  <a:lnTo>
                    <a:pt x="46013" y="10861"/>
                  </a:lnTo>
                  <a:lnTo>
                    <a:pt x="46690" y="12690"/>
                  </a:lnTo>
                  <a:lnTo>
                    <a:pt x="47323" y="14546"/>
                  </a:lnTo>
                  <a:lnTo>
                    <a:pt x="47912" y="16427"/>
                  </a:lnTo>
                  <a:lnTo>
                    <a:pt x="48458" y="18335"/>
                  </a:lnTo>
                  <a:lnTo>
                    <a:pt x="68540" y="18335"/>
                  </a:lnTo>
                  <a:lnTo>
                    <a:pt x="68540" y="26630"/>
                  </a:lnTo>
                  <a:lnTo>
                    <a:pt x="46275" y="26630"/>
                  </a:lnTo>
                  <a:lnTo>
                    <a:pt x="46275" y="41036"/>
                  </a:lnTo>
                  <a:lnTo>
                    <a:pt x="65920" y="41036"/>
                  </a:lnTo>
                  <a:lnTo>
                    <a:pt x="65920" y="48458"/>
                  </a:lnTo>
                  <a:lnTo>
                    <a:pt x="46275" y="48458"/>
                  </a:lnTo>
                  <a:lnTo>
                    <a:pt x="46275" y="63301"/>
                  </a:lnTo>
                  <a:lnTo>
                    <a:pt x="65920" y="63301"/>
                  </a:lnTo>
                  <a:lnTo>
                    <a:pt x="65920" y="71159"/>
                  </a:lnTo>
                  <a:lnTo>
                    <a:pt x="46275" y="71159"/>
                  </a:lnTo>
                  <a:lnTo>
                    <a:pt x="46275" y="85566"/>
                  </a:lnTo>
                  <a:lnTo>
                    <a:pt x="69413" y="85566"/>
                  </a:lnTo>
                  <a:lnTo>
                    <a:pt x="69413" y="934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6" name="pg1196"/>
            <p:cNvSpPr/>
            <p:nvPr/>
          </p:nvSpPr>
          <p:spPr>
            <a:xfrm>
              <a:off x="7341296" y="4176636"/>
              <a:ext cx="18772" cy="14406"/>
            </a:xfrm>
            <a:custGeom>
              <a:avLst/>
              <a:pathLst>
                <a:path w="18772" h="14406">
                  <a:moveTo>
                    <a:pt x="0" y="0"/>
                  </a:moveTo>
                  <a:lnTo>
                    <a:pt x="0" y="14406"/>
                  </a:lnTo>
                  <a:lnTo>
                    <a:pt x="18772" y="14406"/>
                  </a:lnTo>
                  <a:lnTo>
                    <a:pt x="1877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7" name="pg1197"/>
            <p:cNvSpPr/>
            <p:nvPr/>
          </p:nvSpPr>
          <p:spPr>
            <a:xfrm>
              <a:off x="7341296" y="4198464"/>
              <a:ext cx="18772" cy="14843"/>
            </a:xfrm>
            <a:custGeom>
              <a:avLst/>
              <a:pathLst>
                <a:path w="18772" h="14843">
                  <a:moveTo>
                    <a:pt x="0" y="0"/>
                  </a:moveTo>
                  <a:lnTo>
                    <a:pt x="0" y="14843"/>
                  </a:lnTo>
                  <a:lnTo>
                    <a:pt x="18772" y="14843"/>
                  </a:lnTo>
                  <a:lnTo>
                    <a:pt x="1877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8" name="pg1198"/>
            <p:cNvSpPr/>
            <p:nvPr/>
          </p:nvSpPr>
          <p:spPr>
            <a:xfrm>
              <a:off x="7341296" y="4221166"/>
              <a:ext cx="18772" cy="14406"/>
            </a:xfrm>
            <a:custGeom>
              <a:avLst/>
              <a:pathLst>
                <a:path w="18772" h="14406">
                  <a:moveTo>
                    <a:pt x="0" y="0"/>
                  </a:moveTo>
                  <a:lnTo>
                    <a:pt x="0" y="14406"/>
                  </a:lnTo>
                  <a:lnTo>
                    <a:pt x="18772" y="14406"/>
                  </a:lnTo>
                  <a:lnTo>
                    <a:pt x="1877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9" name="pg1199"/>
            <p:cNvSpPr/>
            <p:nvPr/>
          </p:nvSpPr>
          <p:spPr>
            <a:xfrm>
              <a:off x="7403288" y="4150443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0" name="pg1200"/>
            <p:cNvSpPr/>
            <p:nvPr/>
          </p:nvSpPr>
          <p:spPr>
            <a:xfrm>
              <a:off x="7402415" y="4170961"/>
              <a:ext cx="98226" cy="79890"/>
            </a:xfrm>
            <a:custGeom>
              <a:avLst/>
              <a:pathLst>
                <a:path w="98226" h="79890">
                  <a:moveTo>
                    <a:pt x="1746" y="8731"/>
                  </a:moveTo>
                  <a:lnTo>
                    <a:pt x="33615" y="8731"/>
                  </a:lnTo>
                  <a:lnTo>
                    <a:pt x="34134" y="7858"/>
                  </a:lnTo>
                  <a:lnTo>
                    <a:pt x="34645" y="6985"/>
                  </a:lnTo>
                  <a:lnTo>
                    <a:pt x="35147" y="6111"/>
                  </a:lnTo>
                  <a:lnTo>
                    <a:pt x="35640" y="5238"/>
                  </a:lnTo>
                  <a:lnTo>
                    <a:pt x="36125" y="4365"/>
                  </a:lnTo>
                  <a:lnTo>
                    <a:pt x="36601" y="3492"/>
                  </a:lnTo>
                  <a:lnTo>
                    <a:pt x="37068" y="2619"/>
                  </a:lnTo>
                  <a:lnTo>
                    <a:pt x="37526" y="1746"/>
                  </a:lnTo>
                  <a:lnTo>
                    <a:pt x="37976" y="873"/>
                  </a:lnTo>
                  <a:lnTo>
                    <a:pt x="38417" y="0"/>
                  </a:lnTo>
                  <a:lnTo>
                    <a:pt x="47148" y="2182"/>
                  </a:lnTo>
                  <a:lnTo>
                    <a:pt x="46882" y="2876"/>
                  </a:lnTo>
                  <a:lnTo>
                    <a:pt x="46607" y="3562"/>
                  </a:lnTo>
                  <a:lnTo>
                    <a:pt x="46323" y="4239"/>
                  </a:lnTo>
                  <a:lnTo>
                    <a:pt x="46031" y="4906"/>
                  </a:lnTo>
                  <a:lnTo>
                    <a:pt x="45729" y="5566"/>
                  </a:lnTo>
                  <a:lnTo>
                    <a:pt x="45419" y="6216"/>
                  </a:lnTo>
                  <a:lnTo>
                    <a:pt x="45101" y="6858"/>
                  </a:lnTo>
                  <a:lnTo>
                    <a:pt x="44773" y="7491"/>
                  </a:lnTo>
                  <a:lnTo>
                    <a:pt x="44437" y="8115"/>
                  </a:lnTo>
                  <a:lnTo>
                    <a:pt x="44092" y="8731"/>
                  </a:lnTo>
                  <a:lnTo>
                    <a:pt x="98226" y="8731"/>
                  </a:lnTo>
                  <a:lnTo>
                    <a:pt x="98226" y="16589"/>
                  </a:lnTo>
                  <a:lnTo>
                    <a:pt x="39290" y="16589"/>
                  </a:lnTo>
                  <a:lnTo>
                    <a:pt x="38037" y="18593"/>
                  </a:lnTo>
                  <a:lnTo>
                    <a:pt x="36723" y="20588"/>
                  </a:lnTo>
                  <a:lnTo>
                    <a:pt x="35348" y="22574"/>
                  </a:lnTo>
                  <a:lnTo>
                    <a:pt x="33912" y="24552"/>
                  </a:lnTo>
                  <a:lnTo>
                    <a:pt x="32414" y="26521"/>
                  </a:lnTo>
                  <a:lnTo>
                    <a:pt x="30856" y="28481"/>
                  </a:lnTo>
                  <a:lnTo>
                    <a:pt x="29236" y="30432"/>
                  </a:lnTo>
                  <a:lnTo>
                    <a:pt x="27555" y="32375"/>
                  </a:lnTo>
                  <a:lnTo>
                    <a:pt x="25813" y="34309"/>
                  </a:lnTo>
                  <a:lnTo>
                    <a:pt x="24010" y="36234"/>
                  </a:lnTo>
                  <a:lnTo>
                    <a:pt x="24010" y="79890"/>
                  </a:lnTo>
                  <a:lnTo>
                    <a:pt x="15716" y="79890"/>
                  </a:lnTo>
                  <a:lnTo>
                    <a:pt x="15716" y="43656"/>
                  </a:lnTo>
                  <a:lnTo>
                    <a:pt x="14834" y="44437"/>
                  </a:lnTo>
                  <a:lnTo>
                    <a:pt x="13935" y="45210"/>
                  </a:lnTo>
                  <a:lnTo>
                    <a:pt x="13018" y="45974"/>
                  </a:lnTo>
                  <a:lnTo>
                    <a:pt x="12084" y="46729"/>
                  </a:lnTo>
                  <a:lnTo>
                    <a:pt x="11132" y="47476"/>
                  </a:lnTo>
                  <a:lnTo>
                    <a:pt x="10163" y="48213"/>
                  </a:lnTo>
                  <a:lnTo>
                    <a:pt x="9176" y="48943"/>
                  </a:lnTo>
                  <a:lnTo>
                    <a:pt x="8172" y="49663"/>
                  </a:lnTo>
                  <a:lnTo>
                    <a:pt x="7150" y="50374"/>
                  </a:lnTo>
                  <a:lnTo>
                    <a:pt x="6111" y="51077"/>
                  </a:lnTo>
                  <a:lnTo>
                    <a:pt x="0" y="44092"/>
                  </a:lnTo>
                  <a:lnTo>
                    <a:pt x="3902" y="41224"/>
                  </a:lnTo>
                  <a:lnTo>
                    <a:pt x="7578" y="38382"/>
                  </a:lnTo>
                  <a:lnTo>
                    <a:pt x="11027" y="35566"/>
                  </a:lnTo>
                  <a:lnTo>
                    <a:pt x="14249" y="32777"/>
                  </a:lnTo>
                  <a:lnTo>
                    <a:pt x="17244" y="30013"/>
                  </a:lnTo>
                  <a:lnTo>
                    <a:pt x="20012" y="27276"/>
                  </a:lnTo>
                  <a:lnTo>
                    <a:pt x="22552" y="24565"/>
                  </a:lnTo>
                  <a:lnTo>
                    <a:pt x="24866" y="21880"/>
                  </a:lnTo>
                  <a:lnTo>
                    <a:pt x="26953" y="19221"/>
                  </a:lnTo>
                  <a:lnTo>
                    <a:pt x="28813" y="16589"/>
                  </a:lnTo>
                  <a:lnTo>
                    <a:pt x="1746" y="1658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1" name="pg1201"/>
            <p:cNvSpPr/>
            <p:nvPr/>
          </p:nvSpPr>
          <p:spPr>
            <a:xfrm>
              <a:off x="7434284" y="4194972"/>
              <a:ext cx="68103" cy="55006"/>
            </a:xfrm>
            <a:custGeom>
              <a:avLst/>
              <a:pathLst>
                <a:path w="68103" h="55006">
                  <a:moveTo>
                    <a:pt x="9604" y="0"/>
                  </a:moveTo>
                  <a:lnTo>
                    <a:pt x="56753" y="0"/>
                  </a:lnTo>
                  <a:lnTo>
                    <a:pt x="56753" y="8294"/>
                  </a:lnTo>
                  <a:lnTo>
                    <a:pt x="55251" y="9591"/>
                  </a:lnTo>
                  <a:lnTo>
                    <a:pt x="53714" y="10861"/>
                  </a:lnTo>
                  <a:lnTo>
                    <a:pt x="52143" y="12105"/>
                  </a:lnTo>
                  <a:lnTo>
                    <a:pt x="50536" y="13323"/>
                  </a:lnTo>
                  <a:lnTo>
                    <a:pt x="48895" y="14515"/>
                  </a:lnTo>
                  <a:lnTo>
                    <a:pt x="47218" y="15681"/>
                  </a:lnTo>
                  <a:lnTo>
                    <a:pt x="45507" y="16820"/>
                  </a:lnTo>
                  <a:lnTo>
                    <a:pt x="43761" y="17933"/>
                  </a:lnTo>
                  <a:lnTo>
                    <a:pt x="41979" y="19021"/>
                  </a:lnTo>
                  <a:lnTo>
                    <a:pt x="40163" y="20081"/>
                  </a:lnTo>
                  <a:lnTo>
                    <a:pt x="40163" y="23137"/>
                  </a:lnTo>
                  <a:lnTo>
                    <a:pt x="68103" y="23137"/>
                  </a:lnTo>
                  <a:lnTo>
                    <a:pt x="68103" y="30995"/>
                  </a:lnTo>
                  <a:lnTo>
                    <a:pt x="40163" y="30995"/>
                  </a:lnTo>
                  <a:lnTo>
                    <a:pt x="40163" y="46712"/>
                  </a:lnTo>
                  <a:lnTo>
                    <a:pt x="40137" y="47561"/>
                  </a:lnTo>
                  <a:lnTo>
                    <a:pt x="40058" y="48362"/>
                  </a:lnTo>
                  <a:lnTo>
                    <a:pt x="39928" y="49115"/>
                  </a:lnTo>
                  <a:lnTo>
                    <a:pt x="39744" y="49820"/>
                  </a:lnTo>
                  <a:lnTo>
                    <a:pt x="39508" y="50477"/>
                  </a:lnTo>
                  <a:lnTo>
                    <a:pt x="39220" y="51086"/>
                  </a:lnTo>
                  <a:lnTo>
                    <a:pt x="38880" y="51647"/>
                  </a:lnTo>
                  <a:lnTo>
                    <a:pt x="38487" y="52160"/>
                  </a:lnTo>
                  <a:lnTo>
                    <a:pt x="38042" y="52625"/>
                  </a:lnTo>
                  <a:lnTo>
                    <a:pt x="37544" y="53042"/>
                  </a:lnTo>
                  <a:lnTo>
                    <a:pt x="36994" y="53415"/>
                  </a:lnTo>
                  <a:lnTo>
                    <a:pt x="36391" y="53749"/>
                  </a:lnTo>
                  <a:lnTo>
                    <a:pt x="35737" y="54044"/>
                  </a:lnTo>
                  <a:lnTo>
                    <a:pt x="35029" y="54299"/>
                  </a:lnTo>
                  <a:lnTo>
                    <a:pt x="34270" y="54515"/>
                  </a:lnTo>
                  <a:lnTo>
                    <a:pt x="33458" y="54692"/>
                  </a:lnTo>
                  <a:lnTo>
                    <a:pt x="32593" y="54830"/>
                  </a:lnTo>
                  <a:lnTo>
                    <a:pt x="31676" y="54928"/>
                  </a:lnTo>
                  <a:lnTo>
                    <a:pt x="30707" y="54987"/>
                  </a:lnTo>
                  <a:lnTo>
                    <a:pt x="29686" y="55006"/>
                  </a:lnTo>
                  <a:lnTo>
                    <a:pt x="28642" y="54998"/>
                  </a:lnTo>
                  <a:lnTo>
                    <a:pt x="27608" y="54971"/>
                  </a:lnTo>
                  <a:lnTo>
                    <a:pt x="26582" y="54928"/>
                  </a:lnTo>
                  <a:lnTo>
                    <a:pt x="25565" y="54867"/>
                  </a:lnTo>
                  <a:lnTo>
                    <a:pt x="24556" y="54788"/>
                  </a:lnTo>
                  <a:lnTo>
                    <a:pt x="23556" y="54692"/>
                  </a:lnTo>
                  <a:lnTo>
                    <a:pt x="22565" y="54579"/>
                  </a:lnTo>
                  <a:lnTo>
                    <a:pt x="21583" y="54448"/>
                  </a:lnTo>
                  <a:lnTo>
                    <a:pt x="20610" y="54299"/>
                  </a:lnTo>
                  <a:lnTo>
                    <a:pt x="19645" y="54133"/>
                  </a:lnTo>
                  <a:lnTo>
                    <a:pt x="18335" y="45839"/>
                  </a:lnTo>
                  <a:lnTo>
                    <a:pt x="19134" y="46004"/>
                  </a:lnTo>
                  <a:lnTo>
                    <a:pt x="19959" y="46153"/>
                  </a:lnTo>
                  <a:lnTo>
                    <a:pt x="20810" y="46284"/>
                  </a:lnTo>
                  <a:lnTo>
                    <a:pt x="21688" y="46397"/>
                  </a:lnTo>
                  <a:lnTo>
                    <a:pt x="22592" y="46493"/>
                  </a:lnTo>
                  <a:lnTo>
                    <a:pt x="23521" y="46572"/>
                  </a:lnTo>
                  <a:lnTo>
                    <a:pt x="24478" y="46633"/>
                  </a:lnTo>
                  <a:lnTo>
                    <a:pt x="25460" y="46677"/>
                  </a:lnTo>
                  <a:lnTo>
                    <a:pt x="26468" y="46703"/>
                  </a:lnTo>
                  <a:lnTo>
                    <a:pt x="27503" y="46712"/>
                  </a:lnTo>
                  <a:lnTo>
                    <a:pt x="28332" y="46699"/>
                  </a:lnTo>
                  <a:lnTo>
                    <a:pt x="29075" y="46659"/>
                  </a:lnTo>
                  <a:lnTo>
                    <a:pt x="29729" y="46594"/>
                  </a:lnTo>
                  <a:lnTo>
                    <a:pt x="30297" y="46502"/>
                  </a:lnTo>
                  <a:lnTo>
                    <a:pt x="30777" y="46384"/>
                  </a:lnTo>
                  <a:lnTo>
                    <a:pt x="31170" y="46240"/>
                  </a:lnTo>
                  <a:lnTo>
                    <a:pt x="31476" y="46070"/>
                  </a:lnTo>
                  <a:lnTo>
                    <a:pt x="31694" y="45873"/>
                  </a:lnTo>
                  <a:lnTo>
                    <a:pt x="31825" y="45651"/>
                  </a:lnTo>
                  <a:lnTo>
                    <a:pt x="31869" y="45402"/>
                  </a:lnTo>
                  <a:lnTo>
                    <a:pt x="31869" y="30995"/>
                  </a:lnTo>
                  <a:lnTo>
                    <a:pt x="0" y="30995"/>
                  </a:lnTo>
                  <a:lnTo>
                    <a:pt x="0" y="23137"/>
                  </a:lnTo>
                  <a:lnTo>
                    <a:pt x="31869" y="23137"/>
                  </a:lnTo>
                  <a:lnTo>
                    <a:pt x="31869" y="15716"/>
                  </a:lnTo>
                  <a:lnTo>
                    <a:pt x="33252" y="14847"/>
                  </a:lnTo>
                  <a:lnTo>
                    <a:pt x="34610" y="13987"/>
                  </a:lnTo>
                  <a:lnTo>
                    <a:pt x="35942" y="13136"/>
                  </a:lnTo>
                  <a:lnTo>
                    <a:pt x="37247" y="12293"/>
                  </a:lnTo>
                  <a:lnTo>
                    <a:pt x="38526" y="11459"/>
                  </a:lnTo>
                  <a:lnTo>
                    <a:pt x="39779" y="10634"/>
                  </a:lnTo>
                  <a:lnTo>
                    <a:pt x="41006" y="9818"/>
                  </a:lnTo>
                  <a:lnTo>
                    <a:pt x="42206" y="9010"/>
                  </a:lnTo>
                  <a:lnTo>
                    <a:pt x="43381" y="8211"/>
                  </a:lnTo>
                  <a:lnTo>
                    <a:pt x="44529" y="7421"/>
                  </a:lnTo>
                  <a:lnTo>
                    <a:pt x="9604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2" name="pg1202"/>
            <p:cNvSpPr/>
            <p:nvPr/>
          </p:nvSpPr>
          <p:spPr>
            <a:xfrm>
              <a:off x="7512865" y="4150443"/>
              <a:ext cx="30559" cy="100409"/>
            </a:xfrm>
            <a:custGeom>
              <a:avLst/>
              <a:pathLst>
                <a:path w="30559" h="100409">
                  <a:moveTo>
                    <a:pt x="21828" y="0"/>
                  </a:moveTo>
                  <a:lnTo>
                    <a:pt x="30559" y="2619"/>
                  </a:lnTo>
                  <a:lnTo>
                    <a:pt x="29760" y="5059"/>
                  </a:lnTo>
                  <a:lnTo>
                    <a:pt x="28935" y="7491"/>
                  </a:lnTo>
                  <a:lnTo>
                    <a:pt x="28084" y="9914"/>
                  </a:lnTo>
                  <a:lnTo>
                    <a:pt x="27206" y="12328"/>
                  </a:lnTo>
                  <a:lnTo>
                    <a:pt x="26302" y="14733"/>
                  </a:lnTo>
                  <a:lnTo>
                    <a:pt x="25373" y="17130"/>
                  </a:lnTo>
                  <a:lnTo>
                    <a:pt x="24416" y="19518"/>
                  </a:lnTo>
                  <a:lnTo>
                    <a:pt x="23434" y="21897"/>
                  </a:lnTo>
                  <a:lnTo>
                    <a:pt x="22426" y="24268"/>
                  </a:lnTo>
                  <a:lnTo>
                    <a:pt x="21391" y="26630"/>
                  </a:lnTo>
                  <a:lnTo>
                    <a:pt x="21391" y="100409"/>
                  </a:lnTo>
                  <a:lnTo>
                    <a:pt x="12660" y="100409"/>
                  </a:lnTo>
                  <a:lnTo>
                    <a:pt x="12660" y="43219"/>
                  </a:lnTo>
                  <a:lnTo>
                    <a:pt x="11870" y="44433"/>
                  </a:lnTo>
                  <a:lnTo>
                    <a:pt x="11071" y="45629"/>
                  </a:lnTo>
                  <a:lnTo>
                    <a:pt x="10263" y="46808"/>
                  </a:lnTo>
                  <a:lnTo>
                    <a:pt x="9447" y="47969"/>
                  </a:lnTo>
                  <a:lnTo>
                    <a:pt x="8622" y="49113"/>
                  </a:lnTo>
                  <a:lnTo>
                    <a:pt x="7788" y="50239"/>
                  </a:lnTo>
                  <a:lnTo>
                    <a:pt x="6945" y="51348"/>
                  </a:lnTo>
                  <a:lnTo>
                    <a:pt x="6094" y="52439"/>
                  </a:lnTo>
                  <a:lnTo>
                    <a:pt x="5234" y="53513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2890" y="41451"/>
                  </a:lnTo>
                  <a:lnTo>
                    <a:pt x="5622" y="37020"/>
                  </a:lnTo>
                  <a:lnTo>
                    <a:pt x="8198" y="32545"/>
                  </a:lnTo>
                  <a:lnTo>
                    <a:pt x="10617" y="28027"/>
                  </a:lnTo>
                  <a:lnTo>
                    <a:pt x="12878" y="23465"/>
                  </a:lnTo>
                  <a:lnTo>
                    <a:pt x="14982" y="18859"/>
                  </a:lnTo>
                  <a:lnTo>
                    <a:pt x="16929" y="14210"/>
                  </a:lnTo>
                  <a:lnTo>
                    <a:pt x="18719" y="9517"/>
                  </a:lnTo>
                  <a:lnTo>
                    <a:pt x="20352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3" name="pg1203"/>
            <p:cNvSpPr/>
            <p:nvPr/>
          </p:nvSpPr>
          <p:spPr>
            <a:xfrm>
              <a:off x="7538186" y="4150006"/>
              <a:ext cx="76398" cy="100409"/>
            </a:xfrm>
            <a:custGeom>
              <a:avLst/>
              <a:pathLst>
                <a:path w="76398" h="100409">
                  <a:moveTo>
                    <a:pt x="5675" y="10040"/>
                  </a:moveTo>
                  <a:lnTo>
                    <a:pt x="36234" y="10040"/>
                  </a:lnTo>
                  <a:lnTo>
                    <a:pt x="36234" y="0"/>
                  </a:lnTo>
                  <a:lnTo>
                    <a:pt x="44965" y="0"/>
                  </a:lnTo>
                  <a:lnTo>
                    <a:pt x="44965" y="10040"/>
                  </a:lnTo>
                  <a:lnTo>
                    <a:pt x="76398" y="10040"/>
                  </a:lnTo>
                  <a:lnTo>
                    <a:pt x="76398" y="18335"/>
                  </a:lnTo>
                  <a:lnTo>
                    <a:pt x="44965" y="18335"/>
                  </a:lnTo>
                  <a:lnTo>
                    <a:pt x="44965" y="28376"/>
                  </a:lnTo>
                  <a:lnTo>
                    <a:pt x="72469" y="28376"/>
                  </a:lnTo>
                  <a:lnTo>
                    <a:pt x="72469" y="60682"/>
                  </a:lnTo>
                  <a:lnTo>
                    <a:pt x="44092" y="60682"/>
                  </a:lnTo>
                  <a:lnTo>
                    <a:pt x="43713" y="62995"/>
                  </a:lnTo>
                  <a:lnTo>
                    <a:pt x="43272" y="65222"/>
                  </a:lnTo>
                  <a:lnTo>
                    <a:pt x="42770" y="67361"/>
                  </a:lnTo>
                  <a:lnTo>
                    <a:pt x="42206" y="69413"/>
                  </a:lnTo>
                  <a:lnTo>
                    <a:pt x="41582" y="71377"/>
                  </a:lnTo>
                  <a:lnTo>
                    <a:pt x="40897" y="73255"/>
                  </a:lnTo>
                  <a:lnTo>
                    <a:pt x="40150" y="75045"/>
                  </a:lnTo>
                  <a:lnTo>
                    <a:pt x="39343" y="76747"/>
                  </a:lnTo>
                  <a:lnTo>
                    <a:pt x="38474" y="78362"/>
                  </a:lnTo>
                  <a:lnTo>
                    <a:pt x="37544" y="79890"/>
                  </a:lnTo>
                  <a:lnTo>
                    <a:pt x="40447" y="81340"/>
                  </a:lnTo>
                  <a:lnTo>
                    <a:pt x="43568" y="82719"/>
                  </a:lnTo>
                  <a:lnTo>
                    <a:pt x="46908" y="84029"/>
                  </a:lnTo>
                  <a:lnTo>
                    <a:pt x="50466" y="85269"/>
                  </a:lnTo>
                  <a:lnTo>
                    <a:pt x="54242" y="86439"/>
                  </a:lnTo>
                  <a:lnTo>
                    <a:pt x="58237" y="87539"/>
                  </a:lnTo>
                  <a:lnTo>
                    <a:pt x="62450" y="88569"/>
                  </a:lnTo>
                  <a:lnTo>
                    <a:pt x="66881" y="89530"/>
                  </a:lnTo>
                  <a:lnTo>
                    <a:pt x="71530" y="90420"/>
                  </a:lnTo>
                  <a:lnTo>
                    <a:pt x="76398" y="91241"/>
                  </a:lnTo>
                  <a:lnTo>
                    <a:pt x="72032" y="100409"/>
                  </a:lnTo>
                  <a:lnTo>
                    <a:pt x="67392" y="99488"/>
                  </a:lnTo>
                  <a:lnTo>
                    <a:pt x="62899" y="98471"/>
                  </a:lnTo>
                  <a:lnTo>
                    <a:pt x="58556" y="97357"/>
                  </a:lnTo>
                  <a:lnTo>
                    <a:pt x="54360" y="96148"/>
                  </a:lnTo>
                  <a:lnTo>
                    <a:pt x="50313" y="94843"/>
                  </a:lnTo>
                  <a:lnTo>
                    <a:pt x="46415" y="93441"/>
                  </a:lnTo>
                  <a:lnTo>
                    <a:pt x="42665" y="91944"/>
                  </a:lnTo>
                  <a:lnTo>
                    <a:pt x="39063" y="90350"/>
                  </a:lnTo>
                  <a:lnTo>
                    <a:pt x="35610" y="88661"/>
                  </a:lnTo>
                  <a:lnTo>
                    <a:pt x="32305" y="86875"/>
                  </a:lnTo>
                  <a:lnTo>
                    <a:pt x="30297" y="88818"/>
                  </a:lnTo>
                  <a:lnTo>
                    <a:pt x="28114" y="90630"/>
                  </a:lnTo>
                  <a:lnTo>
                    <a:pt x="25757" y="92311"/>
                  </a:lnTo>
                  <a:lnTo>
                    <a:pt x="23225" y="93860"/>
                  </a:lnTo>
                  <a:lnTo>
                    <a:pt x="20518" y="95279"/>
                  </a:lnTo>
                  <a:lnTo>
                    <a:pt x="17637" y="96567"/>
                  </a:lnTo>
                  <a:lnTo>
                    <a:pt x="14581" y="97724"/>
                  </a:lnTo>
                  <a:lnTo>
                    <a:pt x="11350" y="98750"/>
                  </a:lnTo>
                  <a:lnTo>
                    <a:pt x="7945" y="99645"/>
                  </a:lnTo>
                  <a:lnTo>
                    <a:pt x="4365" y="100409"/>
                  </a:lnTo>
                  <a:lnTo>
                    <a:pt x="0" y="91678"/>
                  </a:lnTo>
                  <a:lnTo>
                    <a:pt x="3069" y="91023"/>
                  </a:lnTo>
                  <a:lnTo>
                    <a:pt x="5989" y="90281"/>
                  </a:lnTo>
                  <a:lnTo>
                    <a:pt x="8761" y="89451"/>
                  </a:lnTo>
                  <a:lnTo>
                    <a:pt x="11385" y="88534"/>
                  </a:lnTo>
                  <a:lnTo>
                    <a:pt x="13860" y="87530"/>
                  </a:lnTo>
                  <a:lnTo>
                    <a:pt x="16187" y="86439"/>
                  </a:lnTo>
                  <a:lnTo>
                    <a:pt x="18366" y="85260"/>
                  </a:lnTo>
                  <a:lnTo>
                    <a:pt x="20396" y="83994"/>
                  </a:lnTo>
                  <a:lnTo>
                    <a:pt x="22277" y="82641"/>
                  </a:lnTo>
                  <a:lnTo>
                    <a:pt x="24010" y="81200"/>
                  </a:lnTo>
                  <a:lnTo>
                    <a:pt x="22295" y="79973"/>
                  </a:lnTo>
                  <a:lnTo>
                    <a:pt x="20640" y="78738"/>
                  </a:lnTo>
                  <a:lnTo>
                    <a:pt x="19047" y="77494"/>
                  </a:lnTo>
                  <a:lnTo>
                    <a:pt x="17514" y="76241"/>
                  </a:lnTo>
                  <a:lnTo>
                    <a:pt x="16043" y="74979"/>
                  </a:lnTo>
                  <a:lnTo>
                    <a:pt x="14633" y="73709"/>
                  </a:lnTo>
                  <a:lnTo>
                    <a:pt x="13284" y="72430"/>
                  </a:lnTo>
                  <a:lnTo>
                    <a:pt x="11996" y="71142"/>
                  </a:lnTo>
                  <a:lnTo>
                    <a:pt x="10769" y="69845"/>
                  </a:lnTo>
                  <a:lnTo>
                    <a:pt x="9604" y="68540"/>
                  </a:lnTo>
                  <a:lnTo>
                    <a:pt x="14843" y="62864"/>
                  </a:lnTo>
                  <a:lnTo>
                    <a:pt x="16091" y="64165"/>
                  </a:lnTo>
                  <a:lnTo>
                    <a:pt x="17392" y="65449"/>
                  </a:lnTo>
                  <a:lnTo>
                    <a:pt x="18745" y="66715"/>
                  </a:lnTo>
                  <a:lnTo>
                    <a:pt x="20151" y="67964"/>
                  </a:lnTo>
                  <a:lnTo>
                    <a:pt x="21609" y="69195"/>
                  </a:lnTo>
                  <a:lnTo>
                    <a:pt x="23120" y="70408"/>
                  </a:lnTo>
                  <a:lnTo>
                    <a:pt x="24683" y="71604"/>
                  </a:lnTo>
                  <a:lnTo>
                    <a:pt x="26298" y="72783"/>
                  </a:lnTo>
                  <a:lnTo>
                    <a:pt x="27966" y="73944"/>
                  </a:lnTo>
                  <a:lnTo>
                    <a:pt x="29686" y="75088"/>
                  </a:lnTo>
                  <a:lnTo>
                    <a:pt x="30367" y="73923"/>
                  </a:lnTo>
                  <a:lnTo>
                    <a:pt x="31013" y="72696"/>
                  </a:lnTo>
                  <a:lnTo>
                    <a:pt x="31624" y="71408"/>
                  </a:lnTo>
                  <a:lnTo>
                    <a:pt x="32200" y="70059"/>
                  </a:lnTo>
                  <a:lnTo>
                    <a:pt x="32742" y="68649"/>
                  </a:lnTo>
                  <a:lnTo>
                    <a:pt x="33248" y="67178"/>
                  </a:lnTo>
                  <a:lnTo>
                    <a:pt x="33720" y="65645"/>
                  </a:lnTo>
                  <a:lnTo>
                    <a:pt x="34156" y="64052"/>
                  </a:lnTo>
                  <a:lnTo>
                    <a:pt x="34558" y="62397"/>
                  </a:lnTo>
                  <a:lnTo>
                    <a:pt x="34925" y="60682"/>
                  </a:lnTo>
                  <a:lnTo>
                    <a:pt x="8294" y="60682"/>
                  </a:lnTo>
                  <a:lnTo>
                    <a:pt x="8294" y="28376"/>
                  </a:lnTo>
                  <a:lnTo>
                    <a:pt x="36234" y="28376"/>
                  </a:lnTo>
                  <a:lnTo>
                    <a:pt x="36234" y="18335"/>
                  </a:lnTo>
                  <a:lnTo>
                    <a:pt x="5675" y="183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4" name="pg1204"/>
            <p:cNvSpPr/>
            <p:nvPr/>
          </p:nvSpPr>
          <p:spPr>
            <a:xfrm>
              <a:off x="7555212" y="4186677"/>
              <a:ext cx="19208" cy="15716"/>
            </a:xfrm>
            <a:custGeom>
              <a:avLst/>
              <a:pathLst>
                <a:path w="19208" h="15716">
                  <a:moveTo>
                    <a:pt x="0" y="15716"/>
                  </a:moveTo>
                  <a:lnTo>
                    <a:pt x="18772" y="15716"/>
                  </a:lnTo>
                  <a:lnTo>
                    <a:pt x="18855" y="15100"/>
                  </a:lnTo>
                  <a:lnTo>
                    <a:pt x="18929" y="14476"/>
                  </a:lnTo>
                  <a:lnTo>
                    <a:pt x="18994" y="13843"/>
                  </a:lnTo>
                  <a:lnTo>
                    <a:pt x="19051" y="13201"/>
                  </a:lnTo>
                  <a:lnTo>
                    <a:pt x="19099" y="12551"/>
                  </a:lnTo>
                  <a:lnTo>
                    <a:pt x="19138" y="11891"/>
                  </a:lnTo>
                  <a:lnTo>
                    <a:pt x="19169" y="11224"/>
                  </a:lnTo>
                  <a:lnTo>
                    <a:pt x="19191" y="10547"/>
                  </a:lnTo>
                  <a:lnTo>
                    <a:pt x="19204" y="9861"/>
                  </a:lnTo>
                  <a:lnTo>
                    <a:pt x="19208" y="9167"/>
                  </a:lnTo>
                  <a:lnTo>
                    <a:pt x="192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5" name="pg1205"/>
            <p:cNvSpPr/>
            <p:nvPr/>
          </p:nvSpPr>
          <p:spPr>
            <a:xfrm>
              <a:off x="7583152" y="4186677"/>
              <a:ext cx="18772" cy="15716"/>
            </a:xfrm>
            <a:custGeom>
              <a:avLst/>
              <a:pathLst>
                <a:path w="18772" h="15716">
                  <a:moveTo>
                    <a:pt x="0" y="0"/>
                  </a:moveTo>
                  <a:lnTo>
                    <a:pt x="0" y="9167"/>
                  </a:lnTo>
                  <a:lnTo>
                    <a:pt x="0" y="15716"/>
                  </a:lnTo>
                  <a:lnTo>
                    <a:pt x="18772" y="15716"/>
                  </a:lnTo>
                  <a:lnTo>
                    <a:pt x="1877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6" name="pg1206"/>
            <p:cNvSpPr/>
            <p:nvPr/>
          </p:nvSpPr>
          <p:spPr>
            <a:xfrm>
              <a:off x="7625062" y="4155681"/>
              <a:ext cx="94297" cy="95170"/>
            </a:xfrm>
            <a:custGeom>
              <a:avLst/>
              <a:pathLst>
                <a:path w="94297" h="95170">
                  <a:moveTo>
                    <a:pt x="94297" y="0"/>
                  </a:moveTo>
                  <a:lnTo>
                    <a:pt x="94297" y="82073"/>
                  </a:lnTo>
                  <a:lnTo>
                    <a:pt x="94271" y="83265"/>
                  </a:lnTo>
                  <a:lnTo>
                    <a:pt x="94192" y="84396"/>
                  </a:lnTo>
                  <a:lnTo>
                    <a:pt x="94061" y="85465"/>
                  </a:lnTo>
                  <a:lnTo>
                    <a:pt x="93878" y="86474"/>
                  </a:lnTo>
                  <a:lnTo>
                    <a:pt x="93642" y="87421"/>
                  </a:lnTo>
                  <a:lnTo>
                    <a:pt x="93354" y="88307"/>
                  </a:lnTo>
                  <a:lnTo>
                    <a:pt x="93014" y="89132"/>
                  </a:lnTo>
                  <a:lnTo>
                    <a:pt x="92621" y="89896"/>
                  </a:lnTo>
                  <a:lnTo>
                    <a:pt x="92175" y="90599"/>
                  </a:lnTo>
                  <a:lnTo>
                    <a:pt x="91678" y="91241"/>
                  </a:lnTo>
                  <a:lnTo>
                    <a:pt x="91128" y="91822"/>
                  </a:lnTo>
                  <a:lnTo>
                    <a:pt x="90525" y="92341"/>
                  </a:lnTo>
                  <a:lnTo>
                    <a:pt x="89870" y="92800"/>
                  </a:lnTo>
                  <a:lnTo>
                    <a:pt x="89163" y="93197"/>
                  </a:lnTo>
                  <a:lnTo>
                    <a:pt x="88403" y="93533"/>
                  </a:lnTo>
                  <a:lnTo>
                    <a:pt x="87591" y="93808"/>
                  </a:lnTo>
                  <a:lnTo>
                    <a:pt x="86727" y="94022"/>
                  </a:lnTo>
                  <a:lnTo>
                    <a:pt x="85810" y="94175"/>
                  </a:lnTo>
                  <a:lnTo>
                    <a:pt x="84841" y="94266"/>
                  </a:lnTo>
                  <a:lnTo>
                    <a:pt x="83820" y="94297"/>
                  </a:lnTo>
                  <a:lnTo>
                    <a:pt x="82746" y="94288"/>
                  </a:lnTo>
                  <a:lnTo>
                    <a:pt x="81619" y="94262"/>
                  </a:lnTo>
                  <a:lnTo>
                    <a:pt x="80441" y="94218"/>
                  </a:lnTo>
                  <a:lnTo>
                    <a:pt x="79209" y="94157"/>
                  </a:lnTo>
                  <a:lnTo>
                    <a:pt x="77926" y="94079"/>
                  </a:lnTo>
                  <a:lnTo>
                    <a:pt x="76590" y="93983"/>
                  </a:lnTo>
                  <a:lnTo>
                    <a:pt x="75202" y="93869"/>
                  </a:lnTo>
                  <a:lnTo>
                    <a:pt x="73761" y="93738"/>
                  </a:lnTo>
                  <a:lnTo>
                    <a:pt x="72268" y="93590"/>
                  </a:lnTo>
                  <a:lnTo>
                    <a:pt x="70723" y="93424"/>
                  </a:lnTo>
                  <a:lnTo>
                    <a:pt x="68976" y="84693"/>
                  </a:lnTo>
                  <a:lnTo>
                    <a:pt x="70600" y="84859"/>
                  </a:lnTo>
                  <a:lnTo>
                    <a:pt x="72155" y="85007"/>
                  </a:lnTo>
                  <a:lnTo>
                    <a:pt x="73639" y="85138"/>
                  </a:lnTo>
                  <a:lnTo>
                    <a:pt x="75053" y="85251"/>
                  </a:lnTo>
                  <a:lnTo>
                    <a:pt x="76398" y="85347"/>
                  </a:lnTo>
                  <a:lnTo>
                    <a:pt x="77673" y="85426"/>
                  </a:lnTo>
                  <a:lnTo>
                    <a:pt x="78878" y="85487"/>
                  </a:lnTo>
                  <a:lnTo>
                    <a:pt x="80013" y="85531"/>
                  </a:lnTo>
                  <a:lnTo>
                    <a:pt x="81078" y="85557"/>
                  </a:lnTo>
                  <a:lnTo>
                    <a:pt x="82073" y="85566"/>
                  </a:lnTo>
                  <a:lnTo>
                    <a:pt x="82737" y="85505"/>
                  </a:lnTo>
                  <a:lnTo>
                    <a:pt x="83331" y="85321"/>
                  </a:lnTo>
                  <a:lnTo>
                    <a:pt x="83854" y="85016"/>
                  </a:lnTo>
                  <a:lnTo>
                    <a:pt x="84308" y="84588"/>
                  </a:lnTo>
                  <a:lnTo>
                    <a:pt x="84693" y="84038"/>
                  </a:lnTo>
                  <a:lnTo>
                    <a:pt x="85007" y="83365"/>
                  </a:lnTo>
                  <a:lnTo>
                    <a:pt x="85251" y="82571"/>
                  </a:lnTo>
                  <a:lnTo>
                    <a:pt x="85426" y="81654"/>
                  </a:lnTo>
                  <a:lnTo>
                    <a:pt x="85531" y="80615"/>
                  </a:lnTo>
                  <a:lnTo>
                    <a:pt x="85566" y="79454"/>
                  </a:lnTo>
                  <a:lnTo>
                    <a:pt x="85566" y="60682"/>
                  </a:lnTo>
                  <a:lnTo>
                    <a:pt x="57189" y="60682"/>
                  </a:lnTo>
                  <a:lnTo>
                    <a:pt x="57189" y="89931"/>
                  </a:lnTo>
                  <a:lnTo>
                    <a:pt x="48458" y="89931"/>
                  </a:lnTo>
                  <a:lnTo>
                    <a:pt x="48458" y="60682"/>
                  </a:lnTo>
                  <a:lnTo>
                    <a:pt x="19208" y="60682"/>
                  </a:lnTo>
                  <a:lnTo>
                    <a:pt x="18706" y="64327"/>
                  </a:lnTo>
                  <a:lnTo>
                    <a:pt x="18073" y="67929"/>
                  </a:lnTo>
                  <a:lnTo>
                    <a:pt x="17309" y="71487"/>
                  </a:lnTo>
                  <a:lnTo>
                    <a:pt x="16414" y="75001"/>
                  </a:lnTo>
                  <a:lnTo>
                    <a:pt x="15388" y="78472"/>
                  </a:lnTo>
                  <a:lnTo>
                    <a:pt x="14231" y="81899"/>
                  </a:lnTo>
                  <a:lnTo>
                    <a:pt x="12944" y="85282"/>
                  </a:lnTo>
                  <a:lnTo>
                    <a:pt x="11525" y="88622"/>
                  </a:lnTo>
                  <a:lnTo>
                    <a:pt x="9975" y="91918"/>
                  </a:lnTo>
                  <a:lnTo>
                    <a:pt x="8294" y="95170"/>
                  </a:lnTo>
                  <a:lnTo>
                    <a:pt x="0" y="89931"/>
                  </a:lnTo>
                  <a:lnTo>
                    <a:pt x="1270" y="87336"/>
                  </a:lnTo>
                  <a:lnTo>
                    <a:pt x="2462" y="84789"/>
                  </a:lnTo>
                  <a:lnTo>
                    <a:pt x="3575" y="82289"/>
                  </a:lnTo>
                  <a:lnTo>
                    <a:pt x="4610" y="79838"/>
                  </a:lnTo>
                  <a:lnTo>
                    <a:pt x="5566" y="77435"/>
                  </a:lnTo>
                  <a:lnTo>
                    <a:pt x="6443" y="75080"/>
                  </a:lnTo>
                  <a:lnTo>
                    <a:pt x="7242" y="72772"/>
                  </a:lnTo>
                  <a:lnTo>
                    <a:pt x="7962" y="70513"/>
                  </a:lnTo>
                  <a:lnTo>
                    <a:pt x="8604" y="68302"/>
                  </a:lnTo>
                  <a:lnTo>
                    <a:pt x="9167" y="66139"/>
                  </a:lnTo>
                  <a:lnTo>
                    <a:pt x="9665" y="63958"/>
                  </a:lnTo>
                  <a:lnTo>
                    <a:pt x="10110" y="61695"/>
                  </a:lnTo>
                  <a:lnTo>
                    <a:pt x="10503" y="59348"/>
                  </a:lnTo>
                  <a:lnTo>
                    <a:pt x="10844" y="56919"/>
                  </a:lnTo>
                  <a:lnTo>
                    <a:pt x="11132" y="54406"/>
                  </a:lnTo>
                  <a:lnTo>
                    <a:pt x="11368" y="51811"/>
                  </a:lnTo>
                  <a:lnTo>
                    <a:pt x="11551" y="49132"/>
                  </a:lnTo>
                  <a:lnTo>
                    <a:pt x="11682" y="46371"/>
                  </a:lnTo>
                  <a:lnTo>
                    <a:pt x="11760" y="43527"/>
                  </a:lnTo>
                  <a:lnTo>
                    <a:pt x="11787" y="40600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7" name="pg1207"/>
            <p:cNvSpPr/>
            <p:nvPr/>
          </p:nvSpPr>
          <p:spPr>
            <a:xfrm>
              <a:off x="7645580" y="4163976"/>
              <a:ext cx="27939" cy="17899"/>
            </a:xfrm>
            <a:custGeom>
              <a:avLst/>
              <a:pathLst>
                <a:path w="27939" h="17899">
                  <a:moveTo>
                    <a:pt x="0" y="17899"/>
                  </a:moveTo>
                  <a:lnTo>
                    <a:pt x="27939" y="17899"/>
                  </a:lnTo>
                  <a:lnTo>
                    <a:pt x="279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8" name="pg1208"/>
            <p:cNvSpPr/>
            <p:nvPr/>
          </p:nvSpPr>
          <p:spPr>
            <a:xfrm>
              <a:off x="7682251" y="4163976"/>
              <a:ext cx="28376" cy="17899"/>
            </a:xfrm>
            <a:custGeom>
              <a:avLst/>
              <a:pathLst>
                <a:path w="28376" h="17899">
                  <a:moveTo>
                    <a:pt x="0" y="0"/>
                  </a:moveTo>
                  <a:lnTo>
                    <a:pt x="0" y="17899"/>
                  </a:lnTo>
                  <a:lnTo>
                    <a:pt x="28376" y="17899"/>
                  </a:lnTo>
                  <a:lnTo>
                    <a:pt x="2837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9" name="pg1209"/>
            <p:cNvSpPr/>
            <p:nvPr/>
          </p:nvSpPr>
          <p:spPr>
            <a:xfrm>
              <a:off x="7645143" y="4190170"/>
              <a:ext cx="28376" cy="17899"/>
            </a:xfrm>
            <a:custGeom>
              <a:avLst/>
              <a:pathLst>
                <a:path w="28376" h="17899">
                  <a:moveTo>
                    <a:pt x="0" y="17899"/>
                  </a:moveTo>
                  <a:lnTo>
                    <a:pt x="28376" y="17899"/>
                  </a:lnTo>
                  <a:lnTo>
                    <a:pt x="28376" y="0"/>
                  </a:lnTo>
                  <a:lnTo>
                    <a:pt x="436" y="0"/>
                  </a:lnTo>
                  <a:lnTo>
                    <a:pt x="436" y="9167"/>
                  </a:lnTo>
                  <a:lnTo>
                    <a:pt x="432" y="10040"/>
                  </a:lnTo>
                  <a:lnTo>
                    <a:pt x="419" y="10914"/>
                  </a:lnTo>
                  <a:lnTo>
                    <a:pt x="397" y="11787"/>
                  </a:lnTo>
                  <a:lnTo>
                    <a:pt x="366" y="12660"/>
                  </a:lnTo>
                  <a:lnTo>
                    <a:pt x="327" y="13533"/>
                  </a:lnTo>
                  <a:lnTo>
                    <a:pt x="279" y="14406"/>
                  </a:lnTo>
                  <a:lnTo>
                    <a:pt x="222" y="15279"/>
                  </a:lnTo>
                  <a:lnTo>
                    <a:pt x="157" y="16152"/>
                  </a:lnTo>
                  <a:lnTo>
                    <a:pt x="82" y="170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0" name="pg1210"/>
            <p:cNvSpPr/>
            <p:nvPr/>
          </p:nvSpPr>
          <p:spPr>
            <a:xfrm>
              <a:off x="7682251" y="4190170"/>
              <a:ext cx="28376" cy="17899"/>
            </a:xfrm>
            <a:custGeom>
              <a:avLst/>
              <a:pathLst>
                <a:path w="28376" h="17899">
                  <a:moveTo>
                    <a:pt x="0" y="0"/>
                  </a:moveTo>
                  <a:lnTo>
                    <a:pt x="0" y="17899"/>
                  </a:lnTo>
                  <a:lnTo>
                    <a:pt x="28376" y="17899"/>
                  </a:lnTo>
                  <a:lnTo>
                    <a:pt x="2837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1" name="pg1211"/>
            <p:cNvSpPr/>
            <p:nvPr/>
          </p:nvSpPr>
          <p:spPr>
            <a:xfrm>
              <a:off x="7741187" y="4191916"/>
              <a:ext cx="92987" cy="8294"/>
            </a:xfrm>
            <a:custGeom>
              <a:avLst/>
              <a:pathLst>
                <a:path w="92987" h="8294">
                  <a:moveTo>
                    <a:pt x="0" y="0"/>
                  </a:moveTo>
                  <a:lnTo>
                    <a:pt x="92987" y="0"/>
                  </a:lnTo>
                  <a:lnTo>
                    <a:pt x="92987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2" name="pg1212"/>
            <p:cNvSpPr/>
            <p:nvPr/>
          </p:nvSpPr>
          <p:spPr>
            <a:xfrm>
              <a:off x="7847708" y="4150443"/>
              <a:ext cx="49768" cy="100409"/>
            </a:xfrm>
            <a:custGeom>
              <a:avLst/>
              <a:pathLst>
                <a:path w="49768" h="100409">
                  <a:moveTo>
                    <a:pt x="43219" y="0"/>
                  </a:moveTo>
                  <a:lnTo>
                    <a:pt x="49768" y="6985"/>
                  </a:lnTo>
                  <a:lnTo>
                    <a:pt x="46856" y="7748"/>
                  </a:lnTo>
                  <a:lnTo>
                    <a:pt x="43883" y="8469"/>
                  </a:lnTo>
                  <a:lnTo>
                    <a:pt x="40849" y="9145"/>
                  </a:lnTo>
                  <a:lnTo>
                    <a:pt x="37753" y="9779"/>
                  </a:lnTo>
                  <a:lnTo>
                    <a:pt x="34597" y="10368"/>
                  </a:lnTo>
                  <a:lnTo>
                    <a:pt x="31380" y="10914"/>
                  </a:lnTo>
                  <a:lnTo>
                    <a:pt x="28101" y="11416"/>
                  </a:lnTo>
                  <a:lnTo>
                    <a:pt x="24761" y="11874"/>
                  </a:lnTo>
                  <a:lnTo>
                    <a:pt x="21361" y="12289"/>
                  </a:lnTo>
                  <a:lnTo>
                    <a:pt x="17899" y="12660"/>
                  </a:lnTo>
                  <a:lnTo>
                    <a:pt x="17899" y="25757"/>
                  </a:lnTo>
                  <a:lnTo>
                    <a:pt x="44092" y="25757"/>
                  </a:lnTo>
                  <a:lnTo>
                    <a:pt x="44092" y="33615"/>
                  </a:lnTo>
                  <a:lnTo>
                    <a:pt x="17899" y="33615"/>
                  </a:lnTo>
                  <a:lnTo>
                    <a:pt x="17899" y="47585"/>
                  </a:lnTo>
                  <a:lnTo>
                    <a:pt x="44092" y="47585"/>
                  </a:lnTo>
                  <a:lnTo>
                    <a:pt x="44092" y="55443"/>
                  </a:lnTo>
                  <a:lnTo>
                    <a:pt x="17899" y="55443"/>
                  </a:lnTo>
                  <a:lnTo>
                    <a:pt x="17899" y="71596"/>
                  </a:lnTo>
                  <a:lnTo>
                    <a:pt x="21020" y="71150"/>
                  </a:lnTo>
                  <a:lnTo>
                    <a:pt x="24098" y="70688"/>
                  </a:lnTo>
                  <a:lnTo>
                    <a:pt x="27132" y="70207"/>
                  </a:lnTo>
                  <a:lnTo>
                    <a:pt x="30122" y="69710"/>
                  </a:lnTo>
                  <a:lnTo>
                    <a:pt x="33069" y="69195"/>
                  </a:lnTo>
                  <a:lnTo>
                    <a:pt x="35972" y="68662"/>
                  </a:lnTo>
                  <a:lnTo>
                    <a:pt x="38832" y="68112"/>
                  </a:lnTo>
                  <a:lnTo>
                    <a:pt x="41648" y="67544"/>
                  </a:lnTo>
                  <a:lnTo>
                    <a:pt x="44420" y="66959"/>
                  </a:lnTo>
                  <a:lnTo>
                    <a:pt x="47148" y="66357"/>
                  </a:lnTo>
                  <a:lnTo>
                    <a:pt x="48458" y="73779"/>
                  </a:lnTo>
                  <a:lnTo>
                    <a:pt x="45638" y="74556"/>
                  </a:lnTo>
                  <a:lnTo>
                    <a:pt x="42765" y="75315"/>
                  </a:lnTo>
                  <a:lnTo>
                    <a:pt x="39840" y="76057"/>
                  </a:lnTo>
                  <a:lnTo>
                    <a:pt x="36863" y="76782"/>
                  </a:lnTo>
                  <a:lnTo>
                    <a:pt x="33833" y="77489"/>
                  </a:lnTo>
                  <a:lnTo>
                    <a:pt x="30751" y="78179"/>
                  </a:lnTo>
                  <a:lnTo>
                    <a:pt x="27616" y="78851"/>
                  </a:lnTo>
                  <a:lnTo>
                    <a:pt x="24430" y="79506"/>
                  </a:lnTo>
                  <a:lnTo>
                    <a:pt x="21190" y="80144"/>
                  </a:lnTo>
                  <a:lnTo>
                    <a:pt x="17899" y="80764"/>
                  </a:lnTo>
                  <a:lnTo>
                    <a:pt x="17899" y="100409"/>
                  </a:lnTo>
                  <a:lnTo>
                    <a:pt x="9167" y="100409"/>
                  </a:lnTo>
                  <a:lnTo>
                    <a:pt x="9167" y="82510"/>
                  </a:lnTo>
                  <a:lnTo>
                    <a:pt x="3055" y="83383"/>
                  </a:lnTo>
                  <a:lnTo>
                    <a:pt x="0" y="74652"/>
                  </a:lnTo>
                  <a:lnTo>
                    <a:pt x="9167" y="73342"/>
                  </a:lnTo>
                  <a:lnTo>
                    <a:pt x="9167" y="6111"/>
                  </a:lnTo>
                  <a:lnTo>
                    <a:pt x="13123" y="5657"/>
                  </a:lnTo>
                  <a:lnTo>
                    <a:pt x="16956" y="5168"/>
                  </a:lnTo>
                  <a:lnTo>
                    <a:pt x="20666" y="4645"/>
                  </a:lnTo>
                  <a:lnTo>
                    <a:pt x="24255" y="4086"/>
                  </a:lnTo>
                  <a:lnTo>
                    <a:pt x="27721" y="3492"/>
                  </a:lnTo>
                  <a:lnTo>
                    <a:pt x="31065" y="2863"/>
                  </a:lnTo>
                  <a:lnTo>
                    <a:pt x="34287" y="2200"/>
                  </a:lnTo>
                  <a:lnTo>
                    <a:pt x="37387" y="1501"/>
                  </a:lnTo>
                  <a:lnTo>
                    <a:pt x="40364" y="7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3" name="pg1213"/>
            <p:cNvSpPr/>
            <p:nvPr/>
          </p:nvSpPr>
          <p:spPr>
            <a:xfrm>
              <a:off x="7899659" y="4153935"/>
              <a:ext cx="48458" cy="41473"/>
            </a:xfrm>
            <a:custGeom>
              <a:avLst/>
              <a:pathLst>
                <a:path w="48458" h="41473">
                  <a:moveTo>
                    <a:pt x="38854" y="0"/>
                  </a:moveTo>
                  <a:lnTo>
                    <a:pt x="38854" y="26193"/>
                  </a:lnTo>
                  <a:lnTo>
                    <a:pt x="38884" y="27106"/>
                  </a:lnTo>
                  <a:lnTo>
                    <a:pt x="38976" y="27922"/>
                  </a:lnTo>
                  <a:lnTo>
                    <a:pt x="39129" y="28642"/>
                  </a:lnTo>
                  <a:lnTo>
                    <a:pt x="39343" y="29267"/>
                  </a:lnTo>
                  <a:lnTo>
                    <a:pt x="39618" y="29795"/>
                  </a:lnTo>
                  <a:lnTo>
                    <a:pt x="39954" y="30227"/>
                  </a:lnTo>
                  <a:lnTo>
                    <a:pt x="40351" y="30563"/>
                  </a:lnTo>
                  <a:lnTo>
                    <a:pt x="40809" y="30803"/>
                  </a:lnTo>
                  <a:lnTo>
                    <a:pt x="41329" y="30947"/>
                  </a:lnTo>
                  <a:lnTo>
                    <a:pt x="41909" y="30995"/>
                  </a:lnTo>
                  <a:lnTo>
                    <a:pt x="48458" y="30995"/>
                  </a:lnTo>
                  <a:lnTo>
                    <a:pt x="48458" y="38417"/>
                  </a:lnTo>
                  <a:lnTo>
                    <a:pt x="39727" y="38417"/>
                  </a:lnTo>
                  <a:lnTo>
                    <a:pt x="38790" y="38395"/>
                  </a:lnTo>
                  <a:lnTo>
                    <a:pt x="37902" y="38330"/>
                  </a:lnTo>
                  <a:lnTo>
                    <a:pt x="37061" y="38221"/>
                  </a:lnTo>
                  <a:lnTo>
                    <a:pt x="36269" y="38068"/>
                  </a:lnTo>
                  <a:lnTo>
                    <a:pt x="35525" y="37871"/>
                  </a:lnTo>
                  <a:lnTo>
                    <a:pt x="34828" y="37631"/>
                  </a:lnTo>
                  <a:lnTo>
                    <a:pt x="34180" y="37347"/>
                  </a:lnTo>
                  <a:lnTo>
                    <a:pt x="33580" y="37020"/>
                  </a:lnTo>
                  <a:lnTo>
                    <a:pt x="33028" y="36649"/>
                  </a:lnTo>
                  <a:lnTo>
                    <a:pt x="32523" y="36234"/>
                  </a:lnTo>
                  <a:lnTo>
                    <a:pt x="32067" y="35771"/>
                  </a:lnTo>
                  <a:lnTo>
                    <a:pt x="31659" y="35256"/>
                  </a:lnTo>
                  <a:lnTo>
                    <a:pt x="31299" y="34689"/>
                  </a:lnTo>
                  <a:lnTo>
                    <a:pt x="30987" y="34069"/>
                  </a:lnTo>
                  <a:lnTo>
                    <a:pt x="30723" y="33397"/>
                  </a:lnTo>
                  <a:lnTo>
                    <a:pt x="30506" y="32672"/>
                  </a:lnTo>
                  <a:lnTo>
                    <a:pt x="30338" y="31895"/>
                  </a:lnTo>
                  <a:lnTo>
                    <a:pt x="30218" y="31065"/>
                  </a:lnTo>
                  <a:lnTo>
                    <a:pt x="30146" y="30183"/>
                  </a:lnTo>
                  <a:lnTo>
                    <a:pt x="30122" y="29249"/>
                  </a:lnTo>
                  <a:lnTo>
                    <a:pt x="30122" y="8294"/>
                  </a:lnTo>
                  <a:lnTo>
                    <a:pt x="16152" y="8294"/>
                  </a:lnTo>
                  <a:lnTo>
                    <a:pt x="16045" y="11424"/>
                  </a:lnTo>
                  <a:lnTo>
                    <a:pt x="15899" y="14354"/>
                  </a:lnTo>
                  <a:lnTo>
                    <a:pt x="15714" y="17082"/>
                  </a:lnTo>
                  <a:lnTo>
                    <a:pt x="15489" y="19610"/>
                  </a:lnTo>
                  <a:lnTo>
                    <a:pt x="15225" y="21937"/>
                  </a:lnTo>
                  <a:lnTo>
                    <a:pt x="14921" y="24063"/>
                  </a:lnTo>
                  <a:lnTo>
                    <a:pt x="14579" y="25988"/>
                  </a:lnTo>
                  <a:lnTo>
                    <a:pt x="14197" y="27712"/>
                  </a:lnTo>
                  <a:lnTo>
                    <a:pt x="13775" y="29236"/>
                  </a:lnTo>
                  <a:lnTo>
                    <a:pt x="13315" y="30559"/>
                  </a:lnTo>
                  <a:lnTo>
                    <a:pt x="12806" y="31768"/>
                  </a:lnTo>
                  <a:lnTo>
                    <a:pt x="12241" y="32951"/>
                  </a:lnTo>
                  <a:lnTo>
                    <a:pt x="11619" y="34108"/>
                  </a:lnTo>
                  <a:lnTo>
                    <a:pt x="10940" y="35239"/>
                  </a:lnTo>
                  <a:lnTo>
                    <a:pt x="10204" y="36343"/>
                  </a:lnTo>
                  <a:lnTo>
                    <a:pt x="9412" y="37422"/>
                  </a:lnTo>
                  <a:lnTo>
                    <a:pt x="8563" y="38474"/>
                  </a:lnTo>
                  <a:lnTo>
                    <a:pt x="7657" y="39500"/>
                  </a:lnTo>
                  <a:lnTo>
                    <a:pt x="6694" y="40499"/>
                  </a:lnTo>
                  <a:lnTo>
                    <a:pt x="5675" y="41473"/>
                  </a:lnTo>
                  <a:lnTo>
                    <a:pt x="0" y="34925"/>
                  </a:lnTo>
                  <a:lnTo>
                    <a:pt x="927" y="33953"/>
                  </a:lnTo>
                  <a:lnTo>
                    <a:pt x="1789" y="32960"/>
                  </a:lnTo>
                  <a:lnTo>
                    <a:pt x="2586" y="31945"/>
                  </a:lnTo>
                  <a:lnTo>
                    <a:pt x="3317" y="30908"/>
                  </a:lnTo>
                  <a:lnTo>
                    <a:pt x="3983" y="29849"/>
                  </a:lnTo>
                  <a:lnTo>
                    <a:pt x="4583" y="28769"/>
                  </a:lnTo>
                  <a:lnTo>
                    <a:pt x="5118" y="27667"/>
                  </a:lnTo>
                  <a:lnTo>
                    <a:pt x="5588" y="26543"/>
                  </a:lnTo>
                  <a:lnTo>
                    <a:pt x="5991" y="25397"/>
                  </a:lnTo>
                  <a:lnTo>
                    <a:pt x="6330" y="24229"/>
                  </a:lnTo>
                  <a:lnTo>
                    <a:pt x="6620" y="22926"/>
                  </a:lnTo>
                  <a:lnTo>
                    <a:pt x="6880" y="21374"/>
                  </a:lnTo>
                  <a:lnTo>
                    <a:pt x="7109" y="19573"/>
                  </a:lnTo>
                  <a:lnTo>
                    <a:pt x="7308" y="17523"/>
                  </a:lnTo>
                  <a:lnTo>
                    <a:pt x="7476" y="15225"/>
                  </a:lnTo>
                  <a:lnTo>
                    <a:pt x="7613" y="12677"/>
                  </a:lnTo>
                  <a:lnTo>
                    <a:pt x="7720" y="9881"/>
                  </a:lnTo>
                  <a:lnTo>
                    <a:pt x="7797" y="6836"/>
                  </a:lnTo>
                  <a:lnTo>
                    <a:pt x="7842" y="3542"/>
                  </a:lnTo>
                  <a:lnTo>
                    <a:pt x="785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4" name="pg1214"/>
            <p:cNvSpPr/>
            <p:nvPr/>
          </p:nvSpPr>
          <p:spPr>
            <a:xfrm>
              <a:off x="7897477" y="4197591"/>
              <a:ext cx="53260" cy="53697"/>
            </a:xfrm>
            <a:custGeom>
              <a:avLst/>
              <a:pathLst>
                <a:path w="53260" h="53697">
                  <a:moveTo>
                    <a:pt x="3492" y="0"/>
                  </a:moveTo>
                  <a:lnTo>
                    <a:pt x="46712" y="0"/>
                  </a:lnTo>
                  <a:lnTo>
                    <a:pt x="46349" y="4038"/>
                  </a:lnTo>
                  <a:lnTo>
                    <a:pt x="45786" y="7945"/>
                  </a:lnTo>
                  <a:lnTo>
                    <a:pt x="45022" y="11721"/>
                  </a:lnTo>
                  <a:lnTo>
                    <a:pt x="44057" y="15367"/>
                  </a:lnTo>
                  <a:lnTo>
                    <a:pt x="42892" y="18881"/>
                  </a:lnTo>
                  <a:lnTo>
                    <a:pt x="41525" y="22264"/>
                  </a:lnTo>
                  <a:lnTo>
                    <a:pt x="39958" y="25517"/>
                  </a:lnTo>
                  <a:lnTo>
                    <a:pt x="38190" y="28638"/>
                  </a:lnTo>
                  <a:lnTo>
                    <a:pt x="36221" y="31628"/>
                  </a:lnTo>
                  <a:lnTo>
                    <a:pt x="34051" y="34488"/>
                  </a:lnTo>
                  <a:lnTo>
                    <a:pt x="35265" y="35457"/>
                  </a:lnTo>
                  <a:lnTo>
                    <a:pt x="36636" y="36444"/>
                  </a:lnTo>
                  <a:lnTo>
                    <a:pt x="38164" y="37448"/>
                  </a:lnTo>
                  <a:lnTo>
                    <a:pt x="39849" y="38469"/>
                  </a:lnTo>
                  <a:lnTo>
                    <a:pt x="41691" y="39508"/>
                  </a:lnTo>
                  <a:lnTo>
                    <a:pt x="43691" y="40565"/>
                  </a:lnTo>
                  <a:lnTo>
                    <a:pt x="45847" y="41639"/>
                  </a:lnTo>
                  <a:lnTo>
                    <a:pt x="48161" y="42730"/>
                  </a:lnTo>
                  <a:lnTo>
                    <a:pt x="50632" y="43839"/>
                  </a:lnTo>
                  <a:lnTo>
                    <a:pt x="53260" y="44965"/>
                  </a:lnTo>
                  <a:lnTo>
                    <a:pt x="48458" y="53697"/>
                  </a:lnTo>
                  <a:lnTo>
                    <a:pt x="46362" y="52784"/>
                  </a:lnTo>
                  <a:lnTo>
                    <a:pt x="44267" y="51793"/>
                  </a:lnTo>
                  <a:lnTo>
                    <a:pt x="42171" y="50724"/>
                  </a:lnTo>
                  <a:lnTo>
                    <a:pt x="40076" y="49576"/>
                  </a:lnTo>
                  <a:lnTo>
                    <a:pt x="37980" y="48349"/>
                  </a:lnTo>
                  <a:lnTo>
                    <a:pt x="35885" y="47043"/>
                  </a:lnTo>
                  <a:lnTo>
                    <a:pt x="33789" y="45660"/>
                  </a:lnTo>
                  <a:lnTo>
                    <a:pt x="31694" y="44197"/>
                  </a:lnTo>
                  <a:lnTo>
                    <a:pt x="29598" y="42656"/>
                  </a:lnTo>
                  <a:lnTo>
                    <a:pt x="27503" y="41036"/>
                  </a:lnTo>
                  <a:lnTo>
                    <a:pt x="25621" y="42577"/>
                  </a:lnTo>
                  <a:lnTo>
                    <a:pt x="23644" y="44057"/>
                  </a:lnTo>
                  <a:lnTo>
                    <a:pt x="21570" y="45476"/>
                  </a:lnTo>
                  <a:lnTo>
                    <a:pt x="19400" y="46834"/>
                  </a:lnTo>
                  <a:lnTo>
                    <a:pt x="17135" y="48131"/>
                  </a:lnTo>
                  <a:lnTo>
                    <a:pt x="14773" y="49366"/>
                  </a:lnTo>
                  <a:lnTo>
                    <a:pt x="12315" y="50540"/>
                  </a:lnTo>
                  <a:lnTo>
                    <a:pt x="9761" y="51654"/>
                  </a:lnTo>
                  <a:lnTo>
                    <a:pt x="7111" y="52706"/>
                  </a:lnTo>
                  <a:lnTo>
                    <a:pt x="4365" y="53697"/>
                  </a:lnTo>
                  <a:lnTo>
                    <a:pt x="0" y="45402"/>
                  </a:lnTo>
                  <a:lnTo>
                    <a:pt x="2409" y="44586"/>
                  </a:lnTo>
                  <a:lnTo>
                    <a:pt x="4749" y="43708"/>
                  </a:lnTo>
                  <a:lnTo>
                    <a:pt x="7019" y="42770"/>
                  </a:lnTo>
                  <a:lnTo>
                    <a:pt x="9220" y="41770"/>
                  </a:lnTo>
                  <a:lnTo>
                    <a:pt x="11350" y="40709"/>
                  </a:lnTo>
                  <a:lnTo>
                    <a:pt x="13411" y="39587"/>
                  </a:lnTo>
                  <a:lnTo>
                    <a:pt x="15401" y="38404"/>
                  </a:lnTo>
                  <a:lnTo>
                    <a:pt x="17322" y="37160"/>
                  </a:lnTo>
                  <a:lnTo>
                    <a:pt x="19173" y="35854"/>
                  </a:lnTo>
                  <a:lnTo>
                    <a:pt x="20954" y="34488"/>
                  </a:lnTo>
                  <a:lnTo>
                    <a:pt x="19095" y="32257"/>
                  </a:lnTo>
                  <a:lnTo>
                    <a:pt x="17357" y="29930"/>
                  </a:lnTo>
                  <a:lnTo>
                    <a:pt x="15742" y="27507"/>
                  </a:lnTo>
                  <a:lnTo>
                    <a:pt x="14249" y="24988"/>
                  </a:lnTo>
                  <a:lnTo>
                    <a:pt x="12878" y="22373"/>
                  </a:lnTo>
                  <a:lnTo>
                    <a:pt x="11630" y="19662"/>
                  </a:lnTo>
                  <a:lnTo>
                    <a:pt x="10503" y="16855"/>
                  </a:lnTo>
                  <a:lnTo>
                    <a:pt x="9499" y="13952"/>
                  </a:lnTo>
                  <a:lnTo>
                    <a:pt x="8617" y="10953"/>
                  </a:lnTo>
                  <a:lnTo>
                    <a:pt x="7858" y="7858"/>
                  </a:lnTo>
                  <a:lnTo>
                    <a:pt x="3492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5" name="pg1215"/>
            <p:cNvSpPr/>
            <p:nvPr/>
          </p:nvSpPr>
          <p:spPr>
            <a:xfrm>
              <a:off x="7913629" y="4205449"/>
              <a:ext cx="20081" cy="20518"/>
            </a:xfrm>
            <a:custGeom>
              <a:avLst/>
              <a:pathLst>
                <a:path w="20081" h="20518">
                  <a:moveTo>
                    <a:pt x="0" y="0"/>
                  </a:moveTo>
                  <a:lnTo>
                    <a:pt x="820" y="2405"/>
                  </a:lnTo>
                  <a:lnTo>
                    <a:pt x="1711" y="4732"/>
                  </a:lnTo>
                  <a:lnTo>
                    <a:pt x="2671" y="6980"/>
                  </a:lnTo>
                  <a:lnTo>
                    <a:pt x="3702" y="9150"/>
                  </a:lnTo>
                  <a:lnTo>
                    <a:pt x="4802" y="11241"/>
                  </a:lnTo>
                  <a:lnTo>
                    <a:pt x="5972" y="13254"/>
                  </a:lnTo>
                  <a:lnTo>
                    <a:pt x="7212" y="15188"/>
                  </a:lnTo>
                  <a:lnTo>
                    <a:pt x="8521" y="17043"/>
                  </a:lnTo>
                  <a:lnTo>
                    <a:pt x="9901" y="18820"/>
                  </a:lnTo>
                  <a:lnTo>
                    <a:pt x="11350" y="20518"/>
                  </a:lnTo>
                  <a:lnTo>
                    <a:pt x="12616" y="18663"/>
                  </a:lnTo>
                  <a:lnTo>
                    <a:pt x="13795" y="16763"/>
                  </a:lnTo>
                  <a:lnTo>
                    <a:pt x="14886" y="14821"/>
                  </a:lnTo>
                  <a:lnTo>
                    <a:pt x="15890" y="12834"/>
                  </a:lnTo>
                  <a:lnTo>
                    <a:pt x="16807" y="10804"/>
                  </a:lnTo>
                  <a:lnTo>
                    <a:pt x="17637" y="8731"/>
                  </a:lnTo>
                  <a:lnTo>
                    <a:pt x="18379" y="6613"/>
                  </a:lnTo>
                  <a:lnTo>
                    <a:pt x="19034" y="4452"/>
                  </a:lnTo>
                  <a:lnTo>
                    <a:pt x="19601" y="2248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6" name="pg1216"/>
            <p:cNvSpPr/>
            <p:nvPr/>
          </p:nvSpPr>
          <p:spPr>
            <a:xfrm>
              <a:off x="8003561" y="4150443"/>
              <a:ext cx="57626" cy="99972"/>
            </a:xfrm>
            <a:custGeom>
              <a:avLst/>
              <a:pathLst>
                <a:path w="57626" h="99972">
                  <a:moveTo>
                    <a:pt x="0" y="22701"/>
                  </a:moveTo>
                  <a:lnTo>
                    <a:pt x="35798" y="22701"/>
                  </a:lnTo>
                  <a:lnTo>
                    <a:pt x="35798" y="0"/>
                  </a:lnTo>
                  <a:lnTo>
                    <a:pt x="44529" y="0"/>
                  </a:lnTo>
                  <a:lnTo>
                    <a:pt x="44529" y="22701"/>
                  </a:lnTo>
                  <a:lnTo>
                    <a:pt x="57626" y="22701"/>
                  </a:lnTo>
                  <a:lnTo>
                    <a:pt x="57626" y="30995"/>
                  </a:lnTo>
                  <a:lnTo>
                    <a:pt x="44529" y="30995"/>
                  </a:lnTo>
                  <a:lnTo>
                    <a:pt x="44529" y="88185"/>
                  </a:lnTo>
                  <a:lnTo>
                    <a:pt x="44505" y="89456"/>
                  </a:lnTo>
                  <a:lnTo>
                    <a:pt x="44433" y="90647"/>
                  </a:lnTo>
                  <a:lnTo>
                    <a:pt x="44313" y="91761"/>
                  </a:lnTo>
                  <a:lnTo>
                    <a:pt x="44145" y="92795"/>
                  </a:lnTo>
                  <a:lnTo>
                    <a:pt x="43929" y="93751"/>
                  </a:lnTo>
                  <a:lnTo>
                    <a:pt x="43664" y="94629"/>
                  </a:lnTo>
                  <a:lnTo>
                    <a:pt x="43352" y="95428"/>
                  </a:lnTo>
                  <a:lnTo>
                    <a:pt x="42992" y="96148"/>
                  </a:lnTo>
                  <a:lnTo>
                    <a:pt x="42584" y="96790"/>
                  </a:lnTo>
                  <a:lnTo>
                    <a:pt x="42128" y="97353"/>
                  </a:lnTo>
                  <a:lnTo>
                    <a:pt x="41610" y="97851"/>
                  </a:lnTo>
                  <a:lnTo>
                    <a:pt x="41019" y="98296"/>
                  </a:lnTo>
                  <a:lnTo>
                    <a:pt x="40353" y="98689"/>
                  </a:lnTo>
                  <a:lnTo>
                    <a:pt x="39613" y="99029"/>
                  </a:lnTo>
                  <a:lnTo>
                    <a:pt x="38799" y="99317"/>
                  </a:lnTo>
                  <a:lnTo>
                    <a:pt x="37911" y="99553"/>
                  </a:lnTo>
                  <a:lnTo>
                    <a:pt x="36948" y="99737"/>
                  </a:lnTo>
                  <a:lnTo>
                    <a:pt x="35911" y="99868"/>
                  </a:lnTo>
                  <a:lnTo>
                    <a:pt x="34800" y="99946"/>
                  </a:lnTo>
                  <a:lnTo>
                    <a:pt x="33615" y="99972"/>
                  </a:lnTo>
                  <a:lnTo>
                    <a:pt x="32222" y="99955"/>
                  </a:lnTo>
                  <a:lnTo>
                    <a:pt x="30838" y="99902"/>
                  </a:lnTo>
                  <a:lnTo>
                    <a:pt x="29463" y="99815"/>
                  </a:lnTo>
                  <a:lnTo>
                    <a:pt x="28097" y="99693"/>
                  </a:lnTo>
                  <a:lnTo>
                    <a:pt x="26739" y="99536"/>
                  </a:lnTo>
                  <a:lnTo>
                    <a:pt x="25390" y="99344"/>
                  </a:lnTo>
                  <a:lnTo>
                    <a:pt x="24050" y="99117"/>
                  </a:lnTo>
                  <a:lnTo>
                    <a:pt x="22718" y="98855"/>
                  </a:lnTo>
                  <a:lnTo>
                    <a:pt x="21395" y="98558"/>
                  </a:lnTo>
                  <a:lnTo>
                    <a:pt x="20081" y="98226"/>
                  </a:lnTo>
                  <a:lnTo>
                    <a:pt x="18335" y="89058"/>
                  </a:lnTo>
                  <a:lnTo>
                    <a:pt x="19732" y="89473"/>
                  </a:lnTo>
                  <a:lnTo>
                    <a:pt x="21129" y="89844"/>
                  </a:lnTo>
                  <a:lnTo>
                    <a:pt x="22526" y="90171"/>
                  </a:lnTo>
                  <a:lnTo>
                    <a:pt x="23923" y="90455"/>
                  </a:lnTo>
                  <a:lnTo>
                    <a:pt x="25320" y="90695"/>
                  </a:lnTo>
                  <a:lnTo>
                    <a:pt x="26717" y="90892"/>
                  </a:lnTo>
                  <a:lnTo>
                    <a:pt x="28114" y="91045"/>
                  </a:lnTo>
                  <a:lnTo>
                    <a:pt x="29511" y="91154"/>
                  </a:lnTo>
                  <a:lnTo>
                    <a:pt x="30908" y="91219"/>
                  </a:lnTo>
                  <a:lnTo>
                    <a:pt x="32305" y="91241"/>
                  </a:lnTo>
                  <a:lnTo>
                    <a:pt x="32646" y="91232"/>
                  </a:lnTo>
                  <a:lnTo>
                    <a:pt x="32969" y="91206"/>
                  </a:lnTo>
                  <a:lnTo>
                    <a:pt x="33274" y="91162"/>
                  </a:lnTo>
                  <a:lnTo>
                    <a:pt x="33562" y="91101"/>
                  </a:lnTo>
                  <a:lnTo>
                    <a:pt x="33833" y="91023"/>
                  </a:lnTo>
                  <a:lnTo>
                    <a:pt x="34086" y="90927"/>
                  </a:lnTo>
                  <a:lnTo>
                    <a:pt x="34322" y="90813"/>
                  </a:lnTo>
                  <a:lnTo>
                    <a:pt x="34540" y="90682"/>
                  </a:lnTo>
                  <a:lnTo>
                    <a:pt x="34741" y="90534"/>
                  </a:lnTo>
                  <a:lnTo>
                    <a:pt x="34925" y="90368"/>
                  </a:lnTo>
                  <a:lnTo>
                    <a:pt x="35090" y="90167"/>
                  </a:lnTo>
                  <a:lnTo>
                    <a:pt x="35239" y="89914"/>
                  </a:lnTo>
                  <a:lnTo>
                    <a:pt x="35370" y="89608"/>
                  </a:lnTo>
                  <a:lnTo>
                    <a:pt x="35483" y="89250"/>
                  </a:lnTo>
                  <a:lnTo>
                    <a:pt x="35579" y="88840"/>
                  </a:lnTo>
                  <a:lnTo>
                    <a:pt x="35658" y="88377"/>
                  </a:lnTo>
                  <a:lnTo>
                    <a:pt x="35719" y="87862"/>
                  </a:lnTo>
                  <a:lnTo>
                    <a:pt x="35763" y="87295"/>
                  </a:lnTo>
                  <a:lnTo>
                    <a:pt x="35789" y="86675"/>
                  </a:lnTo>
                  <a:lnTo>
                    <a:pt x="35798" y="86002"/>
                  </a:lnTo>
                  <a:lnTo>
                    <a:pt x="35798" y="30995"/>
                  </a:lnTo>
                  <a:lnTo>
                    <a:pt x="0" y="309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7" name="pg1217"/>
            <p:cNvSpPr/>
            <p:nvPr/>
          </p:nvSpPr>
          <p:spPr>
            <a:xfrm>
              <a:off x="8008363" y="4188860"/>
              <a:ext cx="21828" cy="33178"/>
            </a:xfrm>
            <a:custGeom>
              <a:avLst/>
              <a:pathLst>
                <a:path w="21828" h="33178">
                  <a:moveTo>
                    <a:pt x="7858" y="0"/>
                  </a:moveTo>
                  <a:lnTo>
                    <a:pt x="9490" y="2728"/>
                  </a:lnTo>
                  <a:lnTo>
                    <a:pt x="11071" y="5500"/>
                  </a:lnTo>
                  <a:lnTo>
                    <a:pt x="12599" y="8316"/>
                  </a:lnTo>
                  <a:lnTo>
                    <a:pt x="14074" y="11176"/>
                  </a:lnTo>
                  <a:lnTo>
                    <a:pt x="15497" y="14079"/>
                  </a:lnTo>
                  <a:lnTo>
                    <a:pt x="16868" y="17025"/>
                  </a:lnTo>
                  <a:lnTo>
                    <a:pt x="18187" y="20016"/>
                  </a:lnTo>
                  <a:lnTo>
                    <a:pt x="19453" y="23050"/>
                  </a:lnTo>
                  <a:lnTo>
                    <a:pt x="20666" y="26128"/>
                  </a:lnTo>
                  <a:lnTo>
                    <a:pt x="21828" y="29249"/>
                  </a:lnTo>
                  <a:lnTo>
                    <a:pt x="13096" y="33178"/>
                  </a:lnTo>
                  <a:lnTo>
                    <a:pt x="12022" y="29895"/>
                  </a:lnTo>
                  <a:lnTo>
                    <a:pt x="10896" y="26682"/>
                  </a:lnTo>
                  <a:lnTo>
                    <a:pt x="9717" y="23539"/>
                  </a:lnTo>
                  <a:lnTo>
                    <a:pt x="8486" y="20466"/>
                  </a:lnTo>
                  <a:lnTo>
                    <a:pt x="7203" y="17462"/>
                  </a:lnTo>
                  <a:lnTo>
                    <a:pt x="5867" y="14528"/>
                  </a:lnTo>
                  <a:lnTo>
                    <a:pt x="4479" y="11664"/>
                  </a:lnTo>
                  <a:lnTo>
                    <a:pt x="3038" y="8870"/>
                  </a:lnTo>
                  <a:lnTo>
                    <a:pt x="1545" y="6146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8" name="pg1218"/>
            <p:cNvSpPr/>
            <p:nvPr/>
          </p:nvSpPr>
          <p:spPr>
            <a:xfrm>
              <a:off x="7963834" y="4158737"/>
              <a:ext cx="35798" cy="80764"/>
            </a:xfrm>
            <a:custGeom>
              <a:avLst/>
              <a:pathLst>
                <a:path w="35798" h="80764">
                  <a:moveTo>
                    <a:pt x="35798" y="0"/>
                  </a:moveTo>
                  <a:lnTo>
                    <a:pt x="35798" y="77271"/>
                  </a:lnTo>
                  <a:lnTo>
                    <a:pt x="27503" y="77271"/>
                  </a:lnTo>
                  <a:lnTo>
                    <a:pt x="27503" y="71159"/>
                  </a:lnTo>
                  <a:lnTo>
                    <a:pt x="8294" y="71159"/>
                  </a:lnTo>
                  <a:lnTo>
                    <a:pt x="8294" y="80764"/>
                  </a:lnTo>
                  <a:lnTo>
                    <a:pt x="0" y="807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9" name="pg1219"/>
            <p:cNvSpPr/>
            <p:nvPr/>
          </p:nvSpPr>
          <p:spPr>
            <a:xfrm>
              <a:off x="7972129" y="4166595"/>
              <a:ext cx="19208" cy="23574"/>
            </a:xfrm>
            <a:custGeom>
              <a:avLst/>
              <a:pathLst>
                <a:path w="19208" h="23574">
                  <a:moveTo>
                    <a:pt x="0" y="23574"/>
                  </a:moveTo>
                  <a:lnTo>
                    <a:pt x="19208" y="23574"/>
                  </a:lnTo>
                  <a:lnTo>
                    <a:pt x="192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0" name="pg1220"/>
            <p:cNvSpPr/>
            <p:nvPr/>
          </p:nvSpPr>
          <p:spPr>
            <a:xfrm>
              <a:off x="7972129" y="4198028"/>
              <a:ext cx="19208" cy="24010"/>
            </a:xfrm>
            <a:custGeom>
              <a:avLst/>
              <a:pathLst>
                <a:path w="19208" h="24010">
                  <a:moveTo>
                    <a:pt x="0" y="24010"/>
                  </a:moveTo>
                  <a:lnTo>
                    <a:pt x="19208" y="24010"/>
                  </a:lnTo>
                  <a:lnTo>
                    <a:pt x="192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1" name="pg1221"/>
            <p:cNvSpPr/>
            <p:nvPr/>
          </p:nvSpPr>
          <p:spPr>
            <a:xfrm>
              <a:off x="8087818" y="4149133"/>
              <a:ext cx="17462" cy="20081"/>
            </a:xfrm>
            <a:custGeom>
              <a:avLst/>
              <a:pathLst>
                <a:path w="17462" h="20081">
                  <a:moveTo>
                    <a:pt x="7421" y="0"/>
                  </a:moveTo>
                  <a:lnTo>
                    <a:pt x="8622" y="1410"/>
                  </a:lnTo>
                  <a:lnTo>
                    <a:pt x="9779" y="2846"/>
                  </a:lnTo>
                  <a:lnTo>
                    <a:pt x="10892" y="4308"/>
                  </a:lnTo>
                  <a:lnTo>
                    <a:pt x="11961" y="5797"/>
                  </a:lnTo>
                  <a:lnTo>
                    <a:pt x="12987" y="7312"/>
                  </a:lnTo>
                  <a:lnTo>
                    <a:pt x="13970" y="8853"/>
                  </a:lnTo>
                  <a:lnTo>
                    <a:pt x="14908" y="10420"/>
                  </a:lnTo>
                  <a:lnTo>
                    <a:pt x="15803" y="12014"/>
                  </a:lnTo>
                  <a:lnTo>
                    <a:pt x="16654" y="13633"/>
                  </a:lnTo>
                  <a:lnTo>
                    <a:pt x="17462" y="15279"/>
                  </a:lnTo>
                  <a:lnTo>
                    <a:pt x="9604" y="20081"/>
                  </a:lnTo>
                  <a:lnTo>
                    <a:pt x="8879" y="18436"/>
                  </a:lnTo>
                  <a:lnTo>
                    <a:pt x="8102" y="16816"/>
                  </a:lnTo>
                  <a:lnTo>
                    <a:pt x="7273" y="15222"/>
                  </a:lnTo>
                  <a:lnTo>
                    <a:pt x="6391" y="13655"/>
                  </a:lnTo>
                  <a:lnTo>
                    <a:pt x="5457" y="12114"/>
                  </a:lnTo>
                  <a:lnTo>
                    <a:pt x="4470" y="10599"/>
                  </a:lnTo>
                  <a:lnTo>
                    <a:pt x="3431" y="9111"/>
                  </a:lnTo>
                  <a:lnTo>
                    <a:pt x="2339" y="7648"/>
                  </a:lnTo>
                  <a:lnTo>
                    <a:pt x="1196" y="6212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2" name="pg1222"/>
            <p:cNvSpPr/>
            <p:nvPr/>
          </p:nvSpPr>
          <p:spPr>
            <a:xfrm>
              <a:off x="8114012" y="4154372"/>
              <a:ext cx="53697" cy="96916"/>
            </a:xfrm>
            <a:custGeom>
              <a:avLst/>
              <a:pathLst>
                <a:path w="53697" h="96916">
                  <a:moveTo>
                    <a:pt x="0" y="0"/>
                  </a:moveTo>
                  <a:lnTo>
                    <a:pt x="53697" y="0"/>
                  </a:lnTo>
                  <a:lnTo>
                    <a:pt x="53697" y="84693"/>
                  </a:lnTo>
                  <a:lnTo>
                    <a:pt x="53670" y="85884"/>
                  </a:lnTo>
                  <a:lnTo>
                    <a:pt x="53592" y="87015"/>
                  </a:lnTo>
                  <a:lnTo>
                    <a:pt x="53461" y="88085"/>
                  </a:lnTo>
                  <a:lnTo>
                    <a:pt x="53278" y="89093"/>
                  </a:lnTo>
                  <a:lnTo>
                    <a:pt x="53042" y="90041"/>
                  </a:lnTo>
                  <a:lnTo>
                    <a:pt x="52754" y="90927"/>
                  </a:lnTo>
                  <a:lnTo>
                    <a:pt x="52413" y="91752"/>
                  </a:lnTo>
                  <a:lnTo>
                    <a:pt x="52020" y="92516"/>
                  </a:lnTo>
                  <a:lnTo>
                    <a:pt x="51575" y="93219"/>
                  </a:lnTo>
                  <a:lnTo>
                    <a:pt x="51077" y="93860"/>
                  </a:lnTo>
                  <a:lnTo>
                    <a:pt x="50532" y="94441"/>
                  </a:lnTo>
                  <a:lnTo>
                    <a:pt x="49942" y="94961"/>
                  </a:lnTo>
                  <a:lnTo>
                    <a:pt x="49309" y="95419"/>
                  </a:lnTo>
                  <a:lnTo>
                    <a:pt x="48633" y="95816"/>
                  </a:lnTo>
                  <a:lnTo>
                    <a:pt x="47912" y="96152"/>
                  </a:lnTo>
                  <a:lnTo>
                    <a:pt x="47148" y="96427"/>
                  </a:lnTo>
                  <a:lnTo>
                    <a:pt x="46341" y="96641"/>
                  </a:lnTo>
                  <a:lnTo>
                    <a:pt x="45489" y="96794"/>
                  </a:lnTo>
                  <a:lnTo>
                    <a:pt x="44594" y="96886"/>
                  </a:lnTo>
                  <a:lnTo>
                    <a:pt x="43656" y="96916"/>
                  </a:lnTo>
                  <a:lnTo>
                    <a:pt x="42944" y="96912"/>
                  </a:lnTo>
                  <a:lnTo>
                    <a:pt x="42206" y="96899"/>
                  </a:lnTo>
                  <a:lnTo>
                    <a:pt x="41442" y="96877"/>
                  </a:lnTo>
                  <a:lnTo>
                    <a:pt x="40652" y="96847"/>
                  </a:lnTo>
                  <a:lnTo>
                    <a:pt x="39836" y="96807"/>
                  </a:lnTo>
                  <a:lnTo>
                    <a:pt x="38993" y="96759"/>
                  </a:lnTo>
                  <a:lnTo>
                    <a:pt x="38125" y="96702"/>
                  </a:lnTo>
                  <a:lnTo>
                    <a:pt x="37230" y="96637"/>
                  </a:lnTo>
                  <a:lnTo>
                    <a:pt x="36308" y="96563"/>
                  </a:lnTo>
                  <a:lnTo>
                    <a:pt x="35361" y="96480"/>
                  </a:lnTo>
                  <a:lnTo>
                    <a:pt x="33178" y="87312"/>
                  </a:lnTo>
                  <a:lnTo>
                    <a:pt x="34209" y="87478"/>
                  </a:lnTo>
                  <a:lnTo>
                    <a:pt x="35204" y="87626"/>
                  </a:lnTo>
                  <a:lnTo>
                    <a:pt x="36164" y="87757"/>
                  </a:lnTo>
                  <a:lnTo>
                    <a:pt x="37090" y="87871"/>
                  </a:lnTo>
                  <a:lnTo>
                    <a:pt x="37980" y="87967"/>
                  </a:lnTo>
                  <a:lnTo>
                    <a:pt x="38836" y="88045"/>
                  </a:lnTo>
                  <a:lnTo>
                    <a:pt x="39657" y="88107"/>
                  </a:lnTo>
                  <a:lnTo>
                    <a:pt x="40443" y="88150"/>
                  </a:lnTo>
                  <a:lnTo>
                    <a:pt x="41194" y="88176"/>
                  </a:lnTo>
                  <a:lnTo>
                    <a:pt x="41909" y="88185"/>
                  </a:lnTo>
                  <a:lnTo>
                    <a:pt x="42490" y="88124"/>
                  </a:lnTo>
                  <a:lnTo>
                    <a:pt x="43010" y="87941"/>
                  </a:lnTo>
                  <a:lnTo>
                    <a:pt x="43468" y="87635"/>
                  </a:lnTo>
                  <a:lnTo>
                    <a:pt x="43865" y="87207"/>
                  </a:lnTo>
                  <a:lnTo>
                    <a:pt x="44201" y="86657"/>
                  </a:lnTo>
                  <a:lnTo>
                    <a:pt x="44476" y="85985"/>
                  </a:lnTo>
                  <a:lnTo>
                    <a:pt x="44690" y="85190"/>
                  </a:lnTo>
                  <a:lnTo>
                    <a:pt x="44843" y="84274"/>
                  </a:lnTo>
                  <a:lnTo>
                    <a:pt x="44935" y="83235"/>
                  </a:lnTo>
                  <a:lnTo>
                    <a:pt x="44965" y="82073"/>
                  </a:lnTo>
                  <a:lnTo>
                    <a:pt x="44965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3" name="pg1223"/>
            <p:cNvSpPr/>
            <p:nvPr/>
          </p:nvSpPr>
          <p:spPr>
            <a:xfrm>
              <a:off x="8078650" y="4170088"/>
              <a:ext cx="8731" cy="80764"/>
            </a:xfrm>
            <a:custGeom>
              <a:avLst/>
              <a:pathLst>
                <a:path w="8731" h="80764">
                  <a:moveTo>
                    <a:pt x="0" y="0"/>
                  </a:moveTo>
                  <a:lnTo>
                    <a:pt x="8731" y="0"/>
                  </a:lnTo>
                  <a:lnTo>
                    <a:pt x="8731" y="80764"/>
                  </a:lnTo>
                  <a:lnTo>
                    <a:pt x="0" y="807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4" name="pg1224"/>
            <p:cNvSpPr/>
            <p:nvPr/>
          </p:nvSpPr>
          <p:spPr>
            <a:xfrm>
              <a:off x="8103097" y="4179256"/>
              <a:ext cx="39727" cy="51950"/>
            </a:xfrm>
            <a:custGeom>
              <a:avLst/>
              <a:pathLst>
                <a:path w="39727" h="51950">
                  <a:moveTo>
                    <a:pt x="39727" y="0"/>
                  </a:moveTo>
                  <a:lnTo>
                    <a:pt x="39727" y="51950"/>
                  </a:lnTo>
                  <a:lnTo>
                    <a:pt x="0" y="51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5" name="pg1225"/>
            <p:cNvSpPr/>
            <p:nvPr/>
          </p:nvSpPr>
          <p:spPr>
            <a:xfrm>
              <a:off x="8111392" y="4187114"/>
              <a:ext cx="23137" cy="13969"/>
            </a:xfrm>
            <a:custGeom>
              <a:avLst/>
              <a:pathLst>
                <a:path w="23137" h="13969">
                  <a:moveTo>
                    <a:pt x="23137" y="13969"/>
                  </a:moveTo>
                  <a:lnTo>
                    <a:pt x="23137" y="0"/>
                  </a:lnTo>
                  <a:lnTo>
                    <a:pt x="0" y="0"/>
                  </a:lnTo>
                  <a:lnTo>
                    <a:pt x="0" y="139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6" name="pg1226"/>
            <p:cNvSpPr/>
            <p:nvPr/>
          </p:nvSpPr>
          <p:spPr>
            <a:xfrm>
              <a:off x="8111392" y="4209378"/>
              <a:ext cx="23137" cy="14406"/>
            </a:xfrm>
            <a:custGeom>
              <a:avLst/>
              <a:pathLst>
                <a:path w="23137" h="14406">
                  <a:moveTo>
                    <a:pt x="0" y="0"/>
                  </a:moveTo>
                  <a:lnTo>
                    <a:pt x="0" y="14406"/>
                  </a:lnTo>
                  <a:lnTo>
                    <a:pt x="23137" y="14406"/>
                  </a:lnTo>
                  <a:lnTo>
                    <a:pt x="2313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7" name="pg1227"/>
            <p:cNvSpPr/>
            <p:nvPr/>
          </p:nvSpPr>
          <p:spPr>
            <a:xfrm>
              <a:off x="8183862" y="4152189"/>
              <a:ext cx="34925" cy="82073"/>
            </a:xfrm>
            <a:custGeom>
              <a:avLst/>
              <a:pathLst>
                <a:path w="34925" h="82073">
                  <a:moveTo>
                    <a:pt x="1309" y="24010"/>
                  </a:moveTo>
                  <a:lnTo>
                    <a:pt x="13970" y="24010"/>
                  </a:lnTo>
                  <a:lnTo>
                    <a:pt x="13970" y="0"/>
                  </a:lnTo>
                  <a:lnTo>
                    <a:pt x="22264" y="0"/>
                  </a:lnTo>
                  <a:lnTo>
                    <a:pt x="22264" y="24010"/>
                  </a:lnTo>
                  <a:lnTo>
                    <a:pt x="34925" y="24010"/>
                  </a:lnTo>
                  <a:lnTo>
                    <a:pt x="34925" y="32305"/>
                  </a:lnTo>
                  <a:lnTo>
                    <a:pt x="22264" y="32305"/>
                  </a:lnTo>
                  <a:lnTo>
                    <a:pt x="22264" y="66794"/>
                  </a:lnTo>
                  <a:lnTo>
                    <a:pt x="33178" y="62428"/>
                  </a:lnTo>
                  <a:lnTo>
                    <a:pt x="34488" y="70286"/>
                  </a:lnTo>
                  <a:lnTo>
                    <a:pt x="31489" y="71661"/>
                  </a:lnTo>
                  <a:lnTo>
                    <a:pt x="28428" y="72993"/>
                  </a:lnTo>
                  <a:lnTo>
                    <a:pt x="25307" y="74281"/>
                  </a:lnTo>
                  <a:lnTo>
                    <a:pt x="22124" y="75525"/>
                  </a:lnTo>
                  <a:lnTo>
                    <a:pt x="18881" y="76725"/>
                  </a:lnTo>
                  <a:lnTo>
                    <a:pt x="15576" y="77882"/>
                  </a:lnTo>
                  <a:lnTo>
                    <a:pt x="12210" y="78995"/>
                  </a:lnTo>
                  <a:lnTo>
                    <a:pt x="8783" y="80065"/>
                  </a:lnTo>
                  <a:lnTo>
                    <a:pt x="5295" y="81091"/>
                  </a:lnTo>
                  <a:lnTo>
                    <a:pt x="1746" y="82073"/>
                  </a:lnTo>
                  <a:lnTo>
                    <a:pt x="0" y="73342"/>
                  </a:lnTo>
                  <a:lnTo>
                    <a:pt x="1475" y="72988"/>
                  </a:lnTo>
                  <a:lnTo>
                    <a:pt x="2933" y="72626"/>
                  </a:lnTo>
                  <a:lnTo>
                    <a:pt x="4374" y="72255"/>
                  </a:lnTo>
                  <a:lnTo>
                    <a:pt x="5797" y="71875"/>
                  </a:lnTo>
                  <a:lnTo>
                    <a:pt x="7203" y="71487"/>
                  </a:lnTo>
                  <a:lnTo>
                    <a:pt x="8591" y="71089"/>
                  </a:lnTo>
                  <a:lnTo>
                    <a:pt x="9962" y="70683"/>
                  </a:lnTo>
                  <a:lnTo>
                    <a:pt x="11315" y="70269"/>
                  </a:lnTo>
                  <a:lnTo>
                    <a:pt x="12651" y="69845"/>
                  </a:lnTo>
                  <a:lnTo>
                    <a:pt x="13970" y="69413"/>
                  </a:lnTo>
                  <a:lnTo>
                    <a:pt x="13970" y="32305"/>
                  </a:lnTo>
                  <a:lnTo>
                    <a:pt x="1309" y="3230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8" name="pg1228"/>
            <p:cNvSpPr/>
            <p:nvPr/>
          </p:nvSpPr>
          <p:spPr>
            <a:xfrm>
              <a:off x="8224898" y="4150006"/>
              <a:ext cx="54133" cy="18772"/>
            </a:xfrm>
            <a:custGeom>
              <a:avLst/>
              <a:pathLst>
                <a:path w="54133" h="18772">
                  <a:moveTo>
                    <a:pt x="0" y="10477"/>
                  </a:moveTo>
                  <a:lnTo>
                    <a:pt x="21828" y="10477"/>
                  </a:lnTo>
                  <a:lnTo>
                    <a:pt x="21561" y="9613"/>
                  </a:lnTo>
                  <a:lnTo>
                    <a:pt x="21286" y="8766"/>
                  </a:lnTo>
                  <a:lnTo>
                    <a:pt x="21003" y="7936"/>
                  </a:lnTo>
                  <a:lnTo>
                    <a:pt x="20710" y="7124"/>
                  </a:lnTo>
                  <a:lnTo>
                    <a:pt x="20409" y="6330"/>
                  </a:lnTo>
                  <a:lnTo>
                    <a:pt x="20099" y="5553"/>
                  </a:lnTo>
                  <a:lnTo>
                    <a:pt x="19780" y="4793"/>
                  </a:lnTo>
                  <a:lnTo>
                    <a:pt x="19453" y="4051"/>
                  </a:lnTo>
                  <a:lnTo>
                    <a:pt x="19117" y="3326"/>
                  </a:lnTo>
                  <a:lnTo>
                    <a:pt x="18772" y="2619"/>
                  </a:lnTo>
                  <a:lnTo>
                    <a:pt x="27066" y="0"/>
                  </a:lnTo>
                  <a:lnTo>
                    <a:pt x="27582" y="969"/>
                  </a:lnTo>
                  <a:lnTo>
                    <a:pt x="28079" y="1955"/>
                  </a:lnTo>
                  <a:lnTo>
                    <a:pt x="28559" y="2959"/>
                  </a:lnTo>
                  <a:lnTo>
                    <a:pt x="29022" y="3981"/>
                  </a:lnTo>
                  <a:lnTo>
                    <a:pt x="29467" y="5020"/>
                  </a:lnTo>
                  <a:lnTo>
                    <a:pt x="29895" y="6076"/>
                  </a:lnTo>
                  <a:lnTo>
                    <a:pt x="30306" y="7150"/>
                  </a:lnTo>
                  <a:lnTo>
                    <a:pt x="30699" y="8242"/>
                  </a:lnTo>
                  <a:lnTo>
                    <a:pt x="31074" y="9351"/>
                  </a:lnTo>
                  <a:lnTo>
                    <a:pt x="31432" y="10477"/>
                  </a:lnTo>
                  <a:lnTo>
                    <a:pt x="54133" y="10477"/>
                  </a:lnTo>
                  <a:lnTo>
                    <a:pt x="54133" y="18772"/>
                  </a:lnTo>
                  <a:lnTo>
                    <a:pt x="0" y="187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9" name="pg1229"/>
            <p:cNvSpPr/>
            <p:nvPr/>
          </p:nvSpPr>
          <p:spPr>
            <a:xfrm>
              <a:off x="8220969" y="4172271"/>
              <a:ext cx="63738" cy="28376"/>
            </a:xfrm>
            <a:custGeom>
              <a:avLst/>
              <a:pathLst>
                <a:path w="63738" h="28376">
                  <a:moveTo>
                    <a:pt x="44092" y="0"/>
                  </a:moveTo>
                  <a:lnTo>
                    <a:pt x="53260" y="2619"/>
                  </a:lnTo>
                  <a:lnTo>
                    <a:pt x="52557" y="4601"/>
                  </a:lnTo>
                  <a:lnTo>
                    <a:pt x="51846" y="6530"/>
                  </a:lnTo>
                  <a:lnTo>
                    <a:pt x="51125" y="8408"/>
                  </a:lnTo>
                  <a:lnTo>
                    <a:pt x="50396" y="10233"/>
                  </a:lnTo>
                  <a:lnTo>
                    <a:pt x="49658" y="12005"/>
                  </a:lnTo>
                  <a:lnTo>
                    <a:pt x="48912" y="13725"/>
                  </a:lnTo>
                  <a:lnTo>
                    <a:pt x="48157" y="15393"/>
                  </a:lnTo>
                  <a:lnTo>
                    <a:pt x="47393" y="17008"/>
                  </a:lnTo>
                  <a:lnTo>
                    <a:pt x="46620" y="18571"/>
                  </a:lnTo>
                  <a:lnTo>
                    <a:pt x="45839" y="20081"/>
                  </a:lnTo>
                  <a:lnTo>
                    <a:pt x="63738" y="20081"/>
                  </a:lnTo>
                  <a:lnTo>
                    <a:pt x="63738" y="28376"/>
                  </a:lnTo>
                  <a:lnTo>
                    <a:pt x="0" y="28376"/>
                  </a:lnTo>
                  <a:lnTo>
                    <a:pt x="0" y="20081"/>
                  </a:lnTo>
                  <a:lnTo>
                    <a:pt x="36671" y="20081"/>
                  </a:lnTo>
                  <a:lnTo>
                    <a:pt x="37531" y="18152"/>
                  </a:lnTo>
                  <a:lnTo>
                    <a:pt x="38365" y="16205"/>
                  </a:lnTo>
                  <a:lnTo>
                    <a:pt x="39172" y="14240"/>
                  </a:lnTo>
                  <a:lnTo>
                    <a:pt x="39954" y="12258"/>
                  </a:lnTo>
                  <a:lnTo>
                    <a:pt x="40709" y="10259"/>
                  </a:lnTo>
                  <a:lnTo>
                    <a:pt x="41438" y="8242"/>
                  </a:lnTo>
                  <a:lnTo>
                    <a:pt x="42141" y="6207"/>
                  </a:lnTo>
                  <a:lnTo>
                    <a:pt x="42818" y="4156"/>
                  </a:lnTo>
                  <a:lnTo>
                    <a:pt x="43468" y="20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0" name="pg1230"/>
            <p:cNvSpPr/>
            <p:nvPr/>
          </p:nvSpPr>
          <p:spPr>
            <a:xfrm>
              <a:off x="8229701" y="4172707"/>
              <a:ext cx="15279" cy="17462"/>
            </a:xfrm>
            <a:custGeom>
              <a:avLst/>
              <a:pathLst>
                <a:path w="15279" h="17462">
                  <a:moveTo>
                    <a:pt x="7858" y="0"/>
                  </a:moveTo>
                  <a:lnTo>
                    <a:pt x="8796" y="1327"/>
                  </a:lnTo>
                  <a:lnTo>
                    <a:pt x="9691" y="2689"/>
                  </a:lnTo>
                  <a:lnTo>
                    <a:pt x="10542" y="4086"/>
                  </a:lnTo>
                  <a:lnTo>
                    <a:pt x="11350" y="5518"/>
                  </a:lnTo>
                  <a:lnTo>
                    <a:pt x="12114" y="6985"/>
                  </a:lnTo>
                  <a:lnTo>
                    <a:pt x="12834" y="8486"/>
                  </a:lnTo>
                  <a:lnTo>
                    <a:pt x="13511" y="10023"/>
                  </a:lnTo>
                  <a:lnTo>
                    <a:pt x="14144" y="11595"/>
                  </a:lnTo>
                  <a:lnTo>
                    <a:pt x="14733" y="13201"/>
                  </a:lnTo>
                  <a:lnTo>
                    <a:pt x="15279" y="14843"/>
                  </a:lnTo>
                  <a:lnTo>
                    <a:pt x="6984" y="17462"/>
                  </a:lnTo>
                  <a:lnTo>
                    <a:pt x="6522" y="15821"/>
                  </a:lnTo>
                  <a:lnTo>
                    <a:pt x="6007" y="14214"/>
                  </a:lnTo>
                  <a:lnTo>
                    <a:pt x="5439" y="12642"/>
                  </a:lnTo>
                  <a:lnTo>
                    <a:pt x="4819" y="11106"/>
                  </a:lnTo>
                  <a:lnTo>
                    <a:pt x="4147" y="9604"/>
                  </a:lnTo>
                  <a:lnTo>
                    <a:pt x="3422" y="8137"/>
                  </a:lnTo>
                  <a:lnTo>
                    <a:pt x="2645" y="6705"/>
                  </a:lnTo>
                  <a:lnTo>
                    <a:pt x="1816" y="5308"/>
                  </a:lnTo>
                  <a:lnTo>
                    <a:pt x="934" y="3946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1" name="pg1231"/>
            <p:cNvSpPr/>
            <p:nvPr/>
          </p:nvSpPr>
          <p:spPr>
            <a:xfrm>
              <a:off x="8225772" y="4211125"/>
              <a:ext cx="51514" cy="39727"/>
            </a:xfrm>
            <a:custGeom>
              <a:avLst/>
              <a:pathLst>
                <a:path w="51514" h="39727">
                  <a:moveTo>
                    <a:pt x="51514" y="0"/>
                  </a:moveTo>
                  <a:lnTo>
                    <a:pt x="51514" y="39727"/>
                  </a:lnTo>
                  <a:lnTo>
                    <a:pt x="42783" y="39727"/>
                  </a:lnTo>
                  <a:lnTo>
                    <a:pt x="42783" y="35361"/>
                  </a:lnTo>
                  <a:lnTo>
                    <a:pt x="9167" y="35361"/>
                  </a:lnTo>
                  <a:lnTo>
                    <a:pt x="9167" y="39727"/>
                  </a:lnTo>
                  <a:lnTo>
                    <a:pt x="0" y="397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2" name="pg1232"/>
            <p:cNvSpPr/>
            <p:nvPr/>
          </p:nvSpPr>
          <p:spPr>
            <a:xfrm>
              <a:off x="8234939" y="4219419"/>
              <a:ext cx="33615" cy="18772"/>
            </a:xfrm>
            <a:custGeom>
              <a:avLst/>
              <a:pathLst>
                <a:path w="33615" h="18772">
                  <a:moveTo>
                    <a:pt x="0" y="18772"/>
                  </a:moveTo>
                  <a:lnTo>
                    <a:pt x="33615" y="18772"/>
                  </a:lnTo>
                  <a:lnTo>
                    <a:pt x="336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3" name="pg1233"/>
            <p:cNvSpPr/>
            <p:nvPr/>
          </p:nvSpPr>
          <p:spPr>
            <a:xfrm>
              <a:off x="8297368" y="4150443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4" name="pg1234"/>
            <p:cNvSpPr/>
            <p:nvPr/>
          </p:nvSpPr>
          <p:spPr>
            <a:xfrm>
              <a:off x="8297804" y="4174890"/>
              <a:ext cx="40600" cy="75961"/>
            </a:xfrm>
            <a:custGeom>
              <a:avLst/>
              <a:pathLst>
                <a:path w="40600" h="75961">
                  <a:moveTo>
                    <a:pt x="32305" y="0"/>
                  </a:moveTo>
                  <a:lnTo>
                    <a:pt x="40600" y="0"/>
                  </a:lnTo>
                  <a:lnTo>
                    <a:pt x="40600" y="75961"/>
                  </a:lnTo>
                  <a:lnTo>
                    <a:pt x="32305" y="75961"/>
                  </a:lnTo>
                  <a:lnTo>
                    <a:pt x="32305" y="55880"/>
                  </a:lnTo>
                  <a:lnTo>
                    <a:pt x="0" y="55880"/>
                  </a:lnTo>
                  <a:lnTo>
                    <a:pt x="0" y="48021"/>
                  </a:lnTo>
                  <a:lnTo>
                    <a:pt x="32305" y="48021"/>
                  </a:lnTo>
                  <a:lnTo>
                    <a:pt x="32305" y="36671"/>
                  </a:lnTo>
                  <a:lnTo>
                    <a:pt x="5238" y="36671"/>
                  </a:lnTo>
                  <a:lnTo>
                    <a:pt x="5238" y="28813"/>
                  </a:lnTo>
                  <a:lnTo>
                    <a:pt x="32305" y="28813"/>
                  </a:lnTo>
                  <a:lnTo>
                    <a:pt x="32305" y="17462"/>
                  </a:lnTo>
                  <a:lnTo>
                    <a:pt x="2619" y="17462"/>
                  </a:lnTo>
                  <a:lnTo>
                    <a:pt x="2619" y="9604"/>
                  </a:lnTo>
                  <a:lnTo>
                    <a:pt x="32305" y="96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5" name="pg1235"/>
            <p:cNvSpPr/>
            <p:nvPr/>
          </p:nvSpPr>
          <p:spPr>
            <a:xfrm>
              <a:off x="8353684" y="4174890"/>
              <a:ext cx="41909" cy="75961"/>
            </a:xfrm>
            <a:custGeom>
              <a:avLst/>
              <a:pathLst>
                <a:path w="41909" h="75961">
                  <a:moveTo>
                    <a:pt x="0" y="0"/>
                  </a:moveTo>
                  <a:lnTo>
                    <a:pt x="8294" y="0"/>
                  </a:lnTo>
                  <a:lnTo>
                    <a:pt x="8294" y="9604"/>
                  </a:lnTo>
                  <a:lnTo>
                    <a:pt x="39290" y="9604"/>
                  </a:lnTo>
                  <a:lnTo>
                    <a:pt x="39290" y="17462"/>
                  </a:lnTo>
                  <a:lnTo>
                    <a:pt x="8294" y="17462"/>
                  </a:lnTo>
                  <a:lnTo>
                    <a:pt x="8294" y="28813"/>
                  </a:lnTo>
                  <a:lnTo>
                    <a:pt x="36671" y="28813"/>
                  </a:lnTo>
                  <a:lnTo>
                    <a:pt x="36671" y="36671"/>
                  </a:lnTo>
                  <a:lnTo>
                    <a:pt x="8294" y="36671"/>
                  </a:lnTo>
                  <a:lnTo>
                    <a:pt x="8294" y="48021"/>
                  </a:lnTo>
                  <a:lnTo>
                    <a:pt x="41909" y="48021"/>
                  </a:lnTo>
                  <a:lnTo>
                    <a:pt x="41909" y="55880"/>
                  </a:lnTo>
                  <a:lnTo>
                    <a:pt x="8294" y="55880"/>
                  </a:lnTo>
                  <a:lnTo>
                    <a:pt x="8294" y="75961"/>
                  </a:lnTo>
                  <a:lnTo>
                    <a:pt x="0" y="759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6" name="pg1236"/>
            <p:cNvSpPr/>
            <p:nvPr/>
          </p:nvSpPr>
          <p:spPr>
            <a:xfrm>
              <a:off x="7287490" y="4270270"/>
              <a:ext cx="100409" cy="101282"/>
            </a:xfrm>
            <a:custGeom>
              <a:avLst/>
              <a:pathLst>
                <a:path w="100409" h="101282">
                  <a:moveTo>
                    <a:pt x="53697" y="0"/>
                  </a:moveTo>
                  <a:lnTo>
                    <a:pt x="54295" y="615"/>
                  </a:lnTo>
                  <a:lnTo>
                    <a:pt x="54867" y="1239"/>
                  </a:lnTo>
                  <a:lnTo>
                    <a:pt x="55412" y="1872"/>
                  </a:lnTo>
                  <a:lnTo>
                    <a:pt x="55932" y="2514"/>
                  </a:lnTo>
                  <a:lnTo>
                    <a:pt x="56425" y="3165"/>
                  </a:lnTo>
                  <a:lnTo>
                    <a:pt x="56892" y="3824"/>
                  </a:lnTo>
                  <a:lnTo>
                    <a:pt x="57333" y="4492"/>
                  </a:lnTo>
                  <a:lnTo>
                    <a:pt x="57748" y="5168"/>
                  </a:lnTo>
                  <a:lnTo>
                    <a:pt x="58137" y="5854"/>
                  </a:lnTo>
                  <a:lnTo>
                    <a:pt x="58499" y="6548"/>
                  </a:lnTo>
                  <a:lnTo>
                    <a:pt x="100409" y="6548"/>
                  </a:lnTo>
                  <a:lnTo>
                    <a:pt x="100409" y="14406"/>
                  </a:lnTo>
                  <a:lnTo>
                    <a:pt x="17462" y="14406"/>
                  </a:lnTo>
                  <a:lnTo>
                    <a:pt x="17462" y="49331"/>
                  </a:lnTo>
                  <a:lnTo>
                    <a:pt x="17366" y="55194"/>
                  </a:lnTo>
                  <a:lnTo>
                    <a:pt x="17078" y="60909"/>
                  </a:lnTo>
                  <a:lnTo>
                    <a:pt x="16598" y="66475"/>
                  </a:lnTo>
                  <a:lnTo>
                    <a:pt x="15925" y="71893"/>
                  </a:lnTo>
                  <a:lnTo>
                    <a:pt x="15061" y="77162"/>
                  </a:lnTo>
                  <a:lnTo>
                    <a:pt x="14004" y="82283"/>
                  </a:lnTo>
                  <a:lnTo>
                    <a:pt x="12756" y="87255"/>
                  </a:lnTo>
                  <a:lnTo>
                    <a:pt x="11315" y="92079"/>
                  </a:lnTo>
                  <a:lnTo>
                    <a:pt x="9682" y="96755"/>
                  </a:lnTo>
                  <a:lnTo>
                    <a:pt x="7858" y="101282"/>
                  </a:lnTo>
                  <a:lnTo>
                    <a:pt x="0" y="96480"/>
                  </a:lnTo>
                  <a:lnTo>
                    <a:pt x="1741" y="91822"/>
                  </a:lnTo>
                  <a:lnTo>
                    <a:pt x="3300" y="87102"/>
                  </a:lnTo>
                  <a:lnTo>
                    <a:pt x="4675" y="82322"/>
                  </a:lnTo>
                  <a:lnTo>
                    <a:pt x="5867" y="77481"/>
                  </a:lnTo>
                  <a:lnTo>
                    <a:pt x="6875" y="72578"/>
                  </a:lnTo>
                  <a:lnTo>
                    <a:pt x="7700" y="67614"/>
                  </a:lnTo>
                  <a:lnTo>
                    <a:pt x="8342" y="62589"/>
                  </a:lnTo>
                  <a:lnTo>
                    <a:pt x="8801" y="57504"/>
                  </a:lnTo>
                  <a:lnTo>
                    <a:pt x="9076" y="52356"/>
                  </a:lnTo>
                  <a:lnTo>
                    <a:pt x="9167" y="47148"/>
                  </a:lnTo>
                  <a:lnTo>
                    <a:pt x="9167" y="6548"/>
                  </a:lnTo>
                  <a:lnTo>
                    <a:pt x="48458" y="6548"/>
                  </a:lnTo>
                  <a:lnTo>
                    <a:pt x="48192" y="6116"/>
                  </a:lnTo>
                  <a:lnTo>
                    <a:pt x="47917" y="5692"/>
                  </a:lnTo>
                  <a:lnTo>
                    <a:pt x="47633" y="5278"/>
                  </a:lnTo>
                  <a:lnTo>
                    <a:pt x="47340" y="4872"/>
                  </a:lnTo>
                  <a:lnTo>
                    <a:pt x="47039" y="4474"/>
                  </a:lnTo>
                  <a:lnTo>
                    <a:pt x="46729" y="4086"/>
                  </a:lnTo>
                  <a:lnTo>
                    <a:pt x="46410" y="3706"/>
                  </a:lnTo>
                  <a:lnTo>
                    <a:pt x="46083" y="3335"/>
                  </a:lnTo>
                  <a:lnTo>
                    <a:pt x="45747" y="2972"/>
                  </a:lnTo>
                  <a:lnTo>
                    <a:pt x="45402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7" name="pg1237"/>
            <p:cNvSpPr/>
            <p:nvPr/>
          </p:nvSpPr>
          <p:spPr>
            <a:xfrm>
              <a:off x="7302333" y="4281184"/>
              <a:ext cx="87312" cy="90368"/>
            </a:xfrm>
            <a:custGeom>
              <a:avLst/>
              <a:pathLst>
                <a:path w="87312" h="90368">
                  <a:moveTo>
                    <a:pt x="10914" y="13096"/>
                  </a:moveTo>
                  <a:lnTo>
                    <a:pt x="38854" y="13096"/>
                  </a:lnTo>
                  <a:lnTo>
                    <a:pt x="38854" y="0"/>
                  </a:lnTo>
                  <a:lnTo>
                    <a:pt x="47585" y="0"/>
                  </a:lnTo>
                  <a:lnTo>
                    <a:pt x="47585" y="13096"/>
                  </a:lnTo>
                  <a:lnTo>
                    <a:pt x="78144" y="13096"/>
                  </a:lnTo>
                  <a:lnTo>
                    <a:pt x="78144" y="27939"/>
                  </a:lnTo>
                  <a:lnTo>
                    <a:pt x="87312" y="27939"/>
                  </a:lnTo>
                  <a:lnTo>
                    <a:pt x="87312" y="35798"/>
                  </a:lnTo>
                  <a:lnTo>
                    <a:pt x="78144" y="35798"/>
                  </a:lnTo>
                  <a:lnTo>
                    <a:pt x="78144" y="51077"/>
                  </a:lnTo>
                  <a:lnTo>
                    <a:pt x="47585" y="51077"/>
                  </a:lnTo>
                  <a:lnTo>
                    <a:pt x="47585" y="55006"/>
                  </a:lnTo>
                  <a:lnTo>
                    <a:pt x="48558" y="56133"/>
                  </a:lnTo>
                  <a:lnTo>
                    <a:pt x="49558" y="57242"/>
                  </a:lnTo>
                  <a:lnTo>
                    <a:pt x="50584" y="58333"/>
                  </a:lnTo>
                  <a:lnTo>
                    <a:pt x="51636" y="59407"/>
                  </a:lnTo>
                  <a:lnTo>
                    <a:pt x="52714" y="60463"/>
                  </a:lnTo>
                  <a:lnTo>
                    <a:pt x="53819" y="61502"/>
                  </a:lnTo>
                  <a:lnTo>
                    <a:pt x="54950" y="62524"/>
                  </a:lnTo>
                  <a:lnTo>
                    <a:pt x="56107" y="63528"/>
                  </a:lnTo>
                  <a:lnTo>
                    <a:pt x="57290" y="64515"/>
                  </a:lnTo>
                  <a:lnTo>
                    <a:pt x="58499" y="65484"/>
                  </a:lnTo>
                  <a:lnTo>
                    <a:pt x="60053" y="64497"/>
                  </a:lnTo>
                  <a:lnTo>
                    <a:pt x="61572" y="63458"/>
                  </a:lnTo>
                  <a:lnTo>
                    <a:pt x="63057" y="62367"/>
                  </a:lnTo>
                  <a:lnTo>
                    <a:pt x="64506" y="61223"/>
                  </a:lnTo>
                  <a:lnTo>
                    <a:pt x="65920" y="60027"/>
                  </a:lnTo>
                  <a:lnTo>
                    <a:pt x="67300" y="58778"/>
                  </a:lnTo>
                  <a:lnTo>
                    <a:pt x="68645" y="57477"/>
                  </a:lnTo>
                  <a:lnTo>
                    <a:pt x="69954" y="56124"/>
                  </a:lnTo>
                  <a:lnTo>
                    <a:pt x="71229" y="54718"/>
                  </a:lnTo>
                  <a:lnTo>
                    <a:pt x="72469" y="53260"/>
                  </a:lnTo>
                  <a:lnTo>
                    <a:pt x="79890" y="58935"/>
                  </a:lnTo>
                  <a:lnTo>
                    <a:pt x="78725" y="60228"/>
                  </a:lnTo>
                  <a:lnTo>
                    <a:pt x="77498" y="61485"/>
                  </a:lnTo>
                  <a:lnTo>
                    <a:pt x="76210" y="62707"/>
                  </a:lnTo>
                  <a:lnTo>
                    <a:pt x="74861" y="63895"/>
                  </a:lnTo>
                  <a:lnTo>
                    <a:pt x="73451" y="65047"/>
                  </a:lnTo>
                  <a:lnTo>
                    <a:pt x="71980" y="66165"/>
                  </a:lnTo>
                  <a:lnTo>
                    <a:pt x="70448" y="67248"/>
                  </a:lnTo>
                  <a:lnTo>
                    <a:pt x="68854" y="68295"/>
                  </a:lnTo>
                  <a:lnTo>
                    <a:pt x="67200" y="69308"/>
                  </a:lnTo>
                  <a:lnTo>
                    <a:pt x="65484" y="70286"/>
                  </a:lnTo>
                  <a:lnTo>
                    <a:pt x="67344" y="71399"/>
                  </a:lnTo>
                  <a:lnTo>
                    <a:pt x="69256" y="72469"/>
                  </a:lnTo>
                  <a:lnTo>
                    <a:pt x="71220" y="73495"/>
                  </a:lnTo>
                  <a:lnTo>
                    <a:pt x="73237" y="74477"/>
                  </a:lnTo>
                  <a:lnTo>
                    <a:pt x="75307" y="75416"/>
                  </a:lnTo>
                  <a:lnTo>
                    <a:pt x="77428" y="76311"/>
                  </a:lnTo>
                  <a:lnTo>
                    <a:pt x="79602" y="77162"/>
                  </a:lnTo>
                  <a:lnTo>
                    <a:pt x="81829" y="77970"/>
                  </a:lnTo>
                  <a:lnTo>
                    <a:pt x="84108" y="78734"/>
                  </a:lnTo>
                  <a:lnTo>
                    <a:pt x="86439" y="79454"/>
                  </a:lnTo>
                  <a:lnTo>
                    <a:pt x="82073" y="88185"/>
                  </a:lnTo>
                  <a:lnTo>
                    <a:pt x="77878" y="86544"/>
                  </a:lnTo>
                  <a:lnTo>
                    <a:pt x="73848" y="84762"/>
                  </a:lnTo>
                  <a:lnTo>
                    <a:pt x="69985" y="82842"/>
                  </a:lnTo>
                  <a:lnTo>
                    <a:pt x="66287" y="80781"/>
                  </a:lnTo>
                  <a:lnTo>
                    <a:pt x="62755" y="78581"/>
                  </a:lnTo>
                  <a:lnTo>
                    <a:pt x="59389" y="76241"/>
                  </a:lnTo>
                  <a:lnTo>
                    <a:pt x="56189" y="73761"/>
                  </a:lnTo>
                  <a:lnTo>
                    <a:pt x="53155" y="71142"/>
                  </a:lnTo>
                  <a:lnTo>
                    <a:pt x="50287" y="68383"/>
                  </a:lnTo>
                  <a:lnTo>
                    <a:pt x="47585" y="65484"/>
                  </a:lnTo>
                  <a:lnTo>
                    <a:pt x="47585" y="79454"/>
                  </a:lnTo>
                  <a:lnTo>
                    <a:pt x="47565" y="80639"/>
                  </a:lnTo>
                  <a:lnTo>
                    <a:pt x="47506" y="81750"/>
                  </a:lnTo>
                  <a:lnTo>
                    <a:pt x="47408" y="82787"/>
                  </a:lnTo>
                  <a:lnTo>
                    <a:pt x="47270" y="83750"/>
                  </a:lnTo>
                  <a:lnTo>
                    <a:pt x="47094" y="84638"/>
                  </a:lnTo>
                  <a:lnTo>
                    <a:pt x="46878" y="85452"/>
                  </a:lnTo>
                  <a:lnTo>
                    <a:pt x="46622" y="86192"/>
                  </a:lnTo>
                  <a:lnTo>
                    <a:pt x="46328" y="86858"/>
                  </a:lnTo>
                  <a:lnTo>
                    <a:pt x="45994" y="87450"/>
                  </a:lnTo>
                  <a:lnTo>
                    <a:pt x="45620" y="87967"/>
                  </a:lnTo>
                  <a:lnTo>
                    <a:pt x="45182" y="88423"/>
                  </a:lnTo>
                  <a:lnTo>
                    <a:pt x="44651" y="88831"/>
                  </a:lnTo>
                  <a:lnTo>
                    <a:pt x="44029" y="89191"/>
                  </a:lnTo>
                  <a:lnTo>
                    <a:pt x="43315" y="89504"/>
                  </a:lnTo>
                  <a:lnTo>
                    <a:pt x="42510" y="89768"/>
                  </a:lnTo>
                  <a:lnTo>
                    <a:pt x="41613" y="89984"/>
                  </a:lnTo>
                  <a:lnTo>
                    <a:pt x="40624" y="90152"/>
                  </a:lnTo>
                  <a:lnTo>
                    <a:pt x="39543" y="90272"/>
                  </a:lnTo>
                  <a:lnTo>
                    <a:pt x="38371" y="90344"/>
                  </a:lnTo>
                  <a:lnTo>
                    <a:pt x="37107" y="90368"/>
                  </a:lnTo>
                  <a:lnTo>
                    <a:pt x="35811" y="90359"/>
                  </a:lnTo>
                  <a:lnTo>
                    <a:pt x="34540" y="90333"/>
                  </a:lnTo>
                  <a:lnTo>
                    <a:pt x="33296" y="90289"/>
                  </a:lnTo>
                  <a:lnTo>
                    <a:pt x="32078" y="90228"/>
                  </a:lnTo>
                  <a:lnTo>
                    <a:pt x="30886" y="90150"/>
                  </a:lnTo>
                  <a:lnTo>
                    <a:pt x="29721" y="90054"/>
                  </a:lnTo>
                  <a:lnTo>
                    <a:pt x="28581" y="89940"/>
                  </a:lnTo>
                  <a:lnTo>
                    <a:pt x="27468" y="89809"/>
                  </a:lnTo>
                  <a:lnTo>
                    <a:pt x="26381" y="89661"/>
                  </a:lnTo>
                  <a:lnTo>
                    <a:pt x="25320" y="89495"/>
                  </a:lnTo>
                  <a:lnTo>
                    <a:pt x="23574" y="80764"/>
                  </a:lnTo>
                  <a:lnTo>
                    <a:pt x="24967" y="81012"/>
                  </a:lnTo>
                  <a:lnTo>
                    <a:pt x="26350" y="81235"/>
                  </a:lnTo>
                  <a:lnTo>
                    <a:pt x="27726" y="81432"/>
                  </a:lnTo>
                  <a:lnTo>
                    <a:pt x="29092" y="81602"/>
                  </a:lnTo>
                  <a:lnTo>
                    <a:pt x="30450" y="81746"/>
                  </a:lnTo>
                  <a:lnTo>
                    <a:pt x="31799" y="81864"/>
                  </a:lnTo>
                  <a:lnTo>
                    <a:pt x="33139" y="81955"/>
                  </a:lnTo>
                  <a:lnTo>
                    <a:pt x="34470" y="82021"/>
                  </a:lnTo>
                  <a:lnTo>
                    <a:pt x="35793" y="82060"/>
                  </a:lnTo>
                  <a:lnTo>
                    <a:pt x="37107" y="82073"/>
                  </a:lnTo>
                  <a:lnTo>
                    <a:pt x="37439" y="82034"/>
                  </a:lnTo>
                  <a:lnTo>
                    <a:pt x="37736" y="81916"/>
                  </a:lnTo>
                  <a:lnTo>
                    <a:pt x="37998" y="81720"/>
                  </a:lnTo>
                  <a:lnTo>
                    <a:pt x="38225" y="81445"/>
                  </a:lnTo>
                  <a:lnTo>
                    <a:pt x="38417" y="81091"/>
                  </a:lnTo>
                  <a:lnTo>
                    <a:pt x="38574" y="80659"/>
                  </a:lnTo>
                  <a:lnTo>
                    <a:pt x="38696" y="80148"/>
                  </a:lnTo>
                  <a:lnTo>
                    <a:pt x="38784" y="79559"/>
                  </a:lnTo>
                  <a:lnTo>
                    <a:pt x="38836" y="78891"/>
                  </a:lnTo>
                  <a:lnTo>
                    <a:pt x="38854" y="78144"/>
                  </a:lnTo>
                  <a:lnTo>
                    <a:pt x="38854" y="69850"/>
                  </a:lnTo>
                  <a:lnTo>
                    <a:pt x="35134" y="71722"/>
                  </a:lnTo>
                  <a:lnTo>
                    <a:pt x="31484" y="73499"/>
                  </a:lnTo>
                  <a:lnTo>
                    <a:pt x="27905" y="75180"/>
                  </a:lnTo>
                  <a:lnTo>
                    <a:pt x="24395" y="76765"/>
                  </a:lnTo>
                  <a:lnTo>
                    <a:pt x="20955" y="78253"/>
                  </a:lnTo>
                  <a:lnTo>
                    <a:pt x="17584" y="79646"/>
                  </a:lnTo>
                  <a:lnTo>
                    <a:pt x="14284" y="80943"/>
                  </a:lnTo>
                  <a:lnTo>
                    <a:pt x="11053" y="82143"/>
                  </a:lnTo>
                  <a:lnTo>
                    <a:pt x="7893" y="83248"/>
                  </a:lnTo>
                  <a:lnTo>
                    <a:pt x="4802" y="84256"/>
                  </a:lnTo>
                  <a:lnTo>
                    <a:pt x="873" y="76398"/>
                  </a:lnTo>
                  <a:lnTo>
                    <a:pt x="5417" y="74997"/>
                  </a:lnTo>
                  <a:lnTo>
                    <a:pt x="9796" y="73586"/>
                  </a:lnTo>
                  <a:lnTo>
                    <a:pt x="14009" y="72168"/>
                  </a:lnTo>
                  <a:lnTo>
                    <a:pt x="18056" y="70740"/>
                  </a:lnTo>
                  <a:lnTo>
                    <a:pt x="21937" y="69304"/>
                  </a:lnTo>
                  <a:lnTo>
                    <a:pt x="25652" y="67859"/>
                  </a:lnTo>
                  <a:lnTo>
                    <a:pt x="29201" y="66405"/>
                  </a:lnTo>
                  <a:lnTo>
                    <a:pt x="32585" y="64943"/>
                  </a:lnTo>
                  <a:lnTo>
                    <a:pt x="35802" y="63471"/>
                  </a:lnTo>
                  <a:lnTo>
                    <a:pt x="38854" y="61991"/>
                  </a:lnTo>
                  <a:lnTo>
                    <a:pt x="38854" y="51077"/>
                  </a:lnTo>
                  <a:lnTo>
                    <a:pt x="10914" y="51077"/>
                  </a:lnTo>
                  <a:lnTo>
                    <a:pt x="10914" y="43219"/>
                  </a:lnTo>
                  <a:lnTo>
                    <a:pt x="38854" y="43219"/>
                  </a:lnTo>
                  <a:lnTo>
                    <a:pt x="38854" y="35798"/>
                  </a:lnTo>
                  <a:lnTo>
                    <a:pt x="0" y="35798"/>
                  </a:lnTo>
                  <a:lnTo>
                    <a:pt x="0" y="27939"/>
                  </a:lnTo>
                  <a:lnTo>
                    <a:pt x="38854" y="27939"/>
                  </a:lnTo>
                  <a:lnTo>
                    <a:pt x="38854" y="20954"/>
                  </a:lnTo>
                  <a:lnTo>
                    <a:pt x="10914" y="209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8" name="pg1238"/>
            <p:cNvSpPr/>
            <p:nvPr/>
          </p:nvSpPr>
          <p:spPr>
            <a:xfrm>
              <a:off x="7349918" y="4302139"/>
              <a:ext cx="21828" cy="6985"/>
            </a:xfrm>
            <a:custGeom>
              <a:avLst/>
              <a:pathLst>
                <a:path w="21828" h="6985">
                  <a:moveTo>
                    <a:pt x="0" y="0"/>
                  </a:moveTo>
                  <a:lnTo>
                    <a:pt x="0" y="6985"/>
                  </a:lnTo>
                  <a:lnTo>
                    <a:pt x="21828" y="6985"/>
                  </a:lnTo>
                  <a:lnTo>
                    <a:pt x="2182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9" name="pg1239"/>
            <p:cNvSpPr/>
            <p:nvPr/>
          </p:nvSpPr>
          <p:spPr>
            <a:xfrm>
              <a:off x="7349918" y="4316982"/>
              <a:ext cx="21828" cy="7421"/>
            </a:xfrm>
            <a:custGeom>
              <a:avLst/>
              <a:pathLst>
                <a:path w="21828" h="7421">
                  <a:moveTo>
                    <a:pt x="0" y="0"/>
                  </a:moveTo>
                  <a:lnTo>
                    <a:pt x="0" y="7421"/>
                  </a:lnTo>
                  <a:lnTo>
                    <a:pt x="21828" y="7421"/>
                  </a:lnTo>
                  <a:lnTo>
                    <a:pt x="2182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0" name="pg1240"/>
            <p:cNvSpPr/>
            <p:nvPr/>
          </p:nvSpPr>
          <p:spPr>
            <a:xfrm>
              <a:off x="7313247" y="4334008"/>
              <a:ext cx="14843" cy="14406"/>
            </a:xfrm>
            <a:custGeom>
              <a:avLst/>
              <a:pathLst>
                <a:path w="14843" h="14406">
                  <a:moveTo>
                    <a:pt x="6111" y="0"/>
                  </a:moveTo>
                  <a:lnTo>
                    <a:pt x="6985" y="803"/>
                  </a:lnTo>
                  <a:lnTo>
                    <a:pt x="7858" y="1641"/>
                  </a:lnTo>
                  <a:lnTo>
                    <a:pt x="8731" y="2514"/>
                  </a:lnTo>
                  <a:lnTo>
                    <a:pt x="9604" y="3422"/>
                  </a:lnTo>
                  <a:lnTo>
                    <a:pt x="10477" y="4365"/>
                  </a:lnTo>
                  <a:lnTo>
                    <a:pt x="11350" y="5343"/>
                  </a:lnTo>
                  <a:lnTo>
                    <a:pt x="12223" y="6356"/>
                  </a:lnTo>
                  <a:lnTo>
                    <a:pt x="13096" y="7404"/>
                  </a:lnTo>
                  <a:lnTo>
                    <a:pt x="13970" y="8486"/>
                  </a:lnTo>
                  <a:lnTo>
                    <a:pt x="14843" y="9604"/>
                  </a:lnTo>
                  <a:lnTo>
                    <a:pt x="8731" y="14406"/>
                  </a:lnTo>
                  <a:lnTo>
                    <a:pt x="7936" y="13358"/>
                  </a:lnTo>
                  <a:lnTo>
                    <a:pt x="7124" y="12311"/>
                  </a:lnTo>
                  <a:lnTo>
                    <a:pt x="6295" y="11263"/>
                  </a:lnTo>
                  <a:lnTo>
                    <a:pt x="5448" y="10215"/>
                  </a:lnTo>
                  <a:lnTo>
                    <a:pt x="4583" y="9167"/>
                  </a:lnTo>
                  <a:lnTo>
                    <a:pt x="3702" y="8120"/>
                  </a:lnTo>
                  <a:lnTo>
                    <a:pt x="2802" y="7072"/>
                  </a:lnTo>
                  <a:lnTo>
                    <a:pt x="1885" y="6024"/>
                  </a:lnTo>
                  <a:lnTo>
                    <a:pt x="951" y="4976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1" name="pg1241"/>
            <p:cNvSpPr/>
            <p:nvPr/>
          </p:nvSpPr>
          <p:spPr>
            <a:xfrm>
              <a:off x="7399250" y="4272016"/>
              <a:ext cx="99099" cy="99099"/>
            </a:xfrm>
            <a:custGeom>
              <a:avLst/>
              <a:pathLst>
                <a:path w="99099" h="99099">
                  <a:moveTo>
                    <a:pt x="88622" y="0"/>
                  </a:moveTo>
                  <a:lnTo>
                    <a:pt x="92987" y="7858"/>
                  </a:lnTo>
                  <a:lnTo>
                    <a:pt x="86854" y="8709"/>
                  </a:lnTo>
                  <a:lnTo>
                    <a:pt x="80502" y="9517"/>
                  </a:lnTo>
                  <a:lnTo>
                    <a:pt x="73931" y="10281"/>
                  </a:lnTo>
                  <a:lnTo>
                    <a:pt x="67143" y="11001"/>
                  </a:lnTo>
                  <a:lnTo>
                    <a:pt x="60136" y="11678"/>
                  </a:lnTo>
                  <a:lnTo>
                    <a:pt x="52911" y="12311"/>
                  </a:lnTo>
                  <a:lnTo>
                    <a:pt x="45467" y="12900"/>
                  </a:lnTo>
                  <a:lnTo>
                    <a:pt x="37806" y="13446"/>
                  </a:lnTo>
                  <a:lnTo>
                    <a:pt x="29926" y="13948"/>
                  </a:lnTo>
                  <a:lnTo>
                    <a:pt x="21828" y="14406"/>
                  </a:lnTo>
                  <a:lnTo>
                    <a:pt x="21828" y="27939"/>
                  </a:lnTo>
                  <a:lnTo>
                    <a:pt x="99099" y="27939"/>
                  </a:lnTo>
                  <a:lnTo>
                    <a:pt x="99099" y="36234"/>
                  </a:lnTo>
                  <a:lnTo>
                    <a:pt x="21828" y="36234"/>
                  </a:lnTo>
                  <a:lnTo>
                    <a:pt x="21797" y="41831"/>
                  </a:lnTo>
                  <a:lnTo>
                    <a:pt x="21705" y="47096"/>
                  </a:lnTo>
                  <a:lnTo>
                    <a:pt x="21553" y="52029"/>
                  </a:lnTo>
                  <a:lnTo>
                    <a:pt x="21339" y="56630"/>
                  </a:lnTo>
                  <a:lnTo>
                    <a:pt x="21064" y="60900"/>
                  </a:lnTo>
                  <a:lnTo>
                    <a:pt x="20727" y="64838"/>
                  </a:lnTo>
                  <a:lnTo>
                    <a:pt x="20330" y="68444"/>
                  </a:lnTo>
                  <a:lnTo>
                    <a:pt x="19872" y="71718"/>
                  </a:lnTo>
                  <a:lnTo>
                    <a:pt x="19352" y="74660"/>
                  </a:lnTo>
                  <a:lnTo>
                    <a:pt x="18772" y="77271"/>
                  </a:lnTo>
                  <a:lnTo>
                    <a:pt x="18112" y="79690"/>
                  </a:lnTo>
                  <a:lnTo>
                    <a:pt x="17357" y="82056"/>
                  </a:lnTo>
                  <a:lnTo>
                    <a:pt x="16506" y="84370"/>
                  </a:lnTo>
                  <a:lnTo>
                    <a:pt x="15559" y="86631"/>
                  </a:lnTo>
                  <a:lnTo>
                    <a:pt x="14515" y="88840"/>
                  </a:lnTo>
                  <a:lnTo>
                    <a:pt x="13376" y="90997"/>
                  </a:lnTo>
                  <a:lnTo>
                    <a:pt x="12140" y="93101"/>
                  </a:lnTo>
                  <a:lnTo>
                    <a:pt x="10809" y="95153"/>
                  </a:lnTo>
                  <a:lnTo>
                    <a:pt x="9381" y="97152"/>
                  </a:lnTo>
                  <a:lnTo>
                    <a:pt x="7858" y="99099"/>
                  </a:lnTo>
                  <a:lnTo>
                    <a:pt x="0" y="92551"/>
                  </a:lnTo>
                  <a:lnTo>
                    <a:pt x="1355" y="90942"/>
                  </a:lnTo>
                  <a:lnTo>
                    <a:pt x="2628" y="89259"/>
                  </a:lnTo>
                  <a:lnTo>
                    <a:pt x="3817" y="87502"/>
                  </a:lnTo>
                  <a:lnTo>
                    <a:pt x="4924" y="85671"/>
                  </a:lnTo>
                  <a:lnTo>
                    <a:pt x="5948" y="83765"/>
                  </a:lnTo>
                  <a:lnTo>
                    <a:pt x="6888" y="81785"/>
                  </a:lnTo>
                  <a:lnTo>
                    <a:pt x="7746" y="79731"/>
                  </a:lnTo>
                  <a:lnTo>
                    <a:pt x="8521" y="77603"/>
                  </a:lnTo>
                  <a:lnTo>
                    <a:pt x="9213" y="75400"/>
                  </a:lnTo>
                  <a:lnTo>
                    <a:pt x="9822" y="73124"/>
                  </a:lnTo>
                  <a:lnTo>
                    <a:pt x="10361" y="70629"/>
                  </a:lnTo>
                  <a:lnTo>
                    <a:pt x="10844" y="67771"/>
                  </a:lnTo>
                  <a:lnTo>
                    <a:pt x="11269" y="64552"/>
                  </a:lnTo>
                  <a:lnTo>
                    <a:pt x="11638" y="60970"/>
                  </a:lnTo>
                  <a:lnTo>
                    <a:pt x="11950" y="57025"/>
                  </a:lnTo>
                  <a:lnTo>
                    <a:pt x="12206" y="52719"/>
                  </a:lnTo>
                  <a:lnTo>
                    <a:pt x="12404" y="48050"/>
                  </a:lnTo>
                  <a:lnTo>
                    <a:pt x="12546" y="43018"/>
                  </a:lnTo>
                  <a:lnTo>
                    <a:pt x="12631" y="37625"/>
                  </a:lnTo>
                  <a:lnTo>
                    <a:pt x="12660" y="31869"/>
                  </a:lnTo>
                  <a:lnTo>
                    <a:pt x="12660" y="6985"/>
                  </a:lnTo>
                  <a:lnTo>
                    <a:pt x="21828" y="6443"/>
                  </a:lnTo>
                  <a:lnTo>
                    <a:pt x="30646" y="5867"/>
                  </a:lnTo>
                  <a:lnTo>
                    <a:pt x="39116" y="5256"/>
                  </a:lnTo>
                  <a:lnTo>
                    <a:pt x="47236" y="4610"/>
                  </a:lnTo>
                  <a:lnTo>
                    <a:pt x="55006" y="3929"/>
                  </a:lnTo>
                  <a:lnTo>
                    <a:pt x="62428" y="3213"/>
                  </a:lnTo>
                  <a:lnTo>
                    <a:pt x="69500" y="2462"/>
                  </a:lnTo>
                  <a:lnTo>
                    <a:pt x="76223" y="1676"/>
                  </a:lnTo>
                  <a:lnTo>
                    <a:pt x="82597" y="8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2" name="pg1242"/>
            <p:cNvSpPr/>
            <p:nvPr/>
          </p:nvSpPr>
          <p:spPr>
            <a:xfrm>
              <a:off x="7429809" y="4323531"/>
              <a:ext cx="61118" cy="48021"/>
            </a:xfrm>
            <a:custGeom>
              <a:avLst/>
              <a:pathLst>
                <a:path w="61118" h="48021">
                  <a:moveTo>
                    <a:pt x="61118" y="0"/>
                  </a:moveTo>
                  <a:lnTo>
                    <a:pt x="61118" y="47585"/>
                  </a:lnTo>
                  <a:lnTo>
                    <a:pt x="52387" y="47585"/>
                  </a:lnTo>
                  <a:lnTo>
                    <a:pt x="52387" y="40163"/>
                  </a:lnTo>
                  <a:lnTo>
                    <a:pt x="8731" y="40163"/>
                  </a:lnTo>
                  <a:lnTo>
                    <a:pt x="8731" y="48021"/>
                  </a:lnTo>
                  <a:lnTo>
                    <a:pt x="0" y="48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3" name="pg1243"/>
            <p:cNvSpPr/>
            <p:nvPr/>
          </p:nvSpPr>
          <p:spPr>
            <a:xfrm>
              <a:off x="7438540" y="4331826"/>
              <a:ext cx="43656" cy="23574"/>
            </a:xfrm>
            <a:custGeom>
              <a:avLst/>
              <a:pathLst>
                <a:path w="43656" h="23574">
                  <a:moveTo>
                    <a:pt x="0" y="23574"/>
                  </a:moveTo>
                  <a:lnTo>
                    <a:pt x="43656" y="23574"/>
                  </a:lnTo>
                  <a:lnTo>
                    <a:pt x="436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4" name="pg1244"/>
            <p:cNvSpPr/>
            <p:nvPr/>
          </p:nvSpPr>
          <p:spPr>
            <a:xfrm>
              <a:off x="7511883" y="4275946"/>
              <a:ext cx="101282" cy="95607"/>
            </a:xfrm>
            <a:custGeom>
              <a:avLst/>
              <a:pathLst>
                <a:path w="101282" h="95607">
                  <a:moveTo>
                    <a:pt x="3929" y="0"/>
                  </a:moveTo>
                  <a:lnTo>
                    <a:pt x="97353" y="0"/>
                  </a:lnTo>
                  <a:lnTo>
                    <a:pt x="97353" y="8294"/>
                  </a:lnTo>
                  <a:lnTo>
                    <a:pt x="55006" y="8294"/>
                  </a:lnTo>
                  <a:lnTo>
                    <a:pt x="55006" y="19208"/>
                  </a:lnTo>
                  <a:lnTo>
                    <a:pt x="89931" y="19208"/>
                  </a:lnTo>
                  <a:lnTo>
                    <a:pt x="89931" y="60245"/>
                  </a:lnTo>
                  <a:lnTo>
                    <a:pt x="101282" y="60245"/>
                  </a:lnTo>
                  <a:lnTo>
                    <a:pt x="101282" y="68540"/>
                  </a:lnTo>
                  <a:lnTo>
                    <a:pt x="89931" y="68540"/>
                  </a:lnTo>
                  <a:lnTo>
                    <a:pt x="89931" y="85129"/>
                  </a:lnTo>
                  <a:lnTo>
                    <a:pt x="89896" y="86151"/>
                  </a:lnTo>
                  <a:lnTo>
                    <a:pt x="89792" y="87120"/>
                  </a:lnTo>
                  <a:lnTo>
                    <a:pt x="89617" y="88037"/>
                  </a:lnTo>
                  <a:lnTo>
                    <a:pt x="89373" y="88901"/>
                  </a:lnTo>
                  <a:lnTo>
                    <a:pt x="89058" y="89713"/>
                  </a:lnTo>
                  <a:lnTo>
                    <a:pt x="88674" y="90473"/>
                  </a:lnTo>
                  <a:lnTo>
                    <a:pt x="88220" y="91180"/>
                  </a:lnTo>
                  <a:lnTo>
                    <a:pt x="87696" y="91835"/>
                  </a:lnTo>
                  <a:lnTo>
                    <a:pt x="87102" y="92437"/>
                  </a:lnTo>
                  <a:lnTo>
                    <a:pt x="86439" y="92987"/>
                  </a:lnTo>
                  <a:lnTo>
                    <a:pt x="85710" y="93485"/>
                  </a:lnTo>
                  <a:lnTo>
                    <a:pt x="84920" y="93930"/>
                  </a:lnTo>
                  <a:lnTo>
                    <a:pt x="84068" y="94323"/>
                  </a:lnTo>
                  <a:lnTo>
                    <a:pt x="83156" y="94664"/>
                  </a:lnTo>
                  <a:lnTo>
                    <a:pt x="82182" y="94952"/>
                  </a:lnTo>
                  <a:lnTo>
                    <a:pt x="81148" y="95188"/>
                  </a:lnTo>
                  <a:lnTo>
                    <a:pt x="80052" y="95371"/>
                  </a:lnTo>
                  <a:lnTo>
                    <a:pt x="78895" y="95502"/>
                  </a:lnTo>
                  <a:lnTo>
                    <a:pt x="77677" y="95580"/>
                  </a:lnTo>
                  <a:lnTo>
                    <a:pt x="76398" y="95607"/>
                  </a:lnTo>
                  <a:lnTo>
                    <a:pt x="75158" y="95589"/>
                  </a:lnTo>
                  <a:lnTo>
                    <a:pt x="73883" y="95537"/>
                  </a:lnTo>
                  <a:lnTo>
                    <a:pt x="72574" y="95450"/>
                  </a:lnTo>
                  <a:lnTo>
                    <a:pt x="71229" y="95327"/>
                  </a:lnTo>
                  <a:lnTo>
                    <a:pt x="69850" y="95170"/>
                  </a:lnTo>
                  <a:lnTo>
                    <a:pt x="68435" y="94978"/>
                  </a:lnTo>
                  <a:lnTo>
                    <a:pt x="66986" y="94751"/>
                  </a:lnTo>
                  <a:lnTo>
                    <a:pt x="65501" y="94489"/>
                  </a:lnTo>
                  <a:lnTo>
                    <a:pt x="63982" y="94192"/>
                  </a:lnTo>
                  <a:lnTo>
                    <a:pt x="62428" y="93860"/>
                  </a:lnTo>
                  <a:lnTo>
                    <a:pt x="60245" y="85566"/>
                  </a:lnTo>
                  <a:lnTo>
                    <a:pt x="62288" y="85898"/>
                  </a:lnTo>
                  <a:lnTo>
                    <a:pt x="64227" y="86194"/>
                  </a:lnTo>
                  <a:lnTo>
                    <a:pt x="66060" y="86456"/>
                  </a:lnTo>
                  <a:lnTo>
                    <a:pt x="67789" y="86683"/>
                  </a:lnTo>
                  <a:lnTo>
                    <a:pt x="69413" y="86875"/>
                  </a:lnTo>
                  <a:lnTo>
                    <a:pt x="70932" y="87033"/>
                  </a:lnTo>
                  <a:lnTo>
                    <a:pt x="72347" y="87155"/>
                  </a:lnTo>
                  <a:lnTo>
                    <a:pt x="73656" y="87242"/>
                  </a:lnTo>
                  <a:lnTo>
                    <a:pt x="74861" y="87295"/>
                  </a:lnTo>
                  <a:lnTo>
                    <a:pt x="75961" y="87312"/>
                  </a:lnTo>
                  <a:lnTo>
                    <a:pt x="76957" y="87268"/>
                  </a:lnTo>
                  <a:lnTo>
                    <a:pt x="77847" y="87137"/>
                  </a:lnTo>
                  <a:lnTo>
                    <a:pt x="78633" y="86919"/>
                  </a:lnTo>
                  <a:lnTo>
                    <a:pt x="79314" y="86614"/>
                  </a:lnTo>
                  <a:lnTo>
                    <a:pt x="79890" y="86221"/>
                  </a:lnTo>
                  <a:lnTo>
                    <a:pt x="80362" y="85740"/>
                  </a:lnTo>
                  <a:lnTo>
                    <a:pt x="80729" y="85173"/>
                  </a:lnTo>
                  <a:lnTo>
                    <a:pt x="80991" y="84518"/>
                  </a:lnTo>
                  <a:lnTo>
                    <a:pt x="81148" y="83776"/>
                  </a:lnTo>
                  <a:lnTo>
                    <a:pt x="81200" y="82946"/>
                  </a:lnTo>
                  <a:lnTo>
                    <a:pt x="81200" y="68540"/>
                  </a:lnTo>
                  <a:lnTo>
                    <a:pt x="19645" y="68540"/>
                  </a:lnTo>
                  <a:lnTo>
                    <a:pt x="19645" y="95607"/>
                  </a:lnTo>
                  <a:lnTo>
                    <a:pt x="10914" y="95607"/>
                  </a:lnTo>
                  <a:lnTo>
                    <a:pt x="10914" y="68540"/>
                  </a:lnTo>
                  <a:lnTo>
                    <a:pt x="0" y="68540"/>
                  </a:lnTo>
                  <a:lnTo>
                    <a:pt x="0" y="60245"/>
                  </a:lnTo>
                  <a:lnTo>
                    <a:pt x="10914" y="60245"/>
                  </a:lnTo>
                  <a:lnTo>
                    <a:pt x="10914" y="19208"/>
                  </a:lnTo>
                  <a:lnTo>
                    <a:pt x="45839" y="19208"/>
                  </a:lnTo>
                  <a:lnTo>
                    <a:pt x="45839" y="8294"/>
                  </a:lnTo>
                  <a:lnTo>
                    <a:pt x="3929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5" name="pg1245"/>
            <p:cNvSpPr/>
            <p:nvPr/>
          </p:nvSpPr>
          <p:spPr>
            <a:xfrm>
              <a:off x="7531528" y="4303449"/>
              <a:ext cx="26193" cy="12660"/>
            </a:xfrm>
            <a:custGeom>
              <a:avLst/>
              <a:pathLst>
                <a:path w="26193" h="12660">
                  <a:moveTo>
                    <a:pt x="0" y="12660"/>
                  </a:moveTo>
                  <a:lnTo>
                    <a:pt x="26193" y="12660"/>
                  </a:lnTo>
                  <a:lnTo>
                    <a:pt x="2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6" name="pg1246"/>
            <p:cNvSpPr/>
            <p:nvPr/>
          </p:nvSpPr>
          <p:spPr>
            <a:xfrm>
              <a:off x="7566890" y="4303449"/>
              <a:ext cx="26193" cy="12660"/>
            </a:xfrm>
            <a:custGeom>
              <a:avLst/>
              <a:pathLst>
                <a:path w="26193" h="12660">
                  <a:moveTo>
                    <a:pt x="0" y="0"/>
                  </a:moveTo>
                  <a:lnTo>
                    <a:pt x="0" y="12660"/>
                  </a:lnTo>
                  <a:lnTo>
                    <a:pt x="26193" y="12660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7" name="pg1247"/>
            <p:cNvSpPr/>
            <p:nvPr/>
          </p:nvSpPr>
          <p:spPr>
            <a:xfrm>
              <a:off x="7531528" y="4323967"/>
              <a:ext cx="26193" cy="12223"/>
            </a:xfrm>
            <a:custGeom>
              <a:avLst/>
              <a:pathLst>
                <a:path w="26193" h="12223">
                  <a:moveTo>
                    <a:pt x="0" y="12223"/>
                  </a:moveTo>
                  <a:lnTo>
                    <a:pt x="26193" y="12223"/>
                  </a:lnTo>
                  <a:lnTo>
                    <a:pt x="2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8" name="pg1248"/>
            <p:cNvSpPr/>
            <p:nvPr/>
          </p:nvSpPr>
          <p:spPr>
            <a:xfrm>
              <a:off x="7566890" y="4323967"/>
              <a:ext cx="26193" cy="12223"/>
            </a:xfrm>
            <a:custGeom>
              <a:avLst/>
              <a:pathLst>
                <a:path w="26193" h="12223">
                  <a:moveTo>
                    <a:pt x="0" y="12223"/>
                  </a:moveTo>
                  <a:lnTo>
                    <a:pt x="26193" y="12223"/>
                  </a:lnTo>
                  <a:lnTo>
                    <a:pt x="2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9" name="pg1249"/>
            <p:cNvSpPr/>
            <p:nvPr/>
          </p:nvSpPr>
          <p:spPr>
            <a:xfrm>
              <a:off x="7622770" y="4271143"/>
              <a:ext cx="30559" cy="100409"/>
            </a:xfrm>
            <a:custGeom>
              <a:avLst/>
              <a:pathLst>
                <a:path w="30559" h="100409">
                  <a:moveTo>
                    <a:pt x="21828" y="0"/>
                  </a:moveTo>
                  <a:lnTo>
                    <a:pt x="30559" y="2619"/>
                  </a:lnTo>
                  <a:lnTo>
                    <a:pt x="29760" y="5059"/>
                  </a:lnTo>
                  <a:lnTo>
                    <a:pt x="28935" y="7491"/>
                  </a:lnTo>
                  <a:lnTo>
                    <a:pt x="28084" y="9914"/>
                  </a:lnTo>
                  <a:lnTo>
                    <a:pt x="27206" y="12328"/>
                  </a:lnTo>
                  <a:lnTo>
                    <a:pt x="26302" y="14733"/>
                  </a:lnTo>
                  <a:lnTo>
                    <a:pt x="25373" y="17130"/>
                  </a:lnTo>
                  <a:lnTo>
                    <a:pt x="24416" y="19518"/>
                  </a:lnTo>
                  <a:lnTo>
                    <a:pt x="23434" y="21897"/>
                  </a:lnTo>
                  <a:lnTo>
                    <a:pt x="22426" y="24268"/>
                  </a:lnTo>
                  <a:lnTo>
                    <a:pt x="21391" y="26630"/>
                  </a:lnTo>
                  <a:lnTo>
                    <a:pt x="21391" y="100409"/>
                  </a:lnTo>
                  <a:lnTo>
                    <a:pt x="12660" y="100409"/>
                  </a:lnTo>
                  <a:lnTo>
                    <a:pt x="12660" y="43219"/>
                  </a:lnTo>
                  <a:lnTo>
                    <a:pt x="11870" y="44433"/>
                  </a:lnTo>
                  <a:lnTo>
                    <a:pt x="11071" y="45629"/>
                  </a:lnTo>
                  <a:lnTo>
                    <a:pt x="10263" y="46808"/>
                  </a:lnTo>
                  <a:lnTo>
                    <a:pt x="9447" y="47969"/>
                  </a:lnTo>
                  <a:lnTo>
                    <a:pt x="8622" y="49113"/>
                  </a:lnTo>
                  <a:lnTo>
                    <a:pt x="7788" y="50239"/>
                  </a:lnTo>
                  <a:lnTo>
                    <a:pt x="6945" y="51348"/>
                  </a:lnTo>
                  <a:lnTo>
                    <a:pt x="6094" y="52439"/>
                  </a:lnTo>
                  <a:lnTo>
                    <a:pt x="5234" y="53513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2890" y="41451"/>
                  </a:lnTo>
                  <a:lnTo>
                    <a:pt x="5622" y="37020"/>
                  </a:lnTo>
                  <a:lnTo>
                    <a:pt x="8198" y="32545"/>
                  </a:lnTo>
                  <a:lnTo>
                    <a:pt x="10617" y="28027"/>
                  </a:lnTo>
                  <a:lnTo>
                    <a:pt x="12878" y="23465"/>
                  </a:lnTo>
                  <a:lnTo>
                    <a:pt x="14982" y="18859"/>
                  </a:lnTo>
                  <a:lnTo>
                    <a:pt x="16929" y="14210"/>
                  </a:lnTo>
                  <a:lnTo>
                    <a:pt x="18719" y="9517"/>
                  </a:lnTo>
                  <a:lnTo>
                    <a:pt x="20352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0" name="pg1250"/>
            <p:cNvSpPr/>
            <p:nvPr/>
          </p:nvSpPr>
          <p:spPr>
            <a:xfrm>
              <a:off x="7648090" y="4270707"/>
              <a:ext cx="76398" cy="100409"/>
            </a:xfrm>
            <a:custGeom>
              <a:avLst/>
              <a:pathLst>
                <a:path w="76398" h="100409">
                  <a:moveTo>
                    <a:pt x="5675" y="10040"/>
                  </a:moveTo>
                  <a:lnTo>
                    <a:pt x="36234" y="10040"/>
                  </a:lnTo>
                  <a:lnTo>
                    <a:pt x="36234" y="0"/>
                  </a:lnTo>
                  <a:lnTo>
                    <a:pt x="44965" y="0"/>
                  </a:lnTo>
                  <a:lnTo>
                    <a:pt x="44965" y="10040"/>
                  </a:lnTo>
                  <a:lnTo>
                    <a:pt x="76398" y="10040"/>
                  </a:lnTo>
                  <a:lnTo>
                    <a:pt x="76398" y="18335"/>
                  </a:lnTo>
                  <a:lnTo>
                    <a:pt x="44965" y="18335"/>
                  </a:lnTo>
                  <a:lnTo>
                    <a:pt x="44965" y="28376"/>
                  </a:lnTo>
                  <a:lnTo>
                    <a:pt x="72469" y="28376"/>
                  </a:lnTo>
                  <a:lnTo>
                    <a:pt x="72469" y="60682"/>
                  </a:lnTo>
                  <a:lnTo>
                    <a:pt x="44092" y="60682"/>
                  </a:lnTo>
                  <a:lnTo>
                    <a:pt x="43713" y="62995"/>
                  </a:lnTo>
                  <a:lnTo>
                    <a:pt x="43272" y="65222"/>
                  </a:lnTo>
                  <a:lnTo>
                    <a:pt x="42770" y="67361"/>
                  </a:lnTo>
                  <a:lnTo>
                    <a:pt x="42206" y="69413"/>
                  </a:lnTo>
                  <a:lnTo>
                    <a:pt x="41582" y="71377"/>
                  </a:lnTo>
                  <a:lnTo>
                    <a:pt x="40897" y="73255"/>
                  </a:lnTo>
                  <a:lnTo>
                    <a:pt x="40150" y="75045"/>
                  </a:lnTo>
                  <a:lnTo>
                    <a:pt x="39343" y="76747"/>
                  </a:lnTo>
                  <a:lnTo>
                    <a:pt x="38474" y="78362"/>
                  </a:lnTo>
                  <a:lnTo>
                    <a:pt x="37544" y="79890"/>
                  </a:lnTo>
                  <a:lnTo>
                    <a:pt x="40447" y="81340"/>
                  </a:lnTo>
                  <a:lnTo>
                    <a:pt x="43568" y="82719"/>
                  </a:lnTo>
                  <a:lnTo>
                    <a:pt x="46908" y="84029"/>
                  </a:lnTo>
                  <a:lnTo>
                    <a:pt x="50466" y="85269"/>
                  </a:lnTo>
                  <a:lnTo>
                    <a:pt x="54242" y="86439"/>
                  </a:lnTo>
                  <a:lnTo>
                    <a:pt x="58237" y="87539"/>
                  </a:lnTo>
                  <a:lnTo>
                    <a:pt x="62450" y="88569"/>
                  </a:lnTo>
                  <a:lnTo>
                    <a:pt x="66881" y="89530"/>
                  </a:lnTo>
                  <a:lnTo>
                    <a:pt x="71530" y="90420"/>
                  </a:lnTo>
                  <a:lnTo>
                    <a:pt x="76398" y="91241"/>
                  </a:lnTo>
                  <a:lnTo>
                    <a:pt x="72032" y="100409"/>
                  </a:lnTo>
                  <a:lnTo>
                    <a:pt x="67392" y="99488"/>
                  </a:lnTo>
                  <a:lnTo>
                    <a:pt x="62899" y="98471"/>
                  </a:lnTo>
                  <a:lnTo>
                    <a:pt x="58556" y="97357"/>
                  </a:lnTo>
                  <a:lnTo>
                    <a:pt x="54360" y="96148"/>
                  </a:lnTo>
                  <a:lnTo>
                    <a:pt x="50313" y="94843"/>
                  </a:lnTo>
                  <a:lnTo>
                    <a:pt x="46415" y="93441"/>
                  </a:lnTo>
                  <a:lnTo>
                    <a:pt x="42665" y="91944"/>
                  </a:lnTo>
                  <a:lnTo>
                    <a:pt x="39063" y="90350"/>
                  </a:lnTo>
                  <a:lnTo>
                    <a:pt x="35610" y="88661"/>
                  </a:lnTo>
                  <a:lnTo>
                    <a:pt x="32305" y="86875"/>
                  </a:lnTo>
                  <a:lnTo>
                    <a:pt x="30297" y="88818"/>
                  </a:lnTo>
                  <a:lnTo>
                    <a:pt x="28114" y="90630"/>
                  </a:lnTo>
                  <a:lnTo>
                    <a:pt x="25757" y="92311"/>
                  </a:lnTo>
                  <a:lnTo>
                    <a:pt x="23225" y="93860"/>
                  </a:lnTo>
                  <a:lnTo>
                    <a:pt x="20518" y="95279"/>
                  </a:lnTo>
                  <a:lnTo>
                    <a:pt x="17637" y="96567"/>
                  </a:lnTo>
                  <a:lnTo>
                    <a:pt x="14581" y="97724"/>
                  </a:lnTo>
                  <a:lnTo>
                    <a:pt x="11350" y="98750"/>
                  </a:lnTo>
                  <a:lnTo>
                    <a:pt x="7945" y="99645"/>
                  </a:lnTo>
                  <a:lnTo>
                    <a:pt x="4365" y="100409"/>
                  </a:lnTo>
                  <a:lnTo>
                    <a:pt x="0" y="91678"/>
                  </a:lnTo>
                  <a:lnTo>
                    <a:pt x="3069" y="91023"/>
                  </a:lnTo>
                  <a:lnTo>
                    <a:pt x="5989" y="90281"/>
                  </a:lnTo>
                  <a:lnTo>
                    <a:pt x="8761" y="89451"/>
                  </a:lnTo>
                  <a:lnTo>
                    <a:pt x="11385" y="88534"/>
                  </a:lnTo>
                  <a:lnTo>
                    <a:pt x="13860" y="87530"/>
                  </a:lnTo>
                  <a:lnTo>
                    <a:pt x="16187" y="86439"/>
                  </a:lnTo>
                  <a:lnTo>
                    <a:pt x="18366" y="85260"/>
                  </a:lnTo>
                  <a:lnTo>
                    <a:pt x="20396" y="83994"/>
                  </a:lnTo>
                  <a:lnTo>
                    <a:pt x="22277" y="82641"/>
                  </a:lnTo>
                  <a:lnTo>
                    <a:pt x="24010" y="81200"/>
                  </a:lnTo>
                  <a:lnTo>
                    <a:pt x="22295" y="79973"/>
                  </a:lnTo>
                  <a:lnTo>
                    <a:pt x="20640" y="78738"/>
                  </a:lnTo>
                  <a:lnTo>
                    <a:pt x="19047" y="77494"/>
                  </a:lnTo>
                  <a:lnTo>
                    <a:pt x="17514" y="76241"/>
                  </a:lnTo>
                  <a:lnTo>
                    <a:pt x="16043" y="74979"/>
                  </a:lnTo>
                  <a:lnTo>
                    <a:pt x="14633" y="73709"/>
                  </a:lnTo>
                  <a:lnTo>
                    <a:pt x="13284" y="72430"/>
                  </a:lnTo>
                  <a:lnTo>
                    <a:pt x="11996" y="71142"/>
                  </a:lnTo>
                  <a:lnTo>
                    <a:pt x="10769" y="69845"/>
                  </a:lnTo>
                  <a:lnTo>
                    <a:pt x="9604" y="68540"/>
                  </a:lnTo>
                  <a:lnTo>
                    <a:pt x="14843" y="62864"/>
                  </a:lnTo>
                  <a:lnTo>
                    <a:pt x="16091" y="64165"/>
                  </a:lnTo>
                  <a:lnTo>
                    <a:pt x="17392" y="65449"/>
                  </a:lnTo>
                  <a:lnTo>
                    <a:pt x="18745" y="66715"/>
                  </a:lnTo>
                  <a:lnTo>
                    <a:pt x="20151" y="67964"/>
                  </a:lnTo>
                  <a:lnTo>
                    <a:pt x="21609" y="69195"/>
                  </a:lnTo>
                  <a:lnTo>
                    <a:pt x="23120" y="70408"/>
                  </a:lnTo>
                  <a:lnTo>
                    <a:pt x="24683" y="71604"/>
                  </a:lnTo>
                  <a:lnTo>
                    <a:pt x="26298" y="72783"/>
                  </a:lnTo>
                  <a:lnTo>
                    <a:pt x="27966" y="73944"/>
                  </a:lnTo>
                  <a:lnTo>
                    <a:pt x="29686" y="75088"/>
                  </a:lnTo>
                  <a:lnTo>
                    <a:pt x="30367" y="73923"/>
                  </a:lnTo>
                  <a:lnTo>
                    <a:pt x="31013" y="72696"/>
                  </a:lnTo>
                  <a:lnTo>
                    <a:pt x="31624" y="71408"/>
                  </a:lnTo>
                  <a:lnTo>
                    <a:pt x="32200" y="70059"/>
                  </a:lnTo>
                  <a:lnTo>
                    <a:pt x="32742" y="68649"/>
                  </a:lnTo>
                  <a:lnTo>
                    <a:pt x="33248" y="67178"/>
                  </a:lnTo>
                  <a:lnTo>
                    <a:pt x="33720" y="65645"/>
                  </a:lnTo>
                  <a:lnTo>
                    <a:pt x="34156" y="64052"/>
                  </a:lnTo>
                  <a:lnTo>
                    <a:pt x="34558" y="62397"/>
                  </a:lnTo>
                  <a:lnTo>
                    <a:pt x="34925" y="60682"/>
                  </a:lnTo>
                  <a:lnTo>
                    <a:pt x="8294" y="60682"/>
                  </a:lnTo>
                  <a:lnTo>
                    <a:pt x="8294" y="28376"/>
                  </a:lnTo>
                  <a:lnTo>
                    <a:pt x="36234" y="28376"/>
                  </a:lnTo>
                  <a:lnTo>
                    <a:pt x="36234" y="18335"/>
                  </a:lnTo>
                  <a:lnTo>
                    <a:pt x="5675" y="183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1" name="pg1251"/>
            <p:cNvSpPr/>
            <p:nvPr/>
          </p:nvSpPr>
          <p:spPr>
            <a:xfrm>
              <a:off x="7665116" y="4307378"/>
              <a:ext cx="19208" cy="15716"/>
            </a:xfrm>
            <a:custGeom>
              <a:avLst/>
              <a:pathLst>
                <a:path w="19208" h="15716">
                  <a:moveTo>
                    <a:pt x="0" y="15716"/>
                  </a:moveTo>
                  <a:lnTo>
                    <a:pt x="18772" y="15716"/>
                  </a:lnTo>
                  <a:lnTo>
                    <a:pt x="18855" y="15100"/>
                  </a:lnTo>
                  <a:lnTo>
                    <a:pt x="18929" y="14476"/>
                  </a:lnTo>
                  <a:lnTo>
                    <a:pt x="18994" y="13843"/>
                  </a:lnTo>
                  <a:lnTo>
                    <a:pt x="19051" y="13201"/>
                  </a:lnTo>
                  <a:lnTo>
                    <a:pt x="19099" y="12551"/>
                  </a:lnTo>
                  <a:lnTo>
                    <a:pt x="19138" y="11891"/>
                  </a:lnTo>
                  <a:lnTo>
                    <a:pt x="19169" y="11224"/>
                  </a:lnTo>
                  <a:lnTo>
                    <a:pt x="19191" y="10547"/>
                  </a:lnTo>
                  <a:lnTo>
                    <a:pt x="19204" y="9861"/>
                  </a:lnTo>
                  <a:lnTo>
                    <a:pt x="19208" y="9167"/>
                  </a:lnTo>
                  <a:lnTo>
                    <a:pt x="192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2" name="pg1252"/>
            <p:cNvSpPr/>
            <p:nvPr/>
          </p:nvSpPr>
          <p:spPr>
            <a:xfrm>
              <a:off x="7693056" y="4307378"/>
              <a:ext cx="18772" cy="15716"/>
            </a:xfrm>
            <a:custGeom>
              <a:avLst/>
              <a:pathLst>
                <a:path w="18772" h="15716">
                  <a:moveTo>
                    <a:pt x="0" y="0"/>
                  </a:moveTo>
                  <a:lnTo>
                    <a:pt x="0" y="9167"/>
                  </a:lnTo>
                  <a:lnTo>
                    <a:pt x="0" y="15716"/>
                  </a:lnTo>
                  <a:lnTo>
                    <a:pt x="18772" y="15716"/>
                  </a:lnTo>
                  <a:lnTo>
                    <a:pt x="1877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3" name="pg1253"/>
            <p:cNvSpPr/>
            <p:nvPr/>
          </p:nvSpPr>
          <p:spPr>
            <a:xfrm>
              <a:off x="7734966" y="4276382"/>
              <a:ext cx="94297" cy="95170"/>
            </a:xfrm>
            <a:custGeom>
              <a:avLst/>
              <a:pathLst>
                <a:path w="94297" h="95170">
                  <a:moveTo>
                    <a:pt x="94297" y="0"/>
                  </a:moveTo>
                  <a:lnTo>
                    <a:pt x="94297" y="82073"/>
                  </a:lnTo>
                  <a:lnTo>
                    <a:pt x="94271" y="83265"/>
                  </a:lnTo>
                  <a:lnTo>
                    <a:pt x="94192" y="84396"/>
                  </a:lnTo>
                  <a:lnTo>
                    <a:pt x="94061" y="85465"/>
                  </a:lnTo>
                  <a:lnTo>
                    <a:pt x="93878" y="86474"/>
                  </a:lnTo>
                  <a:lnTo>
                    <a:pt x="93642" y="87421"/>
                  </a:lnTo>
                  <a:lnTo>
                    <a:pt x="93354" y="88307"/>
                  </a:lnTo>
                  <a:lnTo>
                    <a:pt x="93014" y="89132"/>
                  </a:lnTo>
                  <a:lnTo>
                    <a:pt x="92621" y="89896"/>
                  </a:lnTo>
                  <a:lnTo>
                    <a:pt x="92175" y="90599"/>
                  </a:lnTo>
                  <a:lnTo>
                    <a:pt x="91678" y="91241"/>
                  </a:lnTo>
                  <a:lnTo>
                    <a:pt x="91128" y="91822"/>
                  </a:lnTo>
                  <a:lnTo>
                    <a:pt x="90525" y="92341"/>
                  </a:lnTo>
                  <a:lnTo>
                    <a:pt x="89870" y="92800"/>
                  </a:lnTo>
                  <a:lnTo>
                    <a:pt x="89163" y="93197"/>
                  </a:lnTo>
                  <a:lnTo>
                    <a:pt x="88403" y="93533"/>
                  </a:lnTo>
                  <a:lnTo>
                    <a:pt x="87591" y="93808"/>
                  </a:lnTo>
                  <a:lnTo>
                    <a:pt x="86727" y="94022"/>
                  </a:lnTo>
                  <a:lnTo>
                    <a:pt x="85810" y="94175"/>
                  </a:lnTo>
                  <a:lnTo>
                    <a:pt x="84841" y="94266"/>
                  </a:lnTo>
                  <a:lnTo>
                    <a:pt x="83819" y="94297"/>
                  </a:lnTo>
                  <a:lnTo>
                    <a:pt x="82746" y="94288"/>
                  </a:lnTo>
                  <a:lnTo>
                    <a:pt x="81619" y="94262"/>
                  </a:lnTo>
                  <a:lnTo>
                    <a:pt x="80441" y="94218"/>
                  </a:lnTo>
                  <a:lnTo>
                    <a:pt x="79209" y="94157"/>
                  </a:lnTo>
                  <a:lnTo>
                    <a:pt x="77926" y="94079"/>
                  </a:lnTo>
                  <a:lnTo>
                    <a:pt x="76590" y="93983"/>
                  </a:lnTo>
                  <a:lnTo>
                    <a:pt x="75202" y="93869"/>
                  </a:lnTo>
                  <a:lnTo>
                    <a:pt x="73761" y="93738"/>
                  </a:lnTo>
                  <a:lnTo>
                    <a:pt x="72268" y="93590"/>
                  </a:lnTo>
                  <a:lnTo>
                    <a:pt x="70723" y="93424"/>
                  </a:lnTo>
                  <a:lnTo>
                    <a:pt x="68976" y="84693"/>
                  </a:lnTo>
                  <a:lnTo>
                    <a:pt x="70600" y="84859"/>
                  </a:lnTo>
                  <a:lnTo>
                    <a:pt x="72155" y="85007"/>
                  </a:lnTo>
                  <a:lnTo>
                    <a:pt x="73639" y="85138"/>
                  </a:lnTo>
                  <a:lnTo>
                    <a:pt x="75053" y="85251"/>
                  </a:lnTo>
                  <a:lnTo>
                    <a:pt x="76398" y="85347"/>
                  </a:lnTo>
                  <a:lnTo>
                    <a:pt x="77673" y="85426"/>
                  </a:lnTo>
                  <a:lnTo>
                    <a:pt x="78878" y="85487"/>
                  </a:lnTo>
                  <a:lnTo>
                    <a:pt x="80013" y="85531"/>
                  </a:lnTo>
                  <a:lnTo>
                    <a:pt x="81078" y="85557"/>
                  </a:lnTo>
                  <a:lnTo>
                    <a:pt x="82073" y="85566"/>
                  </a:lnTo>
                  <a:lnTo>
                    <a:pt x="82737" y="85505"/>
                  </a:lnTo>
                  <a:lnTo>
                    <a:pt x="83331" y="85321"/>
                  </a:lnTo>
                  <a:lnTo>
                    <a:pt x="83854" y="85016"/>
                  </a:lnTo>
                  <a:lnTo>
                    <a:pt x="84308" y="84588"/>
                  </a:lnTo>
                  <a:lnTo>
                    <a:pt x="84693" y="84038"/>
                  </a:lnTo>
                  <a:lnTo>
                    <a:pt x="85007" y="83365"/>
                  </a:lnTo>
                  <a:lnTo>
                    <a:pt x="85251" y="82571"/>
                  </a:lnTo>
                  <a:lnTo>
                    <a:pt x="85426" y="81654"/>
                  </a:lnTo>
                  <a:lnTo>
                    <a:pt x="85531" y="80615"/>
                  </a:lnTo>
                  <a:lnTo>
                    <a:pt x="85566" y="79454"/>
                  </a:lnTo>
                  <a:lnTo>
                    <a:pt x="85566" y="60682"/>
                  </a:lnTo>
                  <a:lnTo>
                    <a:pt x="57189" y="60682"/>
                  </a:lnTo>
                  <a:lnTo>
                    <a:pt x="57189" y="89931"/>
                  </a:lnTo>
                  <a:lnTo>
                    <a:pt x="48458" y="89931"/>
                  </a:lnTo>
                  <a:lnTo>
                    <a:pt x="48458" y="60682"/>
                  </a:lnTo>
                  <a:lnTo>
                    <a:pt x="19208" y="60682"/>
                  </a:lnTo>
                  <a:lnTo>
                    <a:pt x="18706" y="64327"/>
                  </a:lnTo>
                  <a:lnTo>
                    <a:pt x="18073" y="67929"/>
                  </a:lnTo>
                  <a:lnTo>
                    <a:pt x="17309" y="71487"/>
                  </a:lnTo>
                  <a:lnTo>
                    <a:pt x="16414" y="75001"/>
                  </a:lnTo>
                  <a:lnTo>
                    <a:pt x="15388" y="78472"/>
                  </a:lnTo>
                  <a:lnTo>
                    <a:pt x="14231" y="81899"/>
                  </a:lnTo>
                  <a:lnTo>
                    <a:pt x="12944" y="85282"/>
                  </a:lnTo>
                  <a:lnTo>
                    <a:pt x="11525" y="88622"/>
                  </a:lnTo>
                  <a:lnTo>
                    <a:pt x="9975" y="91918"/>
                  </a:lnTo>
                  <a:lnTo>
                    <a:pt x="8294" y="95170"/>
                  </a:lnTo>
                  <a:lnTo>
                    <a:pt x="0" y="89931"/>
                  </a:lnTo>
                  <a:lnTo>
                    <a:pt x="1270" y="87336"/>
                  </a:lnTo>
                  <a:lnTo>
                    <a:pt x="2462" y="84789"/>
                  </a:lnTo>
                  <a:lnTo>
                    <a:pt x="3575" y="82289"/>
                  </a:lnTo>
                  <a:lnTo>
                    <a:pt x="4610" y="79838"/>
                  </a:lnTo>
                  <a:lnTo>
                    <a:pt x="5566" y="77435"/>
                  </a:lnTo>
                  <a:lnTo>
                    <a:pt x="6443" y="75080"/>
                  </a:lnTo>
                  <a:lnTo>
                    <a:pt x="7242" y="72772"/>
                  </a:lnTo>
                  <a:lnTo>
                    <a:pt x="7962" y="70513"/>
                  </a:lnTo>
                  <a:lnTo>
                    <a:pt x="8604" y="68302"/>
                  </a:lnTo>
                  <a:lnTo>
                    <a:pt x="9167" y="66139"/>
                  </a:lnTo>
                  <a:lnTo>
                    <a:pt x="9665" y="63958"/>
                  </a:lnTo>
                  <a:lnTo>
                    <a:pt x="10110" y="61695"/>
                  </a:lnTo>
                  <a:lnTo>
                    <a:pt x="10503" y="59348"/>
                  </a:lnTo>
                  <a:lnTo>
                    <a:pt x="10844" y="56919"/>
                  </a:lnTo>
                  <a:lnTo>
                    <a:pt x="11132" y="54406"/>
                  </a:lnTo>
                  <a:lnTo>
                    <a:pt x="11368" y="51811"/>
                  </a:lnTo>
                  <a:lnTo>
                    <a:pt x="11551" y="49132"/>
                  </a:lnTo>
                  <a:lnTo>
                    <a:pt x="11682" y="46371"/>
                  </a:lnTo>
                  <a:lnTo>
                    <a:pt x="11760" y="43527"/>
                  </a:lnTo>
                  <a:lnTo>
                    <a:pt x="11787" y="40600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4" name="pg1254"/>
            <p:cNvSpPr/>
            <p:nvPr/>
          </p:nvSpPr>
          <p:spPr>
            <a:xfrm>
              <a:off x="7755485" y="4284677"/>
              <a:ext cx="27940" cy="17899"/>
            </a:xfrm>
            <a:custGeom>
              <a:avLst/>
              <a:pathLst>
                <a:path w="27940" h="17899">
                  <a:moveTo>
                    <a:pt x="0" y="17899"/>
                  </a:moveTo>
                  <a:lnTo>
                    <a:pt x="27940" y="17899"/>
                  </a:lnTo>
                  <a:lnTo>
                    <a:pt x="279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5" name="pg1255"/>
            <p:cNvSpPr/>
            <p:nvPr/>
          </p:nvSpPr>
          <p:spPr>
            <a:xfrm>
              <a:off x="7792156" y="4284677"/>
              <a:ext cx="28376" cy="17899"/>
            </a:xfrm>
            <a:custGeom>
              <a:avLst/>
              <a:pathLst>
                <a:path w="28376" h="17899">
                  <a:moveTo>
                    <a:pt x="0" y="0"/>
                  </a:moveTo>
                  <a:lnTo>
                    <a:pt x="0" y="17899"/>
                  </a:lnTo>
                  <a:lnTo>
                    <a:pt x="28376" y="17899"/>
                  </a:lnTo>
                  <a:lnTo>
                    <a:pt x="2837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6" name="pg1256"/>
            <p:cNvSpPr/>
            <p:nvPr/>
          </p:nvSpPr>
          <p:spPr>
            <a:xfrm>
              <a:off x="7755048" y="4310871"/>
              <a:ext cx="28376" cy="17899"/>
            </a:xfrm>
            <a:custGeom>
              <a:avLst/>
              <a:pathLst>
                <a:path w="28376" h="17899">
                  <a:moveTo>
                    <a:pt x="0" y="17899"/>
                  </a:moveTo>
                  <a:lnTo>
                    <a:pt x="28376" y="17899"/>
                  </a:lnTo>
                  <a:lnTo>
                    <a:pt x="28376" y="0"/>
                  </a:lnTo>
                  <a:lnTo>
                    <a:pt x="436" y="0"/>
                  </a:lnTo>
                  <a:lnTo>
                    <a:pt x="436" y="9167"/>
                  </a:lnTo>
                  <a:lnTo>
                    <a:pt x="432" y="10040"/>
                  </a:lnTo>
                  <a:lnTo>
                    <a:pt x="419" y="10914"/>
                  </a:lnTo>
                  <a:lnTo>
                    <a:pt x="397" y="11787"/>
                  </a:lnTo>
                  <a:lnTo>
                    <a:pt x="366" y="12660"/>
                  </a:lnTo>
                  <a:lnTo>
                    <a:pt x="327" y="13533"/>
                  </a:lnTo>
                  <a:lnTo>
                    <a:pt x="279" y="14406"/>
                  </a:lnTo>
                  <a:lnTo>
                    <a:pt x="222" y="15279"/>
                  </a:lnTo>
                  <a:lnTo>
                    <a:pt x="157" y="16152"/>
                  </a:lnTo>
                  <a:lnTo>
                    <a:pt x="82" y="170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7" name="pg1257"/>
            <p:cNvSpPr/>
            <p:nvPr/>
          </p:nvSpPr>
          <p:spPr>
            <a:xfrm>
              <a:off x="7792156" y="4310871"/>
              <a:ext cx="28376" cy="17899"/>
            </a:xfrm>
            <a:custGeom>
              <a:avLst/>
              <a:pathLst>
                <a:path w="28376" h="17899">
                  <a:moveTo>
                    <a:pt x="0" y="0"/>
                  </a:moveTo>
                  <a:lnTo>
                    <a:pt x="0" y="17899"/>
                  </a:lnTo>
                  <a:lnTo>
                    <a:pt x="28376" y="17899"/>
                  </a:lnTo>
                  <a:lnTo>
                    <a:pt x="2837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8" name="pg1258"/>
            <p:cNvSpPr/>
            <p:nvPr/>
          </p:nvSpPr>
          <p:spPr>
            <a:xfrm>
              <a:off x="7847599" y="4330079"/>
              <a:ext cx="100409" cy="39290"/>
            </a:xfrm>
            <a:custGeom>
              <a:avLst/>
              <a:pathLst>
                <a:path w="100409" h="39290">
                  <a:moveTo>
                    <a:pt x="89931" y="0"/>
                  </a:moveTo>
                  <a:lnTo>
                    <a:pt x="89931" y="30995"/>
                  </a:lnTo>
                  <a:lnTo>
                    <a:pt x="100409" y="30995"/>
                  </a:lnTo>
                  <a:lnTo>
                    <a:pt x="100409" y="39290"/>
                  </a:lnTo>
                  <a:lnTo>
                    <a:pt x="0" y="39290"/>
                  </a:lnTo>
                  <a:lnTo>
                    <a:pt x="0" y="30995"/>
                  </a:lnTo>
                  <a:lnTo>
                    <a:pt x="10477" y="30995"/>
                  </a:lnTo>
                  <a:lnTo>
                    <a:pt x="1047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9" name="pg1259"/>
            <p:cNvSpPr/>
            <p:nvPr/>
          </p:nvSpPr>
          <p:spPr>
            <a:xfrm>
              <a:off x="7866808" y="4337937"/>
              <a:ext cx="15279" cy="23137"/>
            </a:xfrm>
            <a:custGeom>
              <a:avLst/>
              <a:pathLst>
                <a:path w="15279" h="23137">
                  <a:moveTo>
                    <a:pt x="0" y="23137"/>
                  </a:moveTo>
                  <a:lnTo>
                    <a:pt x="15279" y="23137"/>
                  </a:lnTo>
                  <a:lnTo>
                    <a:pt x="152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0" name="pg1260"/>
            <p:cNvSpPr/>
            <p:nvPr/>
          </p:nvSpPr>
          <p:spPr>
            <a:xfrm>
              <a:off x="7890382" y="4337937"/>
              <a:ext cx="14843" cy="23137"/>
            </a:xfrm>
            <a:custGeom>
              <a:avLst/>
              <a:pathLst>
                <a:path w="14843" h="23137">
                  <a:moveTo>
                    <a:pt x="0" y="23137"/>
                  </a:moveTo>
                  <a:lnTo>
                    <a:pt x="14843" y="23137"/>
                  </a:lnTo>
                  <a:lnTo>
                    <a:pt x="148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1" name="pg1261"/>
            <p:cNvSpPr/>
            <p:nvPr/>
          </p:nvSpPr>
          <p:spPr>
            <a:xfrm>
              <a:off x="7913520" y="4337937"/>
              <a:ext cx="15279" cy="23137"/>
            </a:xfrm>
            <a:custGeom>
              <a:avLst/>
              <a:pathLst>
                <a:path w="15279" h="23137">
                  <a:moveTo>
                    <a:pt x="0" y="23137"/>
                  </a:moveTo>
                  <a:lnTo>
                    <a:pt x="15279" y="23137"/>
                  </a:lnTo>
                  <a:lnTo>
                    <a:pt x="152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2" name="pg1262"/>
            <p:cNvSpPr/>
            <p:nvPr/>
          </p:nvSpPr>
          <p:spPr>
            <a:xfrm>
              <a:off x="7863752" y="4269834"/>
              <a:ext cx="21828" cy="19208"/>
            </a:xfrm>
            <a:custGeom>
              <a:avLst/>
              <a:pathLst>
                <a:path w="21828" h="19208">
                  <a:moveTo>
                    <a:pt x="8294" y="0"/>
                  </a:moveTo>
                  <a:lnTo>
                    <a:pt x="9923" y="1401"/>
                  </a:lnTo>
                  <a:lnTo>
                    <a:pt x="11490" y="2811"/>
                  </a:lnTo>
                  <a:lnTo>
                    <a:pt x="12996" y="4230"/>
                  </a:lnTo>
                  <a:lnTo>
                    <a:pt x="14441" y="5657"/>
                  </a:lnTo>
                  <a:lnTo>
                    <a:pt x="15825" y="7094"/>
                  </a:lnTo>
                  <a:lnTo>
                    <a:pt x="17148" y="8539"/>
                  </a:lnTo>
                  <a:lnTo>
                    <a:pt x="18409" y="9992"/>
                  </a:lnTo>
                  <a:lnTo>
                    <a:pt x="19610" y="11455"/>
                  </a:lnTo>
                  <a:lnTo>
                    <a:pt x="20749" y="12926"/>
                  </a:lnTo>
                  <a:lnTo>
                    <a:pt x="21828" y="14406"/>
                  </a:lnTo>
                  <a:lnTo>
                    <a:pt x="13533" y="19208"/>
                  </a:lnTo>
                  <a:lnTo>
                    <a:pt x="12533" y="17733"/>
                  </a:lnTo>
                  <a:lnTo>
                    <a:pt x="11455" y="16275"/>
                  </a:lnTo>
                  <a:lnTo>
                    <a:pt x="10298" y="14834"/>
                  </a:lnTo>
                  <a:lnTo>
                    <a:pt x="9063" y="13411"/>
                  </a:lnTo>
                  <a:lnTo>
                    <a:pt x="7748" y="12005"/>
                  </a:lnTo>
                  <a:lnTo>
                    <a:pt x="6356" y="10617"/>
                  </a:lnTo>
                  <a:lnTo>
                    <a:pt x="4885" y="9246"/>
                  </a:lnTo>
                  <a:lnTo>
                    <a:pt x="3335" y="7893"/>
                  </a:lnTo>
                  <a:lnTo>
                    <a:pt x="1706" y="6557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3" name="pg1263"/>
            <p:cNvSpPr/>
            <p:nvPr/>
          </p:nvSpPr>
          <p:spPr>
            <a:xfrm>
              <a:off x="7853711" y="4270707"/>
              <a:ext cx="88622" cy="28813"/>
            </a:xfrm>
            <a:custGeom>
              <a:avLst/>
              <a:pathLst>
                <a:path w="88622" h="28813">
                  <a:moveTo>
                    <a:pt x="66357" y="0"/>
                  </a:moveTo>
                  <a:lnTo>
                    <a:pt x="76398" y="3055"/>
                  </a:lnTo>
                  <a:lnTo>
                    <a:pt x="75341" y="5037"/>
                  </a:lnTo>
                  <a:lnTo>
                    <a:pt x="74268" y="6967"/>
                  </a:lnTo>
                  <a:lnTo>
                    <a:pt x="73176" y="8844"/>
                  </a:lnTo>
                  <a:lnTo>
                    <a:pt x="72067" y="10669"/>
                  </a:lnTo>
                  <a:lnTo>
                    <a:pt x="70941" y="12442"/>
                  </a:lnTo>
                  <a:lnTo>
                    <a:pt x="69797" y="14162"/>
                  </a:lnTo>
                  <a:lnTo>
                    <a:pt x="68636" y="15829"/>
                  </a:lnTo>
                  <a:lnTo>
                    <a:pt x="67457" y="17445"/>
                  </a:lnTo>
                  <a:lnTo>
                    <a:pt x="66261" y="19007"/>
                  </a:lnTo>
                  <a:lnTo>
                    <a:pt x="65047" y="20518"/>
                  </a:lnTo>
                  <a:lnTo>
                    <a:pt x="88622" y="20518"/>
                  </a:lnTo>
                  <a:lnTo>
                    <a:pt x="88622" y="28813"/>
                  </a:lnTo>
                  <a:lnTo>
                    <a:pt x="0" y="28813"/>
                  </a:lnTo>
                  <a:lnTo>
                    <a:pt x="0" y="20518"/>
                  </a:lnTo>
                  <a:lnTo>
                    <a:pt x="55006" y="20518"/>
                  </a:lnTo>
                  <a:lnTo>
                    <a:pt x="56299" y="18584"/>
                  </a:lnTo>
                  <a:lnTo>
                    <a:pt x="57556" y="16624"/>
                  </a:lnTo>
                  <a:lnTo>
                    <a:pt x="58778" y="14637"/>
                  </a:lnTo>
                  <a:lnTo>
                    <a:pt x="59966" y="12625"/>
                  </a:lnTo>
                  <a:lnTo>
                    <a:pt x="61118" y="10586"/>
                  </a:lnTo>
                  <a:lnTo>
                    <a:pt x="62236" y="8521"/>
                  </a:lnTo>
                  <a:lnTo>
                    <a:pt x="63319" y="6430"/>
                  </a:lnTo>
                  <a:lnTo>
                    <a:pt x="64366" y="4313"/>
                  </a:lnTo>
                  <a:lnTo>
                    <a:pt x="65379" y="21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4" name="pg1264"/>
            <p:cNvSpPr/>
            <p:nvPr/>
          </p:nvSpPr>
          <p:spPr>
            <a:xfrm>
              <a:off x="7847599" y="4303012"/>
              <a:ext cx="37544" cy="24884"/>
            </a:xfrm>
            <a:custGeom>
              <a:avLst/>
              <a:pathLst>
                <a:path w="37544" h="24884">
                  <a:moveTo>
                    <a:pt x="31432" y="0"/>
                  </a:moveTo>
                  <a:lnTo>
                    <a:pt x="37544" y="6985"/>
                  </a:lnTo>
                  <a:lnTo>
                    <a:pt x="35326" y="8971"/>
                  </a:lnTo>
                  <a:lnTo>
                    <a:pt x="32864" y="10914"/>
                  </a:lnTo>
                  <a:lnTo>
                    <a:pt x="30157" y="12813"/>
                  </a:lnTo>
                  <a:lnTo>
                    <a:pt x="27206" y="14668"/>
                  </a:lnTo>
                  <a:lnTo>
                    <a:pt x="24010" y="16480"/>
                  </a:lnTo>
                  <a:lnTo>
                    <a:pt x="20570" y="18248"/>
                  </a:lnTo>
                  <a:lnTo>
                    <a:pt x="16886" y="19972"/>
                  </a:lnTo>
                  <a:lnTo>
                    <a:pt x="12957" y="21653"/>
                  </a:lnTo>
                  <a:lnTo>
                    <a:pt x="8783" y="23290"/>
                  </a:lnTo>
                  <a:lnTo>
                    <a:pt x="4365" y="24884"/>
                  </a:lnTo>
                  <a:lnTo>
                    <a:pt x="0" y="16589"/>
                  </a:lnTo>
                  <a:lnTo>
                    <a:pt x="3693" y="15401"/>
                  </a:lnTo>
                  <a:lnTo>
                    <a:pt x="7264" y="14109"/>
                  </a:lnTo>
                  <a:lnTo>
                    <a:pt x="10713" y="12712"/>
                  </a:lnTo>
                  <a:lnTo>
                    <a:pt x="14039" y="11210"/>
                  </a:lnTo>
                  <a:lnTo>
                    <a:pt x="17244" y="9604"/>
                  </a:lnTo>
                  <a:lnTo>
                    <a:pt x="20326" y="7893"/>
                  </a:lnTo>
                  <a:lnTo>
                    <a:pt x="23286" y="6076"/>
                  </a:lnTo>
                  <a:lnTo>
                    <a:pt x="26123" y="4156"/>
                  </a:lnTo>
                  <a:lnTo>
                    <a:pt x="28839" y="21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5" name="pg1265"/>
            <p:cNvSpPr/>
            <p:nvPr/>
          </p:nvSpPr>
          <p:spPr>
            <a:xfrm>
              <a:off x="7909591" y="4303012"/>
              <a:ext cx="38417" cy="24447"/>
            </a:xfrm>
            <a:custGeom>
              <a:avLst/>
              <a:pathLst>
                <a:path w="38417" h="24447">
                  <a:moveTo>
                    <a:pt x="5238" y="0"/>
                  </a:moveTo>
                  <a:lnTo>
                    <a:pt x="8556" y="1100"/>
                  </a:lnTo>
                  <a:lnTo>
                    <a:pt x="11874" y="2305"/>
                  </a:lnTo>
                  <a:lnTo>
                    <a:pt x="15192" y="3614"/>
                  </a:lnTo>
                  <a:lnTo>
                    <a:pt x="18510" y="5029"/>
                  </a:lnTo>
                  <a:lnTo>
                    <a:pt x="21828" y="6548"/>
                  </a:lnTo>
                  <a:lnTo>
                    <a:pt x="25146" y="8172"/>
                  </a:lnTo>
                  <a:lnTo>
                    <a:pt x="28463" y="9901"/>
                  </a:lnTo>
                  <a:lnTo>
                    <a:pt x="31781" y="11734"/>
                  </a:lnTo>
                  <a:lnTo>
                    <a:pt x="35099" y="13673"/>
                  </a:lnTo>
                  <a:lnTo>
                    <a:pt x="38417" y="15716"/>
                  </a:lnTo>
                  <a:lnTo>
                    <a:pt x="33178" y="24447"/>
                  </a:lnTo>
                  <a:lnTo>
                    <a:pt x="29860" y="22151"/>
                  </a:lnTo>
                  <a:lnTo>
                    <a:pt x="26543" y="19977"/>
                  </a:lnTo>
                  <a:lnTo>
                    <a:pt x="23225" y="17925"/>
                  </a:lnTo>
                  <a:lnTo>
                    <a:pt x="19907" y="15995"/>
                  </a:lnTo>
                  <a:lnTo>
                    <a:pt x="16589" y="14188"/>
                  </a:lnTo>
                  <a:lnTo>
                    <a:pt x="13271" y="12503"/>
                  </a:lnTo>
                  <a:lnTo>
                    <a:pt x="9953" y="10940"/>
                  </a:lnTo>
                  <a:lnTo>
                    <a:pt x="6635" y="9499"/>
                  </a:lnTo>
                  <a:lnTo>
                    <a:pt x="3317" y="8181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6" name="pg1266"/>
            <p:cNvSpPr/>
            <p:nvPr/>
          </p:nvSpPr>
          <p:spPr>
            <a:xfrm>
              <a:off x="7960669" y="4271143"/>
              <a:ext cx="99099" cy="96480"/>
            </a:xfrm>
            <a:custGeom>
              <a:avLst/>
              <a:pathLst>
                <a:path w="99099" h="96480">
                  <a:moveTo>
                    <a:pt x="20518" y="3492"/>
                  </a:moveTo>
                  <a:lnTo>
                    <a:pt x="28813" y="6111"/>
                  </a:lnTo>
                  <a:lnTo>
                    <a:pt x="28276" y="7936"/>
                  </a:lnTo>
                  <a:lnTo>
                    <a:pt x="27712" y="9744"/>
                  </a:lnTo>
                  <a:lnTo>
                    <a:pt x="27123" y="11533"/>
                  </a:lnTo>
                  <a:lnTo>
                    <a:pt x="26508" y="13306"/>
                  </a:lnTo>
                  <a:lnTo>
                    <a:pt x="25866" y="15061"/>
                  </a:lnTo>
                  <a:lnTo>
                    <a:pt x="25198" y="16798"/>
                  </a:lnTo>
                  <a:lnTo>
                    <a:pt x="24504" y="18518"/>
                  </a:lnTo>
                  <a:lnTo>
                    <a:pt x="23783" y="20221"/>
                  </a:lnTo>
                  <a:lnTo>
                    <a:pt x="23037" y="21906"/>
                  </a:lnTo>
                  <a:lnTo>
                    <a:pt x="22264" y="23574"/>
                  </a:lnTo>
                  <a:lnTo>
                    <a:pt x="47148" y="23574"/>
                  </a:lnTo>
                  <a:lnTo>
                    <a:pt x="47148" y="0"/>
                  </a:lnTo>
                  <a:lnTo>
                    <a:pt x="55880" y="0"/>
                  </a:lnTo>
                  <a:lnTo>
                    <a:pt x="55880" y="23574"/>
                  </a:lnTo>
                  <a:lnTo>
                    <a:pt x="93860" y="23574"/>
                  </a:lnTo>
                  <a:lnTo>
                    <a:pt x="93860" y="31869"/>
                  </a:lnTo>
                  <a:lnTo>
                    <a:pt x="55880" y="31869"/>
                  </a:lnTo>
                  <a:lnTo>
                    <a:pt x="55880" y="55880"/>
                  </a:lnTo>
                  <a:lnTo>
                    <a:pt x="89495" y="55880"/>
                  </a:lnTo>
                  <a:lnTo>
                    <a:pt x="89495" y="64174"/>
                  </a:lnTo>
                  <a:lnTo>
                    <a:pt x="55880" y="64174"/>
                  </a:lnTo>
                  <a:lnTo>
                    <a:pt x="55880" y="88185"/>
                  </a:lnTo>
                  <a:lnTo>
                    <a:pt x="99099" y="88185"/>
                  </a:lnTo>
                  <a:lnTo>
                    <a:pt x="99099" y="96480"/>
                  </a:lnTo>
                  <a:lnTo>
                    <a:pt x="873" y="96480"/>
                  </a:lnTo>
                  <a:lnTo>
                    <a:pt x="873" y="88185"/>
                  </a:lnTo>
                  <a:lnTo>
                    <a:pt x="47148" y="88185"/>
                  </a:lnTo>
                  <a:lnTo>
                    <a:pt x="47148" y="64174"/>
                  </a:lnTo>
                  <a:lnTo>
                    <a:pt x="13533" y="64174"/>
                  </a:lnTo>
                  <a:lnTo>
                    <a:pt x="13533" y="55880"/>
                  </a:lnTo>
                  <a:lnTo>
                    <a:pt x="47148" y="55880"/>
                  </a:lnTo>
                  <a:lnTo>
                    <a:pt x="47148" y="31869"/>
                  </a:lnTo>
                  <a:lnTo>
                    <a:pt x="17899" y="31869"/>
                  </a:lnTo>
                  <a:lnTo>
                    <a:pt x="16925" y="33768"/>
                  </a:lnTo>
                  <a:lnTo>
                    <a:pt x="15925" y="35623"/>
                  </a:lnTo>
                  <a:lnTo>
                    <a:pt x="14899" y="37435"/>
                  </a:lnTo>
                  <a:lnTo>
                    <a:pt x="13847" y="39203"/>
                  </a:lnTo>
                  <a:lnTo>
                    <a:pt x="12769" y="40927"/>
                  </a:lnTo>
                  <a:lnTo>
                    <a:pt x="11664" y="42608"/>
                  </a:lnTo>
                  <a:lnTo>
                    <a:pt x="10534" y="44245"/>
                  </a:lnTo>
                  <a:lnTo>
                    <a:pt x="9377" y="45839"/>
                  </a:lnTo>
                  <a:lnTo>
                    <a:pt x="8194" y="47388"/>
                  </a:lnTo>
                  <a:lnTo>
                    <a:pt x="6984" y="48895"/>
                  </a:lnTo>
                  <a:lnTo>
                    <a:pt x="0" y="43219"/>
                  </a:lnTo>
                  <a:lnTo>
                    <a:pt x="2719" y="39757"/>
                  </a:lnTo>
                  <a:lnTo>
                    <a:pt x="5291" y="36182"/>
                  </a:lnTo>
                  <a:lnTo>
                    <a:pt x="7714" y="32493"/>
                  </a:lnTo>
                  <a:lnTo>
                    <a:pt x="9988" y="28690"/>
                  </a:lnTo>
                  <a:lnTo>
                    <a:pt x="12114" y="24774"/>
                  </a:lnTo>
                  <a:lnTo>
                    <a:pt x="14092" y="20745"/>
                  </a:lnTo>
                  <a:lnTo>
                    <a:pt x="15921" y="16602"/>
                  </a:lnTo>
                  <a:lnTo>
                    <a:pt x="17602" y="12345"/>
                  </a:lnTo>
                  <a:lnTo>
                    <a:pt x="19134" y="79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7" name="pg1267"/>
            <p:cNvSpPr/>
            <p:nvPr/>
          </p:nvSpPr>
          <p:spPr>
            <a:xfrm>
              <a:off x="8071992" y="4271143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8" name="pg1268"/>
            <p:cNvSpPr/>
            <p:nvPr/>
          </p:nvSpPr>
          <p:spPr>
            <a:xfrm>
              <a:off x="8078541" y="4296901"/>
              <a:ext cx="85566" cy="74652"/>
            </a:xfrm>
            <a:custGeom>
              <a:avLst/>
              <a:pathLst>
                <a:path w="85566" h="74652">
                  <a:moveTo>
                    <a:pt x="85566" y="0"/>
                  </a:moveTo>
                  <a:lnTo>
                    <a:pt x="85566" y="74652"/>
                  </a:lnTo>
                  <a:lnTo>
                    <a:pt x="76834" y="74652"/>
                  </a:lnTo>
                  <a:lnTo>
                    <a:pt x="76834" y="70286"/>
                  </a:lnTo>
                  <a:lnTo>
                    <a:pt x="8731" y="70286"/>
                  </a:lnTo>
                  <a:lnTo>
                    <a:pt x="8731" y="74652"/>
                  </a:lnTo>
                  <a:lnTo>
                    <a:pt x="0" y="74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9" name="pg1269"/>
            <p:cNvSpPr/>
            <p:nvPr/>
          </p:nvSpPr>
          <p:spPr>
            <a:xfrm>
              <a:off x="8087272" y="4304759"/>
              <a:ext cx="68103" cy="54570"/>
            </a:xfrm>
            <a:custGeom>
              <a:avLst/>
              <a:pathLst>
                <a:path w="68103" h="54570">
                  <a:moveTo>
                    <a:pt x="0" y="54570"/>
                  </a:moveTo>
                  <a:lnTo>
                    <a:pt x="68103" y="54570"/>
                  </a:lnTo>
                  <a:lnTo>
                    <a:pt x="68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0" name="pg1270"/>
            <p:cNvSpPr/>
            <p:nvPr/>
          </p:nvSpPr>
          <p:spPr>
            <a:xfrm>
              <a:off x="8091638" y="4308251"/>
              <a:ext cx="58935" cy="48458"/>
            </a:xfrm>
            <a:custGeom>
              <a:avLst/>
              <a:pathLst>
                <a:path w="58935" h="48458">
                  <a:moveTo>
                    <a:pt x="51077" y="0"/>
                  </a:moveTo>
                  <a:lnTo>
                    <a:pt x="54570" y="6548"/>
                  </a:lnTo>
                  <a:lnTo>
                    <a:pt x="33615" y="9167"/>
                  </a:lnTo>
                  <a:lnTo>
                    <a:pt x="33615" y="17462"/>
                  </a:lnTo>
                  <a:lnTo>
                    <a:pt x="58935" y="17462"/>
                  </a:lnTo>
                  <a:lnTo>
                    <a:pt x="58935" y="24447"/>
                  </a:lnTo>
                  <a:lnTo>
                    <a:pt x="33615" y="24447"/>
                  </a:lnTo>
                  <a:lnTo>
                    <a:pt x="33615" y="48458"/>
                  </a:lnTo>
                  <a:lnTo>
                    <a:pt x="25757" y="48458"/>
                  </a:lnTo>
                  <a:lnTo>
                    <a:pt x="25757" y="29249"/>
                  </a:lnTo>
                  <a:lnTo>
                    <a:pt x="24058" y="31305"/>
                  </a:lnTo>
                  <a:lnTo>
                    <a:pt x="22282" y="33283"/>
                  </a:lnTo>
                  <a:lnTo>
                    <a:pt x="20426" y="35182"/>
                  </a:lnTo>
                  <a:lnTo>
                    <a:pt x="18492" y="37003"/>
                  </a:lnTo>
                  <a:lnTo>
                    <a:pt x="16480" y="38744"/>
                  </a:lnTo>
                  <a:lnTo>
                    <a:pt x="14389" y="40408"/>
                  </a:lnTo>
                  <a:lnTo>
                    <a:pt x="12219" y="41992"/>
                  </a:lnTo>
                  <a:lnTo>
                    <a:pt x="9971" y="43499"/>
                  </a:lnTo>
                  <a:lnTo>
                    <a:pt x="7644" y="44926"/>
                  </a:lnTo>
                  <a:lnTo>
                    <a:pt x="5238" y="46275"/>
                  </a:lnTo>
                  <a:lnTo>
                    <a:pt x="0" y="39290"/>
                  </a:lnTo>
                  <a:lnTo>
                    <a:pt x="2484" y="38120"/>
                  </a:lnTo>
                  <a:lnTo>
                    <a:pt x="4872" y="36880"/>
                  </a:lnTo>
                  <a:lnTo>
                    <a:pt x="7163" y="35571"/>
                  </a:lnTo>
                  <a:lnTo>
                    <a:pt x="9359" y="34191"/>
                  </a:lnTo>
                  <a:lnTo>
                    <a:pt x="11459" y="32742"/>
                  </a:lnTo>
                  <a:lnTo>
                    <a:pt x="13463" y="31222"/>
                  </a:lnTo>
                  <a:lnTo>
                    <a:pt x="15371" y="29633"/>
                  </a:lnTo>
                  <a:lnTo>
                    <a:pt x="17183" y="27974"/>
                  </a:lnTo>
                  <a:lnTo>
                    <a:pt x="18898" y="26246"/>
                  </a:lnTo>
                  <a:lnTo>
                    <a:pt x="20518" y="24447"/>
                  </a:lnTo>
                  <a:lnTo>
                    <a:pt x="0" y="24447"/>
                  </a:lnTo>
                  <a:lnTo>
                    <a:pt x="0" y="17462"/>
                  </a:lnTo>
                  <a:lnTo>
                    <a:pt x="25757" y="17462"/>
                  </a:lnTo>
                  <a:lnTo>
                    <a:pt x="25757" y="9604"/>
                  </a:lnTo>
                  <a:lnTo>
                    <a:pt x="6548" y="11350"/>
                  </a:lnTo>
                  <a:lnTo>
                    <a:pt x="3929" y="4365"/>
                  </a:lnTo>
                  <a:lnTo>
                    <a:pt x="9036" y="4086"/>
                  </a:lnTo>
                  <a:lnTo>
                    <a:pt x="14057" y="3771"/>
                  </a:lnTo>
                  <a:lnTo>
                    <a:pt x="18990" y="3422"/>
                  </a:lnTo>
                  <a:lnTo>
                    <a:pt x="23836" y="3038"/>
                  </a:lnTo>
                  <a:lnTo>
                    <a:pt x="28594" y="2619"/>
                  </a:lnTo>
                  <a:lnTo>
                    <a:pt x="33266" y="2165"/>
                  </a:lnTo>
                  <a:lnTo>
                    <a:pt x="37849" y="1676"/>
                  </a:lnTo>
                  <a:lnTo>
                    <a:pt x="42346" y="1152"/>
                  </a:lnTo>
                  <a:lnTo>
                    <a:pt x="46755" y="5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1" name="pg1271"/>
            <p:cNvSpPr/>
            <p:nvPr/>
          </p:nvSpPr>
          <p:spPr>
            <a:xfrm>
              <a:off x="8130055" y="4336191"/>
              <a:ext cx="18335" cy="17899"/>
            </a:xfrm>
            <a:custGeom>
              <a:avLst/>
              <a:pathLst>
                <a:path w="18335" h="17899">
                  <a:moveTo>
                    <a:pt x="6984" y="0"/>
                  </a:moveTo>
                  <a:lnTo>
                    <a:pt x="8355" y="1235"/>
                  </a:lnTo>
                  <a:lnTo>
                    <a:pt x="9674" y="2497"/>
                  </a:lnTo>
                  <a:lnTo>
                    <a:pt x="10940" y="3784"/>
                  </a:lnTo>
                  <a:lnTo>
                    <a:pt x="12153" y="5099"/>
                  </a:lnTo>
                  <a:lnTo>
                    <a:pt x="13315" y="6439"/>
                  </a:lnTo>
                  <a:lnTo>
                    <a:pt x="14424" y="7805"/>
                  </a:lnTo>
                  <a:lnTo>
                    <a:pt x="15480" y="9198"/>
                  </a:lnTo>
                  <a:lnTo>
                    <a:pt x="16484" y="10617"/>
                  </a:lnTo>
                  <a:lnTo>
                    <a:pt x="17436" y="12062"/>
                  </a:lnTo>
                  <a:lnTo>
                    <a:pt x="18335" y="13533"/>
                  </a:lnTo>
                  <a:lnTo>
                    <a:pt x="10914" y="17899"/>
                  </a:lnTo>
                  <a:lnTo>
                    <a:pt x="10097" y="16427"/>
                  </a:lnTo>
                  <a:lnTo>
                    <a:pt x="9220" y="14982"/>
                  </a:lnTo>
                  <a:lnTo>
                    <a:pt x="8281" y="13563"/>
                  </a:lnTo>
                  <a:lnTo>
                    <a:pt x="7281" y="12171"/>
                  </a:lnTo>
                  <a:lnTo>
                    <a:pt x="6221" y="10804"/>
                  </a:lnTo>
                  <a:lnTo>
                    <a:pt x="5099" y="9464"/>
                  </a:lnTo>
                  <a:lnTo>
                    <a:pt x="3915" y="8150"/>
                  </a:lnTo>
                  <a:lnTo>
                    <a:pt x="2671" y="6862"/>
                  </a:lnTo>
                  <a:lnTo>
                    <a:pt x="1366" y="5601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2" name="pg1272"/>
            <p:cNvSpPr/>
            <p:nvPr/>
          </p:nvSpPr>
          <p:spPr>
            <a:xfrm>
              <a:off x="8182879" y="4269834"/>
              <a:ext cx="101282" cy="35798"/>
            </a:xfrm>
            <a:custGeom>
              <a:avLst/>
              <a:pathLst>
                <a:path w="101282" h="35798">
                  <a:moveTo>
                    <a:pt x="49768" y="0"/>
                  </a:moveTo>
                  <a:lnTo>
                    <a:pt x="56753" y="4802"/>
                  </a:lnTo>
                  <a:lnTo>
                    <a:pt x="55006" y="6548"/>
                  </a:lnTo>
                  <a:lnTo>
                    <a:pt x="59320" y="9019"/>
                  </a:lnTo>
                  <a:lnTo>
                    <a:pt x="63703" y="11368"/>
                  </a:lnTo>
                  <a:lnTo>
                    <a:pt x="68156" y="13594"/>
                  </a:lnTo>
                  <a:lnTo>
                    <a:pt x="72678" y="15698"/>
                  </a:lnTo>
                  <a:lnTo>
                    <a:pt x="77271" y="17680"/>
                  </a:lnTo>
                  <a:lnTo>
                    <a:pt x="81934" y="19540"/>
                  </a:lnTo>
                  <a:lnTo>
                    <a:pt x="86666" y="21278"/>
                  </a:lnTo>
                  <a:lnTo>
                    <a:pt x="91468" y="22893"/>
                  </a:lnTo>
                  <a:lnTo>
                    <a:pt x="96340" y="24386"/>
                  </a:lnTo>
                  <a:lnTo>
                    <a:pt x="101282" y="25757"/>
                  </a:lnTo>
                  <a:lnTo>
                    <a:pt x="96480" y="34051"/>
                  </a:lnTo>
                  <a:lnTo>
                    <a:pt x="91603" y="32493"/>
                  </a:lnTo>
                  <a:lnTo>
                    <a:pt x="86753" y="30786"/>
                  </a:lnTo>
                  <a:lnTo>
                    <a:pt x="81929" y="28930"/>
                  </a:lnTo>
                  <a:lnTo>
                    <a:pt x="77131" y="26927"/>
                  </a:lnTo>
                  <a:lnTo>
                    <a:pt x="72360" y="24774"/>
                  </a:lnTo>
                  <a:lnTo>
                    <a:pt x="67614" y="22474"/>
                  </a:lnTo>
                  <a:lnTo>
                    <a:pt x="62895" y="20025"/>
                  </a:lnTo>
                  <a:lnTo>
                    <a:pt x="58202" y="17427"/>
                  </a:lnTo>
                  <a:lnTo>
                    <a:pt x="53535" y="14681"/>
                  </a:lnTo>
                  <a:lnTo>
                    <a:pt x="48894" y="11787"/>
                  </a:lnTo>
                  <a:lnTo>
                    <a:pt x="44974" y="14856"/>
                  </a:lnTo>
                  <a:lnTo>
                    <a:pt x="40897" y="17776"/>
                  </a:lnTo>
                  <a:lnTo>
                    <a:pt x="36662" y="20548"/>
                  </a:lnTo>
                  <a:lnTo>
                    <a:pt x="32270" y="23172"/>
                  </a:lnTo>
                  <a:lnTo>
                    <a:pt x="27721" y="25648"/>
                  </a:lnTo>
                  <a:lnTo>
                    <a:pt x="23015" y="27974"/>
                  </a:lnTo>
                  <a:lnTo>
                    <a:pt x="18152" y="30153"/>
                  </a:lnTo>
                  <a:lnTo>
                    <a:pt x="13131" y="32183"/>
                  </a:lnTo>
                  <a:lnTo>
                    <a:pt x="7954" y="34064"/>
                  </a:lnTo>
                  <a:lnTo>
                    <a:pt x="2619" y="35798"/>
                  </a:lnTo>
                  <a:lnTo>
                    <a:pt x="0" y="27503"/>
                  </a:lnTo>
                  <a:lnTo>
                    <a:pt x="5919" y="25499"/>
                  </a:lnTo>
                  <a:lnTo>
                    <a:pt x="11630" y="23329"/>
                  </a:lnTo>
                  <a:lnTo>
                    <a:pt x="17130" y="20994"/>
                  </a:lnTo>
                  <a:lnTo>
                    <a:pt x="22421" y="18492"/>
                  </a:lnTo>
                  <a:lnTo>
                    <a:pt x="27503" y="15825"/>
                  </a:lnTo>
                  <a:lnTo>
                    <a:pt x="32375" y="12992"/>
                  </a:lnTo>
                  <a:lnTo>
                    <a:pt x="37037" y="9992"/>
                  </a:lnTo>
                  <a:lnTo>
                    <a:pt x="41490" y="6827"/>
                  </a:lnTo>
                  <a:lnTo>
                    <a:pt x="45734" y="34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3" name="pg1273"/>
            <p:cNvSpPr/>
            <p:nvPr/>
          </p:nvSpPr>
          <p:spPr>
            <a:xfrm>
              <a:off x="8199032" y="4290789"/>
              <a:ext cx="68540" cy="81637"/>
            </a:xfrm>
            <a:custGeom>
              <a:avLst/>
              <a:pathLst>
                <a:path w="68540" h="81637">
                  <a:moveTo>
                    <a:pt x="68540" y="10477"/>
                  </a:moveTo>
                  <a:lnTo>
                    <a:pt x="68540" y="50641"/>
                  </a:lnTo>
                  <a:lnTo>
                    <a:pt x="8731" y="50641"/>
                  </a:lnTo>
                  <a:lnTo>
                    <a:pt x="8731" y="72469"/>
                  </a:lnTo>
                  <a:lnTo>
                    <a:pt x="32305" y="66357"/>
                  </a:lnTo>
                  <a:lnTo>
                    <a:pt x="34925" y="74215"/>
                  </a:lnTo>
                  <a:lnTo>
                    <a:pt x="31711" y="75075"/>
                  </a:lnTo>
                  <a:lnTo>
                    <a:pt x="28533" y="75909"/>
                  </a:lnTo>
                  <a:lnTo>
                    <a:pt x="25390" y="76717"/>
                  </a:lnTo>
                  <a:lnTo>
                    <a:pt x="22282" y="77498"/>
                  </a:lnTo>
                  <a:lnTo>
                    <a:pt x="19208" y="78253"/>
                  </a:lnTo>
                  <a:lnTo>
                    <a:pt x="16170" y="78982"/>
                  </a:lnTo>
                  <a:lnTo>
                    <a:pt x="13166" y="79685"/>
                  </a:lnTo>
                  <a:lnTo>
                    <a:pt x="10198" y="80362"/>
                  </a:lnTo>
                  <a:lnTo>
                    <a:pt x="7264" y="81012"/>
                  </a:lnTo>
                  <a:lnTo>
                    <a:pt x="4365" y="81637"/>
                  </a:lnTo>
                  <a:lnTo>
                    <a:pt x="0" y="76398"/>
                  </a:lnTo>
                  <a:lnTo>
                    <a:pt x="0" y="10477"/>
                  </a:lnTo>
                  <a:lnTo>
                    <a:pt x="31432" y="10477"/>
                  </a:lnTo>
                  <a:lnTo>
                    <a:pt x="30991" y="9613"/>
                  </a:lnTo>
                  <a:lnTo>
                    <a:pt x="30541" y="8766"/>
                  </a:lnTo>
                  <a:lnTo>
                    <a:pt x="30083" y="7936"/>
                  </a:lnTo>
                  <a:lnTo>
                    <a:pt x="29616" y="7124"/>
                  </a:lnTo>
                  <a:lnTo>
                    <a:pt x="29140" y="6330"/>
                  </a:lnTo>
                  <a:lnTo>
                    <a:pt x="28655" y="5553"/>
                  </a:lnTo>
                  <a:lnTo>
                    <a:pt x="28162" y="4793"/>
                  </a:lnTo>
                  <a:lnTo>
                    <a:pt x="27660" y="4051"/>
                  </a:lnTo>
                  <a:lnTo>
                    <a:pt x="27149" y="3326"/>
                  </a:lnTo>
                  <a:lnTo>
                    <a:pt x="26630" y="2619"/>
                  </a:lnTo>
                  <a:lnTo>
                    <a:pt x="34925" y="0"/>
                  </a:lnTo>
                  <a:lnTo>
                    <a:pt x="35693" y="969"/>
                  </a:lnTo>
                  <a:lnTo>
                    <a:pt x="36426" y="1955"/>
                  </a:lnTo>
                  <a:lnTo>
                    <a:pt x="37125" y="2959"/>
                  </a:lnTo>
                  <a:lnTo>
                    <a:pt x="37788" y="3981"/>
                  </a:lnTo>
                  <a:lnTo>
                    <a:pt x="38417" y="5020"/>
                  </a:lnTo>
                  <a:lnTo>
                    <a:pt x="39011" y="6076"/>
                  </a:lnTo>
                  <a:lnTo>
                    <a:pt x="39570" y="7150"/>
                  </a:lnTo>
                  <a:lnTo>
                    <a:pt x="40093" y="8242"/>
                  </a:lnTo>
                  <a:lnTo>
                    <a:pt x="40582" y="9351"/>
                  </a:lnTo>
                  <a:lnTo>
                    <a:pt x="41036" y="104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4" name="pg1274"/>
            <p:cNvSpPr/>
            <p:nvPr/>
          </p:nvSpPr>
          <p:spPr>
            <a:xfrm>
              <a:off x="8207763" y="4309561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5" name="pg1275"/>
            <p:cNvSpPr/>
            <p:nvPr/>
          </p:nvSpPr>
          <p:spPr>
            <a:xfrm>
              <a:off x="8207763" y="4325277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6" name="pg1276"/>
            <p:cNvSpPr/>
            <p:nvPr/>
          </p:nvSpPr>
          <p:spPr>
            <a:xfrm>
              <a:off x="8220860" y="4340993"/>
              <a:ext cx="61555" cy="31432"/>
            </a:xfrm>
            <a:custGeom>
              <a:avLst/>
              <a:pathLst>
                <a:path w="61555" h="31432">
                  <a:moveTo>
                    <a:pt x="5238" y="2619"/>
                  </a:moveTo>
                  <a:lnTo>
                    <a:pt x="8115" y="3335"/>
                  </a:lnTo>
                  <a:lnTo>
                    <a:pt x="10983" y="4086"/>
                  </a:lnTo>
                  <a:lnTo>
                    <a:pt x="13843" y="4872"/>
                  </a:lnTo>
                  <a:lnTo>
                    <a:pt x="16694" y="5692"/>
                  </a:lnTo>
                  <a:lnTo>
                    <a:pt x="19536" y="6548"/>
                  </a:lnTo>
                  <a:lnTo>
                    <a:pt x="22369" y="7439"/>
                  </a:lnTo>
                  <a:lnTo>
                    <a:pt x="25194" y="8364"/>
                  </a:lnTo>
                  <a:lnTo>
                    <a:pt x="28009" y="9324"/>
                  </a:lnTo>
                  <a:lnTo>
                    <a:pt x="30816" y="10320"/>
                  </a:lnTo>
                  <a:lnTo>
                    <a:pt x="33615" y="11350"/>
                  </a:lnTo>
                  <a:lnTo>
                    <a:pt x="35326" y="10294"/>
                  </a:lnTo>
                  <a:lnTo>
                    <a:pt x="36968" y="9220"/>
                  </a:lnTo>
                  <a:lnTo>
                    <a:pt x="38539" y="8128"/>
                  </a:lnTo>
                  <a:lnTo>
                    <a:pt x="40041" y="7019"/>
                  </a:lnTo>
                  <a:lnTo>
                    <a:pt x="41473" y="5893"/>
                  </a:lnTo>
                  <a:lnTo>
                    <a:pt x="42835" y="4749"/>
                  </a:lnTo>
                  <a:lnTo>
                    <a:pt x="44127" y="3588"/>
                  </a:lnTo>
                  <a:lnTo>
                    <a:pt x="45350" y="2409"/>
                  </a:lnTo>
                  <a:lnTo>
                    <a:pt x="46502" y="1213"/>
                  </a:lnTo>
                  <a:lnTo>
                    <a:pt x="47585" y="0"/>
                  </a:lnTo>
                  <a:lnTo>
                    <a:pt x="55006" y="4802"/>
                  </a:lnTo>
                  <a:lnTo>
                    <a:pt x="53863" y="5924"/>
                  </a:lnTo>
                  <a:lnTo>
                    <a:pt x="52701" y="7019"/>
                  </a:lnTo>
                  <a:lnTo>
                    <a:pt x="51523" y="8089"/>
                  </a:lnTo>
                  <a:lnTo>
                    <a:pt x="50326" y="9132"/>
                  </a:lnTo>
                  <a:lnTo>
                    <a:pt x="49113" y="10150"/>
                  </a:lnTo>
                  <a:lnTo>
                    <a:pt x="47882" y="11141"/>
                  </a:lnTo>
                  <a:lnTo>
                    <a:pt x="46633" y="12105"/>
                  </a:lnTo>
                  <a:lnTo>
                    <a:pt x="45367" y="13044"/>
                  </a:lnTo>
                  <a:lnTo>
                    <a:pt x="44084" y="13956"/>
                  </a:lnTo>
                  <a:lnTo>
                    <a:pt x="42783" y="14843"/>
                  </a:lnTo>
                  <a:lnTo>
                    <a:pt x="44699" y="15637"/>
                  </a:lnTo>
                  <a:lnTo>
                    <a:pt x="46607" y="16449"/>
                  </a:lnTo>
                  <a:lnTo>
                    <a:pt x="48506" y="17279"/>
                  </a:lnTo>
                  <a:lnTo>
                    <a:pt x="50396" y="18126"/>
                  </a:lnTo>
                  <a:lnTo>
                    <a:pt x="52278" y="18990"/>
                  </a:lnTo>
                  <a:lnTo>
                    <a:pt x="54151" y="19872"/>
                  </a:lnTo>
                  <a:lnTo>
                    <a:pt x="56015" y="20771"/>
                  </a:lnTo>
                  <a:lnTo>
                    <a:pt x="57870" y="21688"/>
                  </a:lnTo>
                  <a:lnTo>
                    <a:pt x="59717" y="22622"/>
                  </a:lnTo>
                  <a:lnTo>
                    <a:pt x="61555" y="23574"/>
                  </a:lnTo>
                  <a:lnTo>
                    <a:pt x="56753" y="31432"/>
                  </a:lnTo>
                  <a:lnTo>
                    <a:pt x="51156" y="28621"/>
                  </a:lnTo>
                  <a:lnTo>
                    <a:pt x="45542" y="25949"/>
                  </a:lnTo>
                  <a:lnTo>
                    <a:pt x="39910" y="23417"/>
                  </a:lnTo>
                  <a:lnTo>
                    <a:pt x="34261" y="21024"/>
                  </a:lnTo>
                  <a:lnTo>
                    <a:pt x="28594" y="18772"/>
                  </a:lnTo>
                  <a:lnTo>
                    <a:pt x="22910" y="16659"/>
                  </a:lnTo>
                  <a:lnTo>
                    <a:pt x="17209" y="14685"/>
                  </a:lnTo>
                  <a:lnTo>
                    <a:pt x="11490" y="12852"/>
                  </a:lnTo>
                  <a:lnTo>
                    <a:pt x="5753" y="11158"/>
                  </a:lnTo>
                  <a:lnTo>
                    <a:pt x="0" y="96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7" name="pg1277"/>
            <p:cNvSpPr/>
            <p:nvPr/>
          </p:nvSpPr>
          <p:spPr>
            <a:xfrm>
              <a:off x="8307736" y="4275509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8" name="pg1278"/>
            <p:cNvSpPr/>
            <p:nvPr/>
          </p:nvSpPr>
          <p:spPr>
            <a:xfrm>
              <a:off x="8316467" y="4283804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9" name="pg1279"/>
            <p:cNvSpPr/>
            <p:nvPr/>
          </p:nvSpPr>
          <p:spPr>
            <a:xfrm>
              <a:off x="8298568" y="4322221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0" name="pg1280"/>
            <p:cNvSpPr/>
            <p:nvPr/>
          </p:nvSpPr>
          <p:spPr>
            <a:xfrm>
              <a:off x="8306863" y="4330079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1" name="pg1281"/>
            <p:cNvSpPr/>
            <p:nvPr/>
          </p:nvSpPr>
          <p:spPr>
            <a:xfrm>
              <a:off x="8349646" y="4322221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2" name="pg1282"/>
            <p:cNvSpPr/>
            <p:nvPr/>
          </p:nvSpPr>
          <p:spPr>
            <a:xfrm>
              <a:off x="8357941" y="4330079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3" name="pg1283"/>
            <p:cNvSpPr/>
            <p:nvPr/>
          </p:nvSpPr>
          <p:spPr>
            <a:xfrm>
              <a:off x="7177858" y="4434376"/>
              <a:ext cx="41418" cy="79781"/>
            </a:xfrm>
            <a:custGeom>
              <a:avLst/>
              <a:pathLst>
                <a:path w="41418" h="79781">
                  <a:moveTo>
                    <a:pt x="10150" y="79781"/>
                  </a:moveTo>
                  <a:lnTo>
                    <a:pt x="0" y="79781"/>
                  </a:lnTo>
                  <a:lnTo>
                    <a:pt x="0" y="0"/>
                  </a:lnTo>
                  <a:lnTo>
                    <a:pt x="41418" y="0"/>
                  </a:lnTo>
                  <a:lnTo>
                    <a:pt x="41418" y="8949"/>
                  </a:lnTo>
                  <a:lnTo>
                    <a:pt x="10150" y="8949"/>
                  </a:lnTo>
                  <a:lnTo>
                    <a:pt x="10150" y="37107"/>
                  </a:lnTo>
                  <a:lnTo>
                    <a:pt x="39345" y="37107"/>
                  </a:lnTo>
                  <a:lnTo>
                    <a:pt x="39345" y="46057"/>
                  </a:lnTo>
                  <a:lnTo>
                    <a:pt x="10150" y="460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4" name="pg1284"/>
            <p:cNvSpPr/>
            <p:nvPr/>
          </p:nvSpPr>
          <p:spPr>
            <a:xfrm>
              <a:off x="7229918" y="4500515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5" name="pg1285"/>
            <p:cNvSpPr/>
            <p:nvPr/>
          </p:nvSpPr>
          <p:spPr>
            <a:xfrm>
              <a:off x="7285252" y="4423789"/>
              <a:ext cx="38417" cy="100409"/>
            </a:xfrm>
            <a:custGeom>
              <a:avLst/>
              <a:pathLst>
                <a:path w="38417" h="100409">
                  <a:moveTo>
                    <a:pt x="3492" y="20081"/>
                  </a:moveTo>
                  <a:lnTo>
                    <a:pt x="16589" y="20081"/>
                  </a:lnTo>
                  <a:lnTo>
                    <a:pt x="16589" y="0"/>
                  </a:lnTo>
                  <a:lnTo>
                    <a:pt x="24884" y="0"/>
                  </a:lnTo>
                  <a:lnTo>
                    <a:pt x="24884" y="20081"/>
                  </a:lnTo>
                  <a:lnTo>
                    <a:pt x="37107" y="20081"/>
                  </a:lnTo>
                  <a:lnTo>
                    <a:pt x="37107" y="28376"/>
                  </a:lnTo>
                  <a:lnTo>
                    <a:pt x="24884" y="28376"/>
                  </a:lnTo>
                  <a:lnTo>
                    <a:pt x="24884" y="33615"/>
                  </a:lnTo>
                  <a:lnTo>
                    <a:pt x="26433" y="35619"/>
                  </a:lnTo>
                  <a:lnTo>
                    <a:pt x="27940" y="37614"/>
                  </a:lnTo>
                  <a:lnTo>
                    <a:pt x="29402" y="39600"/>
                  </a:lnTo>
                  <a:lnTo>
                    <a:pt x="30821" y="41578"/>
                  </a:lnTo>
                  <a:lnTo>
                    <a:pt x="32196" y="43547"/>
                  </a:lnTo>
                  <a:lnTo>
                    <a:pt x="33528" y="45507"/>
                  </a:lnTo>
                  <a:lnTo>
                    <a:pt x="34815" y="47458"/>
                  </a:lnTo>
                  <a:lnTo>
                    <a:pt x="36060" y="49401"/>
                  </a:lnTo>
                  <a:lnTo>
                    <a:pt x="37260" y="51335"/>
                  </a:lnTo>
                  <a:lnTo>
                    <a:pt x="38417" y="53260"/>
                  </a:lnTo>
                  <a:lnTo>
                    <a:pt x="32742" y="61555"/>
                  </a:lnTo>
                  <a:lnTo>
                    <a:pt x="31956" y="59830"/>
                  </a:lnTo>
                  <a:lnTo>
                    <a:pt x="31170" y="58150"/>
                  </a:lnTo>
                  <a:lnTo>
                    <a:pt x="30384" y="56513"/>
                  </a:lnTo>
                  <a:lnTo>
                    <a:pt x="29598" y="54919"/>
                  </a:lnTo>
                  <a:lnTo>
                    <a:pt x="28813" y="53369"/>
                  </a:lnTo>
                  <a:lnTo>
                    <a:pt x="28027" y="51863"/>
                  </a:lnTo>
                  <a:lnTo>
                    <a:pt x="27241" y="50401"/>
                  </a:lnTo>
                  <a:lnTo>
                    <a:pt x="26455" y="48982"/>
                  </a:lnTo>
                  <a:lnTo>
                    <a:pt x="25669" y="47607"/>
                  </a:lnTo>
                  <a:lnTo>
                    <a:pt x="24884" y="46275"/>
                  </a:lnTo>
                  <a:lnTo>
                    <a:pt x="24884" y="100409"/>
                  </a:lnTo>
                  <a:lnTo>
                    <a:pt x="16589" y="100409"/>
                  </a:lnTo>
                  <a:lnTo>
                    <a:pt x="16589" y="53260"/>
                  </a:lnTo>
                  <a:lnTo>
                    <a:pt x="15698" y="56089"/>
                  </a:lnTo>
                  <a:lnTo>
                    <a:pt x="14773" y="58813"/>
                  </a:lnTo>
                  <a:lnTo>
                    <a:pt x="13812" y="61433"/>
                  </a:lnTo>
                  <a:lnTo>
                    <a:pt x="12817" y="63947"/>
                  </a:lnTo>
                  <a:lnTo>
                    <a:pt x="11787" y="66357"/>
                  </a:lnTo>
                  <a:lnTo>
                    <a:pt x="10721" y="68662"/>
                  </a:lnTo>
                  <a:lnTo>
                    <a:pt x="9621" y="70862"/>
                  </a:lnTo>
                  <a:lnTo>
                    <a:pt x="8486" y="72958"/>
                  </a:lnTo>
                  <a:lnTo>
                    <a:pt x="7316" y="74949"/>
                  </a:lnTo>
                  <a:lnTo>
                    <a:pt x="6111" y="76835"/>
                  </a:lnTo>
                  <a:lnTo>
                    <a:pt x="0" y="70723"/>
                  </a:lnTo>
                  <a:lnTo>
                    <a:pt x="2278" y="66999"/>
                  </a:lnTo>
                  <a:lnTo>
                    <a:pt x="4400" y="63161"/>
                  </a:lnTo>
                  <a:lnTo>
                    <a:pt x="6365" y="59210"/>
                  </a:lnTo>
                  <a:lnTo>
                    <a:pt x="8172" y="55146"/>
                  </a:lnTo>
                  <a:lnTo>
                    <a:pt x="9822" y="50968"/>
                  </a:lnTo>
                  <a:lnTo>
                    <a:pt x="11315" y="46677"/>
                  </a:lnTo>
                  <a:lnTo>
                    <a:pt x="12651" y="42272"/>
                  </a:lnTo>
                  <a:lnTo>
                    <a:pt x="13830" y="37753"/>
                  </a:lnTo>
                  <a:lnTo>
                    <a:pt x="14851" y="33121"/>
                  </a:lnTo>
                  <a:lnTo>
                    <a:pt x="15716" y="28376"/>
                  </a:lnTo>
                  <a:lnTo>
                    <a:pt x="3492" y="283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6" name="pg1286"/>
            <p:cNvSpPr/>
            <p:nvPr/>
          </p:nvSpPr>
          <p:spPr>
            <a:xfrm>
              <a:off x="7325853" y="4426408"/>
              <a:ext cx="62428" cy="97353"/>
            </a:xfrm>
            <a:custGeom>
              <a:avLst/>
              <a:pathLst>
                <a:path w="62428" h="97353">
                  <a:moveTo>
                    <a:pt x="52387" y="0"/>
                  </a:moveTo>
                  <a:lnTo>
                    <a:pt x="52387" y="49768"/>
                  </a:lnTo>
                  <a:lnTo>
                    <a:pt x="28813" y="49768"/>
                  </a:lnTo>
                  <a:lnTo>
                    <a:pt x="29275" y="51828"/>
                  </a:lnTo>
                  <a:lnTo>
                    <a:pt x="29791" y="53819"/>
                  </a:lnTo>
                  <a:lnTo>
                    <a:pt x="30358" y="55740"/>
                  </a:lnTo>
                  <a:lnTo>
                    <a:pt x="30978" y="57591"/>
                  </a:lnTo>
                  <a:lnTo>
                    <a:pt x="31650" y="59372"/>
                  </a:lnTo>
                  <a:lnTo>
                    <a:pt x="32375" y="61083"/>
                  </a:lnTo>
                  <a:lnTo>
                    <a:pt x="33152" y="62725"/>
                  </a:lnTo>
                  <a:lnTo>
                    <a:pt x="33982" y="64296"/>
                  </a:lnTo>
                  <a:lnTo>
                    <a:pt x="34863" y="65798"/>
                  </a:lnTo>
                  <a:lnTo>
                    <a:pt x="35798" y="67230"/>
                  </a:lnTo>
                  <a:lnTo>
                    <a:pt x="37688" y="66082"/>
                  </a:lnTo>
                  <a:lnTo>
                    <a:pt x="39517" y="64908"/>
                  </a:lnTo>
                  <a:lnTo>
                    <a:pt x="41285" y="63707"/>
                  </a:lnTo>
                  <a:lnTo>
                    <a:pt x="42992" y="62480"/>
                  </a:lnTo>
                  <a:lnTo>
                    <a:pt x="44638" y="61227"/>
                  </a:lnTo>
                  <a:lnTo>
                    <a:pt x="46223" y="59948"/>
                  </a:lnTo>
                  <a:lnTo>
                    <a:pt x="47746" y="58643"/>
                  </a:lnTo>
                  <a:lnTo>
                    <a:pt x="49209" y="57311"/>
                  </a:lnTo>
                  <a:lnTo>
                    <a:pt x="50610" y="55954"/>
                  </a:lnTo>
                  <a:lnTo>
                    <a:pt x="51950" y="54570"/>
                  </a:lnTo>
                  <a:lnTo>
                    <a:pt x="58935" y="60245"/>
                  </a:lnTo>
                  <a:lnTo>
                    <a:pt x="57421" y="61878"/>
                  </a:lnTo>
                  <a:lnTo>
                    <a:pt x="55845" y="63458"/>
                  </a:lnTo>
                  <a:lnTo>
                    <a:pt x="54207" y="64986"/>
                  </a:lnTo>
                  <a:lnTo>
                    <a:pt x="52509" y="66462"/>
                  </a:lnTo>
                  <a:lnTo>
                    <a:pt x="50750" y="67885"/>
                  </a:lnTo>
                  <a:lnTo>
                    <a:pt x="48929" y="69256"/>
                  </a:lnTo>
                  <a:lnTo>
                    <a:pt x="47048" y="70574"/>
                  </a:lnTo>
                  <a:lnTo>
                    <a:pt x="45105" y="71840"/>
                  </a:lnTo>
                  <a:lnTo>
                    <a:pt x="43101" y="73054"/>
                  </a:lnTo>
                  <a:lnTo>
                    <a:pt x="41036" y="74215"/>
                  </a:lnTo>
                  <a:lnTo>
                    <a:pt x="42508" y="75699"/>
                  </a:lnTo>
                  <a:lnTo>
                    <a:pt x="44127" y="77184"/>
                  </a:lnTo>
                  <a:lnTo>
                    <a:pt x="45895" y="78668"/>
                  </a:lnTo>
                  <a:lnTo>
                    <a:pt x="47812" y="80152"/>
                  </a:lnTo>
                  <a:lnTo>
                    <a:pt x="49877" y="81637"/>
                  </a:lnTo>
                  <a:lnTo>
                    <a:pt x="52090" y="83121"/>
                  </a:lnTo>
                  <a:lnTo>
                    <a:pt x="54452" y="84605"/>
                  </a:lnTo>
                  <a:lnTo>
                    <a:pt x="56962" y="86090"/>
                  </a:lnTo>
                  <a:lnTo>
                    <a:pt x="59621" y="87574"/>
                  </a:lnTo>
                  <a:lnTo>
                    <a:pt x="62428" y="89058"/>
                  </a:lnTo>
                  <a:lnTo>
                    <a:pt x="55879" y="97353"/>
                  </a:lnTo>
                  <a:lnTo>
                    <a:pt x="52651" y="95506"/>
                  </a:lnTo>
                  <a:lnTo>
                    <a:pt x="49602" y="93633"/>
                  </a:lnTo>
                  <a:lnTo>
                    <a:pt x="46731" y="91734"/>
                  </a:lnTo>
                  <a:lnTo>
                    <a:pt x="44040" y="89809"/>
                  </a:lnTo>
                  <a:lnTo>
                    <a:pt x="41528" y="87858"/>
                  </a:lnTo>
                  <a:lnTo>
                    <a:pt x="39194" y="85880"/>
                  </a:lnTo>
                  <a:lnTo>
                    <a:pt x="37040" y="83876"/>
                  </a:lnTo>
                  <a:lnTo>
                    <a:pt x="35064" y="81846"/>
                  </a:lnTo>
                  <a:lnTo>
                    <a:pt x="33268" y="79790"/>
                  </a:lnTo>
                  <a:lnTo>
                    <a:pt x="31650" y="77708"/>
                  </a:lnTo>
                  <a:lnTo>
                    <a:pt x="30164" y="75542"/>
                  </a:lnTo>
                  <a:lnTo>
                    <a:pt x="28760" y="73237"/>
                  </a:lnTo>
                  <a:lnTo>
                    <a:pt x="27440" y="70792"/>
                  </a:lnTo>
                  <a:lnTo>
                    <a:pt x="26202" y="68208"/>
                  </a:lnTo>
                  <a:lnTo>
                    <a:pt x="25047" y="65484"/>
                  </a:lnTo>
                  <a:lnTo>
                    <a:pt x="23976" y="62620"/>
                  </a:lnTo>
                  <a:lnTo>
                    <a:pt x="22987" y="59616"/>
                  </a:lnTo>
                  <a:lnTo>
                    <a:pt x="22081" y="56473"/>
                  </a:lnTo>
                  <a:lnTo>
                    <a:pt x="21258" y="53190"/>
                  </a:lnTo>
                  <a:lnTo>
                    <a:pt x="20518" y="49768"/>
                  </a:lnTo>
                  <a:lnTo>
                    <a:pt x="8731" y="49768"/>
                  </a:lnTo>
                  <a:lnTo>
                    <a:pt x="8731" y="87312"/>
                  </a:lnTo>
                  <a:lnTo>
                    <a:pt x="11149" y="86696"/>
                  </a:lnTo>
                  <a:lnTo>
                    <a:pt x="13515" y="86072"/>
                  </a:lnTo>
                  <a:lnTo>
                    <a:pt x="15829" y="85439"/>
                  </a:lnTo>
                  <a:lnTo>
                    <a:pt x="18091" y="84797"/>
                  </a:lnTo>
                  <a:lnTo>
                    <a:pt x="20300" y="84147"/>
                  </a:lnTo>
                  <a:lnTo>
                    <a:pt x="22456" y="83488"/>
                  </a:lnTo>
                  <a:lnTo>
                    <a:pt x="24561" y="82820"/>
                  </a:lnTo>
                  <a:lnTo>
                    <a:pt x="26612" y="82143"/>
                  </a:lnTo>
                  <a:lnTo>
                    <a:pt x="28612" y="81458"/>
                  </a:lnTo>
                  <a:lnTo>
                    <a:pt x="30559" y="80764"/>
                  </a:lnTo>
                  <a:lnTo>
                    <a:pt x="31869" y="89058"/>
                  </a:lnTo>
                  <a:lnTo>
                    <a:pt x="29467" y="90006"/>
                  </a:lnTo>
                  <a:lnTo>
                    <a:pt x="26979" y="90927"/>
                  </a:lnTo>
                  <a:lnTo>
                    <a:pt x="24403" y="91822"/>
                  </a:lnTo>
                  <a:lnTo>
                    <a:pt x="21740" y="92690"/>
                  </a:lnTo>
                  <a:lnTo>
                    <a:pt x="18990" y="93533"/>
                  </a:lnTo>
                  <a:lnTo>
                    <a:pt x="16152" y="94349"/>
                  </a:lnTo>
                  <a:lnTo>
                    <a:pt x="13227" y="95140"/>
                  </a:lnTo>
                  <a:lnTo>
                    <a:pt x="10215" y="95904"/>
                  </a:lnTo>
                  <a:lnTo>
                    <a:pt x="7115" y="96641"/>
                  </a:lnTo>
                  <a:lnTo>
                    <a:pt x="3929" y="97353"/>
                  </a:lnTo>
                  <a:lnTo>
                    <a:pt x="0" y="93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7" name="pg1287"/>
            <p:cNvSpPr/>
            <p:nvPr/>
          </p:nvSpPr>
          <p:spPr>
            <a:xfrm>
              <a:off x="7334584" y="4434703"/>
              <a:ext cx="34925" cy="12660"/>
            </a:xfrm>
            <a:custGeom>
              <a:avLst/>
              <a:pathLst>
                <a:path w="34925" h="12660">
                  <a:moveTo>
                    <a:pt x="0" y="0"/>
                  </a:moveTo>
                  <a:lnTo>
                    <a:pt x="0" y="12660"/>
                  </a:lnTo>
                  <a:lnTo>
                    <a:pt x="34925" y="12660"/>
                  </a:lnTo>
                  <a:lnTo>
                    <a:pt x="3492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8" name="pg1288"/>
            <p:cNvSpPr/>
            <p:nvPr/>
          </p:nvSpPr>
          <p:spPr>
            <a:xfrm>
              <a:off x="7334584" y="4455658"/>
              <a:ext cx="34925" cy="12223"/>
            </a:xfrm>
            <a:custGeom>
              <a:avLst/>
              <a:pathLst>
                <a:path w="34925" h="12223">
                  <a:moveTo>
                    <a:pt x="0" y="0"/>
                  </a:moveTo>
                  <a:lnTo>
                    <a:pt x="0" y="12223"/>
                  </a:lnTo>
                  <a:lnTo>
                    <a:pt x="34925" y="12223"/>
                  </a:lnTo>
                  <a:lnTo>
                    <a:pt x="3492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9" name="pg1289"/>
            <p:cNvSpPr/>
            <p:nvPr/>
          </p:nvSpPr>
          <p:spPr>
            <a:xfrm>
              <a:off x="7397885" y="4423789"/>
              <a:ext cx="34925" cy="100409"/>
            </a:xfrm>
            <a:custGeom>
              <a:avLst/>
              <a:pathLst>
                <a:path w="34925" h="100409">
                  <a:moveTo>
                    <a:pt x="873" y="18335"/>
                  </a:moveTo>
                  <a:lnTo>
                    <a:pt x="14406" y="18335"/>
                  </a:lnTo>
                  <a:lnTo>
                    <a:pt x="14406" y="0"/>
                  </a:lnTo>
                  <a:lnTo>
                    <a:pt x="23137" y="0"/>
                  </a:lnTo>
                  <a:lnTo>
                    <a:pt x="23137" y="18335"/>
                  </a:lnTo>
                  <a:lnTo>
                    <a:pt x="31869" y="18335"/>
                  </a:lnTo>
                  <a:lnTo>
                    <a:pt x="31869" y="26630"/>
                  </a:lnTo>
                  <a:lnTo>
                    <a:pt x="23137" y="26630"/>
                  </a:lnTo>
                  <a:lnTo>
                    <a:pt x="23137" y="48021"/>
                  </a:lnTo>
                  <a:lnTo>
                    <a:pt x="33178" y="43219"/>
                  </a:lnTo>
                  <a:lnTo>
                    <a:pt x="34925" y="51077"/>
                  </a:lnTo>
                  <a:lnTo>
                    <a:pt x="33785" y="51771"/>
                  </a:lnTo>
                  <a:lnTo>
                    <a:pt x="32637" y="52457"/>
                  </a:lnTo>
                  <a:lnTo>
                    <a:pt x="31480" y="53134"/>
                  </a:lnTo>
                  <a:lnTo>
                    <a:pt x="30314" y="53801"/>
                  </a:lnTo>
                  <a:lnTo>
                    <a:pt x="29140" y="54461"/>
                  </a:lnTo>
                  <a:lnTo>
                    <a:pt x="27957" y="55111"/>
                  </a:lnTo>
                  <a:lnTo>
                    <a:pt x="26765" y="55753"/>
                  </a:lnTo>
                  <a:lnTo>
                    <a:pt x="25565" y="56386"/>
                  </a:lnTo>
                  <a:lnTo>
                    <a:pt x="24355" y="57010"/>
                  </a:lnTo>
                  <a:lnTo>
                    <a:pt x="23137" y="57626"/>
                  </a:lnTo>
                  <a:lnTo>
                    <a:pt x="23137" y="88185"/>
                  </a:lnTo>
                  <a:lnTo>
                    <a:pt x="23115" y="89538"/>
                  </a:lnTo>
                  <a:lnTo>
                    <a:pt x="23050" y="90805"/>
                  </a:lnTo>
                  <a:lnTo>
                    <a:pt x="22941" y="91983"/>
                  </a:lnTo>
                  <a:lnTo>
                    <a:pt x="22788" y="93075"/>
                  </a:lnTo>
                  <a:lnTo>
                    <a:pt x="22592" y="94079"/>
                  </a:lnTo>
                  <a:lnTo>
                    <a:pt x="22351" y="94996"/>
                  </a:lnTo>
                  <a:lnTo>
                    <a:pt x="22068" y="95825"/>
                  </a:lnTo>
                  <a:lnTo>
                    <a:pt x="21740" y="96567"/>
                  </a:lnTo>
                  <a:lnTo>
                    <a:pt x="21369" y="97222"/>
                  </a:lnTo>
                  <a:lnTo>
                    <a:pt x="20954" y="97790"/>
                  </a:lnTo>
                  <a:lnTo>
                    <a:pt x="20474" y="98287"/>
                  </a:lnTo>
                  <a:lnTo>
                    <a:pt x="19907" y="98732"/>
                  </a:lnTo>
                  <a:lnTo>
                    <a:pt x="19252" y="99125"/>
                  </a:lnTo>
                  <a:lnTo>
                    <a:pt x="18510" y="99466"/>
                  </a:lnTo>
                  <a:lnTo>
                    <a:pt x="17680" y="99754"/>
                  </a:lnTo>
                  <a:lnTo>
                    <a:pt x="16764" y="99990"/>
                  </a:lnTo>
                  <a:lnTo>
                    <a:pt x="15759" y="100173"/>
                  </a:lnTo>
                  <a:lnTo>
                    <a:pt x="14668" y="100304"/>
                  </a:lnTo>
                  <a:lnTo>
                    <a:pt x="13489" y="100383"/>
                  </a:lnTo>
                  <a:lnTo>
                    <a:pt x="12223" y="100409"/>
                  </a:lnTo>
                  <a:lnTo>
                    <a:pt x="11184" y="100391"/>
                  </a:lnTo>
                  <a:lnTo>
                    <a:pt x="10163" y="100339"/>
                  </a:lnTo>
                  <a:lnTo>
                    <a:pt x="9159" y="100252"/>
                  </a:lnTo>
                  <a:lnTo>
                    <a:pt x="8172" y="100129"/>
                  </a:lnTo>
                  <a:lnTo>
                    <a:pt x="7203" y="99972"/>
                  </a:lnTo>
                  <a:lnTo>
                    <a:pt x="6251" y="99780"/>
                  </a:lnTo>
                  <a:lnTo>
                    <a:pt x="5317" y="99553"/>
                  </a:lnTo>
                  <a:lnTo>
                    <a:pt x="4400" y="99291"/>
                  </a:lnTo>
                  <a:lnTo>
                    <a:pt x="3501" y="98994"/>
                  </a:lnTo>
                  <a:lnTo>
                    <a:pt x="2619" y="98663"/>
                  </a:lnTo>
                  <a:lnTo>
                    <a:pt x="873" y="89931"/>
                  </a:lnTo>
                  <a:lnTo>
                    <a:pt x="1837" y="90263"/>
                  </a:lnTo>
                  <a:lnTo>
                    <a:pt x="2811" y="90560"/>
                  </a:lnTo>
                  <a:lnTo>
                    <a:pt x="3793" y="90822"/>
                  </a:lnTo>
                  <a:lnTo>
                    <a:pt x="4784" y="91049"/>
                  </a:lnTo>
                  <a:lnTo>
                    <a:pt x="5784" y="91241"/>
                  </a:lnTo>
                  <a:lnTo>
                    <a:pt x="6792" y="91398"/>
                  </a:lnTo>
                  <a:lnTo>
                    <a:pt x="7810" y="91520"/>
                  </a:lnTo>
                  <a:lnTo>
                    <a:pt x="8836" y="91608"/>
                  </a:lnTo>
                  <a:lnTo>
                    <a:pt x="9870" y="91660"/>
                  </a:lnTo>
                  <a:lnTo>
                    <a:pt x="10914" y="91678"/>
                  </a:lnTo>
                  <a:lnTo>
                    <a:pt x="11254" y="91667"/>
                  </a:lnTo>
                  <a:lnTo>
                    <a:pt x="11577" y="91634"/>
                  </a:lnTo>
                  <a:lnTo>
                    <a:pt x="11883" y="91579"/>
                  </a:lnTo>
                  <a:lnTo>
                    <a:pt x="12171" y="91503"/>
                  </a:lnTo>
                  <a:lnTo>
                    <a:pt x="12442" y="91405"/>
                  </a:lnTo>
                  <a:lnTo>
                    <a:pt x="12695" y="91285"/>
                  </a:lnTo>
                  <a:lnTo>
                    <a:pt x="12930" y="91143"/>
                  </a:lnTo>
                  <a:lnTo>
                    <a:pt x="13149" y="90979"/>
                  </a:lnTo>
                  <a:lnTo>
                    <a:pt x="13350" y="90794"/>
                  </a:lnTo>
                  <a:lnTo>
                    <a:pt x="13533" y="90586"/>
                  </a:lnTo>
                  <a:lnTo>
                    <a:pt x="13699" y="90348"/>
                  </a:lnTo>
                  <a:lnTo>
                    <a:pt x="13847" y="90071"/>
                  </a:lnTo>
                  <a:lnTo>
                    <a:pt x="13978" y="89755"/>
                  </a:lnTo>
                  <a:lnTo>
                    <a:pt x="14092" y="89399"/>
                  </a:lnTo>
                  <a:lnTo>
                    <a:pt x="14188" y="89004"/>
                  </a:lnTo>
                  <a:lnTo>
                    <a:pt x="14266" y="88569"/>
                  </a:lnTo>
                  <a:lnTo>
                    <a:pt x="14327" y="88096"/>
                  </a:lnTo>
                  <a:lnTo>
                    <a:pt x="14371" y="87583"/>
                  </a:lnTo>
                  <a:lnTo>
                    <a:pt x="14397" y="87030"/>
                  </a:lnTo>
                  <a:lnTo>
                    <a:pt x="14406" y="86439"/>
                  </a:lnTo>
                  <a:lnTo>
                    <a:pt x="14406" y="61555"/>
                  </a:lnTo>
                  <a:lnTo>
                    <a:pt x="3492" y="65920"/>
                  </a:lnTo>
                  <a:lnTo>
                    <a:pt x="0" y="56753"/>
                  </a:lnTo>
                  <a:lnTo>
                    <a:pt x="14406" y="51514"/>
                  </a:lnTo>
                  <a:lnTo>
                    <a:pt x="14406" y="26630"/>
                  </a:lnTo>
                  <a:lnTo>
                    <a:pt x="873" y="266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0" name="pg1290"/>
            <p:cNvSpPr/>
            <p:nvPr/>
          </p:nvSpPr>
          <p:spPr>
            <a:xfrm>
              <a:off x="7428008" y="4428155"/>
              <a:ext cx="69850" cy="96043"/>
            </a:xfrm>
            <a:custGeom>
              <a:avLst/>
              <a:pathLst>
                <a:path w="69850" h="96043">
                  <a:moveTo>
                    <a:pt x="38417" y="46712"/>
                  </a:moveTo>
                  <a:lnTo>
                    <a:pt x="17025" y="46712"/>
                  </a:lnTo>
                  <a:lnTo>
                    <a:pt x="16777" y="52147"/>
                  </a:lnTo>
                  <a:lnTo>
                    <a:pt x="16379" y="57451"/>
                  </a:lnTo>
                  <a:lnTo>
                    <a:pt x="15834" y="62624"/>
                  </a:lnTo>
                  <a:lnTo>
                    <a:pt x="15139" y="67667"/>
                  </a:lnTo>
                  <a:lnTo>
                    <a:pt x="14297" y="72578"/>
                  </a:lnTo>
                  <a:lnTo>
                    <a:pt x="13306" y="77358"/>
                  </a:lnTo>
                  <a:lnTo>
                    <a:pt x="12166" y="82008"/>
                  </a:lnTo>
                  <a:lnTo>
                    <a:pt x="10879" y="86526"/>
                  </a:lnTo>
                  <a:lnTo>
                    <a:pt x="9442" y="90914"/>
                  </a:lnTo>
                  <a:lnTo>
                    <a:pt x="7858" y="95170"/>
                  </a:lnTo>
                  <a:lnTo>
                    <a:pt x="0" y="90368"/>
                  </a:lnTo>
                  <a:lnTo>
                    <a:pt x="1658" y="85705"/>
                  </a:lnTo>
                  <a:lnTo>
                    <a:pt x="3143" y="80973"/>
                  </a:lnTo>
                  <a:lnTo>
                    <a:pt x="4452" y="76171"/>
                  </a:lnTo>
                  <a:lnTo>
                    <a:pt x="5588" y="71299"/>
                  </a:lnTo>
                  <a:lnTo>
                    <a:pt x="6548" y="66357"/>
                  </a:lnTo>
                  <a:lnTo>
                    <a:pt x="7334" y="61345"/>
                  </a:lnTo>
                  <a:lnTo>
                    <a:pt x="7945" y="56264"/>
                  </a:lnTo>
                  <a:lnTo>
                    <a:pt x="8382" y="51112"/>
                  </a:lnTo>
                  <a:lnTo>
                    <a:pt x="8643" y="45891"/>
                  </a:lnTo>
                  <a:lnTo>
                    <a:pt x="8731" y="40600"/>
                  </a:lnTo>
                  <a:lnTo>
                    <a:pt x="8731" y="0"/>
                  </a:lnTo>
                  <a:lnTo>
                    <a:pt x="65920" y="0"/>
                  </a:lnTo>
                  <a:lnTo>
                    <a:pt x="65920" y="26630"/>
                  </a:lnTo>
                  <a:lnTo>
                    <a:pt x="46712" y="26630"/>
                  </a:lnTo>
                  <a:lnTo>
                    <a:pt x="46712" y="38854"/>
                  </a:lnTo>
                  <a:lnTo>
                    <a:pt x="69850" y="38854"/>
                  </a:lnTo>
                  <a:lnTo>
                    <a:pt x="69850" y="46712"/>
                  </a:lnTo>
                  <a:lnTo>
                    <a:pt x="46712" y="46712"/>
                  </a:lnTo>
                  <a:lnTo>
                    <a:pt x="46712" y="59372"/>
                  </a:lnTo>
                  <a:lnTo>
                    <a:pt x="65484" y="59372"/>
                  </a:lnTo>
                  <a:lnTo>
                    <a:pt x="65484" y="96043"/>
                  </a:lnTo>
                  <a:lnTo>
                    <a:pt x="57189" y="96043"/>
                  </a:lnTo>
                  <a:lnTo>
                    <a:pt x="57189" y="89495"/>
                  </a:lnTo>
                  <a:lnTo>
                    <a:pt x="28376" y="89495"/>
                  </a:lnTo>
                  <a:lnTo>
                    <a:pt x="28376" y="96043"/>
                  </a:lnTo>
                  <a:lnTo>
                    <a:pt x="20081" y="96043"/>
                  </a:lnTo>
                  <a:lnTo>
                    <a:pt x="20081" y="59372"/>
                  </a:lnTo>
                  <a:lnTo>
                    <a:pt x="38417" y="593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1" name="pg1291"/>
            <p:cNvSpPr/>
            <p:nvPr/>
          </p:nvSpPr>
          <p:spPr>
            <a:xfrm>
              <a:off x="7445034" y="4436013"/>
              <a:ext cx="40600" cy="10914"/>
            </a:xfrm>
            <a:custGeom>
              <a:avLst/>
              <a:pathLst>
                <a:path w="40600" h="10914">
                  <a:moveTo>
                    <a:pt x="40600" y="0"/>
                  </a:moveTo>
                  <a:lnTo>
                    <a:pt x="0" y="0"/>
                  </a:lnTo>
                  <a:lnTo>
                    <a:pt x="0" y="10914"/>
                  </a:lnTo>
                  <a:lnTo>
                    <a:pt x="40600" y="109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2" name="pg1292"/>
            <p:cNvSpPr/>
            <p:nvPr/>
          </p:nvSpPr>
          <p:spPr>
            <a:xfrm>
              <a:off x="7445034" y="4454785"/>
              <a:ext cx="21391" cy="12223"/>
            </a:xfrm>
            <a:custGeom>
              <a:avLst/>
              <a:pathLst>
                <a:path w="21391" h="12223">
                  <a:moveTo>
                    <a:pt x="0" y="0"/>
                  </a:moveTo>
                  <a:lnTo>
                    <a:pt x="0" y="12223"/>
                  </a:lnTo>
                  <a:lnTo>
                    <a:pt x="21391" y="12223"/>
                  </a:lnTo>
                  <a:lnTo>
                    <a:pt x="2139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3" name="pg1293"/>
            <p:cNvSpPr/>
            <p:nvPr/>
          </p:nvSpPr>
          <p:spPr>
            <a:xfrm>
              <a:off x="7456385" y="4495385"/>
              <a:ext cx="28813" cy="14406"/>
            </a:xfrm>
            <a:custGeom>
              <a:avLst/>
              <a:pathLst>
                <a:path w="28813" h="14406">
                  <a:moveTo>
                    <a:pt x="0" y="14406"/>
                  </a:moveTo>
                  <a:lnTo>
                    <a:pt x="28813" y="14406"/>
                  </a:lnTo>
                  <a:lnTo>
                    <a:pt x="288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4" name="pg1294"/>
            <p:cNvSpPr/>
            <p:nvPr/>
          </p:nvSpPr>
          <p:spPr>
            <a:xfrm>
              <a:off x="7510955" y="4429028"/>
              <a:ext cx="98663" cy="95607"/>
            </a:xfrm>
            <a:custGeom>
              <a:avLst/>
              <a:pathLst>
                <a:path w="98663" h="95607">
                  <a:moveTo>
                    <a:pt x="92114" y="24884"/>
                  </a:moveTo>
                  <a:lnTo>
                    <a:pt x="92114" y="85129"/>
                  </a:lnTo>
                  <a:lnTo>
                    <a:pt x="92084" y="86151"/>
                  </a:lnTo>
                  <a:lnTo>
                    <a:pt x="91992" y="87120"/>
                  </a:lnTo>
                  <a:lnTo>
                    <a:pt x="91839" y="88037"/>
                  </a:lnTo>
                  <a:lnTo>
                    <a:pt x="91625" y="88901"/>
                  </a:lnTo>
                  <a:lnTo>
                    <a:pt x="91350" y="89713"/>
                  </a:lnTo>
                  <a:lnTo>
                    <a:pt x="91014" y="90473"/>
                  </a:lnTo>
                  <a:lnTo>
                    <a:pt x="90617" y="91180"/>
                  </a:lnTo>
                  <a:lnTo>
                    <a:pt x="90158" y="91835"/>
                  </a:lnTo>
                  <a:lnTo>
                    <a:pt x="89639" y="92437"/>
                  </a:lnTo>
                  <a:lnTo>
                    <a:pt x="89058" y="92987"/>
                  </a:lnTo>
                  <a:lnTo>
                    <a:pt x="88421" y="93485"/>
                  </a:lnTo>
                  <a:lnTo>
                    <a:pt x="87731" y="93930"/>
                  </a:lnTo>
                  <a:lnTo>
                    <a:pt x="86989" y="94323"/>
                  </a:lnTo>
                  <a:lnTo>
                    <a:pt x="86194" y="94664"/>
                  </a:lnTo>
                  <a:lnTo>
                    <a:pt x="85347" y="94952"/>
                  </a:lnTo>
                  <a:lnTo>
                    <a:pt x="84448" y="95188"/>
                  </a:lnTo>
                  <a:lnTo>
                    <a:pt x="83496" y="95371"/>
                  </a:lnTo>
                  <a:lnTo>
                    <a:pt x="82492" y="95502"/>
                  </a:lnTo>
                  <a:lnTo>
                    <a:pt x="81436" y="95580"/>
                  </a:lnTo>
                  <a:lnTo>
                    <a:pt x="80327" y="95607"/>
                  </a:lnTo>
                  <a:lnTo>
                    <a:pt x="79441" y="95602"/>
                  </a:lnTo>
                  <a:lnTo>
                    <a:pt x="78528" y="95589"/>
                  </a:lnTo>
                  <a:lnTo>
                    <a:pt x="77590" y="95567"/>
                  </a:lnTo>
                  <a:lnTo>
                    <a:pt x="76625" y="95537"/>
                  </a:lnTo>
                  <a:lnTo>
                    <a:pt x="75634" y="95498"/>
                  </a:lnTo>
                  <a:lnTo>
                    <a:pt x="74617" y="95450"/>
                  </a:lnTo>
                  <a:lnTo>
                    <a:pt x="73573" y="95393"/>
                  </a:lnTo>
                  <a:lnTo>
                    <a:pt x="72504" y="95327"/>
                  </a:lnTo>
                  <a:lnTo>
                    <a:pt x="71408" y="95253"/>
                  </a:lnTo>
                  <a:lnTo>
                    <a:pt x="70286" y="95170"/>
                  </a:lnTo>
                  <a:lnTo>
                    <a:pt x="68103" y="86875"/>
                  </a:lnTo>
                  <a:lnTo>
                    <a:pt x="69636" y="86958"/>
                  </a:lnTo>
                  <a:lnTo>
                    <a:pt x="71089" y="87033"/>
                  </a:lnTo>
                  <a:lnTo>
                    <a:pt x="72465" y="87098"/>
                  </a:lnTo>
                  <a:lnTo>
                    <a:pt x="73761" y="87155"/>
                  </a:lnTo>
                  <a:lnTo>
                    <a:pt x="74979" y="87203"/>
                  </a:lnTo>
                  <a:lnTo>
                    <a:pt x="76119" y="87242"/>
                  </a:lnTo>
                  <a:lnTo>
                    <a:pt x="77179" y="87273"/>
                  </a:lnTo>
                  <a:lnTo>
                    <a:pt x="78162" y="87295"/>
                  </a:lnTo>
                  <a:lnTo>
                    <a:pt x="79065" y="87308"/>
                  </a:lnTo>
                  <a:lnTo>
                    <a:pt x="79890" y="87312"/>
                  </a:lnTo>
                  <a:lnTo>
                    <a:pt x="80554" y="87268"/>
                  </a:lnTo>
                  <a:lnTo>
                    <a:pt x="81148" y="87137"/>
                  </a:lnTo>
                  <a:lnTo>
                    <a:pt x="81672" y="86919"/>
                  </a:lnTo>
                  <a:lnTo>
                    <a:pt x="82126" y="86614"/>
                  </a:lnTo>
                  <a:lnTo>
                    <a:pt x="82510" y="86221"/>
                  </a:lnTo>
                  <a:lnTo>
                    <a:pt x="82824" y="85740"/>
                  </a:lnTo>
                  <a:lnTo>
                    <a:pt x="83069" y="85173"/>
                  </a:lnTo>
                  <a:lnTo>
                    <a:pt x="83243" y="84518"/>
                  </a:lnTo>
                  <a:lnTo>
                    <a:pt x="83348" y="83776"/>
                  </a:lnTo>
                  <a:lnTo>
                    <a:pt x="83383" y="82946"/>
                  </a:lnTo>
                  <a:lnTo>
                    <a:pt x="83383" y="33178"/>
                  </a:lnTo>
                  <a:lnTo>
                    <a:pt x="67667" y="33178"/>
                  </a:lnTo>
                  <a:lnTo>
                    <a:pt x="67483" y="35252"/>
                  </a:lnTo>
                  <a:lnTo>
                    <a:pt x="67283" y="37282"/>
                  </a:lnTo>
                  <a:lnTo>
                    <a:pt x="67064" y="39268"/>
                  </a:lnTo>
                  <a:lnTo>
                    <a:pt x="66828" y="41211"/>
                  </a:lnTo>
                  <a:lnTo>
                    <a:pt x="66575" y="43110"/>
                  </a:lnTo>
                  <a:lnTo>
                    <a:pt x="66305" y="44965"/>
                  </a:lnTo>
                  <a:lnTo>
                    <a:pt x="66016" y="46777"/>
                  </a:lnTo>
                  <a:lnTo>
                    <a:pt x="65711" y="48545"/>
                  </a:lnTo>
                  <a:lnTo>
                    <a:pt x="65388" y="50270"/>
                  </a:lnTo>
                  <a:lnTo>
                    <a:pt x="65047" y="51950"/>
                  </a:lnTo>
                  <a:lnTo>
                    <a:pt x="66772" y="53260"/>
                  </a:lnTo>
                  <a:lnTo>
                    <a:pt x="68452" y="54570"/>
                  </a:lnTo>
                  <a:lnTo>
                    <a:pt x="70090" y="55880"/>
                  </a:lnTo>
                  <a:lnTo>
                    <a:pt x="71683" y="57189"/>
                  </a:lnTo>
                  <a:lnTo>
                    <a:pt x="73233" y="58499"/>
                  </a:lnTo>
                  <a:lnTo>
                    <a:pt x="74739" y="59809"/>
                  </a:lnTo>
                  <a:lnTo>
                    <a:pt x="76201" y="61118"/>
                  </a:lnTo>
                  <a:lnTo>
                    <a:pt x="77620" y="62428"/>
                  </a:lnTo>
                  <a:lnTo>
                    <a:pt x="78995" y="63738"/>
                  </a:lnTo>
                  <a:lnTo>
                    <a:pt x="80327" y="65047"/>
                  </a:lnTo>
                  <a:lnTo>
                    <a:pt x="74652" y="72905"/>
                  </a:lnTo>
                  <a:lnTo>
                    <a:pt x="73517" y="71434"/>
                  </a:lnTo>
                  <a:lnTo>
                    <a:pt x="72382" y="69989"/>
                  </a:lnTo>
                  <a:lnTo>
                    <a:pt x="71247" y="68570"/>
                  </a:lnTo>
                  <a:lnTo>
                    <a:pt x="70111" y="67178"/>
                  </a:lnTo>
                  <a:lnTo>
                    <a:pt x="68976" y="65811"/>
                  </a:lnTo>
                  <a:lnTo>
                    <a:pt x="67841" y="64471"/>
                  </a:lnTo>
                  <a:lnTo>
                    <a:pt x="66706" y="63157"/>
                  </a:lnTo>
                  <a:lnTo>
                    <a:pt x="65571" y="61869"/>
                  </a:lnTo>
                  <a:lnTo>
                    <a:pt x="64436" y="60607"/>
                  </a:lnTo>
                  <a:lnTo>
                    <a:pt x="63301" y="59372"/>
                  </a:lnTo>
                  <a:lnTo>
                    <a:pt x="62633" y="61782"/>
                  </a:lnTo>
                  <a:lnTo>
                    <a:pt x="61852" y="64122"/>
                  </a:lnTo>
                  <a:lnTo>
                    <a:pt x="60957" y="66392"/>
                  </a:lnTo>
                  <a:lnTo>
                    <a:pt x="59948" y="68592"/>
                  </a:lnTo>
                  <a:lnTo>
                    <a:pt x="58826" y="70723"/>
                  </a:lnTo>
                  <a:lnTo>
                    <a:pt x="57591" y="72783"/>
                  </a:lnTo>
                  <a:lnTo>
                    <a:pt x="56242" y="74774"/>
                  </a:lnTo>
                  <a:lnTo>
                    <a:pt x="54779" y="76695"/>
                  </a:lnTo>
                  <a:lnTo>
                    <a:pt x="53203" y="78546"/>
                  </a:lnTo>
                  <a:lnTo>
                    <a:pt x="51514" y="80327"/>
                  </a:lnTo>
                  <a:lnTo>
                    <a:pt x="45402" y="74215"/>
                  </a:lnTo>
                  <a:lnTo>
                    <a:pt x="47655" y="71526"/>
                  </a:lnTo>
                  <a:lnTo>
                    <a:pt x="49698" y="68522"/>
                  </a:lnTo>
                  <a:lnTo>
                    <a:pt x="51531" y="65204"/>
                  </a:lnTo>
                  <a:lnTo>
                    <a:pt x="53155" y="61572"/>
                  </a:lnTo>
                  <a:lnTo>
                    <a:pt x="54570" y="57626"/>
                  </a:lnTo>
                  <a:lnTo>
                    <a:pt x="55775" y="53365"/>
                  </a:lnTo>
                  <a:lnTo>
                    <a:pt x="56770" y="48790"/>
                  </a:lnTo>
                  <a:lnTo>
                    <a:pt x="57556" y="43900"/>
                  </a:lnTo>
                  <a:lnTo>
                    <a:pt x="58132" y="38696"/>
                  </a:lnTo>
                  <a:lnTo>
                    <a:pt x="58499" y="33178"/>
                  </a:lnTo>
                  <a:lnTo>
                    <a:pt x="41909" y="33178"/>
                  </a:lnTo>
                  <a:lnTo>
                    <a:pt x="41813" y="34649"/>
                  </a:lnTo>
                  <a:lnTo>
                    <a:pt x="41700" y="36094"/>
                  </a:lnTo>
                  <a:lnTo>
                    <a:pt x="41569" y="37513"/>
                  </a:lnTo>
                  <a:lnTo>
                    <a:pt x="41421" y="38906"/>
                  </a:lnTo>
                  <a:lnTo>
                    <a:pt x="41255" y="40272"/>
                  </a:lnTo>
                  <a:lnTo>
                    <a:pt x="41071" y="41613"/>
                  </a:lnTo>
                  <a:lnTo>
                    <a:pt x="40870" y="42927"/>
                  </a:lnTo>
                  <a:lnTo>
                    <a:pt x="40652" y="44215"/>
                  </a:lnTo>
                  <a:lnTo>
                    <a:pt x="40416" y="45476"/>
                  </a:lnTo>
                  <a:lnTo>
                    <a:pt x="40163" y="46712"/>
                  </a:lnTo>
                  <a:lnTo>
                    <a:pt x="41626" y="47755"/>
                  </a:lnTo>
                  <a:lnTo>
                    <a:pt x="43045" y="48790"/>
                  </a:lnTo>
                  <a:lnTo>
                    <a:pt x="44420" y="49816"/>
                  </a:lnTo>
                  <a:lnTo>
                    <a:pt x="45751" y="50833"/>
                  </a:lnTo>
                  <a:lnTo>
                    <a:pt x="47039" y="51841"/>
                  </a:lnTo>
                  <a:lnTo>
                    <a:pt x="48283" y="52841"/>
                  </a:lnTo>
                  <a:lnTo>
                    <a:pt x="49484" y="53832"/>
                  </a:lnTo>
                  <a:lnTo>
                    <a:pt x="50641" y="54814"/>
                  </a:lnTo>
                  <a:lnTo>
                    <a:pt x="51754" y="55788"/>
                  </a:lnTo>
                  <a:lnTo>
                    <a:pt x="52824" y="56753"/>
                  </a:lnTo>
                  <a:lnTo>
                    <a:pt x="47148" y="64611"/>
                  </a:lnTo>
                  <a:lnTo>
                    <a:pt x="46271" y="63484"/>
                  </a:lnTo>
                  <a:lnTo>
                    <a:pt x="45385" y="62376"/>
                  </a:lnTo>
                  <a:lnTo>
                    <a:pt x="44490" y="61284"/>
                  </a:lnTo>
                  <a:lnTo>
                    <a:pt x="43586" y="60210"/>
                  </a:lnTo>
                  <a:lnTo>
                    <a:pt x="42673" y="59154"/>
                  </a:lnTo>
                  <a:lnTo>
                    <a:pt x="41752" y="58115"/>
                  </a:lnTo>
                  <a:lnTo>
                    <a:pt x="40822" y="57093"/>
                  </a:lnTo>
                  <a:lnTo>
                    <a:pt x="39884" y="56089"/>
                  </a:lnTo>
                  <a:lnTo>
                    <a:pt x="38937" y="55102"/>
                  </a:lnTo>
                  <a:lnTo>
                    <a:pt x="37980" y="54133"/>
                  </a:lnTo>
                  <a:lnTo>
                    <a:pt x="37216" y="56709"/>
                  </a:lnTo>
                  <a:lnTo>
                    <a:pt x="36322" y="59197"/>
                  </a:lnTo>
                  <a:lnTo>
                    <a:pt x="35296" y="61598"/>
                  </a:lnTo>
                  <a:lnTo>
                    <a:pt x="34139" y="63912"/>
                  </a:lnTo>
                  <a:lnTo>
                    <a:pt x="32851" y="66139"/>
                  </a:lnTo>
                  <a:lnTo>
                    <a:pt x="31432" y="68278"/>
                  </a:lnTo>
                  <a:lnTo>
                    <a:pt x="29882" y="70330"/>
                  </a:lnTo>
                  <a:lnTo>
                    <a:pt x="28201" y="72294"/>
                  </a:lnTo>
                  <a:lnTo>
                    <a:pt x="26390" y="74171"/>
                  </a:lnTo>
                  <a:lnTo>
                    <a:pt x="24447" y="75961"/>
                  </a:lnTo>
                  <a:lnTo>
                    <a:pt x="18335" y="69850"/>
                  </a:lnTo>
                  <a:lnTo>
                    <a:pt x="20841" y="67361"/>
                  </a:lnTo>
                  <a:lnTo>
                    <a:pt x="23120" y="64611"/>
                  </a:lnTo>
                  <a:lnTo>
                    <a:pt x="25172" y="61598"/>
                  </a:lnTo>
                  <a:lnTo>
                    <a:pt x="26997" y="58324"/>
                  </a:lnTo>
                  <a:lnTo>
                    <a:pt x="28594" y="54788"/>
                  </a:lnTo>
                  <a:lnTo>
                    <a:pt x="29965" y="50990"/>
                  </a:lnTo>
                  <a:lnTo>
                    <a:pt x="31109" y="46930"/>
                  </a:lnTo>
                  <a:lnTo>
                    <a:pt x="32026" y="42608"/>
                  </a:lnTo>
                  <a:lnTo>
                    <a:pt x="32715" y="38024"/>
                  </a:lnTo>
                  <a:lnTo>
                    <a:pt x="33178" y="33178"/>
                  </a:lnTo>
                  <a:lnTo>
                    <a:pt x="15716" y="33178"/>
                  </a:lnTo>
                  <a:lnTo>
                    <a:pt x="15716" y="95607"/>
                  </a:lnTo>
                  <a:lnTo>
                    <a:pt x="6984" y="95607"/>
                  </a:lnTo>
                  <a:lnTo>
                    <a:pt x="6984" y="24884"/>
                  </a:lnTo>
                  <a:lnTo>
                    <a:pt x="33615" y="24884"/>
                  </a:lnTo>
                  <a:lnTo>
                    <a:pt x="33615" y="8294"/>
                  </a:lnTo>
                  <a:lnTo>
                    <a:pt x="0" y="8294"/>
                  </a:lnTo>
                  <a:lnTo>
                    <a:pt x="0" y="0"/>
                  </a:lnTo>
                  <a:lnTo>
                    <a:pt x="98663" y="0"/>
                  </a:lnTo>
                  <a:lnTo>
                    <a:pt x="98663" y="8294"/>
                  </a:lnTo>
                  <a:lnTo>
                    <a:pt x="67667" y="8294"/>
                  </a:lnTo>
                  <a:lnTo>
                    <a:pt x="67667" y="248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5" name="pg1295"/>
            <p:cNvSpPr/>
            <p:nvPr/>
          </p:nvSpPr>
          <p:spPr>
            <a:xfrm>
              <a:off x="7553302" y="4437323"/>
              <a:ext cx="16589" cy="16589"/>
            </a:xfrm>
            <a:custGeom>
              <a:avLst/>
              <a:pathLst>
                <a:path w="16589" h="16589">
                  <a:moveTo>
                    <a:pt x="16589" y="0"/>
                  </a:moveTo>
                  <a:lnTo>
                    <a:pt x="0" y="0"/>
                  </a:lnTo>
                  <a:lnTo>
                    <a:pt x="0" y="16589"/>
                  </a:lnTo>
                  <a:lnTo>
                    <a:pt x="16589" y="1658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6" name="pg1296"/>
            <p:cNvSpPr/>
            <p:nvPr/>
          </p:nvSpPr>
          <p:spPr>
            <a:xfrm>
              <a:off x="7674229" y="4423789"/>
              <a:ext cx="46275" cy="46275"/>
            </a:xfrm>
            <a:custGeom>
              <a:avLst/>
              <a:pathLst>
                <a:path w="46275" h="46275">
                  <a:moveTo>
                    <a:pt x="13533" y="0"/>
                  </a:moveTo>
                  <a:lnTo>
                    <a:pt x="22264" y="1746"/>
                  </a:lnTo>
                  <a:lnTo>
                    <a:pt x="21998" y="3304"/>
                  </a:lnTo>
                  <a:lnTo>
                    <a:pt x="21723" y="4837"/>
                  </a:lnTo>
                  <a:lnTo>
                    <a:pt x="21439" y="6343"/>
                  </a:lnTo>
                  <a:lnTo>
                    <a:pt x="21147" y="7823"/>
                  </a:lnTo>
                  <a:lnTo>
                    <a:pt x="20845" y="9276"/>
                  </a:lnTo>
                  <a:lnTo>
                    <a:pt x="20535" y="10704"/>
                  </a:lnTo>
                  <a:lnTo>
                    <a:pt x="20217" y="12105"/>
                  </a:lnTo>
                  <a:lnTo>
                    <a:pt x="19889" y="13481"/>
                  </a:lnTo>
                  <a:lnTo>
                    <a:pt x="19553" y="14830"/>
                  </a:lnTo>
                  <a:lnTo>
                    <a:pt x="19208" y="16152"/>
                  </a:lnTo>
                  <a:lnTo>
                    <a:pt x="46275" y="16152"/>
                  </a:lnTo>
                  <a:lnTo>
                    <a:pt x="46275" y="23137"/>
                  </a:lnTo>
                  <a:lnTo>
                    <a:pt x="46253" y="23292"/>
                  </a:lnTo>
                  <a:lnTo>
                    <a:pt x="46188" y="23583"/>
                  </a:lnTo>
                  <a:lnTo>
                    <a:pt x="46079" y="24008"/>
                  </a:lnTo>
                  <a:lnTo>
                    <a:pt x="45926" y="24569"/>
                  </a:lnTo>
                  <a:lnTo>
                    <a:pt x="45729" y="25266"/>
                  </a:lnTo>
                  <a:lnTo>
                    <a:pt x="45489" y="26097"/>
                  </a:lnTo>
                  <a:lnTo>
                    <a:pt x="45206" y="27064"/>
                  </a:lnTo>
                  <a:lnTo>
                    <a:pt x="44878" y="28167"/>
                  </a:lnTo>
                  <a:lnTo>
                    <a:pt x="44507" y="29404"/>
                  </a:lnTo>
                  <a:lnTo>
                    <a:pt x="44092" y="30777"/>
                  </a:lnTo>
                  <a:lnTo>
                    <a:pt x="43651" y="32203"/>
                  </a:lnTo>
                  <a:lnTo>
                    <a:pt x="43202" y="33597"/>
                  </a:lnTo>
                  <a:lnTo>
                    <a:pt x="42743" y="34962"/>
                  </a:lnTo>
                  <a:lnTo>
                    <a:pt x="42276" y="36295"/>
                  </a:lnTo>
                  <a:lnTo>
                    <a:pt x="41800" y="37598"/>
                  </a:lnTo>
                  <a:lnTo>
                    <a:pt x="41316" y="38871"/>
                  </a:lnTo>
                  <a:lnTo>
                    <a:pt x="40822" y="40113"/>
                  </a:lnTo>
                  <a:lnTo>
                    <a:pt x="40320" y="41325"/>
                  </a:lnTo>
                  <a:lnTo>
                    <a:pt x="39810" y="42505"/>
                  </a:lnTo>
                  <a:lnTo>
                    <a:pt x="39290" y="43656"/>
                  </a:lnTo>
                  <a:lnTo>
                    <a:pt x="30559" y="41473"/>
                  </a:lnTo>
                  <a:lnTo>
                    <a:pt x="31332" y="39801"/>
                  </a:lnTo>
                  <a:lnTo>
                    <a:pt x="32078" y="38103"/>
                  </a:lnTo>
                  <a:lnTo>
                    <a:pt x="32798" y="36378"/>
                  </a:lnTo>
                  <a:lnTo>
                    <a:pt x="33493" y="34628"/>
                  </a:lnTo>
                  <a:lnTo>
                    <a:pt x="34161" y="32851"/>
                  </a:lnTo>
                  <a:lnTo>
                    <a:pt x="34802" y="31048"/>
                  </a:lnTo>
                  <a:lnTo>
                    <a:pt x="35418" y="29219"/>
                  </a:lnTo>
                  <a:lnTo>
                    <a:pt x="36007" y="27363"/>
                  </a:lnTo>
                  <a:lnTo>
                    <a:pt x="36570" y="25482"/>
                  </a:lnTo>
                  <a:lnTo>
                    <a:pt x="37107" y="23574"/>
                  </a:lnTo>
                  <a:lnTo>
                    <a:pt x="17462" y="23574"/>
                  </a:lnTo>
                  <a:lnTo>
                    <a:pt x="16571" y="26237"/>
                  </a:lnTo>
                  <a:lnTo>
                    <a:pt x="15646" y="28813"/>
                  </a:lnTo>
                  <a:lnTo>
                    <a:pt x="14685" y="31301"/>
                  </a:lnTo>
                  <a:lnTo>
                    <a:pt x="13690" y="33702"/>
                  </a:lnTo>
                  <a:lnTo>
                    <a:pt x="12660" y="36016"/>
                  </a:lnTo>
                  <a:lnTo>
                    <a:pt x="11595" y="38242"/>
                  </a:lnTo>
                  <a:lnTo>
                    <a:pt x="10494" y="40382"/>
                  </a:lnTo>
                  <a:lnTo>
                    <a:pt x="9359" y="42433"/>
                  </a:lnTo>
                  <a:lnTo>
                    <a:pt x="8189" y="44398"/>
                  </a:lnTo>
                  <a:lnTo>
                    <a:pt x="6985" y="46275"/>
                  </a:lnTo>
                  <a:lnTo>
                    <a:pt x="0" y="40600"/>
                  </a:lnTo>
                  <a:lnTo>
                    <a:pt x="1864" y="37522"/>
                  </a:lnTo>
                  <a:lnTo>
                    <a:pt x="3614" y="34226"/>
                  </a:lnTo>
                  <a:lnTo>
                    <a:pt x="5251" y="30712"/>
                  </a:lnTo>
                  <a:lnTo>
                    <a:pt x="6775" y="26979"/>
                  </a:lnTo>
                  <a:lnTo>
                    <a:pt x="8185" y="23028"/>
                  </a:lnTo>
                  <a:lnTo>
                    <a:pt x="9482" y="18859"/>
                  </a:lnTo>
                  <a:lnTo>
                    <a:pt x="10665" y="14472"/>
                  </a:lnTo>
                  <a:lnTo>
                    <a:pt x="11734" y="9866"/>
                  </a:lnTo>
                  <a:lnTo>
                    <a:pt x="12690" y="50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7" name="pg1297"/>
            <p:cNvSpPr/>
            <p:nvPr/>
          </p:nvSpPr>
          <p:spPr>
            <a:xfrm>
              <a:off x="7675539" y="4455658"/>
              <a:ext cx="47585" cy="68540"/>
            </a:xfrm>
            <a:custGeom>
              <a:avLst/>
              <a:pathLst>
                <a:path w="47585" h="68540">
                  <a:moveTo>
                    <a:pt x="22701" y="35361"/>
                  </a:moveTo>
                  <a:lnTo>
                    <a:pt x="21670" y="39229"/>
                  </a:lnTo>
                  <a:lnTo>
                    <a:pt x="20500" y="42975"/>
                  </a:lnTo>
                  <a:lnTo>
                    <a:pt x="19191" y="46598"/>
                  </a:lnTo>
                  <a:lnTo>
                    <a:pt x="17741" y="50099"/>
                  </a:lnTo>
                  <a:lnTo>
                    <a:pt x="16152" y="53478"/>
                  </a:lnTo>
                  <a:lnTo>
                    <a:pt x="14424" y="56735"/>
                  </a:lnTo>
                  <a:lnTo>
                    <a:pt x="12555" y="59870"/>
                  </a:lnTo>
                  <a:lnTo>
                    <a:pt x="10547" y="62882"/>
                  </a:lnTo>
                  <a:lnTo>
                    <a:pt x="8399" y="65772"/>
                  </a:lnTo>
                  <a:lnTo>
                    <a:pt x="6111" y="68540"/>
                  </a:lnTo>
                  <a:lnTo>
                    <a:pt x="0" y="61555"/>
                  </a:lnTo>
                  <a:lnTo>
                    <a:pt x="3400" y="57010"/>
                  </a:lnTo>
                  <a:lnTo>
                    <a:pt x="6443" y="52108"/>
                  </a:lnTo>
                  <a:lnTo>
                    <a:pt x="9128" y="46847"/>
                  </a:lnTo>
                  <a:lnTo>
                    <a:pt x="11455" y="41228"/>
                  </a:lnTo>
                  <a:lnTo>
                    <a:pt x="13424" y="35252"/>
                  </a:lnTo>
                  <a:lnTo>
                    <a:pt x="15035" y="28917"/>
                  </a:lnTo>
                  <a:lnTo>
                    <a:pt x="16288" y="22225"/>
                  </a:lnTo>
                  <a:lnTo>
                    <a:pt x="17183" y="15174"/>
                  </a:lnTo>
                  <a:lnTo>
                    <a:pt x="17720" y="7766"/>
                  </a:lnTo>
                  <a:lnTo>
                    <a:pt x="17899" y="0"/>
                  </a:lnTo>
                  <a:lnTo>
                    <a:pt x="26193" y="436"/>
                  </a:lnTo>
                  <a:lnTo>
                    <a:pt x="25320" y="19208"/>
                  </a:lnTo>
                  <a:lnTo>
                    <a:pt x="25377" y="20003"/>
                  </a:lnTo>
                  <a:lnTo>
                    <a:pt x="25547" y="20989"/>
                  </a:lnTo>
                  <a:lnTo>
                    <a:pt x="25831" y="22168"/>
                  </a:lnTo>
                  <a:lnTo>
                    <a:pt x="26228" y="23539"/>
                  </a:lnTo>
                  <a:lnTo>
                    <a:pt x="26739" y="25102"/>
                  </a:lnTo>
                  <a:lnTo>
                    <a:pt x="27363" y="26857"/>
                  </a:lnTo>
                  <a:lnTo>
                    <a:pt x="28101" y="28804"/>
                  </a:lnTo>
                  <a:lnTo>
                    <a:pt x="28952" y="30943"/>
                  </a:lnTo>
                  <a:lnTo>
                    <a:pt x="29917" y="33274"/>
                  </a:lnTo>
                  <a:lnTo>
                    <a:pt x="30995" y="35798"/>
                  </a:lnTo>
                  <a:lnTo>
                    <a:pt x="31620" y="37352"/>
                  </a:lnTo>
                  <a:lnTo>
                    <a:pt x="32270" y="38871"/>
                  </a:lnTo>
                  <a:lnTo>
                    <a:pt x="32947" y="40355"/>
                  </a:lnTo>
                  <a:lnTo>
                    <a:pt x="33650" y="41805"/>
                  </a:lnTo>
                  <a:lnTo>
                    <a:pt x="34379" y="43219"/>
                  </a:lnTo>
                  <a:lnTo>
                    <a:pt x="35134" y="44599"/>
                  </a:lnTo>
                  <a:lnTo>
                    <a:pt x="35915" y="45943"/>
                  </a:lnTo>
                  <a:lnTo>
                    <a:pt x="36723" y="47253"/>
                  </a:lnTo>
                  <a:lnTo>
                    <a:pt x="37557" y="48528"/>
                  </a:lnTo>
                  <a:lnTo>
                    <a:pt x="38417" y="49768"/>
                  </a:lnTo>
                  <a:lnTo>
                    <a:pt x="39294" y="50973"/>
                  </a:lnTo>
                  <a:lnTo>
                    <a:pt x="40181" y="52143"/>
                  </a:lnTo>
                  <a:lnTo>
                    <a:pt x="41076" y="53278"/>
                  </a:lnTo>
                  <a:lnTo>
                    <a:pt x="41979" y="54378"/>
                  </a:lnTo>
                  <a:lnTo>
                    <a:pt x="42892" y="55443"/>
                  </a:lnTo>
                  <a:lnTo>
                    <a:pt x="43813" y="56473"/>
                  </a:lnTo>
                  <a:lnTo>
                    <a:pt x="44743" y="57469"/>
                  </a:lnTo>
                  <a:lnTo>
                    <a:pt x="45681" y="58429"/>
                  </a:lnTo>
                  <a:lnTo>
                    <a:pt x="46629" y="59355"/>
                  </a:lnTo>
                  <a:lnTo>
                    <a:pt x="47585" y="60245"/>
                  </a:lnTo>
                  <a:lnTo>
                    <a:pt x="41473" y="68103"/>
                  </a:lnTo>
                  <a:lnTo>
                    <a:pt x="39164" y="65576"/>
                  </a:lnTo>
                  <a:lnTo>
                    <a:pt x="36950" y="62882"/>
                  </a:lnTo>
                  <a:lnTo>
                    <a:pt x="34833" y="60022"/>
                  </a:lnTo>
                  <a:lnTo>
                    <a:pt x="32812" y="56997"/>
                  </a:lnTo>
                  <a:lnTo>
                    <a:pt x="30886" y="53806"/>
                  </a:lnTo>
                  <a:lnTo>
                    <a:pt x="29057" y="50449"/>
                  </a:lnTo>
                  <a:lnTo>
                    <a:pt x="27324" y="46926"/>
                  </a:lnTo>
                  <a:lnTo>
                    <a:pt x="25687" y="43237"/>
                  </a:lnTo>
                  <a:lnTo>
                    <a:pt x="24146" y="393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8" name="pg1298"/>
            <p:cNvSpPr/>
            <p:nvPr/>
          </p:nvSpPr>
          <p:spPr>
            <a:xfrm>
              <a:off x="7622715" y="4423789"/>
              <a:ext cx="52824" cy="31869"/>
            </a:xfrm>
            <a:custGeom>
              <a:avLst/>
              <a:pathLst>
                <a:path w="52824" h="31869">
                  <a:moveTo>
                    <a:pt x="0" y="7858"/>
                  </a:moveTo>
                  <a:lnTo>
                    <a:pt x="21828" y="7858"/>
                  </a:lnTo>
                  <a:lnTo>
                    <a:pt x="21828" y="0"/>
                  </a:lnTo>
                  <a:lnTo>
                    <a:pt x="30559" y="0"/>
                  </a:lnTo>
                  <a:lnTo>
                    <a:pt x="30559" y="7858"/>
                  </a:lnTo>
                  <a:lnTo>
                    <a:pt x="52824" y="7858"/>
                  </a:lnTo>
                  <a:lnTo>
                    <a:pt x="52824" y="16152"/>
                  </a:lnTo>
                  <a:lnTo>
                    <a:pt x="30559" y="16152"/>
                  </a:lnTo>
                  <a:lnTo>
                    <a:pt x="30559" y="24010"/>
                  </a:lnTo>
                  <a:lnTo>
                    <a:pt x="49331" y="24010"/>
                  </a:lnTo>
                  <a:lnTo>
                    <a:pt x="49331" y="31869"/>
                  </a:lnTo>
                  <a:lnTo>
                    <a:pt x="3492" y="31869"/>
                  </a:lnTo>
                  <a:lnTo>
                    <a:pt x="3492" y="24010"/>
                  </a:lnTo>
                  <a:lnTo>
                    <a:pt x="21828" y="24010"/>
                  </a:lnTo>
                  <a:lnTo>
                    <a:pt x="21828" y="16152"/>
                  </a:lnTo>
                  <a:lnTo>
                    <a:pt x="0" y="161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9" name="pg1299"/>
            <p:cNvSpPr/>
            <p:nvPr/>
          </p:nvSpPr>
          <p:spPr>
            <a:xfrm>
              <a:off x="7627517" y="4463516"/>
              <a:ext cx="42783" cy="7858"/>
            </a:xfrm>
            <a:custGeom>
              <a:avLst/>
              <a:pathLst>
                <a:path w="42783" h="7858">
                  <a:moveTo>
                    <a:pt x="0" y="0"/>
                  </a:moveTo>
                  <a:lnTo>
                    <a:pt x="42783" y="0"/>
                  </a:lnTo>
                  <a:lnTo>
                    <a:pt x="42783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0" name="pg1300"/>
            <p:cNvSpPr/>
            <p:nvPr/>
          </p:nvSpPr>
          <p:spPr>
            <a:xfrm>
              <a:off x="7621842" y="4478796"/>
              <a:ext cx="52387" cy="45402"/>
            </a:xfrm>
            <a:custGeom>
              <a:avLst/>
              <a:pathLst>
                <a:path w="52387" h="45402">
                  <a:moveTo>
                    <a:pt x="0" y="0"/>
                  </a:moveTo>
                  <a:lnTo>
                    <a:pt x="52387" y="0"/>
                  </a:lnTo>
                  <a:lnTo>
                    <a:pt x="52387" y="8294"/>
                  </a:lnTo>
                  <a:lnTo>
                    <a:pt x="31432" y="8294"/>
                  </a:lnTo>
                  <a:lnTo>
                    <a:pt x="31432" y="34051"/>
                  </a:lnTo>
                  <a:lnTo>
                    <a:pt x="31410" y="35239"/>
                  </a:lnTo>
                  <a:lnTo>
                    <a:pt x="31345" y="36356"/>
                  </a:lnTo>
                  <a:lnTo>
                    <a:pt x="31236" y="37404"/>
                  </a:lnTo>
                  <a:lnTo>
                    <a:pt x="31083" y="38382"/>
                  </a:lnTo>
                  <a:lnTo>
                    <a:pt x="30886" y="39290"/>
                  </a:lnTo>
                  <a:lnTo>
                    <a:pt x="30646" y="40128"/>
                  </a:lnTo>
                  <a:lnTo>
                    <a:pt x="30362" y="40897"/>
                  </a:lnTo>
                  <a:lnTo>
                    <a:pt x="30035" y="41595"/>
                  </a:lnTo>
                  <a:lnTo>
                    <a:pt x="29664" y="42224"/>
                  </a:lnTo>
                  <a:lnTo>
                    <a:pt x="29249" y="42783"/>
                  </a:lnTo>
                  <a:lnTo>
                    <a:pt x="28769" y="43280"/>
                  </a:lnTo>
                  <a:lnTo>
                    <a:pt x="28201" y="43726"/>
                  </a:lnTo>
                  <a:lnTo>
                    <a:pt x="27547" y="44119"/>
                  </a:lnTo>
                  <a:lnTo>
                    <a:pt x="26804" y="44459"/>
                  </a:lnTo>
                  <a:lnTo>
                    <a:pt x="25975" y="44747"/>
                  </a:lnTo>
                  <a:lnTo>
                    <a:pt x="25058" y="44983"/>
                  </a:lnTo>
                  <a:lnTo>
                    <a:pt x="24054" y="45166"/>
                  </a:lnTo>
                  <a:lnTo>
                    <a:pt x="22963" y="45297"/>
                  </a:lnTo>
                  <a:lnTo>
                    <a:pt x="21784" y="45376"/>
                  </a:lnTo>
                  <a:lnTo>
                    <a:pt x="20518" y="45402"/>
                  </a:lnTo>
                  <a:lnTo>
                    <a:pt x="19736" y="45398"/>
                  </a:lnTo>
                  <a:lnTo>
                    <a:pt x="18964" y="45385"/>
                  </a:lnTo>
                  <a:lnTo>
                    <a:pt x="18200" y="45363"/>
                  </a:lnTo>
                  <a:lnTo>
                    <a:pt x="17445" y="45332"/>
                  </a:lnTo>
                  <a:lnTo>
                    <a:pt x="16698" y="45293"/>
                  </a:lnTo>
                  <a:lnTo>
                    <a:pt x="15960" y="45245"/>
                  </a:lnTo>
                  <a:lnTo>
                    <a:pt x="15231" y="45188"/>
                  </a:lnTo>
                  <a:lnTo>
                    <a:pt x="14511" y="45123"/>
                  </a:lnTo>
                  <a:lnTo>
                    <a:pt x="13799" y="45048"/>
                  </a:lnTo>
                  <a:lnTo>
                    <a:pt x="13096" y="44965"/>
                  </a:lnTo>
                  <a:lnTo>
                    <a:pt x="11787" y="35798"/>
                  </a:lnTo>
                  <a:lnTo>
                    <a:pt x="12660" y="35964"/>
                  </a:lnTo>
                  <a:lnTo>
                    <a:pt x="13533" y="36112"/>
                  </a:lnTo>
                  <a:lnTo>
                    <a:pt x="14406" y="36243"/>
                  </a:lnTo>
                  <a:lnTo>
                    <a:pt x="15279" y="36356"/>
                  </a:lnTo>
                  <a:lnTo>
                    <a:pt x="16152" y="36452"/>
                  </a:lnTo>
                  <a:lnTo>
                    <a:pt x="17025" y="36531"/>
                  </a:lnTo>
                  <a:lnTo>
                    <a:pt x="17899" y="36592"/>
                  </a:lnTo>
                  <a:lnTo>
                    <a:pt x="18772" y="36636"/>
                  </a:lnTo>
                  <a:lnTo>
                    <a:pt x="19645" y="36662"/>
                  </a:lnTo>
                  <a:lnTo>
                    <a:pt x="20518" y="36671"/>
                  </a:lnTo>
                  <a:lnTo>
                    <a:pt x="20933" y="36627"/>
                  </a:lnTo>
                  <a:lnTo>
                    <a:pt x="21304" y="36496"/>
                  </a:lnTo>
                  <a:lnTo>
                    <a:pt x="21631" y="36278"/>
                  </a:lnTo>
                  <a:lnTo>
                    <a:pt x="21915" y="35972"/>
                  </a:lnTo>
                  <a:lnTo>
                    <a:pt x="22155" y="35579"/>
                  </a:lnTo>
                  <a:lnTo>
                    <a:pt x="22352" y="35099"/>
                  </a:lnTo>
                  <a:lnTo>
                    <a:pt x="22504" y="34532"/>
                  </a:lnTo>
                  <a:lnTo>
                    <a:pt x="22613" y="33877"/>
                  </a:lnTo>
                  <a:lnTo>
                    <a:pt x="22679" y="33135"/>
                  </a:lnTo>
                  <a:lnTo>
                    <a:pt x="22701" y="32305"/>
                  </a:lnTo>
                  <a:lnTo>
                    <a:pt x="22701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1" name="pg1301"/>
            <p:cNvSpPr/>
            <p:nvPr/>
          </p:nvSpPr>
          <p:spPr>
            <a:xfrm>
              <a:off x="7658077" y="4490583"/>
              <a:ext cx="15279" cy="20518"/>
            </a:xfrm>
            <a:custGeom>
              <a:avLst/>
              <a:pathLst>
                <a:path w="15279" h="20518">
                  <a:moveTo>
                    <a:pt x="7421" y="0"/>
                  </a:moveTo>
                  <a:lnTo>
                    <a:pt x="8364" y="1501"/>
                  </a:lnTo>
                  <a:lnTo>
                    <a:pt x="9272" y="3038"/>
                  </a:lnTo>
                  <a:lnTo>
                    <a:pt x="10145" y="4610"/>
                  </a:lnTo>
                  <a:lnTo>
                    <a:pt x="10983" y="6216"/>
                  </a:lnTo>
                  <a:lnTo>
                    <a:pt x="11787" y="7858"/>
                  </a:lnTo>
                  <a:lnTo>
                    <a:pt x="12555" y="9534"/>
                  </a:lnTo>
                  <a:lnTo>
                    <a:pt x="13288" y="11245"/>
                  </a:lnTo>
                  <a:lnTo>
                    <a:pt x="13987" y="12992"/>
                  </a:lnTo>
                  <a:lnTo>
                    <a:pt x="14651" y="14773"/>
                  </a:lnTo>
                  <a:lnTo>
                    <a:pt x="15279" y="16589"/>
                  </a:lnTo>
                  <a:lnTo>
                    <a:pt x="6984" y="20518"/>
                  </a:lnTo>
                  <a:lnTo>
                    <a:pt x="6443" y="18619"/>
                  </a:lnTo>
                  <a:lnTo>
                    <a:pt x="5867" y="16763"/>
                  </a:lnTo>
                  <a:lnTo>
                    <a:pt x="5256" y="14952"/>
                  </a:lnTo>
                  <a:lnTo>
                    <a:pt x="4610" y="13184"/>
                  </a:lnTo>
                  <a:lnTo>
                    <a:pt x="3929" y="11459"/>
                  </a:lnTo>
                  <a:lnTo>
                    <a:pt x="3213" y="9779"/>
                  </a:lnTo>
                  <a:lnTo>
                    <a:pt x="2462" y="8141"/>
                  </a:lnTo>
                  <a:lnTo>
                    <a:pt x="1676" y="6548"/>
                  </a:lnTo>
                  <a:lnTo>
                    <a:pt x="855" y="4998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2" name="pg1302"/>
            <p:cNvSpPr/>
            <p:nvPr/>
          </p:nvSpPr>
          <p:spPr>
            <a:xfrm>
              <a:off x="7621842" y="4491020"/>
              <a:ext cx="16589" cy="24447"/>
            </a:xfrm>
            <a:custGeom>
              <a:avLst/>
              <a:pathLst>
                <a:path w="16589" h="24447">
                  <a:moveTo>
                    <a:pt x="8294" y="0"/>
                  </a:moveTo>
                  <a:lnTo>
                    <a:pt x="16589" y="3055"/>
                  </a:lnTo>
                  <a:lnTo>
                    <a:pt x="15794" y="5548"/>
                  </a:lnTo>
                  <a:lnTo>
                    <a:pt x="14982" y="7962"/>
                  </a:lnTo>
                  <a:lnTo>
                    <a:pt x="14153" y="10298"/>
                  </a:lnTo>
                  <a:lnTo>
                    <a:pt x="13306" y="12555"/>
                  </a:lnTo>
                  <a:lnTo>
                    <a:pt x="12442" y="14733"/>
                  </a:lnTo>
                  <a:lnTo>
                    <a:pt x="11560" y="16833"/>
                  </a:lnTo>
                  <a:lnTo>
                    <a:pt x="10660" y="18855"/>
                  </a:lnTo>
                  <a:lnTo>
                    <a:pt x="9744" y="20797"/>
                  </a:lnTo>
                  <a:lnTo>
                    <a:pt x="8809" y="22661"/>
                  </a:lnTo>
                  <a:lnTo>
                    <a:pt x="7858" y="24447"/>
                  </a:lnTo>
                  <a:lnTo>
                    <a:pt x="0" y="20081"/>
                  </a:lnTo>
                  <a:lnTo>
                    <a:pt x="1104" y="18073"/>
                  </a:lnTo>
                  <a:lnTo>
                    <a:pt x="2147" y="16065"/>
                  </a:lnTo>
                  <a:lnTo>
                    <a:pt x="3130" y="14057"/>
                  </a:lnTo>
                  <a:lnTo>
                    <a:pt x="4051" y="12049"/>
                  </a:lnTo>
                  <a:lnTo>
                    <a:pt x="4911" y="10040"/>
                  </a:lnTo>
                  <a:lnTo>
                    <a:pt x="5710" y="8032"/>
                  </a:lnTo>
                  <a:lnTo>
                    <a:pt x="6448" y="6024"/>
                  </a:lnTo>
                  <a:lnTo>
                    <a:pt x="7124" y="4016"/>
                  </a:lnTo>
                  <a:lnTo>
                    <a:pt x="7740" y="200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3" name="pg1303"/>
            <p:cNvSpPr/>
            <p:nvPr/>
          </p:nvSpPr>
          <p:spPr>
            <a:xfrm>
              <a:off x="7740150" y="4424662"/>
              <a:ext cx="89931" cy="19645"/>
            </a:xfrm>
            <a:custGeom>
              <a:avLst/>
              <a:pathLst>
                <a:path w="89931" h="19645">
                  <a:moveTo>
                    <a:pt x="44092" y="0"/>
                  </a:moveTo>
                  <a:lnTo>
                    <a:pt x="44686" y="1135"/>
                  </a:lnTo>
                  <a:lnTo>
                    <a:pt x="45245" y="2270"/>
                  </a:lnTo>
                  <a:lnTo>
                    <a:pt x="45769" y="3405"/>
                  </a:lnTo>
                  <a:lnTo>
                    <a:pt x="46258" y="4540"/>
                  </a:lnTo>
                  <a:lnTo>
                    <a:pt x="46712" y="5675"/>
                  </a:lnTo>
                  <a:lnTo>
                    <a:pt x="47131" y="6810"/>
                  </a:lnTo>
                  <a:lnTo>
                    <a:pt x="47515" y="7945"/>
                  </a:lnTo>
                  <a:lnTo>
                    <a:pt x="47864" y="9080"/>
                  </a:lnTo>
                  <a:lnTo>
                    <a:pt x="48179" y="10215"/>
                  </a:lnTo>
                  <a:lnTo>
                    <a:pt x="48458" y="11350"/>
                  </a:lnTo>
                  <a:lnTo>
                    <a:pt x="89931" y="11350"/>
                  </a:lnTo>
                  <a:lnTo>
                    <a:pt x="89931" y="19645"/>
                  </a:lnTo>
                  <a:lnTo>
                    <a:pt x="0" y="19645"/>
                  </a:lnTo>
                  <a:lnTo>
                    <a:pt x="0" y="11350"/>
                  </a:lnTo>
                  <a:lnTo>
                    <a:pt x="38417" y="11350"/>
                  </a:lnTo>
                  <a:lnTo>
                    <a:pt x="38146" y="10394"/>
                  </a:lnTo>
                  <a:lnTo>
                    <a:pt x="37858" y="9447"/>
                  </a:lnTo>
                  <a:lnTo>
                    <a:pt x="37553" y="8508"/>
                  </a:lnTo>
                  <a:lnTo>
                    <a:pt x="37230" y="7578"/>
                  </a:lnTo>
                  <a:lnTo>
                    <a:pt x="36889" y="6657"/>
                  </a:lnTo>
                  <a:lnTo>
                    <a:pt x="36531" y="5745"/>
                  </a:lnTo>
                  <a:lnTo>
                    <a:pt x="36156" y="4841"/>
                  </a:lnTo>
                  <a:lnTo>
                    <a:pt x="35763" y="3946"/>
                  </a:lnTo>
                  <a:lnTo>
                    <a:pt x="35352" y="3060"/>
                  </a:lnTo>
                  <a:lnTo>
                    <a:pt x="34925" y="21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4" name="pg1304"/>
            <p:cNvSpPr/>
            <p:nvPr/>
          </p:nvSpPr>
          <p:spPr>
            <a:xfrm>
              <a:off x="7732729" y="4446490"/>
              <a:ext cx="98226" cy="78581"/>
            </a:xfrm>
            <a:custGeom>
              <a:avLst/>
              <a:pathLst>
                <a:path w="98226" h="78581">
                  <a:moveTo>
                    <a:pt x="69413" y="0"/>
                  </a:moveTo>
                  <a:lnTo>
                    <a:pt x="79454" y="3055"/>
                  </a:lnTo>
                  <a:lnTo>
                    <a:pt x="78816" y="4548"/>
                  </a:lnTo>
                  <a:lnTo>
                    <a:pt x="78127" y="6059"/>
                  </a:lnTo>
                  <a:lnTo>
                    <a:pt x="77385" y="7587"/>
                  </a:lnTo>
                  <a:lnTo>
                    <a:pt x="76590" y="9132"/>
                  </a:lnTo>
                  <a:lnTo>
                    <a:pt x="75743" y="10695"/>
                  </a:lnTo>
                  <a:lnTo>
                    <a:pt x="74844" y="12276"/>
                  </a:lnTo>
                  <a:lnTo>
                    <a:pt x="73892" y="13873"/>
                  </a:lnTo>
                  <a:lnTo>
                    <a:pt x="72888" y="15489"/>
                  </a:lnTo>
                  <a:lnTo>
                    <a:pt x="71831" y="17121"/>
                  </a:lnTo>
                  <a:lnTo>
                    <a:pt x="70723" y="18772"/>
                  </a:lnTo>
                  <a:lnTo>
                    <a:pt x="98226" y="18772"/>
                  </a:lnTo>
                  <a:lnTo>
                    <a:pt x="98226" y="27066"/>
                  </a:lnTo>
                  <a:lnTo>
                    <a:pt x="20955" y="27066"/>
                  </a:lnTo>
                  <a:lnTo>
                    <a:pt x="20955" y="48021"/>
                  </a:lnTo>
                  <a:lnTo>
                    <a:pt x="20828" y="51392"/>
                  </a:lnTo>
                  <a:lnTo>
                    <a:pt x="20448" y="54692"/>
                  </a:lnTo>
                  <a:lnTo>
                    <a:pt x="19815" y="57923"/>
                  </a:lnTo>
                  <a:lnTo>
                    <a:pt x="18929" y="61083"/>
                  </a:lnTo>
                  <a:lnTo>
                    <a:pt x="17789" y="64174"/>
                  </a:lnTo>
                  <a:lnTo>
                    <a:pt x="16397" y="67195"/>
                  </a:lnTo>
                  <a:lnTo>
                    <a:pt x="14751" y="70146"/>
                  </a:lnTo>
                  <a:lnTo>
                    <a:pt x="12852" y="73028"/>
                  </a:lnTo>
                  <a:lnTo>
                    <a:pt x="10700" y="75839"/>
                  </a:lnTo>
                  <a:lnTo>
                    <a:pt x="8294" y="78581"/>
                  </a:lnTo>
                  <a:lnTo>
                    <a:pt x="0" y="73779"/>
                  </a:lnTo>
                  <a:lnTo>
                    <a:pt x="2322" y="70958"/>
                  </a:lnTo>
                  <a:lnTo>
                    <a:pt x="4400" y="68086"/>
                  </a:lnTo>
                  <a:lnTo>
                    <a:pt x="6234" y="65161"/>
                  </a:lnTo>
                  <a:lnTo>
                    <a:pt x="7823" y="62183"/>
                  </a:lnTo>
                  <a:lnTo>
                    <a:pt x="9167" y="59154"/>
                  </a:lnTo>
                  <a:lnTo>
                    <a:pt x="10267" y="56072"/>
                  </a:lnTo>
                  <a:lnTo>
                    <a:pt x="11123" y="52937"/>
                  </a:lnTo>
                  <a:lnTo>
                    <a:pt x="11734" y="49750"/>
                  </a:lnTo>
                  <a:lnTo>
                    <a:pt x="12101" y="46511"/>
                  </a:lnTo>
                  <a:lnTo>
                    <a:pt x="12223" y="43219"/>
                  </a:lnTo>
                  <a:lnTo>
                    <a:pt x="12223" y="18772"/>
                  </a:lnTo>
                  <a:lnTo>
                    <a:pt x="60682" y="18772"/>
                  </a:lnTo>
                  <a:lnTo>
                    <a:pt x="61712" y="17170"/>
                  </a:lnTo>
                  <a:lnTo>
                    <a:pt x="62707" y="15506"/>
                  </a:lnTo>
                  <a:lnTo>
                    <a:pt x="63668" y="13782"/>
                  </a:lnTo>
                  <a:lnTo>
                    <a:pt x="64593" y="11996"/>
                  </a:lnTo>
                  <a:lnTo>
                    <a:pt x="65484" y="10150"/>
                  </a:lnTo>
                  <a:lnTo>
                    <a:pt x="66340" y="8242"/>
                  </a:lnTo>
                  <a:lnTo>
                    <a:pt x="67160" y="6273"/>
                  </a:lnTo>
                  <a:lnTo>
                    <a:pt x="67946" y="4243"/>
                  </a:lnTo>
                  <a:lnTo>
                    <a:pt x="68697" y="21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5" name="pg1305"/>
            <p:cNvSpPr/>
            <p:nvPr/>
          </p:nvSpPr>
          <p:spPr>
            <a:xfrm>
              <a:off x="7759359" y="4446927"/>
              <a:ext cx="15716" cy="17025"/>
            </a:xfrm>
            <a:custGeom>
              <a:avLst/>
              <a:pathLst>
                <a:path w="15716" h="17025">
                  <a:moveTo>
                    <a:pt x="8731" y="0"/>
                  </a:moveTo>
                  <a:lnTo>
                    <a:pt x="9665" y="1239"/>
                  </a:lnTo>
                  <a:lnTo>
                    <a:pt x="10547" y="2514"/>
                  </a:lnTo>
                  <a:lnTo>
                    <a:pt x="11376" y="3824"/>
                  </a:lnTo>
                  <a:lnTo>
                    <a:pt x="12153" y="5168"/>
                  </a:lnTo>
                  <a:lnTo>
                    <a:pt x="12878" y="6548"/>
                  </a:lnTo>
                  <a:lnTo>
                    <a:pt x="13550" y="7962"/>
                  </a:lnTo>
                  <a:lnTo>
                    <a:pt x="14170" y="9412"/>
                  </a:lnTo>
                  <a:lnTo>
                    <a:pt x="14738" y="10896"/>
                  </a:lnTo>
                  <a:lnTo>
                    <a:pt x="15253" y="12415"/>
                  </a:lnTo>
                  <a:lnTo>
                    <a:pt x="15716" y="13969"/>
                  </a:lnTo>
                  <a:lnTo>
                    <a:pt x="6985" y="17025"/>
                  </a:lnTo>
                  <a:lnTo>
                    <a:pt x="6443" y="15467"/>
                  </a:lnTo>
                  <a:lnTo>
                    <a:pt x="5867" y="13935"/>
                  </a:lnTo>
                  <a:lnTo>
                    <a:pt x="5256" y="12428"/>
                  </a:lnTo>
                  <a:lnTo>
                    <a:pt x="4610" y="10948"/>
                  </a:lnTo>
                  <a:lnTo>
                    <a:pt x="3929" y="9495"/>
                  </a:lnTo>
                  <a:lnTo>
                    <a:pt x="3213" y="8067"/>
                  </a:lnTo>
                  <a:lnTo>
                    <a:pt x="2462" y="6666"/>
                  </a:lnTo>
                  <a:lnTo>
                    <a:pt x="1676" y="5291"/>
                  </a:lnTo>
                  <a:lnTo>
                    <a:pt x="855" y="3942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6" name="pg1306"/>
            <p:cNvSpPr/>
            <p:nvPr/>
          </p:nvSpPr>
          <p:spPr>
            <a:xfrm>
              <a:off x="7858459" y="4428155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7" name="pg1307"/>
            <p:cNvSpPr/>
            <p:nvPr/>
          </p:nvSpPr>
          <p:spPr>
            <a:xfrm>
              <a:off x="7867190" y="4436449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8" name="pg1308"/>
            <p:cNvSpPr/>
            <p:nvPr/>
          </p:nvSpPr>
          <p:spPr>
            <a:xfrm>
              <a:off x="7849291" y="4474867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9" name="pg1309"/>
            <p:cNvSpPr/>
            <p:nvPr/>
          </p:nvSpPr>
          <p:spPr>
            <a:xfrm>
              <a:off x="7857586" y="4482725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0" name="pg1310"/>
            <p:cNvSpPr/>
            <p:nvPr/>
          </p:nvSpPr>
          <p:spPr>
            <a:xfrm>
              <a:off x="7900369" y="4474867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1" name="pg1311"/>
            <p:cNvSpPr/>
            <p:nvPr/>
          </p:nvSpPr>
          <p:spPr>
            <a:xfrm>
              <a:off x="7908663" y="4482725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2" name="pg1312"/>
            <p:cNvSpPr/>
            <p:nvPr/>
          </p:nvSpPr>
          <p:spPr>
            <a:xfrm>
              <a:off x="7998159" y="4424226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40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5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7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3" name="pg1313"/>
            <p:cNvSpPr/>
            <p:nvPr/>
          </p:nvSpPr>
          <p:spPr>
            <a:xfrm>
              <a:off x="8012565" y="4467445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7" y="12311"/>
                  </a:lnTo>
                  <a:lnTo>
                    <a:pt x="16392" y="14515"/>
                  </a:lnTo>
                  <a:lnTo>
                    <a:pt x="17375" y="16764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4" name="pg1314"/>
            <p:cNvSpPr/>
            <p:nvPr/>
          </p:nvSpPr>
          <p:spPr>
            <a:xfrm>
              <a:off x="7960614" y="4423789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39" y="93424"/>
                  </a:lnTo>
                  <a:lnTo>
                    <a:pt x="27939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5" name="pg1315"/>
            <p:cNvSpPr/>
            <p:nvPr/>
          </p:nvSpPr>
          <p:spPr>
            <a:xfrm>
              <a:off x="7968473" y="4446490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6" name="pg1316"/>
            <p:cNvSpPr/>
            <p:nvPr/>
          </p:nvSpPr>
          <p:spPr>
            <a:xfrm>
              <a:off x="7968473" y="4480106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7" name="pg1317"/>
            <p:cNvSpPr/>
            <p:nvPr/>
          </p:nvSpPr>
          <p:spPr>
            <a:xfrm>
              <a:off x="8068882" y="4423789"/>
              <a:ext cx="25757" cy="32305"/>
            </a:xfrm>
            <a:custGeom>
              <a:avLst/>
              <a:pathLst>
                <a:path w="25757" h="32305">
                  <a:moveTo>
                    <a:pt x="18335" y="0"/>
                  </a:moveTo>
                  <a:lnTo>
                    <a:pt x="25757" y="3929"/>
                  </a:lnTo>
                  <a:lnTo>
                    <a:pt x="24137" y="7356"/>
                  </a:lnTo>
                  <a:lnTo>
                    <a:pt x="22421" y="10652"/>
                  </a:lnTo>
                  <a:lnTo>
                    <a:pt x="20610" y="13817"/>
                  </a:lnTo>
                  <a:lnTo>
                    <a:pt x="18702" y="16851"/>
                  </a:lnTo>
                  <a:lnTo>
                    <a:pt x="16698" y="19754"/>
                  </a:lnTo>
                  <a:lnTo>
                    <a:pt x="14598" y="22526"/>
                  </a:lnTo>
                  <a:lnTo>
                    <a:pt x="12402" y="25167"/>
                  </a:lnTo>
                  <a:lnTo>
                    <a:pt x="10110" y="27678"/>
                  </a:lnTo>
                  <a:lnTo>
                    <a:pt x="7722" y="30057"/>
                  </a:lnTo>
                  <a:lnTo>
                    <a:pt x="5238" y="32305"/>
                  </a:lnTo>
                  <a:lnTo>
                    <a:pt x="0" y="25320"/>
                  </a:lnTo>
                  <a:lnTo>
                    <a:pt x="2383" y="23024"/>
                  </a:lnTo>
                  <a:lnTo>
                    <a:pt x="4645" y="20675"/>
                  </a:lnTo>
                  <a:lnTo>
                    <a:pt x="6784" y="18274"/>
                  </a:lnTo>
                  <a:lnTo>
                    <a:pt x="8801" y="15821"/>
                  </a:lnTo>
                  <a:lnTo>
                    <a:pt x="10695" y="13315"/>
                  </a:lnTo>
                  <a:lnTo>
                    <a:pt x="12468" y="10756"/>
                  </a:lnTo>
                  <a:lnTo>
                    <a:pt x="14118" y="8146"/>
                  </a:lnTo>
                  <a:lnTo>
                    <a:pt x="15646" y="5483"/>
                  </a:lnTo>
                  <a:lnTo>
                    <a:pt x="17052" y="2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8" name="pg1318"/>
            <p:cNvSpPr/>
            <p:nvPr/>
          </p:nvSpPr>
          <p:spPr>
            <a:xfrm>
              <a:off x="8067572" y="4448237"/>
              <a:ext cx="29249" cy="75961"/>
            </a:xfrm>
            <a:custGeom>
              <a:avLst/>
              <a:pathLst>
                <a:path w="29249" h="75961">
                  <a:moveTo>
                    <a:pt x="21828" y="0"/>
                  </a:moveTo>
                  <a:lnTo>
                    <a:pt x="29249" y="3929"/>
                  </a:lnTo>
                  <a:lnTo>
                    <a:pt x="28533" y="5675"/>
                  </a:lnTo>
                  <a:lnTo>
                    <a:pt x="27782" y="7421"/>
                  </a:lnTo>
                  <a:lnTo>
                    <a:pt x="26997" y="9167"/>
                  </a:lnTo>
                  <a:lnTo>
                    <a:pt x="26176" y="10914"/>
                  </a:lnTo>
                  <a:lnTo>
                    <a:pt x="25320" y="12660"/>
                  </a:lnTo>
                  <a:lnTo>
                    <a:pt x="24430" y="14406"/>
                  </a:lnTo>
                  <a:lnTo>
                    <a:pt x="23504" y="16152"/>
                  </a:lnTo>
                  <a:lnTo>
                    <a:pt x="22544" y="17899"/>
                  </a:lnTo>
                  <a:lnTo>
                    <a:pt x="21548" y="19645"/>
                  </a:lnTo>
                  <a:lnTo>
                    <a:pt x="20518" y="21391"/>
                  </a:lnTo>
                  <a:lnTo>
                    <a:pt x="20518" y="75961"/>
                  </a:lnTo>
                  <a:lnTo>
                    <a:pt x="12223" y="75961"/>
                  </a:lnTo>
                  <a:lnTo>
                    <a:pt x="12223" y="33178"/>
                  </a:lnTo>
                  <a:lnTo>
                    <a:pt x="11446" y="34121"/>
                  </a:lnTo>
                  <a:lnTo>
                    <a:pt x="10687" y="35029"/>
                  </a:lnTo>
                  <a:lnTo>
                    <a:pt x="9944" y="35902"/>
                  </a:lnTo>
                  <a:lnTo>
                    <a:pt x="9220" y="36741"/>
                  </a:lnTo>
                  <a:lnTo>
                    <a:pt x="8512" y="37544"/>
                  </a:lnTo>
                  <a:lnTo>
                    <a:pt x="7823" y="38312"/>
                  </a:lnTo>
                  <a:lnTo>
                    <a:pt x="7150" y="39046"/>
                  </a:lnTo>
                  <a:lnTo>
                    <a:pt x="6496" y="39744"/>
                  </a:lnTo>
                  <a:lnTo>
                    <a:pt x="5858" y="40408"/>
                  </a:lnTo>
                  <a:lnTo>
                    <a:pt x="5238" y="41036"/>
                  </a:lnTo>
                  <a:lnTo>
                    <a:pt x="0" y="33615"/>
                  </a:lnTo>
                  <a:lnTo>
                    <a:pt x="2890" y="30450"/>
                  </a:lnTo>
                  <a:lnTo>
                    <a:pt x="5622" y="27241"/>
                  </a:lnTo>
                  <a:lnTo>
                    <a:pt x="8198" y="23989"/>
                  </a:lnTo>
                  <a:lnTo>
                    <a:pt x="10617" y="20693"/>
                  </a:lnTo>
                  <a:lnTo>
                    <a:pt x="12878" y="17353"/>
                  </a:lnTo>
                  <a:lnTo>
                    <a:pt x="14982" y="13970"/>
                  </a:lnTo>
                  <a:lnTo>
                    <a:pt x="16929" y="10542"/>
                  </a:lnTo>
                  <a:lnTo>
                    <a:pt x="18719" y="7072"/>
                  </a:lnTo>
                  <a:lnTo>
                    <a:pt x="20352" y="35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9" name="pg1319"/>
            <p:cNvSpPr/>
            <p:nvPr/>
          </p:nvSpPr>
          <p:spPr>
            <a:xfrm>
              <a:off x="8091583" y="4424662"/>
              <a:ext cx="77708" cy="99972"/>
            </a:xfrm>
            <a:custGeom>
              <a:avLst/>
              <a:pathLst>
                <a:path w="77708" h="99972">
                  <a:moveTo>
                    <a:pt x="72469" y="0"/>
                  </a:moveTo>
                  <a:lnTo>
                    <a:pt x="76834" y="7421"/>
                  </a:lnTo>
                  <a:lnTo>
                    <a:pt x="71862" y="8015"/>
                  </a:lnTo>
                  <a:lnTo>
                    <a:pt x="66724" y="8574"/>
                  </a:lnTo>
                  <a:lnTo>
                    <a:pt x="61419" y="9097"/>
                  </a:lnTo>
                  <a:lnTo>
                    <a:pt x="55949" y="9586"/>
                  </a:lnTo>
                  <a:lnTo>
                    <a:pt x="50313" y="10040"/>
                  </a:lnTo>
                  <a:lnTo>
                    <a:pt x="44511" y="10460"/>
                  </a:lnTo>
                  <a:lnTo>
                    <a:pt x="38544" y="10844"/>
                  </a:lnTo>
                  <a:lnTo>
                    <a:pt x="32410" y="11193"/>
                  </a:lnTo>
                  <a:lnTo>
                    <a:pt x="26110" y="11507"/>
                  </a:lnTo>
                  <a:lnTo>
                    <a:pt x="19645" y="11787"/>
                  </a:lnTo>
                  <a:lnTo>
                    <a:pt x="19645" y="21391"/>
                  </a:lnTo>
                  <a:lnTo>
                    <a:pt x="46275" y="21391"/>
                  </a:lnTo>
                  <a:lnTo>
                    <a:pt x="48021" y="13533"/>
                  </a:lnTo>
                  <a:lnTo>
                    <a:pt x="56316" y="15279"/>
                  </a:lnTo>
                  <a:lnTo>
                    <a:pt x="56224" y="15890"/>
                  </a:lnTo>
                  <a:lnTo>
                    <a:pt x="56124" y="16502"/>
                  </a:lnTo>
                  <a:lnTo>
                    <a:pt x="56015" y="17113"/>
                  </a:lnTo>
                  <a:lnTo>
                    <a:pt x="55897" y="17724"/>
                  </a:lnTo>
                  <a:lnTo>
                    <a:pt x="55770" y="18335"/>
                  </a:lnTo>
                  <a:lnTo>
                    <a:pt x="55635" y="18946"/>
                  </a:lnTo>
                  <a:lnTo>
                    <a:pt x="55491" y="19558"/>
                  </a:lnTo>
                  <a:lnTo>
                    <a:pt x="55338" y="20169"/>
                  </a:lnTo>
                  <a:lnTo>
                    <a:pt x="55177" y="20780"/>
                  </a:lnTo>
                  <a:lnTo>
                    <a:pt x="55006" y="21391"/>
                  </a:lnTo>
                  <a:lnTo>
                    <a:pt x="77708" y="21391"/>
                  </a:lnTo>
                  <a:lnTo>
                    <a:pt x="77708" y="28813"/>
                  </a:lnTo>
                  <a:lnTo>
                    <a:pt x="52824" y="28813"/>
                  </a:lnTo>
                  <a:lnTo>
                    <a:pt x="52557" y="29769"/>
                  </a:lnTo>
                  <a:lnTo>
                    <a:pt x="52282" y="30716"/>
                  </a:lnTo>
                  <a:lnTo>
                    <a:pt x="51998" y="31655"/>
                  </a:lnTo>
                  <a:lnTo>
                    <a:pt x="51706" y="32585"/>
                  </a:lnTo>
                  <a:lnTo>
                    <a:pt x="51405" y="33506"/>
                  </a:lnTo>
                  <a:lnTo>
                    <a:pt x="51095" y="34418"/>
                  </a:lnTo>
                  <a:lnTo>
                    <a:pt x="50776" y="35322"/>
                  </a:lnTo>
                  <a:lnTo>
                    <a:pt x="50449" y="36217"/>
                  </a:lnTo>
                  <a:lnTo>
                    <a:pt x="50113" y="37103"/>
                  </a:lnTo>
                  <a:lnTo>
                    <a:pt x="49768" y="37980"/>
                  </a:lnTo>
                  <a:lnTo>
                    <a:pt x="73342" y="37980"/>
                  </a:lnTo>
                  <a:lnTo>
                    <a:pt x="73342" y="99536"/>
                  </a:lnTo>
                  <a:lnTo>
                    <a:pt x="64611" y="99536"/>
                  </a:lnTo>
                  <a:lnTo>
                    <a:pt x="64611" y="93860"/>
                  </a:lnTo>
                  <a:lnTo>
                    <a:pt x="33615" y="93860"/>
                  </a:lnTo>
                  <a:lnTo>
                    <a:pt x="33615" y="99536"/>
                  </a:lnTo>
                  <a:lnTo>
                    <a:pt x="25757" y="99536"/>
                  </a:lnTo>
                  <a:lnTo>
                    <a:pt x="25757" y="37980"/>
                  </a:lnTo>
                  <a:lnTo>
                    <a:pt x="41036" y="37980"/>
                  </a:lnTo>
                  <a:lnTo>
                    <a:pt x="41381" y="37103"/>
                  </a:lnTo>
                  <a:lnTo>
                    <a:pt x="41717" y="36217"/>
                  </a:lnTo>
                  <a:lnTo>
                    <a:pt x="42045" y="35322"/>
                  </a:lnTo>
                  <a:lnTo>
                    <a:pt x="42364" y="34418"/>
                  </a:lnTo>
                  <a:lnTo>
                    <a:pt x="42673" y="33506"/>
                  </a:lnTo>
                  <a:lnTo>
                    <a:pt x="42975" y="32585"/>
                  </a:lnTo>
                  <a:lnTo>
                    <a:pt x="43267" y="31655"/>
                  </a:lnTo>
                  <a:lnTo>
                    <a:pt x="43551" y="30716"/>
                  </a:lnTo>
                  <a:lnTo>
                    <a:pt x="43826" y="29769"/>
                  </a:lnTo>
                  <a:lnTo>
                    <a:pt x="44092" y="28813"/>
                  </a:lnTo>
                  <a:lnTo>
                    <a:pt x="19645" y="28813"/>
                  </a:lnTo>
                  <a:lnTo>
                    <a:pt x="19645" y="32305"/>
                  </a:lnTo>
                  <a:lnTo>
                    <a:pt x="19616" y="38489"/>
                  </a:lnTo>
                  <a:lnTo>
                    <a:pt x="19531" y="44293"/>
                  </a:lnTo>
                  <a:lnTo>
                    <a:pt x="19389" y="49717"/>
                  </a:lnTo>
                  <a:lnTo>
                    <a:pt x="19191" y="54762"/>
                  </a:lnTo>
                  <a:lnTo>
                    <a:pt x="18935" y="59427"/>
                  </a:lnTo>
                  <a:lnTo>
                    <a:pt x="18623" y="63711"/>
                  </a:lnTo>
                  <a:lnTo>
                    <a:pt x="18254" y="67616"/>
                  </a:lnTo>
                  <a:lnTo>
                    <a:pt x="17829" y="71142"/>
                  </a:lnTo>
                  <a:lnTo>
                    <a:pt x="17346" y="74287"/>
                  </a:lnTo>
                  <a:lnTo>
                    <a:pt x="16807" y="77053"/>
                  </a:lnTo>
                  <a:lnTo>
                    <a:pt x="16203" y="79600"/>
                  </a:lnTo>
                  <a:lnTo>
                    <a:pt x="15524" y="82091"/>
                  </a:lnTo>
                  <a:lnTo>
                    <a:pt x="14771" y="84525"/>
                  </a:lnTo>
                  <a:lnTo>
                    <a:pt x="13943" y="86902"/>
                  </a:lnTo>
                  <a:lnTo>
                    <a:pt x="13042" y="89222"/>
                  </a:lnTo>
                  <a:lnTo>
                    <a:pt x="12066" y="91486"/>
                  </a:lnTo>
                  <a:lnTo>
                    <a:pt x="11016" y="93692"/>
                  </a:lnTo>
                  <a:lnTo>
                    <a:pt x="9892" y="95842"/>
                  </a:lnTo>
                  <a:lnTo>
                    <a:pt x="8694" y="97936"/>
                  </a:lnTo>
                  <a:lnTo>
                    <a:pt x="7421" y="99972"/>
                  </a:lnTo>
                  <a:lnTo>
                    <a:pt x="0" y="93860"/>
                  </a:lnTo>
                  <a:lnTo>
                    <a:pt x="1104" y="92245"/>
                  </a:lnTo>
                  <a:lnTo>
                    <a:pt x="2147" y="90543"/>
                  </a:lnTo>
                  <a:lnTo>
                    <a:pt x="3130" y="88753"/>
                  </a:lnTo>
                  <a:lnTo>
                    <a:pt x="4051" y="86875"/>
                  </a:lnTo>
                  <a:lnTo>
                    <a:pt x="4911" y="84911"/>
                  </a:lnTo>
                  <a:lnTo>
                    <a:pt x="5710" y="82859"/>
                  </a:lnTo>
                  <a:lnTo>
                    <a:pt x="6448" y="80720"/>
                  </a:lnTo>
                  <a:lnTo>
                    <a:pt x="7124" y="78493"/>
                  </a:lnTo>
                  <a:lnTo>
                    <a:pt x="7740" y="76180"/>
                  </a:lnTo>
                  <a:lnTo>
                    <a:pt x="8294" y="73779"/>
                  </a:lnTo>
                  <a:lnTo>
                    <a:pt x="8792" y="71150"/>
                  </a:lnTo>
                  <a:lnTo>
                    <a:pt x="9237" y="68156"/>
                  </a:lnTo>
                  <a:lnTo>
                    <a:pt x="9630" y="64794"/>
                  </a:lnTo>
                  <a:lnTo>
                    <a:pt x="9971" y="61066"/>
                  </a:lnTo>
                  <a:lnTo>
                    <a:pt x="10259" y="56971"/>
                  </a:lnTo>
                  <a:lnTo>
                    <a:pt x="10494" y="52509"/>
                  </a:lnTo>
                  <a:lnTo>
                    <a:pt x="10678" y="47681"/>
                  </a:lnTo>
                  <a:lnTo>
                    <a:pt x="10809" y="42486"/>
                  </a:lnTo>
                  <a:lnTo>
                    <a:pt x="10887" y="36924"/>
                  </a:lnTo>
                  <a:lnTo>
                    <a:pt x="10914" y="30995"/>
                  </a:lnTo>
                  <a:lnTo>
                    <a:pt x="10914" y="4802"/>
                  </a:lnTo>
                  <a:lnTo>
                    <a:pt x="18366" y="4439"/>
                  </a:lnTo>
                  <a:lnTo>
                    <a:pt x="25530" y="4051"/>
                  </a:lnTo>
                  <a:lnTo>
                    <a:pt x="32406" y="3636"/>
                  </a:lnTo>
                  <a:lnTo>
                    <a:pt x="38993" y="3195"/>
                  </a:lnTo>
                  <a:lnTo>
                    <a:pt x="45293" y="2728"/>
                  </a:lnTo>
                  <a:lnTo>
                    <a:pt x="51304" y="2235"/>
                  </a:lnTo>
                  <a:lnTo>
                    <a:pt x="57028" y="1715"/>
                  </a:lnTo>
                  <a:lnTo>
                    <a:pt x="62463" y="1169"/>
                  </a:lnTo>
                  <a:lnTo>
                    <a:pt x="67610" y="5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0" name="pg1320"/>
            <p:cNvSpPr/>
            <p:nvPr/>
          </p:nvSpPr>
          <p:spPr>
            <a:xfrm>
              <a:off x="8125198" y="4470065"/>
              <a:ext cx="30995" cy="8731"/>
            </a:xfrm>
            <a:custGeom>
              <a:avLst/>
              <a:pathLst>
                <a:path w="30995" h="8731">
                  <a:moveTo>
                    <a:pt x="0" y="8731"/>
                  </a:moveTo>
                  <a:lnTo>
                    <a:pt x="30995" y="8731"/>
                  </a:lnTo>
                  <a:lnTo>
                    <a:pt x="309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1" name="pg1321"/>
            <p:cNvSpPr/>
            <p:nvPr/>
          </p:nvSpPr>
          <p:spPr>
            <a:xfrm>
              <a:off x="8125198" y="4486218"/>
              <a:ext cx="30995" cy="8731"/>
            </a:xfrm>
            <a:custGeom>
              <a:avLst/>
              <a:pathLst>
                <a:path w="30995" h="8731">
                  <a:moveTo>
                    <a:pt x="0" y="8731"/>
                  </a:moveTo>
                  <a:lnTo>
                    <a:pt x="30995" y="8731"/>
                  </a:lnTo>
                  <a:lnTo>
                    <a:pt x="309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2" name="pg1322"/>
            <p:cNvSpPr/>
            <p:nvPr/>
          </p:nvSpPr>
          <p:spPr>
            <a:xfrm>
              <a:off x="8125198" y="4501934"/>
              <a:ext cx="30995" cy="8731"/>
            </a:xfrm>
            <a:custGeom>
              <a:avLst/>
              <a:pathLst>
                <a:path w="30995" h="8731">
                  <a:moveTo>
                    <a:pt x="0" y="8731"/>
                  </a:moveTo>
                  <a:lnTo>
                    <a:pt x="30995" y="8731"/>
                  </a:lnTo>
                  <a:lnTo>
                    <a:pt x="309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3" name="pg1323"/>
            <p:cNvSpPr/>
            <p:nvPr/>
          </p:nvSpPr>
          <p:spPr>
            <a:xfrm>
              <a:off x="8188500" y="4423789"/>
              <a:ext cx="17899" cy="22264"/>
            </a:xfrm>
            <a:custGeom>
              <a:avLst/>
              <a:pathLst>
                <a:path w="17899" h="22264">
                  <a:moveTo>
                    <a:pt x="7858" y="0"/>
                  </a:moveTo>
                  <a:lnTo>
                    <a:pt x="9058" y="1667"/>
                  </a:lnTo>
                  <a:lnTo>
                    <a:pt x="10215" y="3352"/>
                  </a:lnTo>
                  <a:lnTo>
                    <a:pt x="11328" y="5055"/>
                  </a:lnTo>
                  <a:lnTo>
                    <a:pt x="12398" y="6775"/>
                  </a:lnTo>
                  <a:lnTo>
                    <a:pt x="13424" y="8512"/>
                  </a:lnTo>
                  <a:lnTo>
                    <a:pt x="14406" y="10267"/>
                  </a:lnTo>
                  <a:lnTo>
                    <a:pt x="15345" y="12040"/>
                  </a:lnTo>
                  <a:lnTo>
                    <a:pt x="16240" y="13830"/>
                  </a:lnTo>
                  <a:lnTo>
                    <a:pt x="17091" y="15637"/>
                  </a:lnTo>
                  <a:lnTo>
                    <a:pt x="17899" y="17462"/>
                  </a:lnTo>
                  <a:lnTo>
                    <a:pt x="9604" y="22264"/>
                  </a:lnTo>
                  <a:lnTo>
                    <a:pt x="8879" y="20439"/>
                  </a:lnTo>
                  <a:lnTo>
                    <a:pt x="8102" y="18632"/>
                  </a:lnTo>
                  <a:lnTo>
                    <a:pt x="7273" y="16842"/>
                  </a:lnTo>
                  <a:lnTo>
                    <a:pt x="6391" y="15070"/>
                  </a:lnTo>
                  <a:lnTo>
                    <a:pt x="5457" y="13315"/>
                  </a:lnTo>
                  <a:lnTo>
                    <a:pt x="4470" y="11577"/>
                  </a:lnTo>
                  <a:lnTo>
                    <a:pt x="3431" y="9857"/>
                  </a:lnTo>
                  <a:lnTo>
                    <a:pt x="2339" y="8154"/>
                  </a:lnTo>
                  <a:lnTo>
                    <a:pt x="1196" y="6469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4" name="pg1324"/>
            <p:cNvSpPr/>
            <p:nvPr/>
          </p:nvSpPr>
          <p:spPr>
            <a:xfrm>
              <a:off x="8180642" y="4456095"/>
              <a:ext cx="33178" cy="62428"/>
            </a:xfrm>
            <a:custGeom>
              <a:avLst/>
              <a:pathLst>
                <a:path w="33178" h="62428">
                  <a:moveTo>
                    <a:pt x="0" y="0"/>
                  </a:moveTo>
                  <a:lnTo>
                    <a:pt x="20518" y="0"/>
                  </a:lnTo>
                  <a:lnTo>
                    <a:pt x="20518" y="49768"/>
                  </a:lnTo>
                  <a:lnTo>
                    <a:pt x="21216" y="49056"/>
                  </a:lnTo>
                  <a:lnTo>
                    <a:pt x="21915" y="48318"/>
                  </a:lnTo>
                  <a:lnTo>
                    <a:pt x="22613" y="47554"/>
                  </a:lnTo>
                  <a:lnTo>
                    <a:pt x="23312" y="46764"/>
                  </a:lnTo>
                  <a:lnTo>
                    <a:pt x="24010" y="45948"/>
                  </a:lnTo>
                  <a:lnTo>
                    <a:pt x="24709" y="45105"/>
                  </a:lnTo>
                  <a:lnTo>
                    <a:pt x="25407" y="44236"/>
                  </a:lnTo>
                  <a:lnTo>
                    <a:pt x="26106" y="43341"/>
                  </a:lnTo>
                  <a:lnTo>
                    <a:pt x="26804" y="42420"/>
                  </a:lnTo>
                  <a:lnTo>
                    <a:pt x="27503" y="41473"/>
                  </a:lnTo>
                  <a:lnTo>
                    <a:pt x="33178" y="46712"/>
                  </a:lnTo>
                  <a:lnTo>
                    <a:pt x="32091" y="48362"/>
                  </a:lnTo>
                  <a:lnTo>
                    <a:pt x="30926" y="49995"/>
                  </a:lnTo>
                  <a:lnTo>
                    <a:pt x="29681" y="51610"/>
                  </a:lnTo>
                  <a:lnTo>
                    <a:pt x="28359" y="53208"/>
                  </a:lnTo>
                  <a:lnTo>
                    <a:pt x="26957" y="54788"/>
                  </a:lnTo>
                  <a:lnTo>
                    <a:pt x="25477" y="56351"/>
                  </a:lnTo>
                  <a:lnTo>
                    <a:pt x="23919" y="57896"/>
                  </a:lnTo>
                  <a:lnTo>
                    <a:pt x="22282" y="59424"/>
                  </a:lnTo>
                  <a:lnTo>
                    <a:pt x="20566" y="60935"/>
                  </a:lnTo>
                  <a:lnTo>
                    <a:pt x="18772" y="62428"/>
                  </a:lnTo>
                  <a:lnTo>
                    <a:pt x="12660" y="56753"/>
                  </a:lnTo>
                  <a:lnTo>
                    <a:pt x="12660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5" name="pg1325"/>
            <p:cNvSpPr/>
            <p:nvPr/>
          </p:nvSpPr>
          <p:spPr>
            <a:xfrm>
              <a:off x="8210328" y="4429464"/>
              <a:ext cx="71159" cy="90804"/>
            </a:xfrm>
            <a:custGeom>
              <a:avLst/>
              <a:pathLst>
                <a:path w="71159" h="90804">
                  <a:moveTo>
                    <a:pt x="7421" y="0"/>
                  </a:moveTo>
                  <a:lnTo>
                    <a:pt x="68976" y="0"/>
                  </a:lnTo>
                  <a:lnTo>
                    <a:pt x="68976" y="8294"/>
                  </a:lnTo>
                  <a:lnTo>
                    <a:pt x="43656" y="8294"/>
                  </a:lnTo>
                  <a:lnTo>
                    <a:pt x="43656" y="41473"/>
                  </a:lnTo>
                  <a:lnTo>
                    <a:pt x="65484" y="41473"/>
                  </a:lnTo>
                  <a:lnTo>
                    <a:pt x="65484" y="49768"/>
                  </a:lnTo>
                  <a:lnTo>
                    <a:pt x="43656" y="49768"/>
                  </a:lnTo>
                  <a:lnTo>
                    <a:pt x="43656" y="82510"/>
                  </a:lnTo>
                  <a:lnTo>
                    <a:pt x="71159" y="82510"/>
                  </a:lnTo>
                  <a:lnTo>
                    <a:pt x="71159" y="90804"/>
                  </a:lnTo>
                  <a:lnTo>
                    <a:pt x="0" y="90804"/>
                  </a:lnTo>
                  <a:lnTo>
                    <a:pt x="0" y="82510"/>
                  </a:lnTo>
                  <a:lnTo>
                    <a:pt x="10477" y="82510"/>
                  </a:lnTo>
                  <a:lnTo>
                    <a:pt x="10477" y="27939"/>
                  </a:lnTo>
                  <a:lnTo>
                    <a:pt x="19208" y="27939"/>
                  </a:lnTo>
                  <a:lnTo>
                    <a:pt x="19208" y="82510"/>
                  </a:lnTo>
                  <a:lnTo>
                    <a:pt x="34925" y="82510"/>
                  </a:lnTo>
                  <a:lnTo>
                    <a:pt x="34925" y="8294"/>
                  </a:lnTo>
                  <a:lnTo>
                    <a:pt x="7421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6" name="pg1326"/>
            <p:cNvSpPr/>
            <p:nvPr/>
          </p:nvSpPr>
          <p:spPr>
            <a:xfrm>
              <a:off x="8314230" y="4423789"/>
              <a:ext cx="79017" cy="100409"/>
            </a:xfrm>
            <a:custGeom>
              <a:avLst/>
              <a:pathLst>
                <a:path w="79017" h="100409">
                  <a:moveTo>
                    <a:pt x="17899" y="57626"/>
                  </a:moveTo>
                  <a:lnTo>
                    <a:pt x="16755" y="58835"/>
                  </a:lnTo>
                  <a:lnTo>
                    <a:pt x="15594" y="60018"/>
                  </a:lnTo>
                  <a:lnTo>
                    <a:pt x="14415" y="61175"/>
                  </a:lnTo>
                  <a:lnTo>
                    <a:pt x="13219" y="62306"/>
                  </a:lnTo>
                  <a:lnTo>
                    <a:pt x="12005" y="63410"/>
                  </a:lnTo>
                  <a:lnTo>
                    <a:pt x="10774" y="64489"/>
                  </a:lnTo>
                  <a:lnTo>
                    <a:pt x="9525" y="65541"/>
                  </a:lnTo>
                  <a:lnTo>
                    <a:pt x="8259" y="66567"/>
                  </a:lnTo>
                  <a:lnTo>
                    <a:pt x="6976" y="67566"/>
                  </a:lnTo>
                  <a:lnTo>
                    <a:pt x="5675" y="68540"/>
                  </a:lnTo>
                  <a:lnTo>
                    <a:pt x="0" y="61555"/>
                  </a:lnTo>
                  <a:lnTo>
                    <a:pt x="3833" y="58442"/>
                  </a:lnTo>
                  <a:lnTo>
                    <a:pt x="7473" y="55216"/>
                  </a:lnTo>
                  <a:lnTo>
                    <a:pt x="10922" y="51876"/>
                  </a:lnTo>
                  <a:lnTo>
                    <a:pt x="14179" y="48423"/>
                  </a:lnTo>
                  <a:lnTo>
                    <a:pt x="17244" y="44856"/>
                  </a:lnTo>
                  <a:lnTo>
                    <a:pt x="20116" y="41176"/>
                  </a:lnTo>
                  <a:lnTo>
                    <a:pt x="22797" y="37382"/>
                  </a:lnTo>
                  <a:lnTo>
                    <a:pt x="25285" y="33475"/>
                  </a:lnTo>
                  <a:lnTo>
                    <a:pt x="27582" y="29454"/>
                  </a:lnTo>
                  <a:lnTo>
                    <a:pt x="29686" y="25320"/>
                  </a:lnTo>
                  <a:lnTo>
                    <a:pt x="6548" y="25320"/>
                  </a:lnTo>
                  <a:lnTo>
                    <a:pt x="6548" y="17025"/>
                  </a:lnTo>
                  <a:lnTo>
                    <a:pt x="36234" y="17025"/>
                  </a:lnTo>
                  <a:lnTo>
                    <a:pt x="35697" y="15471"/>
                  </a:lnTo>
                  <a:lnTo>
                    <a:pt x="35134" y="13952"/>
                  </a:lnTo>
                  <a:lnTo>
                    <a:pt x="34545" y="12468"/>
                  </a:lnTo>
                  <a:lnTo>
                    <a:pt x="33929" y="11018"/>
                  </a:lnTo>
                  <a:lnTo>
                    <a:pt x="33287" y="9604"/>
                  </a:lnTo>
                  <a:lnTo>
                    <a:pt x="32619" y="8224"/>
                  </a:lnTo>
                  <a:lnTo>
                    <a:pt x="31925" y="6880"/>
                  </a:lnTo>
                  <a:lnTo>
                    <a:pt x="31205" y="5570"/>
                  </a:lnTo>
                  <a:lnTo>
                    <a:pt x="30458" y="4295"/>
                  </a:lnTo>
                  <a:lnTo>
                    <a:pt x="29686" y="3055"/>
                  </a:lnTo>
                  <a:lnTo>
                    <a:pt x="38854" y="0"/>
                  </a:lnTo>
                  <a:lnTo>
                    <a:pt x="39792" y="1584"/>
                  </a:lnTo>
                  <a:lnTo>
                    <a:pt x="40687" y="3195"/>
                  </a:lnTo>
                  <a:lnTo>
                    <a:pt x="41538" y="4832"/>
                  </a:lnTo>
                  <a:lnTo>
                    <a:pt x="42346" y="6496"/>
                  </a:lnTo>
                  <a:lnTo>
                    <a:pt x="43110" y="8185"/>
                  </a:lnTo>
                  <a:lnTo>
                    <a:pt x="43830" y="9901"/>
                  </a:lnTo>
                  <a:lnTo>
                    <a:pt x="44507" y="11643"/>
                  </a:lnTo>
                  <a:lnTo>
                    <a:pt x="45140" y="13411"/>
                  </a:lnTo>
                  <a:lnTo>
                    <a:pt x="45729" y="15205"/>
                  </a:lnTo>
                  <a:lnTo>
                    <a:pt x="46275" y="17025"/>
                  </a:lnTo>
                  <a:lnTo>
                    <a:pt x="77708" y="17025"/>
                  </a:lnTo>
                  <a:lnTo>
                    <a:pt x="77708" y="25320"/>
                  </a:lnTo>
                  <a:lnTo>
                    <a:pt x="48458" y="25320"/>
                  </a:lnTo>
                  <a:lnTo>
                    <a:pt x="48825" y="28420"/>
                  </a:lnTo>
                  <a:lnTo>
                    <a:pt x="49226" y="31432"/>
                  </a:lnTo>
                  <a:lnTo>
                    <a:pt x="49663" y="34357"/>
                  </a:lnTo>
                  <a:lnTo>
                    <a:pt x="50134" y="37195"/>
                  </a:lnTo>
                  <a:lnTo>
                    <a:pt x="50641" y="39945"/>
                  </a:lnTo>
                  <a:lnTo>
                    <a:pt x="51182" y="42608"/>
                  </a:lnTo>
                  <a:lnTo>
                    <a:pt x="51758" y="45184"/>
                  </a:lnTo>
                  <a:lnTo>
                    <a:pt x="52370" y="47672"/>
                  </a:lnTo>
                  <a:lnTo>
                    <a:pt x="53016" y="50073"/>
                  </a:lnTo>
                  <a:lnTo>
                    <a:pt x="53697" y="52387"/>
                  </a:lnTo>
                  <a:lnTo>
                    <a:pt x="55508" y="51217"/>
                  </a:lnTo>
                  <a:lnTo>
                    <a:pt x="57276" y="49977"/>
                  </a:lnTo>
                  <a:lnTo>
                    <a:pt x="59001" y="48667"/>
                  </a:lnTo>
                  <a:lnTo>
                    <a:pt x="60682" y="47288"/>
                  </a:lnTo>
                  <a:lnTo>
                    <a:pt x="62319" y="45839"/>
                  </a:lnTo>
                  <a:lnTo>
                    <a:pt x="63912" y="44319"/>
                  </a:lnTo>
                  <a:lnTo>
                    <a:pt x="65462" y="42730"/>
                  </a:lnTo>
                  <a:lnTo>
                    <a:pt x="66968" y="41071"/>
                  </a:lnTo>
                  <a:lnTo>
                    <a:pt x="68431" y="39343"/>
                  </a:lnTo>
                  <a:lnTo>
                    <a:pt x="69850" y="37544"/>
                  </a:lnTo>
                  <a:lnTo>
                    <a:pt x="76398" y="45402"/>
                  </a:lnTo>
                  <a:lnTo>
                    <a:pt x="74708" y="47209"/>
                  </a:lnTo>
                  <a:lnTo>
                    <a:pt x="72958" y="48964"/>
                  </a:lnTo>
                  <a:lnTo>
                    <a:pt x="71146" y="50667"/>
                  </a:lnTo>
                  <a:lnTo>
                    <a:pt x="69273" y="52317"/>
                  </a:lnTo>
                  <a:lnTo>
                    <a:pt x="67339" y="53915"/>
                  </a:lnTo>
                  <a:lnTo>
                    <a:pt x="65344" y="55460"/>
                  </a:lnTo>
                  <a:lnTo>
                    <a:pt x="63288" y="56953"/>
                  </a:lnTo>
                  <a:lnTo>
                    <a:pt x="61171" y="58394"/>
                  </a:lnTo>
                  <a:lnTo>
                    <a:pt x="58992" y="59782"/>
                  </a:lnTo>
                  <a:lnTo>
                    <a:pt x="56753" y="61118"/>
                  </a:lnTo>
                  <a:lnTo>
                    <a:pt x="58075" y="64091"/>
                  </a:lnTo>
                  <a:lnTo>
                    <a:pt x="59599" y="67073"/>
                  </a:lnTo>
                  <a:lnTo>
                    <a:pt x="61323" y="70063"/>
                  </a:lnTo>
                  <a:lnTo>
                    <a:pt x="63249" y="73063"/>
                  </a:lnTo>
                  <a:lnTo>
                    <a:pt x="65375" y="76071"/>
                  </a:lnTo>
                  <a:lnTo>
                    <a:pt x="67702" y="79087"/>
                  </a:lnTo>
                  <a:lnTo>
                    <a:pt x="70229" y="82113"/>
                  </a:lnTo>
                  <a:lnTo>
                    <a:pt x="72958" y="85147"/>
                  </a:lnTo>
                  <a:lnTo>
                    <a:pt x="75887" y="88189"/>
                  </a:lnTo>
                  <a:lnTo>
                    <a:pt x="79017" y="91241"/>
                  </a:lnTo>
                  <a:lnTo>
                    <a:pt x="72469" y="99536"/>
                  </a:lnTo>
                  <a:lnTo>
                    <a:pt x="69579" y="96724"/>
                  </a:lnTo>
                  <a:lnTo>
                    <a:pt x="66846" y="93878"/>
                  </a:lnTo>
                  <a:lnTo>
                    <a:pt x="64270" y="90997"/>
                  </a:lnTo>
                  <a:lnTo>
                    <a:pt x="61852" y="88080"/>
                  </a:lnTo>
                  <a:lnTo>
                    <a:pt x="59590" y="85129"/>
                  </a:lnTo>
                  <a:lnTo>
                    <a:pt x="57486" y="82143"/>
                  </a:lnTo>
                  <a:lnTo>
                    <a:pt x="55539" y="79122"/>
                  </a:lnTo>
                  <a:lnTo>
                    <a:pt x="53749" y="76066"/>
                  </a:lnTo>
                  <a:lnTo>
                    <a:pt x="52116" y="72975"/>
                  </a:lnTo>
                  <a:lnTo>
                    <a:pt x="50641" y="69850"/>
                  </a:lnTo>
                  <a:lnTo>
                    <a:pt x="49279" y="66575"/>
                  </a:lnTo>
                  <a:lnTo>
                    <a:pt x="47986" y="63039"/>
                  </a:lnTo>
                  <a:lnTo>
                    <a:pt x="46764" y="59241"/>
                  </a:lnTo>
                  <a:lnTo>
                    <a:pt x="45612" y="55181"/>
                  </a:lnTo>
                  <a:lnTo>
                    <a:pt x="44529" y="50859"/>
                  </a:lnTo>
                  <a:lnTo>
                    <a:pt x="43516" y="46275"/>
                  </a:lnTo>
                  <a:lnTo>
                    <a:pt x="42573" y="41429"/>
                  </a:lnTo>
                  <a:lnTo>
                    <a:pt x="41700" y="36322"/>
                  </a:lnTo>
                  <a:lnTo>
                    <a:pt x="40897" y="30952"/>
                  </a:lnTo>
                  <a:lnTo>
                    <a:pt x="40163" y="25320"/>
                  </a:lnTo>
                  <a:lnTo>
                    <a:pt x="38854" y="25320"/>
                  </a:lnTo>
                  <a:lnTo>
                    <a:pt x="37946" y="27503"/>
                  </a:lnTo>
                  <a:lnTo>
                    <a:pt x="36968" y="29686"/>
                  </a:lnTo>
                  <a:lnTo>
                    <a:pt x="35920" y="31869"/>
                  </a:lnTo>
                  <a:lnTo>
                    <a:pt x="34802" y="34051"/>
                  </a:lnTo>
                  <a:lnTo>
                    <a:pt x="33615" y="36234"/>
                  </a:lnTo>
                  <a:lnTo>
                    <a:pt x="32358" y="38417"/>
                  </a:lnTo>
                  <a:lnTo>
                    <a:pt x="31030" y="40600"/>
                  </a:lnTo>
                  <a:lnTo>
                    <a:pt x="29633" y="42783"/>
                  </a:lnTo>
                  <a:lnTo>
                    <a:pt x="28167" y="44965"/>
                  </a:lnTo>
                  <a:lnTo>
                    <a:pt x="26630" y="47148"/>
                  </a:lnTo>
                  <a:lnTo>
                    <a:pt x="26630" y="89495"/>
                  </a:lnTo>
                  <a:lnTo>
                    <a:pt x="28882" y="88622"/>
                  </a:lnTo>
                  <a:lnTo>
                    <a:pt x="31100" y="87749"/>
                  </a:lnTo>
                  <a:lnTo>
                    <a:pt x="33283" y="86875"/>
                  </a:lnTo>
                  <a:lnTo>
                    <a:pt x="35431" y="86002"/>
                  </a:lnTo>
                  <a:lnTo>
                    <a:pt x="37544" y="85129"/>
                  </a:lnTo>
                  <a:lnTo>
                    <a:pt x="39622" y="84256"/>
                  </a:lnTo>
                  <a:lnTo>
                    <a:pt x="41665" y="83383"/>
                  </a:lnTo>
                  <a:lnTo>
                    <a:pt x="43673" y="82510"/>
                  </a:lnTo>
                  <a:lnTo>
                    <a:pt x="45646" y="81637"/>
                  </a:lnTo>
                  <a:lnTo>
                    <a:pt x="47585" y="80764"/>
                  </a:lnTo>
                  <a:lnTo>
                    <a:pt x="49768" y="88185"/>
                  </a:lnTo>
                  <a:lnTo>
                    <a:pt x="46899" y="89643"/>
                  </a:lnTo>
                  <a:lnTo>
                    <a:pt x="44057" y="91049"/>
                  </a:lnTo>
                  <a:lnTo>
                    <a:pt x="41242" y="92402"/>
                  </a:lnTo>
                  <a:lnTo>
                    <a:pt x="38452" y="93703"/>
                  </a:lnTo>
                  <a:lnTo>
                    <a:pt x="35688" y="94952"/>
                  </a:lnTo>
                  <a:lnTo>
                    <a:pt x="32951" y="96148"/>
                  </a:lnTo>
                  <a:lnTo>
                    <a:pt x="30240" y="97292"/>
                  </a:lnTo>
                  <a:lnTo>
                    <a:pt x="27555" y="98383"/>
                  </a:lnTo>
                  <a:lnTo>
                    <a:pt x="24897" y="99422"/>
                  </a:lnTo>
                  <a:lnTo>
                    <a:pt x="22264" y="100409"/>
                  </a:lnTo>
                  <a:lnTo>
                    <a:pt x="17899" y="960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7" name="pg1327"/>
            <p:cNvSpPr/>
            <p:nvPr/>
          </p:nvSpPr>
          <p:spPr>
            <a:xfrm>
              <a:off x="8291092" y="4423789"/>
              <a:ext cx="30559" cy="100409"/>
            </a:xfrm>
            <a:custGeom>
              <a:avLst/>
              <a:pathLst>
                <a:path w="30559" h="100409">
                  <a:moveTo>
                    <a:pt x="21828" y="0"/>
                  </a:moveTo>
                  <a:lnTo>
                    <a:pt x="30559" y="2619"/>
                  </a:lnTo>
                  <a:lnTo>
                    <a:pt x="29760" y="5059"/>
                  </a:lnTo>
                  <a:lnTo>
                    <a:pt x="28935" y="7491"/>
                  </a:lnTo>
                  <a:lnTo>
                    <a:pt x="28084" y="9914"/>
                  </a:lnTo>
                  <a:lnTo>
                    <a:pt x="27206" y="12328"/>
                  </a:lnTo>
                  <a:lnTo>
                    <a:pt x="26302" y="14733"/>
                  </a:lnTo>
                  <a:lnTo>
                    <a:pt x="25373" y="17130"/>
                  </a:lnTo>
                  <a:lnTo>
                    <a:pt x="24416" y="19518"/>
                  </a:lnTo>
                  <a:lnTo>
                    <a:pt x="23434" y="21897"/>
                  </a:lnTo>
                  <a:lnTo>
                    <a:pt x="22426" y="24268"/>
                  </a:lnTo>
                  <a:lnTo>
                    <a:pt x="21391" y="26630"/>
                  </a:lnTo>
                  <a:lnTo>
                    <a:pt x="21391" y="100409"/>
                  </a:lnTo>
                  <a:lnTo>
                    <a:pt x="12660" y="100409"/>
                  </a:lnTo>
                  <a:lnTo>
                    <a:pt x="12660" y="43219"/>
                  </a:lnTo>
                  <a:lnTo>
                    <a:pt x="11870" y="44433"/>
                  </a:lnTo>
                  <a:lnTo>
                    <a:pt x="11071" y="45629"/>
                  </a:lnTo>
                  <a:lnTo>
                    <a:pt x="10263" y="46808"/>
                  </a:lnTo>
                  <a:lnTo>
                    <a:pt x="9447" y="47969"/>
                  </a:lnTo>
                  <a:lnTo>
                    <a:pt x="8622" y="49113"/>
                  </a:lnTo>
                  <a:lnTo>
                    <a:pt x="7788" y="50239"/>
                  </a:lnTo>
                  <a:lnTo>
                    <a:pt x="6945" y="51348"/>
                  </a:lnTo>
                  <a:lnTo>
                    <a:pt x="6094" y="52439"/>
                  </a:lnTo>
                  <a:lnTo>
                    <a:pt x="5234" y="53513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2890" y="41451"/>
                  </a:lnTo>
                  <a:lnTo>
                    <a:pt x="5622" y="37020"/>
                  </a:lnTo>
                  <a:lnTo>
                    <a:pt x="8198" y="32545"/>
                  </a:lnTo>
                  <a:lnTo>
                    <a:pt x="10617" y="28027"/>
                  </a:lnTo>
                  <a:lnTo>
                    <a:pt x="12878" y="23465"/>
                  </a:lnTo>
                  <a:lnTo>
                    <a:pt x="14982" y="18859"/>
                  </a:lnTo>
                  <a:lnTo>
                    <a:pt x="16929" y="14210"/>
                  </a:lnTo>
                  <a:lnTo>
                    <a:pt x="18719" y="9517"/>
                  </a:lnTo>
                  <a:lnTo>
                    <a:pt x="20352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8" name="pg1328"/>
            <p:cNvSpPr/>
            <p:nvPr/>
          </p:nvSpPr>
          <p:spPr>
            <a:xfrm>
              <a:off x="7288363" y="4544490"/>
              <a:ext cx="34925" cy="100409"/>
            </a:xfrm>
            <a:custGeom>
              <a:avLst/>
              <a:pathLst>
                <a:path w="34925" h="100409">
                  <a:moveTo>
                    <a:pt x="873" y="18335"/>
                  </a:moveTo>
                  <a:lnTo>
                    <a:pt x="14406" y="18335"/>
                  </a:lnTo>
                  <a:lnTo>
                    <a:pt x="14406" y="0"/>
                  </a:lnTo>
                  <a:lnTo>
                    <a:pt x="23137" y="0"/>
                  </a:lnTo>
                  <a:lnTo>
                    <a:pt x="23137" y="18335"/>
                  </a:lnTo>
                  <a:lnTo>
                    <a:pt x="31869" y="18335"/>
                  </a:lnTo>
                  <a:lnTo>
                    <a:pt x="31869" y="26630"/>
                  </a:lnTo>
                  <a:lnTo>
                    <a:pt x="23137" y="26630"/>
                  </a:lnTo>
                  <a:lnTo>
                    <a:pt x="23137" y="48021"/>
                  </a:lnTo>
                  <a:lnTo>
                    <a:pt x="33178" y="43219"/>
                  </a:lnTo>
                  <a:lnTo>
                    <a:pt x="34925" y="51077"/>
                  </a:lnTo>
                  <a:lnTo>
                    <a:pt x="33785" y="51771"/>
                  </a:lnTo>
                  <a:lnTo>
                    <a:pt x="32637" y="52457"/>
                  </a:lnTo>
                  <a:lnTo>
                    <a:pt x="31480" y="53134"/>
                  </a:lnTo>
                  <a:lnTo>
                    <a:pt x="30314" y="53801"/>
                  </a:lnTo>
                  <a:lnTo>
                    <a:pt x="29140" y="54461"/>
                  </a:lnTo>
                  <a:lnTo>
                    <a:pt x="27957" y="55111"/>
                  </a:lnTo>
                  <a:lnTo>
                    <a:pt x="26765" y="55753"/>
                  </a:lnTo>
                  <a:lnTo>
                    <a:pt x="25565" y="56386"/>
                  </a:lnTo>
                  <a:lnTo>
                    <a:pt x="24355" y="57010"/>
                  </a:lnTo>
                  <a:lnTo>
                    <a:pt x="23137" y="57626"/>
                  </a:lnTo>
                  <a:lnTo>
                    <a:pt x="23137" y="88185"/>
                  </a:lnTo>
                  <a:lnTo>
                    <a:pt x="23115" y="89538"/>
                  </a:lnTo>
                  <a:lnTo>
                    <a:pt x="23050" y="90805"/>
                  </a:lnTo>
                  <a:lnTo>
                    <a:pt x="22941" y="91983"/>
                  </a:lnTo>
                  <a:lnTo>
                    <a:pt x="22788" y="93075"/>
                  </a:lnTo>
                  <a:lnTo>
                    <a:pt x="22592" y="94079"/>
                  </a:lnTo>
                  <a:lnTo>
                    <a:pt x="22352" y="94996"/>
                  </a:lnTo>
                  <a:lnTo>
                    <a:pt x="22068" y="95825"/>
                  </a:lnTo>
                  <a:lnTo>
                    <a:pt x="21740" y="96567"/>
                  </a:lnTo>
                  <a:lnTo>
                    <a:pt x="21369" y="97222"/>
                  </a:lnTo>
                  <a:lnTo>
                    <a:pt x="20955" y="97790"/>
                  </a:lnTo>
                  <a:lnTo>
                    <a:pt x="20474" y="98287"/>
                  </a:lnTo>
                  <a:lnTo>
                    <a:pt x="19907" y="98732"/>
                  </a:lnTo>
                  <a:lnTo>
                    <a:pt x="19252" y="99125"/>
                  </a:lnTo>
                  <a:lnTo>
                    <a:pt x="18510" y="99466"/>
                  </a:lnTo>
                  <a:lnTo>
                    <a:pt x="17680" y="99754"/>
                  </a:lnTo>
                  <a:lnTo>
                    <a:pt x="16764" y="99990"/>
                  </a:lnTo>
                  <a:lnTo>
                    <a:pt x="15759" y="100173"/>
                  </a:lnTo>
                  <a:lnTo>
                    <a:pt x="14668" y="100304"/>
                  </a:lnTo>
                  <a:lnTo>
                    <a:pt x="13489" y="100383"/>
                  </a:lnTo>
                  <a:lnTo>
                    <a:pt x="12223" y="100409"/>
                  </a:lnTo>
                  <a:lnTo>
                    <a:pt x="11184" y="100391"/>
                  </a:lnTo>
                  <a:lnTo>
                    <a:pt x="10163" y="100339"/>
                  </a:lnTo>
                  <a:lnTo>
                    <a:pt x="9159" y="100252"/>
                  </a:lnTo>
                  <a:lnTo>
                    <a:pt x="8172" y="100129"/>
                  </a:lnTo>
                  <a:lnTo>
                    <a:pt x="7203" y="99972"/>
                  </a:lnTo>
                  <a:lnTo>
                    <a:pt x="6251" y="99780"/>
                  </a:lnTo>
                  <a:lnTo>
                    <a:pt x="5317" y="99553"/>
                  </a:lnTo>
                  <a:lnTo>
                    <a:pt x="4400" y="99291"/>
                  </a:lnTo>
                  <a:lnTo>
                    <a:pt x="3501" y="98994"/>
                  </a:lnTo>
                  <a:lnTo>
                    <a:pt x="2619" y="98663"/>
                  </a:lnTo>
                  <a:lnTo>
                    <a:pt x="873" y="89931"/>
                  </a:lnTo>
                  <a:lnTo>
                    <a:pt x="1837" y="90263"/>
                  </a:lnTo>
                  <a:lnTo>
                    <a:pt x="2811" y="90560"/>
                  </a:lnTo>
                  <a:lnTo>
                    <a:pt x="3793" y="90822"/>
                  </a:lnTo>
                  <a:lnTo>
                    <a:pt x="4784" y="91049"/>
                  </a:lnTo>
                  <a:lnTo>
                    <a:pt x="5784" y="91241"/>
                  </a:lnTo>
                  <a:lnTo>
                    <a:pt x="6792" y="91398"/>
                  </a:lnTo>
                  <a:lnTo>
                    <a:pt x="7810" y="91520"/>
                  </a:lnTo>
                  <a:lnTo>
                    <a:pt x="8836" y="91608"/>
                  </a:lnTo>
                  <a:lnTo>
                    <a:pt x="9870" y="91660"/>
                  </a:lnTo>
                  <a:lnTo>
                    <a:pt x="10914" y="91678"/>
                  </a:lnTo>
                  <a:lnTo>
                    <a:pt x="11254" y="91667"/>
                  </a:lnTo>
                  <a:lnTo>
                    <a:pt x="11577" y="91634"/>
                  </a:lnTo>
                  <a:lnTo>
                    <a:pt x="11883" y="91579"/>
                  </a:lnTo>
                  <a:lnTo>
                    <a:pt x="12171" y="91503"/>
                  </a:lnTo>
                  <a:lnTo>
                    <a:pt x="12442" y="91405"/>
                  </a:lnTo>
                  <a:lnTo>
                    <a:pt x="12695" y="91285"/>
                  </a:lnTo>
                  <a:lnTo>
                    <a:pt x="12930" y="91143"/>
                  </a:lnTo>
                  <a:lnTo>
                    <a:pt x="13149" y="90979"/>
                  </a:lnTo>
                  <a:lnTo>
                    <a:pt x="13350" y="90794"/>
                  </a:lnTo>
                  <a:lnTo>
                    <a:pt x="13533" y="90586"/>
                  </a:lnTo>
                  <a:lnTo>
                    <a:pt x="13699" y="90348"/>
                  </a:lnTo>
                  <a:lnTo>
                    <a:pt x="13847" y="90071"/>
                  </a:lnTo>
                  <a:lnTo>
                    <a:pt x="13978" y="89755"/>
                  </a:lnTo>
                  <a:lnTo>
                    <a:pt x="14092" y="89399"/>
                  </a:lnTo>
                  <a:lnTo>
                    <a:pt x="14188" y="89004"/>
                  </a:lnTo>
                  <a:lnTo>
                    <a:pt x="14266" y="88569"/>
                  </a:lnTo>
                  <a:lnTo>
                    <a:pt x="14327" y="88096"/>
                  </a:lnTo>
                  <a:lnTo>
                    <a:pt x="14371" y="87583"/>
                  </a:lnTo>
                  <a:lnTo>
                    <a:pt x="14397" y="87030"/>
                  </a:lnTo>
                  <a:lnTo>
                    <a:pt x="14406" y="86439"/>
                  </a:lnTo>
                  <a:lnTo>
                    <a:pt x="14406" y="61555"/>
                  </a:lnTo>
                  <a:lnTo>
                    <a:pt x="3492" y="65920"/>
                  </a:lnTo>
                  <a:lnTo>
                    <a:pt x="0" y="56753"/>
                  </a:lnTo>
                  <a:lnTo>
                    <a:pt x="14406" y="51514"/>
                  </a:lnTo>
                  <a:lnTo>
                    <a:pt x="14406" y="26630"/>
                  </a:lnTo>
                  <a:lnTo>
                    <a:pt x="873" y="266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9" name="pg1329"/>
            <p:cNvSpPr/>
            <p:nvPr/>
          </p:nvSpPr>
          <p:spPr>
            <a:xfrm>
              <a:off x="7318486" y="4548856"/>
              <a:ext cx="69850" cy="96043"/>
            </a:xfrm>
            <a:custGeom>
              <a:avLst/>
              <a:pathLst>
                <a:path w="69850" h="96043">
                  <a:moveTo>
                    <a:pt x="38417" y="46712"/>
                  </a:moveTo>
                  <a:lnTo>
                    <a:pt x="17025" y="46712"/>
                  </a:lnTo>
                  <a:lnTo>
                    <a:pt x="16777" y="52147"/>
                  </a:lnTo>
                  <a:lnTo>
                    <a:pt x="16379" y="57451"/>
                  </a:lnTo>
                  <a:lnTo>
                    <a:pt x="15834" y="62624"/>
                  </a:lnTo>
                  <a:lnTo>
                    <a:pt x="15139" y="67667"/>
                  </a:lnTo>
                  <a:lnTo>
                    <a:pt x="14297" y="72578"/>
                  </a:lnTo>
                  <a:lnTo>
                    <a:pt x="13306" y="77358"/>
                  </a:lnTo>
                  <a:lnTo>
                    <a:pt x="12166" y="82008"/>
                  </a:lnTo>
                  <a:lnTo>
                    <a:pt x="10879" y="86526"/>
                  </a:lnTo>
                  <a:lnTo>
                    <a:pt x="9442" y="90914"/>
                  </a:lnTo>
                  <a:lnTo>
                    <a:pt x="7858" y="95170"/>
                  </a:lnTo>
                  <a:lnTo>
                    <a:pt x="0" y="90368"/>
                  </a:lnTo>
                  <a:lnTo>
                    <a:pt x="1658" y="85705"/>
                  </a:lnTo>
                  <a:lnTo>
                    <a:pt x="3143" y="80973"/>
                  </a:lnTo>
                  <a:lnTo>
                    <a:pt x="4452" y="76171"/>
                  </a:lnTo>
                  <a:lnTo>
                    <a:pt x="5588" y="71299"/>
                  </a:lnTo>
                  <a:lnTo>
                    <a:pt x="6548" y="66357"/>
                  </a:lnTo>
                  <a:lnTo>
                    <a:pt x="7334" y="61345"/>
                  </a:lnTo>
                  <a:lnTo>
                    <a:pt x="7945" y="56264"/>
                  </a:lnTo>
                  <a:lnTo>
                    <a:pt x="8382" y="51112"/>
                  </a:lnTo>
                  <a:lnTo>
                    <a:pt x="8643" y="45891"/>
                  </a:lnTo>
                  <a:lnTo>
                    <a:pt x="8731" y="40600"/>
                  </a:lnTo>
                  <a:lnTo>
                    <a:pt x="8731" y="0"/>
                  </a:lnTo>
                  <a:lnTo>
                    <a:pt x="65920" y="0"/>
                  </a:lnTo>
                  <a:lnTo>
                    <a:pt x="65920" y="26630"/>
                  </a:lnTo>
                  <a:lnTo>
                    <a:pt x="46712" y="26630"/>
                  </a:lnTo>
                  <a:lnTo>
                    <a:pt x="46712" y="38854"/>
                  </a:lnTo>
                  <a:lnTo>
                    <a:pt x="69850" y="38854"/>
                  </a:lnTo>
                  <a:lnTo>
                    <a:pt x="69850" y="46712"/>
                  </a:lnTo>
                  <a:lnTo>
                    <a:pt x="46712" y="46712"/>
                  </a:lnTo>
                  <a:lnTo>
                    <a:pt x="46712" y="59372"/>
                  </a:lnTo>
                  <a:lnTo>
                    <a:pt x="65484" y="59372"/>
                  </a:lnTo>
                  <a:lnTo>
                    <a:pt x="65484" y="96043"/>
                  </a:lnTo>
                  <a:lnTo>
                    <a:pt x="57189" y="96043"/>
                  </a:lnTo>
                  <a:lnTo>
                    <a:pt x="57189" y="89495"/>
                  </a:lnTo>
                  <a:lnTo>
                    <a:pt x="28376" y="89495"/>
                  </a:lnTo>
                  <a:lnTo>
                    <a:pt x="28376" y="96043"/>
                  </a:lnTo>
                  <a:lnTo>
                    <a:pt x="20081" y="96043"/>
                  </a:lnTo>
                  <a:lnTo>
                    <a:pt x="20081" y="59372"/>
                  </a:lnTo>
                  <a:lnTo>
                    <a:pt x="38417" y="593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0" name="pg1330"/>
            <p:cNvSpPr/>
            <p:nvPr/>
          </p:nvSpPr>
          <p:spPr>
            <a:xfrm>
              <a:off x="7335511" y="4556714"/>
              <a:ext cx="40600" cy="10914"/>
            </a:xfrm>
            <a:custGeom>
              <a:avLst/>
              <a:pathLst>
                <a:path w="40600" h="10914">
                  <a:moveTo>
                    <a:pt x="40600" y="0"/>
                  </a:moveTo>
                  <a:lnTo>
                    <a:pt x="0" y="0"/>
                  </a:lnTo>
                  <a:lnTo>
                    <a:pt x="0" y="10914"/>
                  </a:lnTo>
                  <a:lnTo>
                    <a:pt x="40600" y="109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1" name="pg1331"/>
            <p:cNvSpPr/>
            <p:nvPr/>
          </p:nvSpPr>
          <p:spPr>
            <a:xfrm>
              <a:off x="7335511" y="4575486"/>
              <a:ext cx="21391" cy="12223"/>
            </a:xfrm>
            <a:custGeom>
              <a:avLst/>
              <a:pathLst>
                <a:path w="21391" h="12223">
                  <a:moveTo>
                    <a:pt x="0" y="0"/>
                  </a:moveTo>
                  <a:lnTo>
                    <a:pt x="0" y="12223"/>
                  </a:lnTo>
                  <a:lnTo>
                    <a:pt x="21391" y="12223"/>
                  </a:lnTo>
                  <a:lnTo>
                    <a:pt x="2139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2" name="pg1332"/>
            <p:cNvSpPr/>
            <p:nvPr/>
          </p:nvSpPr>
          <p:spPr>
            <a:xfrm>
              <a:off x="7346862" y="4616086"/>
              <a:ext cx="28813" cy="14406"/>
            </a:xfrm>
            <a:custGeom>
              <a:avLst/>
              <a:pathLst>
                <a:path w="28813" h="14406">
                  <a:moveTo>
                    <a:pt x="0" y="14406"/>
                  </a:moveTo>
                  <a:lnTo>
                    <a:pt x="28813" y="14406"/>
                  </a:lnTo>
                  <a:lnTo>
                    <a:pt x="288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3" name="pg1333"/>
            <p:cNvSpPr/>
            <p:nvPr/>
          </p:nvSpPr>
          <p:spPr>
            <a:xfrm>
              <a:off x="7400123" y="4547546"/>
              <a:ext cx="100845" cy="76398"/>
            </a:xfrm>
            <a:custGeom>
              <a:avLst/>
              <a:pathLst>
                <a:path w="100845" h="76398">
                  <a:moveTo>
                    <a:pt x="84693" y="0"/>
                  </a:moveTo>
                  <a:lnTo>
                    <a:pt x="84693" y="68103"/>
                  </a:lnTo>
                  <a:lnTo>
                    <a:pt x="100845" y="68103"/>
                  </a:lnTo>
                  <a:lnTo>
                    <a:pt x="100845" y="76398"/>
                  </a:lnTo>
                  <a:lnTo>
                    <a:pt x="0" y="76398"/>
                  </a:lnTo>
                  <a:lnTo>
                    <a:pt x="0" y="68103"/>
                  </a:lnTo>
                  <a:lnTo>
                    <a:pt x="16589" y="68103"/>
                  </a:lnTo>
                  <a:lnTo>
                    <a:pt x="1658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4" name="pg1334"/>
            <p:cNvSpPr/>
            <p:nvPr/>
          </p:nvSpPr>
          <p:spPr>
            <a:xfrm>
              <a:off x="7425443" y="4555841"/>
              <a:ext cx="50641" cy="9604"/>
            </a:xfrm>
            <a:custGeom>
              <a:avLst/>
              <a:pathLst>
                <a:path w="50641" h="9604">
                  <a:moveTo>
                    <a:pt x="0" y="9604"/>
                  </a:moveTo>
                  <a:lnTo>
                    <a:pt x="50641" y="9604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5" name="pg1335"/>
            <p:cNvSpPr/>
            <p:nvPr/>
          </p:nvSpPr>
          <p:spPr>
            <a:xfrm>
              <a:off x="7425443" y="4572866"/>
              <a:ext cx="50641" cy="9167"/>
            </a:xfrm>
            <a:custGeom>
              <a:avLst/>
              <a:pathLst>
                <a:path w="50641" h="9167">
                  <a:moveTo>
                    <a:pt x="0" y="9167"/>
                  </a:moveTo>
                  <a:lnTo>
                    <a:pt x="50641" y="9167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6" name="pg1336"/>
            <p:cNvSpPr/>
            <p:nvPr/>
          </p:nvSpPr>
          <p:spPr>
            <a:xfrm>
              <a:off x="7425443" y="4589456"/>
              <a:ext cx="50641" cy="9604"/>
            </a:xfrm>
            <a:custGeom>
              <a:avLst/>
              <a:pathLst>
                <a:path w="50641" h="9604">
                  <a:moveTo>
                    <a:pt x="0" y="9604"/>
                  </a:moveTo>
                  <a:lnTo>
                    <a:pt x="50641" y="9604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7" name="pg1337"/>
            <p:cNvSpPr/>
            <p:nvPr/>
          </p:nvSpPr>
          <p:spPr>
            <a:xfrm>
              <a:off x="7425443" y="4606482"/>
              <a:ext cx="50641" cy="9167"/>
            </a:xfrm>
            <a:custGeom>
              <a:avLst/>
              <a:pathLst>
                <a:path w="50641" h="9167">
                  <a:moveTo>
                    <a:pt x="0" y="9167"/>
                  </a:moveTo>
                  <a:lnTo>
                    <a:pt x="50641" y="9167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8" name="pg1338"/>
            <p:cNvSpPr/>
            <p:nvPr/>
          </p:nvSpPr>
          <p:spPr>
            <a:xfrm>
              <a:off x="7402742" y="4624817"/>
              <a:ext cx="37980" cy="20954"/>
            </a:xfrm>
            <a:custGeom>
              <a:avLst/>
              <a:pathLst>
                <a:path w="37980" h="20954">
                  <a:moveTo>
                    <a:pt x="32305" y="0"/>
                  </a:moveTo>
                  <a:lnTo>
                    <a:pt x="37980" y="6548"/>
                  </a:lnTo>
                  <a:lnTo>
                    <a:pt x="35597" y="8185"/>
                  </a:lnTo>
                  <a:lnTo>
                    <a:pt x="32986" y="9778"/>
                  </a:lnTo>
                  <a:lnTo>
                    <a:pt x="30149" y="11328"/>
                  </a:lnTo>
                  <a:lnTo>
                    <a:pt x="27084" y="12834"/>
                  </a:lnTo>
                  <a:lnTo>
                    <a:pt x="23792" y="14297"/>
                  </a:lnTo>
                  <a:lnTo>
                    <a:pt x="20273" y="15716"/>
                  </a:lnTo>
                  <a:lnTo>
                    <a:pt x="16528" y="17091"/>
                  </a:lnTo>
                  <a:lnTo>
                    <a:pt x="12555" y="18422"/>
                  </a:lnTo>
                  <a:lnTo>
                    <a:pt x="8355" y="19710"/>
                  </a:lnTo>
                  <a:lnTo>
                    <a:pt x="3929" y="20954"/>
                  </a:lnTo>
                  <a:lnTo>
                    <a:pt x="0" y="12660"/>
                  </a:lnTo>
                  <a:lnTo>
                    <a:pt x="3780" y="11747"/>
                  </a:lnTo>
                  <a:lnTo>
                    <a:pt x="7439" y="10756"/>
                  </a:lnTo>
                  <a:lnTo>
                    <a:pt x="10975" y="9687"/>
                  </a:lnTo>
                  <a:lnTo>
                    <a:pt x="14389" y="8539"/>
                  </a:lnTo>
                  <a:lnTo>
                    <a:pt x="17680" y="7312"/>
                  </a:lnTo>
                  <a:lnTo>
                    <a:pt x="20850" y="6007"/>
                  </a:lnTo>
                  <a:lnTo>
                    <a:pt x="23897" y="4623"/>
                  </a:lnTo>
                  <a:lnTo>
                    <a:pt x="26822" y="3160"/>
                  </a:lnTo>
                  <a:lnTo>
                    <a:pt x="29625" y="1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9" name="pg1339"/>
            <p:cNvSpPr/>
            <p:nvPr/>
          </p:nvSpPr>
          <p:spPr>
            <a:xfrm>
              <a:off x="7456876" y="4625254"/>
              <a:ext cx="40600" cy="20081"/>
            </a:xfrm>
            <a:custGeom>
              <a:avLst/>
              <a:pathLst>
                <a:path w="40600" h="20081">
                  <a:moveTo>
                    <a:pt x="5675" y="0"/>
                  </a:moveTo>
                  <a:lnTo>
                    <a:pt x="9167" y="820"/>
                  </a:lnTo>
                  <a:lnTo>
                    <a:pt x="12660" y="1711"/>
                  </a:lnTo>
                  <a:lnTo>
                    <a:pt x="16152" y="2671"/>
                  </a:lnTo>
                  <a:lnTo>
                    <a:pt x="19645" y="3702"/>
                  </a:lnTo>
                  <a:lnTo>
                    <a:pt x="23137" y="4802"/>
                  </a:lnTo>
                  <a:lnTo>
                    <a:pt x="26630" y="5972"/>
                  </a:lnTo>
                  <a:lnTo>
                    <a:pt x="30122" y="7212"/>
                  </a:lnTo>
                  <a:lnTo>
                    <a:pt x="33615" y="8521"/>
                  </a:lnTo>
                  <a:lnTo>
                    <a:pt x="37107" y="9901"/>
                  </a:lnTo>
                  <a:lnTo>
                    <a:pt x="40600" y="11350"/>
                  </a:lnTo>
                  <a:lnTo>
                    <a:pt x="35361" y="20081"/>
                  </a:lnTo>
                  <a:lnTo>
                    <a:pt x="31864" y="18379"/>
                  </a:lnTo>
                  <a:lnTo>
                    <a:pt x="28359" y="16764"/>
                  </a:lnTo>
                  <a:lnTo>
                    <a:pt x="24844" y="15236"/>
                  </a:lnTo>
                  <a:lnTo>
                    <a:pt x="21321" y="13795"/>
                  </a:lnTo>
                  <a:lnTo>
                    <a:pt x="17789" y="12442"/>
                  </a:lnTo>
                  <a:lnTo>
                    <a:pt x="14249" y="11176"/>
                  </a:lnTo>
                  <a:lnTo>
                    <a:pt x="10700" y="9997"/>
                  </a:lnTo>
                  <a:lnTo>
                    <a:pt x="7142" y="8905"/>
                  </a:lnTo>
                  <a:lnTo>
                    <a:pt x="3575" y="7901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0" name="pg1340"/>
            <p:cNvSpPr/>
            <p:nvPr/>
          </p:nvSpPr>
          <p:spPr>
            <a:xfrm>
              <a:off x="7511010" y="4544490"/>
              <a:ext cx="31869" cy="100409"/>
            </a:xfrm>
            <a:custGeom>
              <a:avLst/>
              <a:pathLst>
                <a:path w="31869" h="100409">
                  <a:moveTo>
                    <a:pt x="23137" y="0"/>
                  </a:moveTo>
                  <a:lnTo>
                    <a:pt x="31869" y="2619"/>
                  </a:lnTo>
                  <a:lnTo>
                    <a:pt x="31161" y="4627"/>
                  </a:lnTo>
                  <a:lnTo>
                    <a:pt x="30437" y="6635"/>
                  </a:lnTo>
                  <a:lnTo>
                    <a:pt x="29694" y="8643"/>
                  </a:lnTo>
                  <a:lnTo>
                    <a:pt x="28935" y="10652"/>
                  </a:lnTo>
                  <a:lnTo>
                    <a:pt x="28158" y="12660"/>
                  </a:lnTo>
                  <a:lnTo>
                    <a:pt x="27363" y="14668"/>
                  </a:lnTo>
                  <a:lnTo>
                    <a:pt x="26551" y="16676"/>
                  </a:lnTo>
                  <a:lnTo>
                    <a:pt x="25722" y="18684"/>
                  </a:lnTo>
                  <a:lnTo>
                    <a:pt x="24875" y="20693"/>
                  </a:lnTo>
                  <a:lnTo>
                    <a:pt x="24010" y="22701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39290"/>
                  </a:lnTo>
                  <a:lnTo>
                    <a:pt x="14227" y="40936"/>
                  </a:lnTo>
                  <a:lnTo>
                    <a:pt x="13166" y="42556"/>
                  </a:lnTo>
                  <a:lnTo>
                    <a:pt x="12097" y="44149"/>
                  </a:lnTo>
                  <a:lnTo>
                    <a:pt x="11018" y="45716"/>
                  </a:lnTo>
                  <a:lnTo>
                    <a:pt x="9931" y="47257"/>
                  </a:lnTo>
                  <a:lnTo>
                    <a:pt x="8836" y="48772"/>
                  </a:lnTo>
                  <a:lnTo>
                    <a:pt x="7731" y="50261"/>
                  </a:lnTo>
                  <a:lnTo>
                    <a:pt x="6618" y="51723"/>
                  </a:lnTo>
                  <a:lnTo>
                    <a:pt x="5496" y="5316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138" y="41451"/>
                  </a:lnTo>
                  <a:lnTo>
                    <a:pt x="6094" y="37020"/>
                  </a:lnTo>
                  <a:lnTo>
                    <a:pt x="8866" y="32545"/>
                  </a:lnTo>
                  <a:lnTo>
                    <a:pt x="11455" y="28027"/>
                  </a:lnTo>
                  <a:lnTo>
                    <a:pt x="13860" y="23465"/>
                  </a:lnTo>
                  <a:lnTo>
                    <a:pt x="16082" y="18859"/>
                  </a:lnTo>
                  <a:lnTo>
                    <a:pt x="18121" y="14210"/>
                  </a:lnTo>
                  <a:lnTo>
                    <a:pt x="19977" y="9517"/>
                  </a:lnTo>
                  <a:lnTo>
                    <a:pt x="216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1" name="pg1341"/>
            <p:cNvSpPr/>
            <p:nvPr/>
          </p:nvSpPr>
          <p:spPr>
            <a:xfrm>
              <a:off x="7536767" y="4544490"/>
              <a:ext cx="76834" cy="100845"/>
            </a:xfrm>
            <a:custGeom>
              <a:avLst/>
              <a:pathLst>
                <a:path w="76834" h="100845">
                  <a:moveTo>
                    <a:pt x="5238" y="19208"/>
                  </a:moveTo>
                  <a:lnTo>
                    <a:pt x="33615" y="19208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19208"/>
                  </a:lnTo>
                  <a:lnTo>
                    <a:pt x="72469" y="19208"/>
                  </a:lnTo>
                  <a:lnTo>
                    <a:pt x="72469" y="27503"/>
                  </a:lnTo>
                  <a:lnTo>
                    <a:pt x="48021" y="27503"/>
                  </a:lnTo>
                  <a:lnTo>
                    <a:pt x="50274" y="33877"/>
                  </a:lnTo>
                  <a:lnTo>
                    <a:pt x="52666" y="39901"/>
                  </a:lnTo>
                  <a:lnTo>
                    <a:pt x="55198" y="45577"/>
                  </a:lnTo>
                  <a:lnTo>
                    <a:pt x="57870" y="50903"/>
                  </a:lnTo>
                  <a:lnTo>
                    <a:pt x="60682" y="55880"/>
                  </a:lnTo>
                  <a:lnTo>
                    <a:pt x="63633" y="60507"/>
                  </a:lnTo>
                  <a:lnTo>
                    <a:pt x="66724" y="64785"/>
                  </a:lnTo>
                  <a:lnTo>
                    <a:pt x="69954" y="68714"/>
                  </a:lnTo>
                  <a:lnTo>
                    <a:pt x="73325" y="72294"/>
                  </a:lnTo>
                  <a:lnTo>
                    <a:pt x="76834" y="75525"/>
                  </a:lnTo>
                  <a:lnTo>
                    <a:pt x="72032" y="85129"/>
                  </a:lnTo>
                  <a:lnTo>
                    <a:pt x="68435" y="81375"/>
                  </a:lnTo>
                  <a:lnTo>
                    <a:pt x="64977" y="77271"/>
                  </a:lnTo>
                  <a:lnTo>
                    <a:pt x="61660" y="72818"/>
                  </a:lnTo>
                  <a:lnTo>
                    <a:pt x="58481" y="68016"/>
                  </a:lnTo>
                  <a:lnTo>
                    <a:pt x="55443" y="62865"/>
                  </a:lnTo>
                  <a:lnTo>
                    <a:pt x="52544" y="57364"/>
                  </a:lnTo>
                  <a:lnTo>
                    <a:pt x="49785" y="51514"/>
                  </a:lnTo>
                  <a:lnTo>
                    <a:pt x="47166" y="45315"/>
                  </a:lnTo>
                  <a:lnTo>
                    <a:pt x="44686" y="38766"/>
                  </a:lnTo>
                  <a:lnTo>
                    <a:pt x="42346" y="31869"/>
                  </a:lnTo>
                  <a:lnTo>
                    <a:pt x="42346" y="72469"/>
                  </a:lnTo>
                  <a:lnTo>
                    <a:pt x="58062" y="72469"/>
                  </a:lnTo>
                  <a:lnTo>
                    <a:pt x="58062" y="79890"/>
                  </a:lnTo>
                  <a:lnTo>
                    <a:pt x="42346" y="79890"/>
                  </a:lnTo>
                  <a:lnTo>
                    <a:pt x="42346" y="100845"/>
                  </a:lnTo>
                  <a:lnTo>
                    <a:pt x="33615" y="100845"/>
                  </a:lnTo>
                  <a:lnTo>
                    <a:pt x="33615" y="79890"/>
                  </a:lnTo>
                  <a:lnTo>
                    <a:pt x="18335" y="79890"/>
                  </a:lnTo>
                  <a:lnTo>
                    <a:pt x="18335" y="72469"/>
                  </a:lnTo>
                  <a:lnTo>
                    <a:pt x="33615" y="72469"/>
                  </a:lnTo>
                  <a:lnTo>
                    <a:pt x="33615" y="31869"/>
                  </a:lnTo>
                  <a:lnTo>
                    <a:pt x="31532" y="38373"/>
                  </a:lnTo>
                  <a:lnTo>
                    <a:pt x="29302" y="44616"/>
                  </a:lnTo>
                  <a:lnTo>
                    <a:pt x="26922" y="50597"/>
                  </a:lnTo>
                  <a:lnTo>
                    <a:pt x="24395" y="56316"/>
                  </a:lnTo>
                  <a:lnTo>
                    <a:pt x="21718" y="61773"/>
                  </a:lnTo>
                  <a:lnTo>
                    <a:pt x="18894" y="66968"/>
                  </a:lnTo>
                  <a:lnTo>
                    <a:pt x="15921" y="71901"/>
                  </a:lnTo>
                  <a:lnTo>
                    <a:pt x="12800" y="76573"/>
                  </a:lnTo>
                  <a:lnTo>
                    <a:pt x="9530" y="80982"/>
                  </a:lnTo>
                  <a:lnTo>
                    <a:pt x="6111" y="85129"/>
                  </a:lnTo>
                  <a:lnTo>
                    <a:pt x="0" y="77271"/>
                  </a:lnTo>
                  <a:lnTo>
                    <a:pt x="3501" y="73237"/>
                  </a:lnTo>
                  <a:lnTo>
                    <a:pt x="6845" y="68994"/>
                  </a:lnTo>
                  <a:lnTo>
                    <a:pt x="10032" y="64541"/>
                  </a:lnTo>
                  <a:lnTo>
                    <a:pt x="13061" y="59878"/>
                  </a:lnTo>
                  <a:lnTo>
                    <a:pt x="15934" y="55006"/>
                  </a:lnTo>
                  <a:lnTo>
                    <a:pt x="18649" y="49925"/>
                  </a:lnTo>
                  <a:lnTo>
                    <a:pt x="21208" y="44634"/>
                  </a:lnTo>
                  <a:lnTo>
                    <a:pt x="23609" y="39133"/>
                  </a:lnTo>
                  <a:lnTo>
                    <a:pt x="25853" y="33423"/>
                  </a:lnTo>
                  <a:lnTo>
                    <a:pt x="27940" y="27503"/>
                  </a:lnTo>
                  <a:lnTo>
                    <a:pt x="5238" y="275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2" name="pg1342"/>
            <p:cNvSpPr/>
            <p:nvPr/>
          </p:nvSpPr>
          <p:spPr>
            <a:xfrm>
              <a:off x="7626262" y="4544490"/>
              <a:ext cx="58499" cy="100845"/>
            </a:xfrm>
            <a:custGeom>
              <a:avLst/>
              <a:pathLst>
                <a:path w="58499" h="100845">
                  <a:moveTo>
                    <a:pt x="24010" y="0"/>
                  </a:moveTo>
                  <a:lnTo>
                    <a:pt x="32742" y="0"/>
                  </a:lnTo>
                  <a:lnTo>
                    <a:pt x="32742" y="33615"/>
                  </a:lnTo>
                  <a:lnTo>
                    <a:pt x="56316" y="33615"/>
                  </a:lnTo>
                  <a:lnTo>
                    <a:pt x="56316" y="41910"/>
                  </a:lnTo>
                  <a:lnTo>
                    <a:pt x="32742" y="41910"/>
                  </a:lnTo>
                  <a:lnTo>
                    <a:pt x="32742" y="60245"/>
                  </a:lnTo>
                  <a:lnTo>
                    <a:pt x="58499" y="60245"/>
                  </a:lnTo>
                  <a:lnTo>
                    <a:pt x="58499" y="68540"/>
                  </a:lnTo>
                  <a:lnTo>
                    <a:pt x="31869" y="68540"/>
                  </a:lnTo>
                  <a:lnTo>
                    <a:pt x="31218" y="72399"/>
                  </a:lnTo>
                  <a:lnTo>
                    <a:pt x="30314" y="76119"/>
                  </a:lnTo>
                  <a:lnTo>
                    <a:pt x="29158" y="79698"/>
                  </a:lnTo>
                  <a:lnTo>
                    <a:pt x="27747" y="83138"/>
                  </a:lnTo>
                  <a:lnTo>
                    <a:pt x="26084" y="86439"/>
                  </a:lnTo>
                  <a:lnTo>
                    <a:pt x="24168" y="89600"/>
                  </a:lnTo>
                  <a:lnTo>
                    <a:pt x="21998" y="92621"/>
                  </a:lnTo>
                  <a:lnTo>
                    <a:pt x="19575" y="95502"/>
                  </a:lnTo>
                  <a:lnTo>
                    <a:pt x="16899" y="98244"/>
                  </a:lnTo>
                  <a:lnTo>
                    <a:pt x="13969" y="100845"/>
                  </a:lnTo>
                  <a:lnTo>
                    <a:pt x="6548" y="95170"/>
                  </a:lnTo>
                  <a:lnTo>
                    <a:pt x="9228" y="92782"/>
                  </a:lnTo>
                  <a:lnTo>
                    <a:pt x="11682" y="90333"/>
                  </a:lnTo>
                  <a:lnTo>
                    <a:pt x="13908" y="87823"/>
                  </a:lnTo>
                  <a:lnTo>
                    <a:pt x="15908" y="85251"/>
                  </a:lnTo>
                  <a:lnTo>
                    <a:pt x="17680" y="82619"/>
                  </a:lnTo>
                  <a:lnTo>
                    <a:pt x="19226" y="79925"/>
                  </a:lnTo>
                  <a:lnTo>
                    <a:pt x="20544" y="77171"/>
                  </a:lnTo>
                  <a:lnTo>
                    <a:pt x="21636" y="74355"/>
                  </a:lnTo>
                  <a:lnTo>
                    <a:pt x="22500" y="71478"/>
                  </a:lnTo>
                  <a:lnTo>
                    <a:pt x="23137" y="68540"/>
                  </a:lnTo>
                  <a:lnTo>
                    <a:pt x="0" y="68540"/>
                  </a:lnTo>
                  <a:lnTo>
                    <a:pt x="0" y="60245"/>
                  </a:lnTo>
                  <a:lnTo>
                    <a:pt x="24010" y="60245"/>
                  </a:lnTo>
                  <a:lnTo>
                    <a:pt x="24010" y="41910"/>
                  </a:lnTo>
                  <a:lnTo>
                    <a:pt x="2182" y="41910"/>
                  </a:lnTo>
                  <a:lnTo>
                    <a:pt x="2182" y="33615"/>
                  </a:lnTo>
                  <a:lnTo>
                    <a:pt x="24010" y="3361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3" name="pg1343"/>
            <p:cNvSpPr/>
            <p:nvPr/>
          </p:nvSpPr>
          <p:spPr>
            <a:xfrm>
              <a:off x="7665989" y="4549292"/>
              <a:ext cx="15716" cy="25320"/>
            </a:xfrm>
            <a:custGeom>
              <a:avLst/>
              <a:pathLst>
                <a:path w="15716" h="25320">
                  <a:moveTo>
                    <a:pt x="7421" y="0"/>
                  </a:moveTo>
                  <a:lnTo>
                    <a:pt x="15716" y="3055"/>
                  </a:lnTo>
                  <a:lnTo>
                    <a:pt x="15009" y="5636"/>
                  </a:lnTo>
                  <a:lnTo>
                    <a:pt x="14284" y="8137"/>
                  </a:lnTo>
                  <a:lnTo>
                    <a:pt x="13542" y="10560"/>
                  </a:lnTo>
                  <a:lnTo>
                    <a:pt x="12782" y="12904"/>
                  </a:lnTo>
                  <a:lnTo>
                    <a:pt x="12005" y="15170"/>
                  </a:lnTo>
                  <a:lnTo>
                    <a:pt x="11210" y="17357"/>
                  </a:lnTo>
                  <a:lnTo>
                    <a:pt x="10398" y="19466"/>
                  </a:lnTo>
                  <a:lnTo>
                    <a:pt x="9569" y="21496"/>
                  </a:lnTo>
                  <a:lnTo>
                    <a:pt x="8722" y="23447"/>
                  </a:lnTo>
                  <a:lnTo>
                    <a:pt x="7858" y="25320"/>
                  </a:lnTo>
                  <a:lnTo>
                    <a:pt x="0" y="20955"/>
                  </a:lnTo>
                  <a:lnTo>
                    <a:pt x="938" y="18859"/>
                  </a:lnTo>
                  <a:lnTo>
                    <a:pt x="1833" y="16764"/>
                  </a:lnTo>
                  <a:lnTo>
                    <a:pt x="2684" y="14668"/>
                  </a:lnTo>
                  <a:lnTo>
                    <a:pt x="3492" y="12573"/>
                  </a:lnTo>
                  <a:lnTo>
                    <a:pt x="4256" y="10477"/>
                  </a:lnTo>
                  <a:lnTo>
                    <a:pt x="4976" y="8382"/>
                  </a:lnTo>
                  <a:lnTo>
                    <a:pt x="5653" y="6286"/>
                  </a:lnTo>
                  <a:lnTo>
                    <a:pt x="6286" y="4191"/>
                  </a:lnTo>
                  <a:lnTo>
                    <a:pt x="6875" y="20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4" name="pg1344"/>
            <p:cNvSpPr/>
            <p:nvPr/>
          </p:nvSpPr>
          <p:spPr>
            <a:xfrm>
              <a:off x="7628008" y="4550165"/>
              <a:ext cx="17025" cy="23574"/>
            </a:xfrm>
            <a:custGeom>
              <a:avLst/>
              <a:pathLst>
                <a:path w="17025" h="23574">
                  <a:moveTo>
                    <a:pt x="7421" y="0"/>
                  </a:moveTo>
                  <a:lnTo>
                    <a:pt x="8539" y="1846"/>
                  </a:lnTo>
                  <a:lnTo>
                    <a:pt x="9621" y="3719"/>
                  </a:lnTo>
                  <a:lnTo>
                    <a:pt x="10669" y="5618"/>
                  </a:lnTo>
                  <a:lnTo>
                    <a:pt x="11682" y="7543"/>
                  </a:lnTo>
                  <a:lnTo>
                    <a:pt x="12660" y="9495"/>
                  </a:lnTo>
                  <a:lnTo>
                    <a:pt x="13603" y="11472"/>
                  </a:lnTo>
                  <a:lnTo>
                    <a:pt x="14511" y="13476"/>
                  </a:lnTo>
                  <a:lnTo>
                    <a:pt x="15384" y="15506"/>
                  </a:lnTo>
                  <a:lnTo>
                    <a:pt x="16222" y="17562"/>
                  </a:lnTo>
                  <a:lnTo>
                    <a:pt x="17025" y="19645"/>
                  </a:lnTo>
                  <a:lnTo>
                    <a:pt x="8731" y="23574"/>
                  </a:lnTo>
                  <a:lnTo>
                    <a:pt x="8015" y="21330"/>
                  </a:lnTo>
                  <a:lnTo>
                    <a:pt x="7264" y="19138"/>
                  </a:lnTo>
                  <a:lnTo>
                    <a:pt x="6478" y="16999"/>
                  </a:lnTo>
                  <a:lnTo>
                    <a:pt x="5657" y="14912"/>
                  </a:lnTo>
                  <a:lnTo>
                    <a:pt x="4802" y="12878"/>
                  </a:lnTo>
                  <a:lnTo>
                    <a:pt x="3911" y="10896"/>
                  </a:lnTo>
                  <a:lnTo>
                    <a:pt x="2986" y="8966"/>
                  </a:lnTo>
                  <a:lnTo>
                    <a:pt x="2025" y="7089"/>
                  </a:lnTo>
                  <a:lnTo>
                    <a:pt x="1030" y="5264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5" name="pg1345"/>
            <p:cNvSpPr/>
            <p:nvPr/>
          </p:nvSpPr>
          <p:spPr>
            <a:xfrm>
              <a:off x="7693929" y="4544926"/>
              <a:ext cx="27066" cy="99972"/>
            </a:xfrm>
            <a:custGeom>
              <a:avLst/>
              <a:pathLst>
                <a:path w="27066" h="99972">
                  <a:moveTo>
                    <a:pt x="18335" y="0"/>
                  </a:moveTo>
                  <a:lnTo>
                    <a:pt x="27066" y="0"/>
                  </a:lnTo>
                  <a:lnTo>
                    <a:pt x="27066" y="88622"/>
                  </a:lnTo>
                  <a:lnTo>
                    <a:pt x="27042" y="89890"/>
                  </a:lnTo>
                  <a:lnTo>
                    <a:pt x="26970" y="91075"/>
                  </a:lnTo>
                  <a:lnTo>
                    <a:pt x="26850" y="92177"/>
                  </a:lnTo>
                  <a:lnTo>
                    <a:pt x="26682" y="93197"/>
                  </a:lnTo>
                  <a:lnTo>
                    <a:pt x="26466" y="94133"/>
                  </a:lnTo>
                  <a:lnTo>
                    <a:pt x="26202" y="94987"/>
                  </a:lnTo>
                  <a:lnTo>
                    <a:pt x="25890" y="95757"/>
                  </a:lnTo>
                  <a:lnTo>
                    <a:pt x="25530" y="96445"/>
                  </a:lnTo>
                  <a:lnTo>
                    <a:pt x="25121" y="97050"/>
                  </a:lnTo>
                  <a:lnTo>
                    <a:pt x="24665" y="97571"/>
                  </a:lnTo>
                  <a:lnTo>
                    <a:pt x="24152" y="98027"/>
                  </a:lnTo>
                  <a:lnTo>
                    <a:pt x="23574" y="98436"/>
                  </a:lnTo>
                  <a:lnTo>
                    <a:pt x="22930" y="98796"/>
                  </a:lnTo>
                  <a:lnTo>
                    <a:pt x="22221" y="99108"/>
                  </a:lnTo>
                  <a:lnTo>
                    <a:pt x="21446" y="99372"/>
                  </a:lnTo>
                  <a:lnTo>
                    <a:pt x="20605" y="99588"/>
                  </a:lnTo>
                  <a:lnTo>
                    <a:pt x="19699" y="99756"/>
                  </a:lnTo>
                  <a:lnTo>
                    <a:pt x="18728" y="99876"/>
                  </a:lnTo>
                  <a:lnTo>
                    <a:pt x="17691" y="99948"/>
                  </a:lnTo>
                  <a:lnTo>
                    <a:pt x="16589" y="99972"/>
                  </a:lnTo>
                  <a:lnTo>
                    <a:pt x="15026" y="99955"/>
                  </a:lnTo>
                  <a:lnTo>
                    <a:pt x="13481" y="99902"/>
                  </a:lnTo>
                  <a:lnTo>
                    <a:pt x="11953" y="99815"/>
                  </a:lnTo>
                  <a:lnTo>
                    <a:pt x="10442" y="99693"/>
                  </a:lnTo>
                  <a:lnTo>
                    <a:pt x="8949" y="99536"/>
                  </a:lnTo>
                  <a:lnTo>
                    <a:pt x="7473" y="99344"/>
                  </a:lnTo>
                  <a:lnTo>
                    <a:pt x="6015" y="99117"/>
                  </a:lnTo>
                  <a:lnTo>
                    <a:pt x="4575" y="98855"/>
                  </a:lnTo>
                  <a:lnTo>
                    <a:pt x="3151" y="98558"/>
                  </a:lnTo>
                  <a:lnTo>
                    <a:pt x="1746" y="98226"/>
                  </a:lnTo>
                  <a:lnTo>
                    <a:pt x="0" y="89495"/>
                  </a:lnTo>
                  <a:lnTo>
                    <a:pt x="1567" y="89910"/>
                  </a:lnTo>
                  <a:lnTo>
                    <a:pt x="3125" y="90281"/>
                  </a:lnTo>
                  <a:lnTo>
                    <a:pt x="4675" y="90608"/>
                  </a:lnTo>
                  <a:lnTo>
                    <a:pt x="6216" y="90892"/>
                  </a:lnTo>
                  <a:lnTo>
                    <a:pt x="7748" y="91132"/>
                  </a:lnTo>
                  <a:lnTo>
                    <a:pt x="9272" y="91328"/>
                  </a:lnTo>
                  <a:lnTo>
                    <a:pt x="10787" y="91481"/>
                  </a:lnTo>
                  <a:lnTo>
                    <a:pt x="12293" y="91590"/>
                  </a:lnTo>
                  <a:lnTo>
                    <a:pt x="13791" y="91656"/>
                  </a:lnTo>
                  <a:lnTo>
                    <a:pt x="15279" y="91678"/>
                  </a:lnTo>
                  <a:lnTo>
                    <a:pt x="15860" y="91625"/>
                  </a:lnTo>
                  <a:lnTo>
                    <a:pt x="16379" y="91468"/>
                  </a:lnTo>
                  <a:lnTo>
                    <a:pt x="16838" y="91206"/>
                  </a:lnTo>
                  <a:lnTo>
                    <a:pt x="17235" y="90839"/>
                  </a:lnTo>
                  <a:lnTo>
                    <a:pt x="17571" y="90368"/>
                  </a:lnTo>
                  <a:lnTo>
                    <a:pt x="17846" y="89792"/>
                  </a:lnTo>
                  <a:lnTo>
                    <a:pt x="18060" y="89111"/>
                  </a:lnTo>
                  <a:lnTo>
                    <a:pt x="18213" y="88325"/>
                  </a:lnTo>
                  <a:lnTo>
                    <a:pt x="18305" y="87434"/>
                  </a:lnTo>
                  <a:lnTo>
                    <a:pt x="18335" y="864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6" name="pg1346"/>
            <p:cNvSpPr/>
            <p:nvPr/>
          </p:nvSpPr>
          <p:spPr>
            <a:xfrm>
              <a:off x="7693056" y="4556277"/>
              <a:ext cx="8731" cy="63301"/>
            </a:xfrm>
            <a:custGeom>
              <a:avLst/>
              <a:pathLst>
                <a:path w="8731" h="63301">
                  <a:moveTo>
                    <a:pt x="0" y="0"/>
                  </a:moveTo>
                  <a:lnTo>
                    <a:pt x="8731" y="0"/>
                  </a:lnTo>
                  <a:lnTo>
                    <a:pt x="8731" y="63301"/>
                  </a:lnTo>
                  <a:lnTo>
                    <a:pt x="0" y="633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7" name="pg1347"/>
            <p:cNvSpPr/>
            <p:nvPr/>
          </p:nvSpPr>
          <p:spPr>
            <a:xfrm>
              <a:off x="7739332" y="4544490"/>
              <a:ext cx="48894" cy="92987"/>
            </a:xfrm>
            <a:custGeom>
              <a:avLst/>
              <a:pathLst>
                <a:path w="48894" h="92987">
                  <a:moveTo>
                    <a:pt x="0" y="5238"/>
                  </a:moveTo>
                  <a:lnTo>
                    <a:pt x="8294" y="5238"/>
                  </a:lnTo>
                  <a:lnTo>
                    <a:pt x="8294" y="67230"/>
                  </a:lnTo>
                  <a:lnTo>
                    <a:pt x="10259" y="65004"/>
                  </a:lnTo>
                  <a:lnTo>
                    <a:pt x="12136" y="62690"/>
                  </a:lnTo>
                  <a:lnTo>
                    <a:pt x="13926" y="60289"/>
                  </a:lnTo>
                  <a:lnTo>
                    <a:pt x="15628" y="57800"/>
                  </a:lnTo>
                  <a:lnTo>
                    <a:pt x="17244" y="55225"/>
                  </a:lnTo>
                  <a:lnTo>
                    <a:pt x="18772" y="52562"/>
                  </a:lnTo>
                  <a:lnTo>
                    <a:pt x="20212" y="49811"/>
                  </a:lnTo>
                  <a:lnTo>
                    <a:pt x="21566" y="46974"/>
                  </a:lnTo>
                  <a:lnTo>
                    <a:pt x="22832" y="44049"/>
                  </a:lnTo>
                  <a:lnTo>
                    <a:pt x="24010" y="41036"/>
                  </a:lnTo>
                  <a:lnTo>
                    <a:pt x="10477" y="41036"/>
                  </a:lnTo>
                  <a:lnTo>
                    <a:pt x="10477" y="33615"/>
                  </a:lnTo>
                  <a:lnTo>
                    <a:pt x="25757" y="33615"/>
                  </a:lnTo>
                  <a:lnTo>
                    <a:pt x="25757" y="0"/>
                  </a:lnTo>
                  <a:lnTo>
                    <a:pt x="33615" y="0"/>
                  </a:lnTo>
                  <a:lnTo>
                    <a:pt x="33615" y="33615"/>
                  </a:lnTo>
                  <a:lnTo>
                    <a:pt x="48458" y="33615"/>
                  </a:lnTo>
                  <a:lnTo>
                    <a:pt x="48458" y="41036"/>
                  </a:lnTo>
                  <a:lnTo>
                    <a:pt x="33615" y="41036"/>
                  </a:lnTo>
                  <a:lnTo>
                    <a:pt x="33615" y="44965"/>
                  </a:lnTo>
                  <a:lnTo>
                    <a:pt x="35339" y="46624"/>
                  </a:lnTo>
                  <a:lnTo>
                    <a:pt x="37020" y="48283"/>
                  </a:lnTo>
                  <a:lnTo>
                    <a:pt x="38657" y="49942"/>
                  </a:lnTo>
                  <a:lnTo>
                    <a:pt x="40251" y="51601"/>
                  </a:lnTo>
                  <a:lnTo>
                    <a:pt x="41800" y="53260"/>
                  </a:lnTo>
                  <a:lnTo>
                    <a:pt x="43307" y="54919"/>
                  </a:lnTo>
                  <a:lnTo>
                    <a:pt x="44769" y="56578"/>
                  </a:lnTo>
                  <a:lnTo>
                    <a:pt x="46188" y="58237"/>
                  </a:lnTo>
                  <a:lnTo>
                    <a:pt x="47563" y="59896"/>
                  </a:lnTo>
                  <a:lnTo>
                    <a:pt x="48894" y="61555"/>
                  </a:lnTo>
                  <a:lnTo>
                    <a:pt x="44092" y="68540"/>
                  </a:lnTo>
                  <a:lnTo>
                    <a:pt x="43045" y="67152"/>
                  </a:lnTo>
                  <a:lnTo>
                    <a:pt x="41997" y="65781"/>
                  </a:lnTo>
                  <a:lnTo>
                    <a:pt x="40949" y="64427"/>
                  </a:lnTo>
                  <a:lnTo>
                    <a:pt x="39901" y="63092"/>
                  </a:lnTo>
                  <a:lnTo>
                    <a:pt x="38854" y="61773"/>
                  </a:lnTo>
                  <a:lnTo>
                    <a:pt x="37806" y="60472"/>
                  </a:lnTo>
                  <a:lnTo>
                    <a:pt x="36758" y="59189"/>
                  </a:lnTo>
                  <a:lnTo>
                    <a:pt x="35710" y="57923"/>
                  </a:lnTo>
                  <a:lnTo>
                    <a:pt x="34663" y="56674"/>
                  </a:lnTo>
                  <a:lnTo>
                    <a:pt x="33615" y="55443"/>
                  </a:lnTo>
                  <a:lnTo>
                    <a:pt x="33615" y="82073"/>
                  </a:lnTo>
                  <a:lnTo>
                    <a:pt x="25757" y="82073"/>
                  </a:lnTo>
                  <a:lnTo>
                    <a:pt x="25757" y="52387"/>
                  </a:lnTo>
                  <a:lnTo>
                    <a:pt x="24766" y="54806"/>
                  </a:lnTo>
                  <a:lnTo>
                    <a:pt x="23714" y="57172"/>
                  </a:lnTo>
                  <a:lnTo>
                    <a:pt x="22600" y="59486"/>
                  </a:lnTo>
                  <a:lnTo>
                    <a:pt x="21426" y="61747"/>
                  </a:lnTo>
                  <a:lnTo>
                    <a:pt x="20191" y="63956"/>
                  </a:lnTo>
                  <a:lnTo>
                    <a:pt x="18894" y="66113"/>
                  </a:lnTo>
                  <a:lnTo>
                    <a:pt x="17536" y="68217"/>
                  </a:lnTo>
                  <a:lnTo>
                    <a:pt x="16117" y="70269"/>
                  </a:lnTo>
                  <a:lnTo>
                    <a:pt x="14637" y="72268"/>
                  </a:lnTo>
                  <a:lnTo>
                    <a:pt x="13096" y="74215"/>
                  </a:lnTo>
                  <a:lnTo>
                    <a:pt x="8294" y="68103"/>
                  </a:lnTo>
                  <a:lnTo>
                    <a:pt x="8294" y="85129"/>
                  </a:lnTo>
                  <a:lnTo>
                    <a:pt x="41909" y="85129"/>
                  </a:lnTo>
                  <a:lnTo>
                    <a:pt x="41909" y="92987"/>
                  </a:lnTo>
                  <a:lnTo>
                    <a:pt x="0" y="929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8" name="pg1348"/>
            <p:cNvSpPr/>
            <p:nvPr/>
          </p:nvSpPr>
          <p:spPr>
            <a:xfrm>
              <a:off x="7774693" y="4549729"/>
              <a:ext cx="14843" cy="24884"/>
            </a:xfrm>
            <a:custGeom>
              <a:avLst/>
              <a:pathLst>
                <a:path w="14843" h="24884">
                  <a:moveTo>
                    <a:pt x="7421" y="0"/>
                  </a:moveTo>
                  <a:lnTo>
                    <a:pt x="14843" y="2619"/>
                  </a:lnTo>
                  <a:lnTo>
                    <a:pt x="14048" y="5199"/>
                  </a:lnTo>
                  <a:lnTo>
                    <a:pt x="13236" y="7700"/>
                  </a:lnTo>
                  <a:lnTo>
                    <a:pt x="12407" y="10123"/>
                  </a:lnTo>
                  <a:lnTo>
                    <a:pt x="11560" y="12468"/>
                  </a:lnTo>
                  <a:lnTo>
                    <a:pt x="10695" y="14733"/>
                  </a:lnTo>
                  <a:lnTo>
                    <a:pt x="9813" y="16921"/>
                  </a:lnTo>
                  <a:lnTo>
                    <a:pt x="8914" y="19029"/>
                  </a:lnTo>
                  <a:lnTo>
                    <a:pt x="7997" y="21059"/>
                  </a:lnTo>
                  <a:lnTo>
                    <a:pt x="7063" y="23011"/>
                  </a:lnTo>
                  <a:lnTo>
                    <a:pt x="6111" y="24884"/>
                  </a:lnTo>
                  <a:lnTo>
                    <a:pt x="0" y="21391"/>
                  </a:lnTo>
                  <a:lnTo>
                    <a:pt x="938" y="19213"/>
                  </a:lnTo>
                  <a:lnTo>
                    <a:pt x="1833" y="17043"/>
                  </a:lnTo>
                  <a:lnTo>
                    <a:pt x="2684" y="14882"/>
                  </a:lnTo>
                  <a:lnTo>
                    <a:pt x="3492" y="12730"/>
                  </a:lnTo>
                  <a:lnTo>
                    <a:pt x="4256" y="10586"/>
                  </a:lnTo>
                  <a:lnTo>
                    <a:pt x="4976" y="8451"/>
                  </a:lnTo>
                  <a:lnTo>
                    <a:pt x="5653" y="6325"/>
                  </a:lnTo>
                  <a:lnTo>
                    <a:pt x="6286" y="4208"/>
                  </a:lnTo>
                  <a:lnTo>
                    <a:pt x="6875" y="20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9" name="pg1349"/>
            <p:cNvSpPr/>
            <p:nvPr/>
          </p:nvSpPr>
          <p:spPr>
            <a:xfrm>
              <a:off x="7750246" y="4551038"/>
              <a:ext cx="13533" cy="23137"/>
            </a:xfrm>
            <a:custGeom>
              <a:avLst/>
              <a:pathLst>
                <a:path w="13533" h="23137">
                  <a:moveTo>
                    <a:pt x="6111" y="0"/>
                  </a:moveTo>
                  <a:lnTo>
                    <a:pt x="6971" y="1851"/>
                  </a:lnTo>
                  <a:lnTo>
                    <a:pt x="7805" y="3736"/>
                  </a:lnTo>
                  <a:lnTo>
                    <a:pt x="8613" y="5657"/>
                  </a:lnTo>
                  <a:lnTo>
                    <a:pt x="9394" y="7613"/>
                  </a:lnTo>
                  <a:lnTo>
                    <a:pt x="10150" y="9604"/>
                  </a:lnTo>
                  <a:lnTo>
                    <a:pt x="10879" y="11630"/>
                  </a:lnTo>
                  <a:lnTo>
                    <a:pt x="11582" y="13690"/>
                  </a:lnTo>
                  <a:lnTo>
                    <a:pt x="12258" y="15786"/>
                  </a:lnTo>
                  <a:lnTo>
                    <a:pt x="12909" y="17916"/>
                  </a:lnTo>
                  <a:lnTo>
                    <a:pt x="13533" y="20081"/>
                  </a:lnTo>
                  <a:lnTo>
                    <a:pt x="6984" y="23137"/>
                  </a:lnTo>
                  <a:lnTo>
                    <a:pt x="6443" y="21046"/>
                  </a:lnTo>
                  <a:lnTo>
                    <a:pt x="5867" y="18964"/>
                  </a:lnTo>
                  <a:lnTo>
                    <a:pt x="5256" y="16890"/>
                  </a:lnTo>
                  <a:lnTo>
                    <a:pt x="4610" y="14825"/>
                  </a:lnTo>
                  <a:lnTo>
                    <a:pt x="3929" y="12769"/>
                  </a:lnTo>
                  <a:lnTo>
                    <a:pt x="3213" y="10721"/>
                  </a:lnTo>
                  <a:lnTo>
                    <a:pt x="2462" y="8683"/>
                  </a:lnTo>
                  <a:lnTo>
                    <a:pt x="1676" y="6653"/>
                  </a:lnTo>
                  <a:lnTo>
                    <a:pt x="855" y="4631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0" name="pg1350"/>
            <p:cNvSpPr/>
            <p:nvPr/>
          </p:nvSpPr>
          <p:spPr>
            <a:xfrm>
              <a:off x="7782551" y="4546236"/>
              <a:ext cx="53697" cy="98226"/>
            </a:xfrm>
            <a:custGeom>
              <a:avLst/>
              <a:pathLst>
                <a:path w="53697" h="98226">
                  <a:moveTo>
                    <a:pt x="48895" y="0"/>
                  </a:moveTo>
                  <a:lnTo>
                    <a:pt x="53260" y="7421"/>
                  </a:lnTo>
                  <a:lnTo>
                    <a:pt x="50326" y="8189"/>
                  </a:lnTo>
                  <a:lnTo>
                    <a:pt x="47288" y="8923"/>
                  </a:lnTo>
                  <a:lnTo>
                    <a:pt x="44145" y="9621"/>
                  </a:lnTo>
                  <a:lnTo>
                    <a:pt x="40897" y="10285"/>
                  </a:lnTo>
                  <a:lnTo>
                    <a:pt x="37544" y="10914"/>
                  </a:lnTo>
                  <a:lnTo>
                    <a:pt x="34086" y="11507"/>
                  </a:lnTo>
                  <a:lnTo>
                    <a:pt x="30524" y="12066"/>
                  </a:lnTo>
                  <a:lnTo>
                    <a:pt x="26857" y="12590"/>
                  </a:lnTo>
                  <a:lnTo>
                    <a:pt x="23085" y="13079"/>
                  </a:lnTo>
                  <a:lnTo>
                    <a:pt x="19208" y="13533"/>
                  </a:lnTo>
                  <a:lnTo>
                    <a:pt x="19208" y="33615"/>
                  </a:lnTo>
                  <a:lnTo>
                    <a:pt x="53697" y="33615"/>
                  </a:lnTo>
                  <a:lnTo>
                    <a:pt x="53697" y="41036"/>
                  </a:lnTo>
                  <a:lnTo>
                    <a:pt x="43219" y="41036"/>
                  </a:lnTo>
                  <a:lnTo>
                    <a:pt x="43219" y="97353"/>
                  </a:lnTo>
                  <a:lnTo>
                    <a:pt x="35361" y="97353"/>
                  </a:lnTo>
                  <a:lnTo>
                    <a:pt x="35361" y="41036"/>
                  </a:lnTo>
                  <a:lnTo>
                    <a:pt x="19208" y="41036"/>
                  </a:lnTo>
                  <a:lnTo>
                    <a:pt x="19097" y="46125"/>
                  </a:lnTo>
                  <a:lnTo>
                    <a:pt x="18938" y="50911"/>
                  </a:lnTo>
                  <a:lnTo>
                    <a:pt x="18730" y="55397"/>
                  </a:lnTo>
                  <a:lnTo>
                    <a:pt x="18475" y="59582"/>
                  </a:lnTo>
                  <a:lnTo>
                    <a:pt x="18171" y="63465"/>
                  </a:lnTo>
                  <a:lnTo>
                    <a:pt x="17820" y="67047"/>
                  </a:lnTo>
                  <a:lnTo>
                    <a:pt x="17421" y="70328"/>
                  </a:lnTo>
                  <a:lnTo>
                    <a:pt x="16973" y="73307"/>
                  </a:lnTo>
                  <a:lnTo>
                    <a:pt x="16478" y="75985"/>
                  </a:lnTo>
                  <a:lnTo>
                    <a:pt x="15934" y="78362"/>
                  </a:lnTo>
                  <a:lnTo>
                    <a:pt x="15334" y="80565"/>
                  </a:lnTo>
                  <a:lnTo>
                    <a:pt x="14668" y="82719"/>
                  </a:lnTo>
                  <a:lnTo>
                    <a:pt x="13937" y="84826"/>
                  </a:lnTo>
                  <a:lnTo>
                    <a:pt x="13140" y="86884"/>
                  </a:lnTo>
                  <a:lnTo>
                    <a:pt x="12278" y="88895"/>
                  </a:lnTo>
                  <a:lnTo>
                    <a:pt x="11350" y="90857"/>
                  </a:lnTo>
                  <a:lnTo>
                    <a:pt x="10357" y="92771"/>
                  </a:lnTo>
                  <a:lnTo>
                    <a:pt x="9298" y="94638"/>
                  </a:lnTo>
                  <a:lnTo>
                    <a:pt x="8174" y="96456"/>
                  </a:lnTo>
                  <a:lnTo>
                    <a:pt x="6985" y="98226"/>
                  </a:lnTo>
                  <a:lnTo>
                    <a:pt x="0" y="92551"/>
                  </a:lnTo>
                  <a:lnTo>
                    <a:pt x="1104" y="90942"/>
                  </a:lnTo>
                  <a:lnTo>
                    <a:pt x="2147" y="89259"/>
                  </a:lnTo>
                  <a:lnTo>
                    <a:pt x="3130" y="87502"/>
                  </a:lnTo>
                  <a:lnTo>
                    <a:pt x="4051" y="85671"/>
                  </a:lnTo>
                  <a:lnTo>
                    <a:pt x="4911" y="83765"/>
                  </a:lnTo>
                  <a:lnTo>
                    <a:pt x="5710" y="81785"/>
                  </a:lnTo>
                  <a:lnTo>
                    <a:pt x="6448" y="79731"/>
                  </a:lnTo>
                  <a:lnTo>
                    <a:pt x="7124" y="77603"/>
                  </a:lnTo>
                  <a:lnTo>
                    <a:pt x="7740" y="75400"/>
                  </a:lnTo>
                  <a:lnTo>
                    <a:pt x="8294" y="73124"/>
                  </a:lnTo>
                  <a:lnTo>
                    <a:pt x="8792" y="70624"/>
                  </a:lnTo>
                  <a:lnTo>
                    <a:pt x="9237" y="67754"/>
                  </a:lnTo>
                  <a:lnTo>
                    <a:pt x="9630" y="64513"/>
                  </a:lnTo>
                  <a:lnTo>
                    <a:pt x="9971" y="60900"/>
                  </a:lnTo>
                  <a:lnTo>
                    <a:pt x="10259" y="56916"/>
                  </a:lnTo>
                  <a:lnTo>
                    <a:pt x="10494" y="52562"/>
                  </a:lnTo>
                  <a:lnTo>
                    <a:pt x="10678" y="47836"/>
                  </a:lnTo>
                  <a:lnTo>
                    <a:pt x="10809" y="42739"/>
                  </a:lnTo>
                  <a:lnTo>
                    <a:pt x="10887" y="37271"/>
                  </a:lnTo>
                  <a:lnTo>
                    <a:pt x="10914" y="31432"/>
                  </a:lnTo>
                  <a:lnTo>
                    <a:pt x="10914" y="6548"/>
                  </a:lnTo>
                  <a:lnTo>
                    <a:pt x="15537" y="6090"/>
                  </a:lnTo>
                  <a:lnTo>
                    <a:pt x="19977" y="5588"/>
                  </a:lnTo>
                  <a:lnTo>
                    <a:pt x="24233" y="5042"/>
                  </a:lnTo>
                  <a:lnTo>
                    <a:pt x="28306" y="4452"/>
                  </a:lnTo>
                  <a:lnTo>
                    <a:pt x="32196" y="3819"/>
                  </a:lnTo>
                  <a:lnTo>
                    <a:pt x="35902" y="3143"/>
                  </a:lnTo>
                  <a:lnTo>
                    <a:pt x="39425" y="2422"/>
                  </a:lnTo>
                  <a:lnTo>
                    <a:pt x="42765" y="1658"/>
                  </a:lnTo>
                  <a:lnTo>
                    <a:pt x="45922" y="8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2021-01-05T00:10:02Z</dcterms:modified>
</cp:coreProperties>
</file>