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42037" y="1973107"/>
              <a:ext cx="1808277" cy="3525217"/>
            </a:xfrm>
            <a:custGeom>
              <a:avLst/>
              <a:pathLst>
                <a:path w="1808277" h="3525217">
                  <a:moveTo>
                    <a:pt x="0" y="1808317"/>
                  </a:moveTo>
                  <a:lnTo>
                    <a:pt x="19575" y="1867520"/>
                  </a:lnTo>
                  <a:lnTo>
                    <a:pt x="39150" y="1926724"/>
                  </a:lnTo>
                  <a:lnTo>
                    <a:pt x="58726" y="1985927"/>
                  </a:lnTo>
                  <a:lnTo>
                    <a:pt x="78301" y="2045131"/>
                  </a:lnTo>
                  <a:lnTo>
                    <a:pt x="97876" y="2104334"/>
                  </a:lnTo>
                  <a:lnTo>
                    <a:pt x="117452" y="2163538"/>
                  </a:lnTo>
                  <a:lnTo>
                    <a:pt x="137027" y="2222741"/>
                  </a:lnTo>
                  <a:lnTo>
                    <a:pt x="156602" y="2281945"/>
                  </a:lnTo>
                  <a:lnTo>
                    <a:pt x="176178" y="2341148"/>
                  </a:lnTo>
                  <a:lnTo>
                    <a:pt x="195753" y="2400351"/>
                  </a:lnTo>
                  <a:lnTo>
                    <a:pt x="215328" y="2459555"/>
                  </a:lnTo>
                  <a:lnTo>
                    <a:pt x="234904" y="2518758"/>
                  </a:lnTo>
                  <a:lnTo>
                    <a:pt x="254479" y="2577962"/>
                  </a:lnTo>
                  <a:lnTo>
                    <a:pt x="274054" y="2637165"/>
                  </a:lnTo>
                  <a:lnTo>
                    <a:pt x="293630" y="2696369"/>
                  </a:lnTo>
                  <a:lnTo>
                    <a:pt x="313205" y="2755572"/>
                  </a:lnTo>
                  <a:lnTo>
                    <a:pt x="332780" y="2814776"/>
                  </a:lnTo>
                  <a:lnTo>
                    <a:pt x="352356" y="2873979"/>
                  </a:lnTo>
                  <a:lnTo>
                    <a:pt x="371931" y="2933182"/>
                  </a:lnTo>
                  <a:lnTo>
                    <a:pt x="391506" y="2992386"/>
                  </a:lnTo>
                  <a:lnTo>
                    <a:pt x="411082" y="3051589"/>
                  </a:lnTo>
                  <a:lnTo>
                    <a:pt x="430657" y="3110793"/>
                  </a:lnTo>
                  <a:lnTo>
                    <a:pt x="450232" y="3169996"/>
                  </a:lnTo>
                  <a:lnTo>
                    <a:pt x="469808" y="3229200"/>
                  </a:lnTo>
                  <a:lnTo>
                    <a:pt x="489383" y="3288403"/>
                  </a:lnTo>
                  <a:lnTo>
                    <a:pt x="508958" y="3347607"/>
                  </a:lnTo>
                  <a:lnTo>
                    <a:pt x="528534" y="3406810"/>
                  </a:lnTo>
                  <a:lnTo>
                    <a:pt x="548109" y="3466014"/>
                  </a:lnTo>
                  <a:lnTo>
                    <a:pt x="567684" y="3525217"/>
                  </a:lnTo>
                  <a:lnTo>
                    <a:pt x="625725" y="3504925"/>
                  </a:lnTo>
                  <a:lnTo>
                    <a:pt x="683042" y="3482672"/>
                  </a:lnTo>
                  <a:lnTo>
                    <a:pt x="739570" y="3458483"/>
                  </a:lnTo>
                  <a:lnTo>
                    <a:pt x="795242" y="3432386"/>
                  </a:lnTo>
                  <a:lnTo>
                    <a:pt x="849996" y="3404412"/>
                  </a:lnTo>
                  <a:lnTo>
                    <a:pt x="903766" y="3374592"/>
                  </a:lnTo>
                  <a:lnTo>
                    <a:pt x="956492" y="3342962"/>
                  </a:lnTo>
                  <a:lnTo>
                    <a:pt x="1008112" y="3309557"/>
                  </a:lnTo>
                  <a:lnTo>
                    <a:pt x="1058566" y="3274417"/>
                  </a:lnTo>
                  <a:lnTo>
                    <a:pt x="1107796" y="3237582"/>
                  </a:lnTo>
                  <a:lnTo>
                    <a:pt x="1155746" y="3199094"/>
                  </a:lnTo>
                  <a:lnTo>
                    <a:pt x="1202360" y="3158999"/>
                  </a:lnTo>
                  <a:lnTo>
                    <a:pt x="1247583" y="3117342"/>
                  </a:lnTo>
                  <a:lnTo>
                    <a:pt x="1291365" y="3074172"/>
                  </a:lnTo>
                  <a:lnTo>
                    <a:pt x="1333653" y="3029538"/>
                  </a:lnTo>
                  <a:lnTo>
                    <a:pt x="1374399" y="2983492"/>
                  </a:lnTo>
                  <a:lnTo>
                    <a:pt x="1413557" y="2936088"/>
                  </a:lnTo>
                  <a:lnTo>
                    <a:pt x="1451080" y="2887380"/>
                  </a:lnTo>
                  <a:lnTo>
                    <a:pt x="1486926" y="2837424"/>
                  </a:lnTo>
                  <a:lnTo>
                    <a:pt x="1521053" y="2786279"/>
                  </a:lnTo>
                  <a:lnTo>
                    <a:pt x="1553421" y="2734003"/>
                  </a:lnTo>
                  <a:lnTo>
                    <a:pt x="1583993" y="2680657"/>
                  </a:lnTo>
                  <a:lnTo>
                    <a:pt x="1612734" y="2626302"/>
                  </a:lnTo>
                  <a:lnTo>
                    <a:pt x="1639610" y="2571002"/>
                  </a:lnTo>
                  <a:lnTo>
                    <a:pt x="1664591" y="2514819"/>
                  </a:lnTo>
                  <a:lnTo>
                    <a:pt x="1687648" y="2457821"/>
                  </a:lnTo>
                  <a:lnTo>
                    <a:pt x="1708753" y="2400071"/>
                  </a:lnTo>
                  <a:lnTo>
                    <a:pt x="1727883" y="2341637"/>
                  </a:lnTo>
                  <a:lnTo>
                    <a:pt x="1745015" y="2282586"/>
                  </a:lnTo>
                  <a:lnTo>
                    <a:pt x="1760130" y="2222988"/>
                  </a:lnTo>
                  <a:lnTo>
                    <a:pt x="1773210" y="2162909"/>
                  </a:lnTo>
                  <a:lnTo>
                    <a:pt x="1784240" y="2102421"/>
                  </a:lnTo>
                  <a:lnTo>
                    <a:pt x="1793207" y="2041593"/>
                  </a:lnTo>
                  <a:lnTo>
                    <a:pt x="1800101" y="1980495"/>
                  </a:lnTo>
                  <a:lnTo>
                    <a:pt x="1804914" y="1919198"/>
                  </a:lnTo>
                  <a:lnTo>
                    <a:pt x="1807641" y="1857773"/>
                  </a:lnTo>
                  <a:lnTo>
                    <a:pt x="1808277" y="1796291"/>
                  </a:lnTo>
                  <a:lnTo>
                    <a:pt x="1806823" y="1734823"/>
                  </a:lnTo>
                  <a:lnTo>
                    <a:pt x="1803280" y="1673439"/>
                  </a:lnTo>
                  <a:lnTo>
                    <a:pt x="1797652" y="1612212"/>
                  </a:lnTo>
                  <a:lnTo>
                    <a:pt x="1789946" y="1551211"/>
                  </a:lnTo>
                  <a:lnTo>
                    <a:pt x="1780171" y="1490507"/>
                  </a:lnTo>
                  <a:lnTo>
                    <a:pt x="1768337" y="1430171"/>
                  </a:lnTo>
                  <a:lnTo>
                    <a:pt x="1754459" y="1370272"/>
                  </a:lnTo>
                  <a:lnTo>
                    <a:pt x="1738553" y="1310880"/>
                  </a:lnTo>
                  <a:lnTo>
                    <a:pt x="1720637" y="1252063"/>
                  </a:lnTo>
                  <a:lnTo>
                    <a:pt x="1700732" y="1193888"/>
                  </a:lnTo>
                  <a:lnTo>
                    <a:pt x="1678860" y="1136424"/>
                  </a:lnTo>
                  <a:lnTo>
                    <a:pt x="1655047" y="1079737"/>
                  </a:lnTo>
                  <a:lnTo>
                    <a:pt x="1629321" y="1023892"/>
                  </a:lnTo>
                  <a:lnTo>
                    <a:pt x="1601712" y="968954"/>
                  </a:lnTo>
                  <a:lnTo>
                    <a:pt x="1572250" y="914987"/>
                  </a:lnTo>
                  <a:lnTo>
                    <a:pt x="1540971" y="862052"/>
                  </a:lnTo>
                  <a:lnTo>
                    <a:pt x="1507911" y="810211"/>
                  </a:lnTo>
                  <a:lnTo>
                    <a:pt x="1473107" y="759524"/>
                  </a:lnTo>
                  <a:lnTo>
                    <a:pt x="1436600" y="710050"/>
                  </a:lnTo>
                  <a:lnTo>
                    <a:pt x="1398432" y="661845"/>
                  </a:lnTo>
                  <a:lnTo>
                    <a:pt x="1358648" y="614966"/>
                  </a:lnTo>
                  <a:lnTo>
                    <a:pt x="1317292" y="569466"/>
                  </a:lnTo>
                  <a:lnTo>
                    <a:pt x="1274414" y="525399"/>
                  </a:lnTo>
                  <a:lnTo>
                    <a:pt x="1230063" y="482814"/>
                  </a:lnTo>
                  <a:lnTo>
                    <a:pt x="1184289" y="441763"/>
                  </a:lnTo>
                  <a:lnTo>
                    <a:pt x="1137146" y="402291"/>
                  </a:lnTo>
                  <a:lnTo>
                    <a:pt x="1088689" y="364444"/>
                  </a:lnTo>
                  <a:lnTo>
                    <a:pt x="1038973" y="328267"/>
                  </a:lnTo>
                  <a:lnTo>
                    <a:pt x="988055" y="293801"/>
                  </a:lnTo>
                  <a:lnTo>
                    <a:pt x="935996" y="261086"/>
                  </a:lnTo>
                  <a:lnTo>
                    <a:pt x="882854" y="230160"/>
                  </a:lnTo>
                  <a:lnTo>
                    <a:pt x="828692" y="201058"/>
                  </a:lnTo>
                  <a:lnTo>
                    <a:pt x="773571" y="173814"/>
                  </a:lnTo>
                  <a:lnTo>
                    <a:pt x="717557" y="148460"/>
                  </a:lnTo>
                  <a:lnTo>
                    <a:pt x="660712" y="125025"/>
                  </a:lnTo>
                  <a:lnTo>
                    <a:pt x="603104" y="103536"/>
                  </a:lnTo>
                  <a:lnTo>
                    <a:pt x="544799" y="84018"/>
                  </a:lnTo>
                  <a:lnTo>
                    <a:pt x="485863" y="66494"/>
                  </a:lnTo>
                  <a:lnTo>
                    <a:pt x="426366" y="50983"/>
                  </a:lnTo>
                  <a:lnTo>
                    <a:pt x="366377" y="37504"/>
                  </a:lnTo>
                  <a:lnTo>
                    <a:pt x="305963" y="26072"/>
                  </a:lnTo>
                  <a:lnTo>
                    <a:pt x="245196" y="16700"/>
                  </a:lnTo>
                  <a:lnTo>
                    <a:pt x="184145" y="9400"/>
                  </a:lnTo>
                  <a:lnTo>
                    <a:pt x="122882" y="4179"/>
                  </a:lnTo>
                  <a:lnTo>
                    <a:pt x="61476" y="1045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421138" y="3781425"/>
              <a:ext cx="688583" cy="1808307"/>
            </a:xfrm>
            <a:custGeom>
              <a:avLst/>
              <a:pathLst>
                <a:path w="688583" h="1808307">
                  <a:moveTo>
                    <a:pt x="120899" y="0"/>
                  </a:moveTo>
                  <a:lnTo>
                    <a:pt x="116730" y="62216"/>
                  </a:lnTo>
                  <a:lnTo>
                    <a:pt x="112561" y="124432"/>
                  </a:lnTo>
                  <a:lnTo>
                    <a:pt x="108392" y="186648"/>
                  </a:lnTo>
                  <a:lnTo>
                    <a:pt x="104223" y="248865"/>
                  </a:lnTo>
                  <a:lnTo>
                    <a:pt x="100054" y="311081"/>
                  </a:lnTo>
                  <a:lnTo>
                    <a:pt x="95885" y="373297"/>
                  </a:lnTo>
                  <a:lnTo>
                    <a:pt x="91716" y="435513"/>
                  </a:lnTo>
                  <a:lnTo>
                    <a:pt x="87547" y="497730"/>
                  </a:lnTo>
                  <a:lnTo>
                    <a:pt x="83378" y="559946"/>
                  </a:lnTo>
                  <a:lnTo>
                    <a:pt x="79209" y="622162"/>
                  </a:lnTo>
                  <a:lnTo>
                    <a:pt x="75040" y="684378"/>
                  </a:lnTo>
                  <a:lnTo>
                    <a:pt x="70871" y="746595"/>
                  </a:lnTo>
                  <a:lnTo>
                    <a:pt x="66702" y="808811"/>
                  </a:lnTo>
                  <a:lnTo>
                    <a:pt x="62533" y="871027"/>
                  </a:lnTo>
                  <a:lnTo>
                    <a:pt x="58365" y="933243"/>
                  </a:lnTo>
                  <a:lnTo>
                    <a:pt x="54196" y="995460"/>
                  </a:lnTo>
                  <a:lnTo>
                    <a:pt x="50027" y="1057676"/>
                  </a:lnTo>
                  <a:lnTo>
                    <a:pt x="45858" y="1119892"/>
                  </a:lnTo>
                  <a:lnTo>
                    <a:pt x="41689" y="1182108"/>
                  </a:lnTo>
                  <a:lnTo>
                    <a:pt x="37520" y="1244325"/>
                  </a:lnTo>
                  <a:lnTo>
                    <a:pt x="33351" y="1306541"/>
                  </a:lnTo>
                  <a:lnTo>
                    <a:pt x="29182" y="1368757"/>
                  </a:lnTo>
                  <a:lnTo>
                    <a:pt x="25013" y="1430973"/>
                  </a:lnTo>
                  <a:lnTo>
                    <a:pt x="20844" y="1493190"/>
                  </a:lnTo>
                  <a:lnTo>
                    <a:pt x="16675" y="1555406"/>
                  </a:lnTo>
                  <a:lnTo>
                    <a:pt x="12506" y="1617622"/>
                  </a:lnTo>
                  <a:lnTo>
                    <a:pt x="8337" y="1679838"/>
                  </a:lnTo>
                  <a:lnTo>
                    <a:pt x="4168" y="1742055"/>
                  </a:lnTo>
                  <a:lnTo>
                    <a:pt x="0" y="1804271"/>
                  </a:lnTo>
                  <a:lnTo>
                    <a:pt x="63413" y="1807403"/>
                  </a:lnTo>
                  <a:lnTo>
                    <a:pt x="126898" y="1808307"/>
                  </a:lnTo>
                  <a:lnTo>
                    <a:pt x="190375" y="1806982"/>
                  </a:lnTo>
                  <a:lnTo>
                    <a:pt x="253767" y="1803429"/>
                  </a:lnTo>
                  <a:lnTo>
                    <a:pt x="316995" y="1797653"/>
                  </a:lnTo>
                  <a:lnTo>
                    <a:pt x="379981" y="1789661"/>
                  </a:lnTo>
                  <a:lnTo>
                    <a:pt x="442648" y="1779463"/>
                  </a:lnTo>
                  <a:lnTo>
                    <a:pt x="504918" y="1767071"/>
                  </a:lnTo>
                  <a:lnTo>
                    <a:pt x="566714" y="1752501"/>
                  </a:lnTo>
                  <a:lnTo>
                    <a:pt x="627961" y="1735770"/>
                  </a:lnTo>
                  <a:lnTo>
                    <a:pt x="688583" y="1716900"/>
                  </a:lnTo>
                  <a:lnTo>
                    <a:pt x="669008" y="1657696"/>
                  </a:lnTo>
                  <a:lnTo>
                    <a:pt x="649433" y="1598493"/>
                  </a:lnTo>
                  <a:lnTo>
                    <a:pt x="629857" y="1539289"/>
                  </a:lnTo>
                  <a:lnTo>
                    <a:pt x="610282" y="1480086"/>
                  </a:lnTo>
                  <a:lnTo>
                    <a:pt x="590707" y="1420882"/>
                  </a:lnTo>
                  <a:lnTo>
                    <a:pt x="571131" y="1361679"/>
                  </a:lnTo>
                  <a:lnTo>
                    <a:pt x="551556" y="1302475"/>
                  </a:lnTo>
                  <a:lnTo>
                    <a:pt x="531981" y="1243272"/>
                  </a:lnTo>
                  <a:lnTo>
                    <a:pt x="512405" y="1184069"/>
                  </a:lnTo>
                  <a:lnTo>
                    <a:pt x="492830" y="1124865"/>
                  </a:lnTo>
                  <a:lnTo>
                    <a:pt x="473255" y="1065662"/>
                  </a:lnTo>
                  <a:lnTo>
                    <a:pt x="453679" y="1006458"/>
                  </a:lnTo>
                  <a:lnTo>
                    <a:pt x="434104" y="947255"/>
                  </a:lnTo>
                  <a:lnTo>
                    <a:pt x="414529" y="888051"/>
                  </a:lnTo>
                  <a:lnTo>
                    <a:pt x="394953" y="828848"/>
                  </a:lnTo>
                  <a:lnTo>
                    <a:pt x="375378" y="769644"/>
                  </a:lnTo>
                  <a:lnTo>
                    <a:pt x="355803" y="710441"/>
                  </a:lnTo>
                  <a:lnTo>
                    <a:pt x="336227" y="651237"/>
                  </a:lnTo>
                  <a:lnTo>
                    <a:pt x="316652" y="592034"/>
                  </a:lnTo>
                  <a:lnTo>
                    <a:pt x="297077" y="532831"/>
                  </a:lnTo>
                  <a:lnTo>
                    <a:pt x="277501" y="473627"/>
                  </a:lnTo>
                  <a:lnTo>
                    <a:pt x="257926" y="414424"/>
                  </a:lnTo>
                  <a:lnTo>
                    <a:pt x="238351" y="355220"/>
                  </a:lnTo>
                  <a:lnTo>
                    <a:pt x="218775" y="296017"/>
                  </a:lnTo>
                  <a:lnTo>
                    <a:pt x="199200" y="236813"/>
                  </a:lnTo>
                  <a:lnTo>
                    <a:pt x="179625" y="177610"/>
                  </a:lnTo>
                  <a:lnTo>
                    <a:pt x="160049" y="118406"/>
                  </a:lnTo>
                  <a:lnTo>
                    <a:pt x="140474" y="5920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733843" y="1995673"/>
              <a:ext cx="1808193" cy="3590023"/>
            </a:xfrm>
            <a:custGeom>
              <a:avLst/>
              <a:pathLst>
                <a:path w="1808193" h="3590023">
                  <a:moveTo>
                    <a:pt x="1808193" y="1785751"/>
                  </a:moveTo>
                  <a:lnTo>
                    <a:pt x="1798373" y="1724174"/>
                  </a:lnTo>
                  <a:lnTo>
                    <a:pt x="1788553" y="1662596"/>
                  </a:lnTo>
                  <a:lnTo>
                    <a:pt x="1778733" y="1601018"/>
                  </a:lnTo>
                  <a:lnTo>
                    <a:pt x="1768912" y="1539441"/>
                  </a:lnTo>
                  <a:lnTo>
                    <a:pt x="1759092" y="1477863"/>
                  </a:lnTo>
                  <a:lnTo>
                    <a:pt x="1749272" y="1416286"/>
                  </a:lnTo>
                  <a:lnTo>
                    <a:pt x="1739452" y="1354708"/>
                  </a:lnTo>
                  <a:lnTo>
                    <a:pt x="1729632" y="1293130"/>
                  </a:lnTo>
                  <a:lnTo>
                    <a:pt x="1719812" y="1231553"/>
                  </a:lnTo>
                  <a:lnTo>
                    <a:pt x="1709992" y="1169975"/>
                  </a:lnTo>
                  <a:lnTo>
                    <a:pt x="1700171" y="1108397"/>
                  </a:lnTo>
                  <a:lnTo>
                    <a:pt x="1690351" y="1046820"/>
                  </a:lnTo>
                  <a:lnTo>
                    <a:pt x="1680531" y="985242"/>
                  </a:lnTo>
                  <a:lnTo>
                    <a:pt x="1670711" y="923664"/>
                  </a:lnTo>
                  <a:lnTo>
                    <a:pt x="1660891" y="862087"/>
                  </a:lnTo>
                  <a:lnTo>
                    <a:pt x="1651071" y="800509"/>
                  </a:lnTo>
                  <a:lnTo>
                    <a:pt x="1641251" y="738931"/>
                  </a:lnTo>
                  <a:lnTo>
                    <a:pt x="1631430" y="677354"/>
                  </a:lnTo>
                  <a:lnTo>
                    <a:pt x="1621610" y="615776"/>
                  </a:lnTo>
                  <a:lnTo>
                    <a:pt x="1611790" y="554198"/>
                  </a:lnTo>
                  <a:lnTo>
                    <a:pt x="1601970" y="492621"/>
                  </a:lnTo>
                  <a:lnTo>
                    <a:pt x="1592150" y="431043"/>
                  </a:lnTo>
                  <a:lnTo>
                    <a:pt x="1582330" y="369465"/>
                  </a:lnTo>
                  <a:lnTo>
                    <a:pt x="1572510" y="307888"/>
                  </a:lnTo>
                  <a:lnTo>
                    <a:pt x="1562689" y="246310"/>
                  </a:lnTo>
                  <a:lnTo>
                    <a:pt x="1552869" y="184732"/>
                  </a:lnTo>
                  <a:lnTo>
                    <a:pt x="1543049" y="123155"/>
                  </a:lnTo>
                  <a:lnTo>
                    <a:pt x="1533229" y="61577"/>
                  </a:lnTo>
                  <a:lnTo>
                    <a:pt x="1523409" y="0"/>
                  </a:lnTo>
                  <a:lnTo>
                    <a:pt x="1463024" y="10682"/>
                  </a:lnTo>
                  <a:lnTo>
                    <a:pt x="1403035" y="23407"/>
                  </a:lnTo>
                  <a:lnTo>
                    <a:pt x="1343513" y="38158"/>
                  </a:lnTo>
                  <a:lnTo>
                    <a:pt x="1284525" y="54918"/>
                  </a:lnTo>
                  <a:lnTo>
                    <a:pt x="1226139" y="73669"/>
                  </a:lnTo>
                  <a:lnTo>
                    <a:pt x="1168422" y="94389"/>
                  </a:lnTo>
                  <a:lnTo>
                    <a:pt x="1111442" y="117055"/>
                  </a:lnTo>
                  <a:lnTo>
                    <a:pt x="1055262" y="141639"/>
                  </a:lnTo>
                  <a:lnTo>
                    <a:pt x="999948" y="168113"/>
                  </a:lnTo>
                  <a:lnTo>
                    <a:pt x="945564" y="196449"/>
                  </a:lnTo>
                  <a:lnTo>
                    <a:pt x="892172" y="226611"/>
                  </a:lnTo>
                  <a:lnTo>
                    <a:pt x="839833" y="258567"/>
                  </a:lnTo>
                  <a:lnTo>
                    <a:pt x="788608" y="292279"/>
                  </a:lnTo>
                  <a:lnTo>
                    <a:pt x="738556" y="327709"/>
                  </a:lnTo>
                  <a:lnTo>
                    <a:pt x="689733" y="364815"/>
                  </a:lnTo>
                  <a:lnTo>
                    <a:pt x="642197" y="403556"/>
                  </a:lnTo>
                  <a:lnTo>
                    <a:pt x="596002" y="443885"/>
                  </a:lnTo>
                  <a:lnTo>
                    <a:pt x="551200" y="485759"/>
                  </a:lnTo>
                  <a:lnTo>
                    <a:pt x="507845" y="529127"/>
                  </a:lnTo>
                  <a:lnTo>
                    <a:pt x="465984" y="573940"/>
                  </a:lnTo>
                  <a:lnTo>
                    <a:pt x="425667" y="620147"/>
                  </a:lnTo>
                  <a:lnTo>
                    <a:pt x="386940" y="667694"/>
                  </a:lnTo>
                  <a:lnTo>
                    <a:pt x="349848" y="716527"/>
                  </a:lnTo>
                  <a:lnTo>
                    <a:pt x="314433" y="766589"/>
                  </a:lnTo>
                  <a:lnTo>
                    <a:pt x="280735" y="817824"/>
                  </a:lnTo>
                  <a:lnTo>
                    <a:pt x="248794" y="870172"/>
                  </a:lnTo>
                  <a:lnTo>
                    <a:pt x="218646" y="923572"/>
                  </a:lnTo>
                  <a:lnTo>
                    <a:pt x="190327" y="977964"/>
                  </a:lnTo>
                  <a:lnTo>
                    <a:pt x="163867" y="1033286"/>
                  </a:lnTo>
                  <a:lnTo>
                    <a:pt x="139299" y="1089472"/>
                  </a:lnTo>
                  <a:lnTo>
                    <a:pt x="116650" y="1146459"/>
                  </a:lnTo>
                  <a:lnTo>
                    <a:pt x="95946" y="1204182"/>
                  </a:lnTo>
                  <a:lnTo>
                    <a:pt x="77212" y="1262573"/>
                  </a:lnTo>
                  <a:lnTo>
                    <a:pt x="60468" y="1321566"/>
                  </a:lnTo>
                  <a:lnTo>
                    <a:pt x="45734" y="1381092"/>
                  </a:lnTo>
                  <a:lnTo>
                    <a:pt x="33026" y="1441084"/>
                  </a:lnTo>
                  <a:lnTo>
                    <a:pt x="22361" y="1501472"/>
                  </a:lnTo>
                  <a:lnTo>
                    <a:pt x="13749" y="1562188"/>
                  </a:lnTo>
                  <a:lnTo>
                    <a:pt x="7200" y="1623160"/>
                  </a:lnTo>
                  <a:lnTo>
                    <a:pt x="2723" y="1684319"/>
                  </a:lnTo>
                  <a:lnTo>
                    <a:pt x="322" y="1745595"/>
                  </a:lnTo>
                  <a:lnTo>
                    <a:pt x="0" y="1806918"/>
                  </a:lnTo>
                  <a:lnTo>
                    <a:pt x="1757" y="1868216"/>
                  </a:lnTo>
                  <a:lnTo>
                    <a:pt x="5592" y="1929419"/>
                  </a:lnTo>
                  <a:lnTo>
                    <a:pt x="11499" y="1990456"/>
                  </a:lnTo>
                  <a:lnTo>
                    <a:pt x="19473" y="2051259"/>
                  </a:lnTo>
                  <a:lnTo>
                    <a:pt x="29504" y="2111756"/>
                  </a:lnTo>
                  <a:lnTo>
                    <a:pt x="41581" y="2171878"/>
                  </a:lnTo>
                  <a:lnTo>
                    <a:pt x="55689" y="2231556"/>
                  </a:lnTo>
                  <a:lnTo>
                    <a:pt x="71813" y="2290721"/>
                  </a:lnTo>
                  <a:lnTo>
                    <a:pt x="89933" y="2349306"/>
                  </a:lnTo>
                  <a:lnTo>
                    <a:pt x="110029" y="2407243"/>
                  </a:lnTo>
                  <a:lnTo>
                    <a:pt x="132078" y="2464465"/>
                  </a:lnTo>
                  <a:lnTo>
                    <a:pt x="156055" y="2520906"/>
                  </a:lnTo>
                  <a:lnTo>
                    <a:pt x="181932" y="2576502"/>
                  </a:lnTo>
                  <a:lnTo>
                    <a:pt x="209679" y="2631189"/>
                  </a:lnTo>
                  <a:lnTo>
                    <a:pt x="239264" y="2684903"/>
                  </a:lnTo>
                  <a:lnTo>
                    <a:pt x="270653" y="2737583"/>
                  </a:lnTo>
                  <a:lnTo>
                    <a:pt x="303811" y="2789169"/>
                  </a:lnTo>
                  <a:lnTo>
                    <a:pt x="338699" y="2839601"/>
                  </a:lnTo>
                  <a:lnTo>
                    <a:pt x="375276" y="2888820"/>
                  </a:lnTo>
                  <a:lnTo>
                    <a:pt x="413502" y="2936772"/>
                  </a:lnTo>
                  <a:lnTo>
                    <a:pt x="453331" y="2983399"/>
                  </a:lnTo>
                  <a:lnTo>
                    <a:pt x="494718" y="3028650"/>
                  </a:lnTo>
                  <a:lnTo>
                    <a:pt x="537616" y="3072471"/>
                  </a:lnTo>
                  <a:lnTo>
                    <a:pt x="581975" y="3114812"/>
                  </a:lnTo>
                  <a:lnTo>
                    <a:pt x="627745" y="3155625"/>
                  </a:lnTo>
                  <a:lnTo>
                    <a:pt x="674871" y="3194863"/>
                  </a:lnTo>
                  <a:lnTo>
                    <a:pt x="723301" y="3232480"/>
                  </a:lnTo>
                  <a:lnTo>
                    <a:pt x="772979" y="3268433"/>
                  </a:lnTo>
                  <a:lnTo>
                    <a:pt x="823847" y="3302681"/>
                  </a:lnTo>
                  <a:lnTo>
                    <a:pt x="875848" y="3335185"/>
                  </a:lnTo>
                  <a:lnTo>
                    <a:pt x="928920" y="3365907"/>
                  </a:lnTo>
                  <a:lnTo>
                    <a:pt x="983004" y="3394811"/>
                  </a:lnTo>
                  <a:lnTo>
                    <a:pt x="1038036" y="3421866"/>
                  </a:lnTo>
                  <a:lnTo>
                    <a:pt x="1093954" y="3447039"/>
                  </a:lnTo>
                  <a:lnTo>
                    <a:pt x="1150694" y="3470301"/>
                  </a:lnTo>
                  <a:lnTo>
                    <a:pt x="1208189" y="3491626"/>
                  </a:lnTo>
                  <a:lnTo>
                    <a:pt x="1266375" y="3510989"/>
                  </a:lnTo>
                  <a:lnTo>
                    <a:pt x="1325184" y="3528368"/>
                  </a:lnTo>
                  <a:lnTo>
                    <a:pt x="1384548" y="3543744"/>
                  </a:lnTo>
                  <a:lnTo>
                    <a:pt x="1444400" y="3557097"/>
                  </a:lnTo>
                  <a:lnTo>
                    <a:pt x="1504669" y="3568414"/>
                  </a:lnTo>
                  <a:lnTo>
                    <a:pt x="1565288" y="3577680"/>
                  </a:lnTo>
                  <a:lnTo>
                    <a:pt x="1626187" y="3584886"/>
                  </a:lnTo>
                  <a:lnTo>
                    <a:pt x="1687294" y="3590023"/>
                  </a:lnTo>
                  <a:lnTo>
                    <a:pt x="1691463" y="3527807"/>
                  </a:lnTo>
                  <a:lnTo>
                    <a:pt x="1695632" y="3465590"/>
                  </a:lnTo>
                  <a:lnTo>
                    <a:pt x="1699801" y="3403374"/>
                  </a:lnTo>
                  <a:lnTo>
                    <a:pt x="1703970" y="3341158"/>
                  </a:lnTo>
                  <a:lnTo>
                    <a:pt x="1708139" y="3278942"/>
                  </a:lnTo>
                  <a:lnTo>
                    <a:pt x="1712308" y="3216725"/>
                  </a:lnTo>
                  <a:lnTo>
                    <a:pt x="1716477" y="3154509"/>
                  </a:lnTo>
                  <a:lnTo>
                    <a:pt x="1720645" y="3092293"/>
                  </a:lnTo>
                  <a:lnTo>
                    <a:pt x="1724814" y="3030077"/>
                  </a:lnTo>
                  <a:lnTo>
                    <a:pt x="1728983" y="2967860"/>
                  </a:lnTo>
                  <a:lnTo>
                    <a:pt x="1733152" y="2905644"/>
                  </a:lnTo>
                  <a:lnTo>
                    <a:pt x="1737321" y="2843428"/>
                  </a:lnTo>
                  <a:lnTo>
                    <a:pt x="1741490" y="2781212"/>
                  </a:lnTo>
                  <a:lnTo>
                    <a:pt x="1745659" y="2718995"/>
                  </a:lnTo>
                  <a:lnTo>
                    <a:pt x="1749828" y="2656779"/>
                  </a:lnTo>
                  <a:lnTo>
                    <a:pt x="1753997" y="2594563"/>
                  </a:lnTo>
                  <a:lnTo>
                    <a:pt x="1758166" y="2532347"/>
                  </a:lnTo>
                  <a:lnTo>
                    <a:pt x="1762335" y="2470130"/>
                  </a:lnTo>
                  <a:lnTo>
                    <a:pt x="1766504" y="2407914"/>
                  </a:lnTo>
                  <a:lnTo>
                    <a:pt x="1770673" y="2345698"/>
                  </a:lnTo>
                  <a:lnTo>
                    <a:pt x="1774842" y="2283481"/>
                  </a:lnTo>
                  <a:lnTo>
                    <a:pt x="1779011" y="2221265"/>
                  </a:lnTo>
                  <a:lnTo>
                    <a:pt x="1783179" y="2159049"/>
                  </a:lnTo>
                  <a:lnTo>
                    <a:pt x="1787348" y="2096833"/>
                  </a:lnTo>
                  <a:lnTo>
                    <a:pt x="1791517" y="2034616"/>
                  </a:lnTo>
                  <a:lnTo>
                    <a:pt x="1795686" y="1972400"/>
                  </a:lnTo>
                  <a:lnTo>
                    <a:pt x="1799855" y="1910184"/>
                  </a:lnTo>
                  <a:lnTo>
                    <a:pt x="1804024" y="184796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257253" y="1973107"/>
              <a:ext cx="284784" cy="1808317"/>
            </a:xfrm>
            <a:custGeom>
              <a:avLst/>
              <a:pathLst>
                <a:path w="284784" h="1808317">
                  <a:moveTo>
                    <a:pt x="284784" y="1808317"/>
                  </a:moveTo>
                  <a:lnTo>
                    <a:pt x="284784" y="1745961"/>
                  </a:lnTo>
                  <a:lnTo>
                    <a:pt x="284784" y="1683605"/>
                  </a:lnTo>
                  <a:lnTo>
                    <a:pt x="284784" y="1621250"/>
                  </a:lnTo>
                  <a:lnTo>
                    <a:pt x="284784" y="1558894"/>
                  </a:lnTo>
                  <a:lnTo>
                    <a:pt x="284784" y="1496538"/>
                  </a:lnTo>
                  <a:lnTo>
                    <a:pt x="284784" y="1434182"/>
                  </a:lnTo>
                  <a:lnTo>
                    <a:pt x="284784" y="1371827"/>
                  </a:lnTo>
                  <a:lnTo>
                    <a:pt x="284784" y="1309471"/>
                  </a:lnTo>
                  <a:lnTo>
                    <a:pt x="284784" y="1247115"/>
                  </a:lnTo>
                  <a:lnTo>
                    <a:pt x="284784" y="1184759"/>
                  </a:lnTo>
                  <a:lnTo>
                    <a:pt x="284784" y="1122403"/>
                  </a:lnTo>
                  <a:lnTo>
                    <a:pt x="284784" y="1060048"/>
                  </a:lnTo>
                  <a:lnTo>
                    <a:pt x="284784" y="997692"/>
                  </a:lnTo>
                  <a:lnTo>
                    <a:pt x="284784" y="935336"/>
                  </a:lnTo>
                  <a:lnTo>
                    <a:pt x="284784" y="872980"/>
                  </a:lnTo>
                  <a:lnTo>
                    <a:pt x="284784" y="810625"/>
                  </a:lnTo>
                  <a:lnTo>
                    <a:pt x="284784" y="748269"/>
                  </a:lnTo>
                  <a:lnTo>
                    <a:pt x="284784" y="685913"/>
                  </a:lnTo>
                  <a:lnTo>
                    <a:pt x="284784" y="623557"/>
                  </a:lnTo>
                  <a:lnTo>
                    <a:pt x="284784" y="561201"/>
                  </a:lnTo>
                  <a:lnTo>
                    <a:pt x="284784" y="498846"/>
                  </a:lnTo>
                  <a:lnTo>
                    <a:pt x="284784" y="436490"/>
                  </a:lnTo>
                  <a:lnTo>
                    <a:pt x="284784" y="374134"/>
                  </a:lnTo>
                  <a:lnTo>
                    <a:pt x="284784" y="311778"/>
                  </a:lnTo>
                  <a:lnTo>
                    <a:pt x="284784" y="249423"/>
                  </a:lnTo>
                  <a:lnTo>
                    <a:pt x="284784" y="187067"/>
                  </a:lnTo>
                  <a:lnTo>
                    <a:pt x="284784" y="124711"/>
                  </a:lnTo>
                  <a:lnTo>
                    <a:pt x="284784" y="62355"/>
                  </a:lnTo>
                  <a:lnTo>
                    <a:pt x="284784" y="0"/>
                  </a:lnTo>
                  <a:lnTo>
                    <a:pt x="213309" y="1413"/>
                  </a:lnTo>
                  <a:lnTo>
                    <a:pt x="141945" y="5650"/>
                  </a:lnTo>
                  <a:lnTo>
                    <a:pt x="70805" y="12704"/>
                  </a:lnTo>
                  <a:lnTo>
                    <a:pt x="0" y="22565"/>
                  </a:lnTo>
                  <a:lnTo>
                    <a:pt x="9820" y="84143"/>
                  </a:lnTo>
                  <a:lnTo>
                    <a:pt x="19640" y="145720"/>
                  </a:lnTo>
                  <a:lnTo>
                    <a:pt x="29460" y="207298"/>
                  </a:lnTo>
                  <a:lnTo>
                    <a:pt x="39280" y="268876"/>
                  </a:lnTo>
                  <a:lnTo>
                    <a:pt x="49100" y="330453"/>
                  </a:lnTo>
                  <a:lnTo>
                    <a:pt x="58920" y="392031"/>
                  </a:lnTo>
                  <a:lnTo>
                    <a:pt x="68740" y="453609"/>
                  </a:lnTo>
                  <a:lnTo>
                    <a:pt x="78561" y="515186"/>
                  </a:lnTo>
                  <a:lnTo>
                    <a:pt x="88381" y="576764"/>
                  </a:lnTo>
                  <a:lnTo>
                    <a:pt x="98201" y="638342"/>
                  </a:lnTo>
                  <a:lnTo>
                    <a:pt x="108021" y="699919"/>
                  </a:lnTo>
                  <a:lnTo>
                    <a:pt x="117841" y="761497"/>
                  </a:lnTo>
                  <a:lnTo>
                    <a:pt x="127661" y="823074"/>
                  </a:lnTo>
                  <a:lnTo>
                    <a:pt x="137481" y="884652"/>
                  </a:lnTo>
                  <a:lnTo>
                    <a:pt x="147302" y="946230"/>
                  </a:lnTo>
                  <a:lnTo>
                    <a:pt x="157122" y="1007807"/>
                  </a:lnTo>
                  <a:lnTo>
                    <a:pt x="166942" y="1069385"/>
                  </a:lnTo>
                  <a:lnTo>
                    <a:pt x="176762" y="1130963"/>
                  </a:lnTo>
                  <a:lnTo>
                    <a:pt x="186582" y="1192540"/>
                  </a:lnTo>
                  <a:lnTo>
                    <a:pt x="196402" y="1254118"/>
                  </a:lnTo>
                  <a:lnTo>
                    <a:pt x="206222" y="1315696"/>
                  </a:lnTo>
                  <a:lnTo>
                    <a:pt x="216043" y="1377273"/>
                  </a:lnTo>
                  <a:lnTo>
                    <a:pt x="225863" y="1438851"/>
                  </a:lnTo>
                  <a:lnTo>
                    <a:pt x="235683" y="1500429"/>
                  </a:lnTo>
                  <a:lnTo>
                    <a:pt x="245503" y="1562006"/>
                  </a:lnTo>
                  <a:lnTo>
                    <a:pt x="255323" y="1623584"/>
                  </a:lnTo>
                  <a:lnTo>
                    <a:pt x="265143" y="1685162"/>
                  </a:lnTo>
                  <a:lnTo>
                    <a:pt x="274963" y="174673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5242282" y="358414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253997" y="359887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322668" y="358414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334383" y="359887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412935" y="366813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446670" y="358266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459586" y="359297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598832" y="362113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546535" y="358414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525433" y="358330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609207" y="36289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535808" y="359092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507651" y="462338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521555" y="466982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593895" y="470885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631865" y="462486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779793" y="466184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727496" y="462486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706394" y="462401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790168" y="466968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716768" y="46316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446405" y="376913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458121" y="378385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530814" y="376764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544718" y="381408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617058" y="38531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647335" y="376913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659051" y="378385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802956" y="380611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750659" y="376913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729557" y="376828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813331" y="381394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739931" y="377590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322349" y="28250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408664" y="29105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441411" y="282656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594562" y="28635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542265" y="28265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521162" y="282571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604936" y="28713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531537" y="28333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240126" y="358092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251842" y="359564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320512" y="358092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332228" y="359564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410779" y="366490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444514" y="357944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457430" y="358974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596677" y="361790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44380" y="358092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523277" y="358007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607051" y="362573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533652" y="358769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505496" y="462015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519399" y="466659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591740" y="470562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629710" y="462163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777637" y="465862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725340" y="462163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704238" y="46207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788012" y="466645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714613" y="46284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444249" y="376590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455965" y="378062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528659" y="376442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542562" y="381086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614903" y="384989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645180" y="376590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656895" y="378062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800800" y="380288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748503" y="376590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727401" y="376505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811175" y="381072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737776" y="377267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320194" y="282185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406508" y="29073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439256" y="282333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592406" y="28603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540109" y="28233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519007" y="282249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602781" y="28681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529381" y="28301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236900" y="357876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248615" y="359348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317286" y="357876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329002" y="359348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407553" y="366275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441288" y="357728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454204" y="358758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593451" y="361574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541154" y="357876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520051" y="357792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603825" y="362358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530426" y="358554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502270" y="461800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516173" y="466444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588514" y="470346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626484" y="461948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774411" y="46564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722114" y="46194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701012" y="46186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784786" y="466429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711387" y="462625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441023" y="376374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452739" y="377847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525432" y="376226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539336" y="380870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611676" y="384773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641954" y="376374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653669" y="377847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797574" y="380073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745277" y="376374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724175" y="376290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807949" y="38085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734550" y="377052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316968" y="281970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403282" y="290516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436030" y="282118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589180" y="28581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536883" y="28211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515781" y="28203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599555" y="286599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526155" y="282795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233094" y="357801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244810" y="359273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5313481" y="357801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325196" y="359273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403747" y="366199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437483" y="357652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450398" y="358683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589645" y="361499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537348" y="357801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516246" y="357716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600020" y="362282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526621" y="358478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498464" y="461724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512368" y="466368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584708" y="470271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622678" y="461872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770606" y="465570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718309" y="461872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697207" y="461787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780980" y="466354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707581" y="462550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437218" y="376299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448933" y="377771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3521627" y="376150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535530" y="380794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3607871" y="384697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3638148" y="376299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649864" y="377771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793769" y="379997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741472" y="376299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720369" y="376214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3804143" y="380780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730744" y="376976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313162" y="281894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399477" y="290441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4432224" y="282042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4585374" y="285740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4533077" y="282042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4511975" y="281957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4595749" y="286524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4522350" y="282720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229289" y="357876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241004" y="359348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309675" y="357876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321391" y="359348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399942" y="366275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433677" y="357728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446593" y="358758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585840" y="361574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533543" y="357876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512440" y="357792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596214" y="362358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522815" y="358554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494659" y="461800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508562" y="466444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580903" y="470346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618873" y="461948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766800" y="46564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714503" y="46194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693401" y="46186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777175" y="466429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703776" y="462625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3433412" y="376374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3445128" y="377847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3517821" y="376226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3531725" y="380870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3604066" y="384773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3634343" y="376374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3646058" y="377847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789963" y="380073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737666" y="376374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716564" y="376290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800338" y="38085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3726939" y="377052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309357" y="281970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4395671" y="290516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4428419" y="282118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4581569" y="28581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4529272" y="28211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508170" y="28203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591944" y="286599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518544" y="282795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5226063" y="358092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237778" y="359564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5306449" y="358092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5318165" y="359564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396716" y="366490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5430451" y="357944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5443367" y="358974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5582614" y="361790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530317" y="358092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5509214" y="358007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5592988" y="362573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5519589" y="358769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4491432" y="462015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4505336" y="466659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4577677" y="470562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615646" y="462163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4763574" y="465862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4711277" y="462163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4690175" y="46207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4773949" y="466645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4700550" y="46284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3430186" y="376590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3441902" y="378062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3514595" y="376442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3528499" y="381086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3600839" y="384989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3631117" y="376590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3642832" y="378062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3786737" y="380288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3734440" y="376590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3713338" y="376505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3797112" y="381072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3723713" y="377267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4306130" y="282185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392445" y="29073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425192" y="282333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578343" y="28603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526046" y="28233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504944" y="282249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588717" y="28681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515318" y="28301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223907" y="358414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235623" y="359887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304293" y="358414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316009" y="359887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394560" y="366813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428296" y="358266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441211" y="359297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580458" y="362113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528161" y="358414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507059" y="358330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590833" y="36289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517433" y="359092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4489277" y="462338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4503180" y="466982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4575521" y="470885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613491" y="462486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4761419" y="466184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709122" y="462486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4688019" y="462401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4771793" y="466968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4698394" y="46316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3428031" y="376913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3439746" y="378385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3512440" y="376764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3526343" y="381408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3598684" y="38531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3628961" y="376913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3640677" y="378385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3784581" y="380611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3732284" y="376913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3711182" y="376828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3794956" y="381394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3721557" y="377590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303975" y="28250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4390290" y="29105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4423037" y="282656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4576187" y="28635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4523890" y="28265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4502788" y="282571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4586562" y="28713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4513163" y="28333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5223150" y="358795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5234866" y="360267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5303536" y="358795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315252" y="360267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5393803" y="367194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5427539" y="358647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5440454" y="359677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5579701" y="362493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5527404" y="358795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5506302" y="358710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590076" y="363277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516676" y="359472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488520" y="462718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4502423" y="467362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4574764" y="471265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4612734" y="462867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4760662" y="46656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4708365" y="462867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4687262" y="46278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4771036" y="46734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4697637" y="46354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3427274" y="377293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3438989" y="378765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3511683" y="377145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3525586" y="381789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3597927" y="385692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3628204" y="377293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3639920" y="378765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3783824" y="380991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3731527" y="377293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3710425" y="377208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3794199" y="381775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3720800" y="377971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303218" y="282888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389533" y="291435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4422280" y="283037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4575430" y="28673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4523133" y="28303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4502031" y="28295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4585805" y="28751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4512406" y="28371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5223907" y="359175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5235623" y="360648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5304293" y="359175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5316009" y="360648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5394560" y="367574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5428296" y="359027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5441211" y="360058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5580458" y="36287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5528161" y="35917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5507059" y="359091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5590833" y="36365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5517433" y="359853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4489277" y="463099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4503180" y="467743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4575521" y="471646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4613491" y="463247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4761419" y="466945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4709122" y="463247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4688019" y="463162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4771793" y="467729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698394" y="463925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3428031" y="377674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3439746" y="379146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3512440" y="377525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3526343" y="382169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3598684" y="386072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3628961" y="377674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3640677" y="379146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3784581" y="38137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3732284" y="377674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3711182" y="377589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3794956" y="38215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3721557" y="378351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4303975" y="283269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4390290" y="291816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4423037" y="283417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4576187" y="28711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4523890" y="28341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4502788" y="283332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4586562" y="28789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4513163" y="284095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5226063" y="359498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5237778" y="360970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5306449" y="359498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5318165" y="360970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5396716" y="367897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5430451" y="359350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5443367" y="360380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5582614" y="363196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5530317" y="359498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5509214" y="359413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5592988" y="363980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5519589" y="360176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4491432" y="4634220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4505336" y="468065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4577677" y="471968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4615646" y="463570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4763574" y="467268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4711277" y="463570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4690175" y="463485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4773949" y="468051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4700550" y="464247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3430186" y="377996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3441902" y="379468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3514595" y="377848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3528499" y="382492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3600839" y="386395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3631117" y="377996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3642832" y="379468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3786737" y="381694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3734440" y="377996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3713338" y="377912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3797112" y="382478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3723713" y="378674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4306130" y="283591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4392445" y="292138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4425192" y="283740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4578343" y="287438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4526046" y="283740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4504944" y="283655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4588717" y="288221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4515318" y="284417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5229289" y="359714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5241004" y="361186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5309675" y="359714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5321391" y="361186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5399942" y="368112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5433677" y="359565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5446593" y="360596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5585840" y="36341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5533543" y="359714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5512440" y="359629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5596214" y="36419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5522815" y="360391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4494659" y="463637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4508562" y="468281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4580903" y="472184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4618873" y="463785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4766800" y="46748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4714503" y="463785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4693401" y="463701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4777175" y="46826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4703776" y="464463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3433412" y="378212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3445128" y="379684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3517821" y="378064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3531725" y="382708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3604066" y="386610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3634343" y="378212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3646058" y="379684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3789963" y="381910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3737666" y="378212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3716564" y="378127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3800338" y="382693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3726939" y="378889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4309357" y="283807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4395671" y="292354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4428419" y="283955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4581569" y="287653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4529272" y="28395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4508170" y="283871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4591944" y="288437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4518544" y="284633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5233094" y="359789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5244810" y="361262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5313481" y="359789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5325196" y="361262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5403747" y="368188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5437483" y="359641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5450398" y="360672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5589645" y="363488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5537348" y="359789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5516246" y="359705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5600020" y="364271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5526621" y="360467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4498464" y="463713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4512368" y="468357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4584708" y="472260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4622678" y="463861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4770606" y="467559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4718309" y="463861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4697207" y="463776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4780980" y="468343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4707581" y="464539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3437218" y="378288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3448933" y="379760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3521627" y="378139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3535530" y="382783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3607871" y="386686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3638148" y="378288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3649864" y="379760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3793769" y="381986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3741472" y="37828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3720369" y="37820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3804143" y="382769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3730744" y="378965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4313162" y="283883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4399477" y="292430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4432224" y="284031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4585374" y="287729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4533077" y="284031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4511975" y="283946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4595749" y="288513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4522350" y="284708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5236900" y="359714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5248615" y="361186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5317286" y="359714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5329002" y="361186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5407553" y="368112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5441288" y="359565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5454204" y="360596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5593451" y="36341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5541154" y="359714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5520051" y="359629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5603825" y="36419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5530426" y="360391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4502270" y="463637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4516173" y="468281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4588514" y="472184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4626484" y="463785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4774411" y="46748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4722114" y="463785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4701012" y="463701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4784786" y="46826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4711387" y="464463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3441023" y="378212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3452739" y="379684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3525432" y="378064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3539336" y="382708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3611676" y="386610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3641954" y="378212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3653669" y="379684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3797574" y="381910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3745277" y="378212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3724175" y="378127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3807949" y="382693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3734550" y="378889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4316968" y="283807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4403282" y="292354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4436030" y="283955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4589180" y="287653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4536883" y="28395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4515781" y="283871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4599555" y="288437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4526155" y="284633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5240126" y="359498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5251842" y="360970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5320512" y="359498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5332228" y="360970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5410779" y="367897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5444514" y="359350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5457430" y="360380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5596677" y="363196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5544380" y="359498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5523277" y="359413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5607051" y="363980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5533652" y="360176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4505496" y="4634220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4519399" y="468065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4591740" y="471968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4629710" y="463570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4777637" y="467268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4725340" y="463570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4704238" y="463485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4788012" y="468051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4714613" y="464247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3444249" y="377996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3455965" y="379468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3528659" y="377848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3542562" y="382492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3614903" y="386395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3645180" y="377996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3656895" y="379468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3800800" y="381694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3748503" y="377996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3727401" y="377912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3811175" y="382478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3737776" y="378674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4320194" y="283591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4406508" y="292138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4439256" y="283740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4592406" y="287438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4540109" y="283740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4519007" y="283655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4602781" y="288221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4529381" y="284417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5242282" y="359175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5253997" y="360648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5322668" y="359175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5334383" y="360648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5412935" y="367574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5446670" y="359027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5459586" y="360058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5598832" y="36287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5546535" y="35917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5525433" y="359091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5609207" y="36365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5535808" y="359853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4507651" y="463099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4521555" y="467743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4593895" y="471646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4631865" y="463247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4779793" y="466945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4727496" y="463247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4706394" y="463162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4790168" y="467729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4716768" y="463925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3446405" y="377674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3458121" y="379146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3530814" y="377525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3544718" y="382169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3617058" y="386072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3647335" y="377674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3659051" y="379146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3802956" y="38137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3750659" y="377674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3729557" y="377589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3813331" y="38215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3739931" y="378351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4322349" y="283269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4408664" y="291816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4441411" y="283417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4594562" y="28711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4542265" y="28341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4521162" y="283332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4604936" y="28789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4531537" y="284095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5243038" y="358795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5254754" y="360267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5323425" y="358795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5335140" y="360267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5413692" y="367194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5447427" y="358647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5460343" y="359677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5599589" y="362493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5547292" y="358795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5526190" y="358710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5609964" y="363277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5536565" y="359472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4508408" y="462718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4522312" y="467362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4594652" y="471265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4632622" y="462867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4780550" y="46656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4728253" y="462867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4707151" y="46278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4790925" y="46734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4717525" y="46354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3447162" y="377293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3458878" y="378765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3531571" y="377145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3545475" y="381789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3617815" y="385692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3648092" y="377293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3659808" y="378765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3803713" y="380991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3751416" y="377293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3730314" y="377208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3814088" y="381775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3740688" y="377971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4323106" y="282888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4409421" y="291435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4442168" y="283037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4595319" y="28673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4543022" y="28303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4521919" y="28295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4605693" y="28751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4532294" y="28371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5233094" y="358795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5244810" y="360267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5313481" y="358795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5325196" y="360267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5403747" y="367194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5437483" y="358647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5450398" y="359677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5589645" y="362493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5537348" y="358795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5516246" y="358710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5600020" y="363277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5526621" y="359472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4498464" y="462718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4512368" y="467362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4584708" y="471265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4622678" y="462867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4770606" y="46656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4718309" y="462867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4697207" y="46278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4780980" y="46734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4707581" y="46354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3437218" y="377293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3448933" y="378765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3521627" y="377145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3535530" y="381789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3607871" y="385692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3638148" y="377293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3649864" y="378765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3793769" y="380991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3741472" y="377293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3720369" y="377208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3804143" y="381775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3730744" y="377971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4313162" y="282888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4399477" y="291435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4432224" y="283037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4585374" y="28673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4533077" y="28303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4511975" y="28295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4595749" y="28751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4522350" y="28371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rc705"/>
            <p:cNvSpPr/>
            <p:nvPr/>
          </p:nvSpPr>
          <p:spPr>
            <a:xfrm>
              <a:off x="6883434" y="3395839"/>
              <a:ext cx="201455" cy="20145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6"/>
            <p:cNvSpPr/>
            <p:nvPr/>
          </p:nvSpPr>
          <p:spPr>
            <a:xfrm>
              <a:off x="6883434" y="3615295"/>
              <a:ext cx="201455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7"/>
            <p:cNvSpPr/>
            <p:nvPr/>
          </p:nvSpPr>
          <p:spPr>
            <a:xfrm>
              <a:off x="6883434" y="3834751"/>
              <a:ext cx="201455" cy="25534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8"/>
            <p:cNvSpPr/>
            <p:nvPr/>
          </p:nvSpPr>
          <p:spPr>
            <a:xfrm>
              <a:off x="6883434" y="4108098"/>
              <a:ext cx="201455" cy="25534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7163479" y="3454903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7185852" y="3465817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5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7239440" y="3521370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7294338" y="3447700"/>
              <a:ext cx="98226" cy="96916"/>
            </a:xfrm>
            <a:custGeom>
              <a:avLst/>
              <a:pathLst>
                <a:path w="98226" h="96916">
                  <a:moveTo>
                    <a:pt x="98226" y="0"/>
                  </a:moveTo>
                  <a:lnTo>
                    <a:pt x="98226" y="7421"/>
                  </a:lnTo>
                  <a:lnTo>
                    <a:pt x="62428" y="7421"/>
                  </a:lnTo>
                  <a:lnTo>
                    <a:pt x="59809" y="13969"/>
                  </a:lnTo>
                  <a:lnTo>
                    <a:pt x="90804" y="13969"/>
                  </a:lnTo>
                  <a:lnTo>
                    <a:pt x="90804" y="44529"/>
                  </a:lnTo>
                  <a:lnTo>
                    <a:pt x="65047" y="44529"/>
                  </a:lnTo>
                  <a:lnTo>
                    <a:pt x="65047" y="55443"/>
                  </a:lnTo>
                  <a:lnTo>
                    <a:pt x="65025" y="56543"/>
                  </a:lnTo>
                  <a:lnTo>
                    <a:pt x="64960" y="57573"/>
                  </a:lnTo>
                  <a:lnTo>
                    <a:pt x="64851" y="58534"/>
                  </a:lnTo>
                  <a:lnTo>
                    <a:pt x="64698" y="59424"/>
                  </a:lnTo>
                  <a:lnTo>
                    <a:pt x="64502" y="60245"/>
                  </a:lnTo>
                  <a:lnTo>
                    <a:pt x="64261" y="60996"/>
                  </a:lnTo>
                  <a:lnTo>
                    <a:pt x="63978" y="61677"/>
                  </a:lnTo>
                  <a:lnTo>
                    <a:pt x="63650" y="62288"/>
                  </a:lnTo>
                  <a:lnTo>
                    <a:pt x="63279" y="62830"/>
                  </a:lnTo>
                  <a:lnTo>
                    <a:pt x="62864" y="63301"/>
                  </a:lnTo>
                  <a:lnTo>
                    <a:pt x="62393" y="63716"/>
                  </a:lnTo>
                  <a:lnTo>
                    <a:pt x="61852" y="64087"/>
                  </a:lnTo>
                  <a:lnTo>
                    <a:pt x="61240" y="64414"/>
                  </a:lnTo>
                  <a:lnTo>
                    <a:pt x="60559" y="64698"/>
                  </a:lnTo>
                  <a:lnTo>
                    <a:pt x="59809" y="64938"/>
                  </a:lnTo>
                  <a:lnTo>
                    <a:pt x="58988" y="65135"/>
                  </a:lnTo>
                  <a:lnTo>
                    <a:pt x="58097" y="65287"/>
                  </a:lnTo>
                  <a:lnTo>
                    <a:pt x="57137" y="65397"/>
                  </a:lnTo>
                  <a:lnTo>
                    <a:pt x="56107" y="65462"/>
                  </a:lnTo>
                  <a:lnTo>
                    <a:pt x="55006" y="65484"/>
                  </a:lnTo>
                  <a:lnTo>
                    <a:pt x="54221" y="65475"/>
                  </a:lnTo>
                  <a:lnTo>
                    <a:pt x="53435" y="65449"/>
                  </a:lnTo>
                  <a:lnTo>
                    <a:pt x="52649" y="65405"/>
                  </a:lnTo>
                  <a:lnTo>
                    <a:pt x="51863" y="65344"/>
                  </a:lnTo>
                  <a:lnTo>
                    <a:pt x="51077" y="65266"/>
                  </a:lnTo>
                  <a:lnTo>
                    <a:pt x="50292" y="65170"/>
                  </a:lnTo>
                  <a:lnTo>
                    <a:pt x="49506" y="65056"/>
                  </a:lnTo>
                  <a:lnTo>
                    <a:pt x="48720" y="64925"/>
                  </a:lnTo>
                  <a:lnTo>
                    <a:pt x="47934" y="64777"/>
                  </a:lnTo>
                  <a:lnTo>
                    <a:pt x="47148" y="64611"/>
                  </a:lnTo>
                  <a:lnTo>
                    <a:pt x="45839" y="56753"/>
                  </a:lnTo>
                  <a:lnTo>
                    <a:pt x="46716" y="56919"/>
                  </a:lnTo>
                  <a:lnTo>
                    <a:pt x="47602" y="57067"/>
                  </a:lnTo>
                  <a:lnTo>
                    <a:pt x="48497" y="57198"/>
                  </a:lnTo>
                  <a:lnTo>
                    <a:pt x="49401" y="57311"/>
                  </a:lnTo>
                  <a:lnTo>
                    <a:pt x="50313" y="57407"/>
                  </a:lnTo>
                  <a:lnTo>
                    <a:pt x="51234" y="57486"/>
                  </a:lnTo>
                  <a:lnTo>
                    <a:pt x="52164" y="57547"/>
                  </a:lnTo>
                  <a:lnTo>
                    <a:pt x="53103" y="57591"/>
                  </a:lnTo>
                  <a:lnTo>
                    <a:pt x="54050" y="57617"/>
                  </a:lnTo>
                  <a:lnTo>
                    <a:pt x="55006" y="57626"/>
                  </a:lnTo>
                  <a:lnTo>
                    <a:pt x="55338" y="57586"/>
                  </a:lnTo>
                  <a:lnTo>
                    <a:pt x="55635" y="57469"/>
                  </a:lnTo>
                  <a:lnTo>
                    <a:pt x="55897" y="57272"/>
                  </a:lnTo>
                  <a:lnTo>
                    <a:pt x="56124" y="56997"/>
                  </a:lnTo>
                  <a:lnTo>
                    <a:pt x="56316" y="56643"/>
                  </a:lnTo>
                  <a:lnTo>
                    <a:pt x="56473" y="56211"/>
                  </a:lnTo>
                  <a:lnTo>
                    <a:pt x="56595" y="55701"/>
                  </a:lnTo>
                  <a:lnTo>
                    <a:pt x="56683" y="55111"/>
                  </a:lnTo>
                  <a:lnTo>
                    <a:pt x="56735" y="54443"/>
                  </a:lnTo>
                  <a:lnTo>
                    <a:pt x="56753" y="53697"/>
                  </a:lnTo>
                  <a:lnTo>
                    <a:pt x="56753" y="44529"/>
                  </a:lnTo>
                  <a:lnTo>
                    <a:pt x="27939" y="44529"/>
                  </a:lnTo>
                  <a:lnTo>
                    <a:pt x="27939" y="13969"/>
                  </a:lnTo>
                  <a:lnTo>
                    <a:pt x="50641" y="13969"/>
                  </a:lnTo>
                  <a:lnTo>
                    <a:pt x="53260" y="7421"/>
                  </a:lnTo>
                  <a:lnTo>
                    <a:pt x="19208" y="7421"/>
                  </a:lnTo>
                  <a:lnTo>
                    <a:pt x="19208" y="43656"/>
                  </a:lnTo>
                  <a:lnTo>
                    <a:pt x="19095" y="49689"/>
                  </a:lnTo>
                  <a:lnTo>
                    <a:pt x="18754" y="55565"/>
                  </a:lnTo>
                  <a:lnTo>
                    <a:pt x="18187" y="61284"/>
                  </a:lnTo>
                  <a:lnTo>
                    <a:pt x="17392" y="66846"/>
                  </a:lnTo>
                  <a:lnTo>
                    <a:pt x="16371" y="72251"/>
                  </a:lnTo>
                  <a:lnTo>
                    <a:pt x="15122" y="77498"/>
                  </a:lnTo>
                  <a:lnTo>
                    <a:pt x="13646" y="82588"/>
                  </a:lnTo>
                  <a:lnTo>
                    <a:pt x="11944" y="87522"/>
                  </a:lnTo>
                  <a:lnTo>
                    <a:pt x="10014" y="92298"/>
                  </a:lnTo>
                  <a:lnTo>
                    <a:pt x="7858" y="96916"/>
                  </a:lnTo>
                  <a:lnTo>
                    <a:pt x="0" y="92114"/>
                  </a:lnTo>
                  <a:lnTo>
                    <a:pt x="1185" y="89436"/>
                  </a:lnTo>
                  <a:lnTo>
                    <a:pt x="2296" y="86814"/>
                  </a:lnTo>
                  <a:lnTo>
                    <a:pt x="3333" y="84250"/>
                  </a:lnTo>
                  <a:lnTo>
                    <a:pt x="4295" y="81741"/>
                  </a:lnTo>
                  <a:lnTo>
                    <a:pt x="5184" y="79290"/>
                  </a:lnTo>
                  <a:lnTo>
                    <a:pt x="5998" y="76896"/>
                  </a:lnTo>
                  <a:lnTo>
                    <a:pt x="6738" y="74558"/>
                  </a:lnTo>
                  <a:lnTo>
                    <a:pt x="7404" y="72277"/>
                  </a:lnTo>
                  <a:lnTo>
                    <a:pt x="7995" y="70053"/>
                  </a:lnTo>
                  <a:lnTo>
                    <a:pt x="8512" y="67885"/>
                  </a:lnTo>
                  <a:lnTo>
                    <a:pt x="8969" y="65696"/>
                  </a:lnTo>
                  <a:lnTo>
                    <a:pt x="9377" y="63406"/>
                  </a:lnTo>
                  <a:lnTo>
                    <a:pt x="9737" y="61016"/>
                  </a:lnTo>
                  <a:lnTo>
                    <a:pt x="10049" y="58525"/>
                  </a:lnTo>
                  <a:lnTo>
                    <a:pt x="10313" y="55934"/>
                  </a:lnTo>
                  <a:lnTo>
                    <a:pt x="10529" y="53243"/>
                  </a:lnTo>
                  <a:lnTo>
                    <a:pt x="10697" y="50451"/>
                  </a:lnTo>
                  <a:lnTo>
                    <a:pt x="10818" y="47559"/>
                  </a:lnTo>
                  <a:lnTo>
                    <a:pt x="10890" y="44566"/>
                  </a:lnTo>
                  <a:lnTo>
                    <a:pt x="10914" y="41473"/>
                  </a:lnTo>
                  <a:lnTo>
                    <a:pt x="109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7330136" y="3468655"/>
              <a:ext cx="47148" cy="4802"/>
            </a:xfrm>
            <a:custGeom>
              <a:avLst/>
              <a:pathLst>
                <a:path w="47148" h="4802">
                  <a:moveTo>
                    <a:pt x="0" y="4802"/>
                  </a:moveTo>
                  <a:lnTo>
                    <a:pt x="47148" y="4802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7330136" y="3480005"/>
              <a:ext cx="47148" cy="5238"/>
            </a:xfrm>
            <a:custGeom>
              <a:avLst/>
              <a:pathLst>
                <a:path w="47148" h="5238">
                  <a:moveTo>
                    <a:pt x="0" y="5238"/>
                  </a:moveTo>
                  <a:lnTo>
                    <a:pt x="47148" y="5238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7314420" y="3494848"/>
              <a:ext cx="24447" cy="18772"/>
            </a:xfrm>
            <a:custGeom>
              <a:avLst/>
              <a:pathLst>
                <a:path w="24447" h="18772">
                  <a:moveTo>
                    <a:pt x="18772" y="0"/>
                  </a:moveTo>
                  <a:lnTo>
                    <a:pt x="24447" y="4365"/>
                  </a:lnTo>
                  <a:lnTo>
                    <a:pt x="22923" y="6081"/>
                  </a:lnTo>
                  <a:lnTo>
                    <a:pt x="21321" y="7735"/>
                  </a:lnTo>
                  <a:lnTo>
                    <a:pt x="19640" y="9329"/>
                  </a:lnTo>
                  <a:lnTo>
                    <a:pt x="17881" y="10861"/>
                  </a:lnTo>
                  <a:lnTo>
                    <a:pt x="16043" y="12332"/>
                  </a:lnTo>
                  <a:lnTo>
                    <a:pt x="14127" y="13742"/>
                  </a:lnTo>
                  <a:lnTo>
                    <a:pt x="12132" y="15091"/>
                  </a:lnTo>
                  <a:lnTo>
                    <a:pt x="10058" y="16379"/>
                  </a:lnTo>
                  <a:lnTo>
                    <a:pt x="7906" y="17606"/>
                  </a:lnTo>
                  <a:lnTo>
                    <a:pt x="5675" y="18772"/>
                  </a:lnTo>
                  <a:lnTo>
                    <a:pt x="0" y="11350"/>
                  </a:lnTo>
                  <a:lnTo>
                    <a:pt x="2073" y="10451"/>
                  </a:lnTo>
                  <a:lnTo>
                    <a:pt x="4103" y="9499"/>
                  </a:lnTo>
                  <a:lnTo>
                    <a:pt x="6090" y="8495"/>
                  </a:lnTo>
                  <a:lnTo>
                    <a:pt x="8032" y="7439"/>
                  </a:lnTo>
                  <a:lnTo>
                    <a:pt x="9931" y="6330"/>
                  </a:lnTo>
                  <a:lnTo>
                    <a:pt x="11787" y="5168"/>
                  </a:lnTo>
                  <a:lnTo>
                    <a:pt x="13598" y="3955"/>
                  </a:lnTo>
                  <a:lnTo>
                    <a:pt x="15367" y="2689"/>
                  </a:lnTo>
                  <a:lnTo>
                    <a:pt x="17091" y="13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7365934" y="3495285"/>
              <a:ext cx="25757" cy="18772"/>
            </a:xfrm>
            <a:custGeom>
              <a:avLst/>
              <a:pathLst>
                <a:path w="25757" h="18772">
                  <a:moveTo>
                    <a:pt x="4802" y="0"/>
                  </a:moveTo>
                  <a:lnTo>
                    <a:pt x="6897" y="737"/>
                  </a:lnTo>
                  <a:lnTo>
                    <a:pt x="8993" y="1554"/>
                  </a:lnTo>
                  <a:lnTo>
                    <a:pt x="11088" y="2449"/>
                  </a:lnTo>
                  <a:lnTo>
                    <a:pt x="13184" y="3422"/>
                  </a:lnTo>
                  <a:lnTo>
                    <a:pt x="15279" y="4474"/>
                  </a:lnTo>
                  <a:lnTo>
                    <a:pt x="17375" y="5605"/>
                  </a:lnTo>
                  <a:lnTo>
                    <a:pt x="19470" y="6814"/>
                  </a:lnTo>
                  <a:lnTo>
                    <a:pt x="21566" y="8102"/>
                  </a:lnTo>
                  <a:lnTo>
                    <a:pt x="23661" y="9469"/>
                  </a:lnTo>
                  <a:lnTo>
                    <a:pt x="25757" y="10914"/>
                  </a:lnTo>
                  <a:lnTo>
                    <a:pt x="21391" y="18772"/>
                  </a:lnTo>
                  <a:lnTo>
                    <a:pt x="19213" y="17152"/>
                  </a:lnTo>
                  <a:lnTo>
                    <a:pt x="17043" y="15611"/>
                  </a:lnTo>
                  <a:lnTo>
                    <a:pt x="14882" y="14148"/>
                  </a:lnTo>
                  <a:lnTo>
                    <a:pt x="12730" y="12765"/>
                  </a:lnTo>
                  <a:lnTo>
                    <a:pt x="10586" y="11459"/>
                  </a:lnTo>
                  <a:lnTo>
                    <a:pt x="8451" y="10233"/>
                  </a:lnTo>
                  <a:lnTo>
                    <a:pt x="6325" y="9084"/>
                  </a:lnTo>
                  <a:lnTo>
                    <a:pt x="4208" y="8015"/>
                  </a:lnTo>
                  <a:lnTo>
                    <a:pt x="2099" y="702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7376848" y="3516240"/>
              <a:ext cx="20081" cy="24884"/>
            </a:xfrm>
            <a:custGeom>
              <a:avLst/>
              <a:pathLst>
                <a:path w="20081" h="24884">
                  <a:moveTo>
                    <a:pt x="7421" y="0"/>
                  </a:moveTo>
                  <a:lnTo>
                    <a:pt x="8884" y="1855"/>
                  </a:lnTo>
                  <a:lnTo>
                    <a:pt x="10302" y="3754"/>
                  </a:lnTo>
                  <a:lnTo>
                    <a:pt x="11678" y="5697"/>
                  </a:lnTo>
                  <a:lnTo>
                    <a:pt x="13009" y="7683"/>
                  </a:lnTo>
                  <a:lnTo>
                    <a:pt x="14297" y="9713"/>
                  </a:lnTo>
                  <a:lnTo>
                    <a:pt x="15541" y="11787"/>
                  </a:lnTo>
                  <a:lnTo>
                    <a:pt x="16742" y="13904"/>
                  </a:lnTo>
                  <a:lnTo>
                    <a:pt x="17899" y="16065"/>
                  </a:lnTo>
                  <a:lnTo>
                    <a:pt x="19012" y="18270"/>
                  </a:lnTo>
                  <a:lnTo>
                    <a:pt x="20081" y="20518"/>
                  </a:lnTo>
                  <a:lnTo>
                    <a:pt x="11350" y="24884"/>
                  </a:lnTo>
                  <a:lnTo>
                    <a:pt x="10451" y="22705"/>
                  </a:lnTo>
                  <a:lnTo>
                    <a:pt x="9499" y="20535"/>
                  </a:lnTo>
                  <a:lnTo>
                    <a:pt x="8495" y="18374"/>
                  </a:lnTo>
                  <a:lnTo>
                    <a:pt x="7439" y="16222"/>
                  </a:lnTo>
                  <a:lnTo>
                    <a:pt x="6330" y="14079"/>
                  </a:lnTo>
                  <a:lnTo>
                    <a:pt x="5168" y="11944"/>
                  </a:lnTo>
                  <a:lnTo>
                    <a:pt x="3955" y="9818"/>
                  </a:lnTo>
                  <a:lnTo>
                    <a:pt x="2689" y="7700"/>
                  </a:lnTo>
                  <a:lnTo>
                    <a:pt x="1370" y="559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7346289" y="3517113"/>
              <a:ext cx="16589" cy="14843"/>
            </a:xfrm>
            <a:custGeom>
              <a:avLst/>
              <a:pathLst>
                <a:path w="16589" h="14843">
                  <a:moveTo>
                    <a:pt x="4802" y="0"/>
                  </a:moveTo>
                  <a:lnTo>
                    <a:pt x="6098" y="715"/>
                  </a:lnTo>
                  <a:lnTo>
                    <a:pt x="7369" y="1466"/>
                  </a:lnTo>
                  <a:lnTo>
                    <a:pt x="8613" y="2252"/>
                  </a:lnTo>
                  <a:lnTo>
                    <a:pt x="9831" y="3073"/>
                  </a:lnTo>
                  <a:lnTo>
                    <a:pt x="11023" y="3929"/>
                  </a:lnTo>
                  <a:lnTo>
                    <a:pt x="12188" y="4819"/>
                  </a:lnTo>
                  <a:lnTo>
                    <a:pt x="13328" y="5745"/>
                  </a:lnTo>
                  <a:lnTo>
                    <a:pt x="14441" y="6705"/>
                  </a:lnTo>
                  <a:lnTo>
                    <a:pt x="15528" y="7700"/>
                  </a:lnTo>
                  <a:lnTo>
                    <a:pt x="16589" y="8731"/>
                  </a:lnTo>
                  <a:lnTo>
                    <a:pt x="11350" y="14843"/>
                  </a:lnTo>
                  <a:lnTo>
                    <a:pt x="10294" y="13725"/>
                  </a:lnTo>
                  <a:lnTo>
                    <a:pt x="9220" y="12642"/>
                  </a:lnTo>
                  <a:lnTo>
                    <a:pt x="8128" y="11595"/>
                  </a:lnTo>
                  <a:lnTo>
                    <a:pt x="7019" y="10582"/>
                  </a:lnTo>
                  <a:lnTo>
                    <a:pt x="5893" y="9604"/>
                  </a:lnTo>
                  <a:lnTo>
                    <a:pt x="4749" y="8661"/>
                  </a:lnTo>
                  <a:lnTo>
                    <a:pt x="3588" y="7753"/>
                  </a:lnTo>
                  <a:lnTo>
                    <a:pt x="2409" y="6880"/>
                  </a:lnTo>
                  <a:lnTo>
                    <a:pt x="1213" y="604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7332319" y="3517550"/>
              <a:ext cx="45839" cy="25757"/>
            </a:xfrm>
            <a:custGeom>
              <a:avLst/>
              <a:pathLst>
                <a:path w="45839" h="25757">
                  <a:moveTo>
                    <a:pt x="0" y="0"/>
                  </a:moveTo>
                  <a:lnTo>
                    <a:pt x="7858" y="0"/>
                  </a:lnTo>
                  <a:lnTo>
                    <a:pt x="7858" y="14843"/>
                  </a:lnTo>
                  <a:lnTo>
                    <a:pt x="7877" y="15100"/>
                  </a:lnTo>
                  <a:lnTo>
                    <a:pt x="7936" y="15349"/>
                  </a:lnTo>
                  <a:lnTo>
                    <a:pt x="8034" y="15589"/>
                  </a:lnTo>
                  <a:lnTo>
                    <a:pt x="8172" y="15821"/>
                  </a:lnTo>
                  <a:lnTo>
                    <a:pt x="8349" y="16043"/>
                  </a:lnTo>
                  <a:lnTo>
                    <a:pt x="8565" y="16257"/>
                  </a:lnTo>
                  <a:lnTo>
                    <a:pt x="8820" y="16462"/>
                  </a:lnTo>
                  <a:lnTo>
                    <a:pt x="9115" y="16659"/>
                  </a:lnTo>
                  <a:lnTo>
                    <a:pt x="9449" y="16846"/>
                  </a:lnTo>
                  <a:lnTo>
                    <a:pt x="9822" y="17025"/>
                  </a:lnTo>
                  <a:lnTo>
                    <a:pt x="10283" y="17191"/>
                  </a:lnTo>
                  <a:lnTo>
                    <a:pt x="10879" y="17340"/>
                  </a:lnTo>
                  <a:lnTo>
                    <a:pt x="11610" y="17471"/>
                  </a:lnTo>
                  <a:lnTo>
                    <a:pt x="12476" y="17584"/>
                  </a:lnTo>
                  <a:lnTo>
                    <a:pt x="13478" y="17680"/>
                  </a:lnTo>
                  <a:lnTo>
                    <a:pt x="14616" y="17759"/>
                  </a:lnTo>
                  <a:lnTo>
                    <a:pt x="15888" y="17820"/>
                  </a:lnTo>
                  <a:lnTo>
                    <a:pt x="17296" y="17864"/>
                  </a:lnTo>
                  <a:lnTo>
                    <a:pt x="18839" y="17890"/>
                  </a:lnTo>
                  <a:lnTo>
                    <a:pt x="20518" y="17899"/>
                  </a:lnTo>
                  <a:lnTo>
                    <a:pt x="22860" y="17881"/>
                  </a:lnTo>
                  <a:lnTo>
                    <a:pt x="24997" y="17829"/>
                  </a:lnTo>
                  <a:lnTo>
                    <a:pt x="26929" y="17741"/>
                  </a:lnTo>
                  <a:lnTo>
                    <a:pt x="28655" y="17619"/>
                  </a:lnTo>
                  <a:lnTo>
                    <a:pt x="30177" y="17462"/>
                  </a:lnTo>
                  <a:lnTo>
                    <a:pt x="31493" y="17270"/>
                  </a:lnTo>
                  <a:lnTo>
                    <a:pt x="32604" y="17043"/>
                  </a:lnTo>
                  <a:lnTo>
                    <a:pt x="33510" y="16781"/>
                  </a:lnTo>
                  <a:lnTo>
                    <a:pt x="34211" y="16484"/>
                  </a:lnTo>
                  <a:lnTo>
                    <a:pt x="34706" y="16152"/>
                  </a:lnTo>
                  <a:lnTo>
                    <a:pt x="35084" y="15738"/>
                  </a:lnTo>
                  <a:lnTo>
                    <a:pt x="35431" y="15192"/>
                  </a:lnTo>
                  <a:lnTo>
                    <a:pt x="35747" y="14515"/>
                  </a:lnTo>
                  <a:lnTo>
                    <a:pt x="36033" y="13708"/>
                  </a:lnTo>
                  <a:lnTo>
                    <a:pt x="36289" y="12769"/>
                  </a:lnTo>
                  <a:lnTo>
                    <a:pt x="36514" y="11699"/>
                  </a:lnTo>
                  <a:lnTo>
                    <a:pt x="36708" y="10499"/>
                  </a:lnTo>
                  <a:lnTo>
                    <a:pt x="36872" y="9167"/>
                  </a:lnTo>
                  <a:lnTo>
                    <a:pt x="37005" y="7705"/>
                  </a:lnTo>
                  <a:lnTo>
                    <a:pt x="37107" y="6111"/>
                  </a:lnTo>
                  <a:lnTo>
                    <a:pt x="45839" y="8731"/>
                  </a:lnTo>
                  <a:lnTo>
                    <a:pt x="45638" y="10835"/>
                  </a:lnTo>
                  <a:lnTo>
                    <a:pt x="45385" y="12782"/>
                  </a:lnTo>
                  <a:lnTo>
                    <a:pt x="45079" y="14572"/>
                  </a:lnTo>
                  <a:lnTo>
                    <a:pt x="44721" y="16205"/>
                  </a:lnTo>
                  <a:lnTo>
                    <a:pt x="44311" y="17680"/>
                  </a:lnTo>
                  <a:lnTo>
                    <a:pt x="43848" y="18999"/>
                  </a:lnTo>
                  <a:lnTo>
                    <a:pt x="43333" y="20160"/>
                  </a:lnTo>
                  <a:lnTo>
                    <a:pt x="42765" y="21164"/>
                  </a:lnTo>
                  <a:lnTo>
                    <a:pt x="42145" y="22011"/>
                  </a:lnTo>
                  <a:lnTo>
                    <a:pt x="41473" y="22701"/>
                  </a:lnTo>
                  <a:lnTo>
                    <a:pt x="40635" y="23281"/>
                  </a:lnTo>
                  <a:lnTo>
                    <a:pt x="39517" y="23801"/>
                  </a:lnTo>
                  <a:lnTo>
                    <a:pt x="38120" y="24259"/>
                  </a:lnTo>
                  <a:lnTo>
                    <a:pt x="36444" y="24657"/>
                  </a:lnTo>
                  <a:lnTo>
                    <a:pt x="34488" y="24993"/>
                  </a:lnTo>
                  <a:lnTo>
                    <a:pt x="32253" y="25268"/>
                  </a:lnTo>
                  <a:lnTo>
                    <a:pt x="29738" y="25482"/>
                  </a:lnTo>
                  <a:lnTo>
                    <a:pt x="26944" y="25634"/>
                  </a:lnTo>
                  <a:lnTo>
                    <a:pt x="23871" y="25726"/>
                  </a:lnTo>
                  <a:lnTo>
                    <a:pt x="20518" y="25757"/>
                  </a:lnTo>
                  <a:lnTo>
                    <a:pt x="17912" y="25737"/>
                  </a:lnTo>
                  <a:lnTo>
                    <a:pt x="15506" y="25678"/>
                  </a:lnTo>
                  <a:lnTo>
                    <a:pt x="13302" y="25580"/>
                  </a:lnTo>
                  <a:lnTo>
                    <a:pt x="11298" y="25442"/>
                  </a:lnTo>
                  <a:lnTo>
                    <a:pt x="9495" y="25266"/>
                  </a:lnTo>
                  <a:lnTo>
                    <a:pt x="7893" y="25049"/>
                  </a:lnTo>
                  <a:lnTo>
                    <a:pt x="6491" y="24794"/>
                  </a:lnTo>
                  <a:lnTo>
                    <a:pt x="5291" y="24499"/>
                  </a:lnTo>
                  <a:lnTo>
                    <a:pt x="4291" y="24165"/>
                  </a:lnTo>
                  <a:lnTo>
                    <a:pt x="3492" y="23792"/>
                  </a:lnTo>
                  <a:lnTo>
                    <a:pt x="2828" y="23375"/>
                  </a:lnTo>
                  <a:lnTo>
                    <a:pt x="2235" y="22910"/>
                  </a:lnTo>
                  <a:lnTo>
                    <a:pt x="1711" y="22397"/>
                  </a:lnTo>
                  <a:lnTo>
                    <a:pt x="1257" y="21836"/>
                  </a:lnTo>
                  <a:lnTo>
                    <a:pt x="873" y="21227"/>
                  </a:lnTo>
                  <a:lnTo>
                    <a:pt x="558" y="20570"/>
                  </a:lnTo>
                  <a:lnTo>
                    <a:pt x="314" y="19865"/>
                  </a:lnTo>
                  <a:lnTo>
                    <a:pt x="139" y="19112"/>
                  </a:lnTo>
                  <a:lnTo>
                    <a:pt x="34" y="18311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7309181" y="3518423"/>
              <a:ext cx="19645" cy="23574"/>
            </a:xfrm>
            <a:custGeom>
              <a:avLst/>
              <a:pathLst>
                <a:path w="19645" h="23574">
                  <a:moveTo>
                    <a:pt x="12660" y="0"/>
                  </a:moveTo>
                  <a:lnTo>
                    <a:pt x="19645" y="4802"/>
                  </a:lnTo>
                  <a:lnTo>
                    <a:pt x="18737" y="6718"/>
                  </a:lnTo>
                  <a:lnTo>
                    <a:pt x="17759" y="8626"/>
                  </a:lnTo>
                  <a:lnTo>
                    <a:pt x="16711" y="10525"/>
                  </a:lnTo>
                  <a:lnTo>
                    <a:pt x="15594" y="12415"/>
                  </a:lnTo>
                  <a:lnTo>
                    <a:pt x="14406" y="14297"/>
                  </a:lnTo>
                  <a:lnTo>
                    <a:pt x="13149" y="16170"/>
                  </a:lnTo>
                  <a:lnTo>
                    <a:pt x="11822" y="18034"/>
                  </a:lnTo>
                  <a:lnTo>
                    <a:pt x="10425" y="19889"/>
                  </a:lnTo>
                  <a:lnTo>
                    <a:pt x="8958" y="21736"/>
                  </a:lnTo>
                  <a:lnTo>
                    <a:pt x="7421" y="23574"/>
                  </a:lnTo>
                  <a:lnTo>
                    <a:pt x="0" y="18335"/>
                  </a:lnTo>
                  <a:lnTo>
                    <a:pt x="1541" y="16580"/>
                  </a:lnTo>
                  <a:lnTo>
                    <a:pt x="3021" y="14808"/>
                  </a:lnTo>
                  <a:lnTo>
                    <a:pt x="4439" y="13018"/>
                  </a:lnTo>
                  <a:lnTo>
                    <a:pt x="5797" y="11210"/>
                  </a:lnTo>
                  <a:lnTo>
                    <a:pt x="7094" y="9386"/>
                  </a:lnTo>
                  <a:lnTo>
                    <a:pt x="8329" y="7543"/>
                  </a:lnTo>
                  <a:lnTo>
                    <a:pt x="9503" y="5684"/>
                  </a:lnTo>
                  <a:lnTo>
                    <a:pt x="10617" y="3806"/>
                  </a:lnTo>
                  <a:lnTo>
                    <a:pt x="11669" y="19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7409154" y="3443334"/>
              <a:ext cx="98226" cy="33615"/>
            </a:xfrm>
            <a:custGeom>
              <a:avLst/>
              <a:pathLst>
                <a:path w="98226" h="33615">
                  <a:moveTo>
                    <a:pt x="50204" y="0"/>
                  </a:moveTo>
                  <a:lnTo>
                    <a:pt x="50881" y="790"/>
                  </a:lnTo>
                  <a:lnTo>
                    <a:pt x="51514" y="1589"/>
                  </a:lnTo>
                  <a:lnTo>
                    <a:pt x="52103" y="2396"/>
                  </a:lnTo>
                  <a:lnTo>
                    <a:pt x="52649" y="3213"/>
                  </a:lnTo>
                  <a:lnTo>
                    <a:pt x="53151" y="4038"/>
                  </a:lnTo>
                  <a:lnTo>
                    <a:pt x="53609" y="4872"/>
                  </a:lnTo>
                  <a:lnTo>
                    <a:pt x="54024" y="5714"/>
                  </a:lnTo>
                  <a:lnTo>
                    <a:pt x="54395" y="6565"/>
                  </a:lnTo>
                  <a:lnTo>
                    <a:pt x="54723" y="7425"/>
                  </a:lnTo>
                  <a:lnTo>
                    <a:pt x="55006" y="8294"/>
                  </a:lnTo>
                  <a:lnTo>
                    <a:pt x="91241" y="8294"/>
                  </a:lnTo>
                  <a:lnTo>
                    <a:pt x="91241" y="15716"/>
                  </a:lnTo>
                  <a:lnTo>
                    <a:pt x="76835" y="15716"/>
                  </a:lnTo>
                  <a:lnTo>
                    <a:pt x="76463" y="16528"/>
                  </a:lnTo>
                  <a:lnTo>
                    <a:pt x="76049" y="17392"/>
                  </a:lnTo>
                  <a:lnTo>
                    <a:pt x="75590" y="18309"/>
                  </a:lnTo>
                  <a:lnTo>
                    <a:pt x="75088" y="19278"/>
                  </a:lnTo>
                  <a:lnTo>
                    <a:pt x="74543" y="20300"/>
                  </a:lnTo>
                  <a:lnTo>
                    <a:pt x="73953" y="21374"/>
                  </a:lnTo>
                  <a:lnTo>
                    <a:pt x="73320" y="22500"/>
                  </a:lnTo>
                  <a:lnTo>
                    <a:pt x="72644" y="23679"/>
                  </a:lnTo>
                  <a:lnTo>
                    <a:pt x="71923" y="24910"/>
                  </a:lnTo>
                  <a:lnTo>
                    <a:pt x="71159" y="26193"/>
                  </a:lnTo>
                  <a:lnTo>
                    <a:pt x="98226" y="26193"/>
                  </a:lnTo>
                  <a:lnTo>
                    <a:pt x="98226" y="33615"/>
                  </a:lnTo>
                  <a:lnTo>
                    <a:pt x="0" y="33615"/>
                  </a:lnTo>
                  <a:lnTo>
                    <a:pt x="0" y="26193"/>
                  </a:lnTo>
                  <a:lnTo>
                    <a:pt x="25757" y="26193"/>
                  </a:lnTo>
                  <a:lnTo>
                    <a:pt x="25307" y="25146"/>
                  </a:lnTo>
                  <a:lnTo>
                    <a:pt x="24831" y="24098"/>
                  </a:lnTo>
                  <a:lnTo>
                    <a:pt x="24329" y="23050"/>
                  </a:lnTo>
                  <a:lnTo>
                    <a:pt x="23801" y="22002"/>
                  </a:lnTo>
                  <a:lnTo>
                    <a:pt x="23246" y="20954"/>
                  </a:lnTo>
                  <a:lnTo>
                    <a:pt x="22666" y="19907"/>
                  </a:lnTo>
                  <a:lnTo>
                    <a:pt x="22059" y="18859"/>
                  </a:lnTo>
                  <a:lnTo>
                    <a:pt x="21426" y="17811"/>
                  </a:lnTo>
                  <a:lnTo>
                    <a:pt x="20767" y="16763"/>
                  </a:lnTo>
                  <a:lnTo>
                    <a:pt x="20081" y="15716"/>
                  </a:lnTo>
                  <a:lnTo>
                    <a:pt x="6111" y="15716"/>
                  </a:lnTo>
                  <a:lnTo>
                    <a:pt x="6111" y="8294"/>
                  </a:lnTo>
                  <a:lnTo>
                    <a:pt x="44092" y="8294"/>
                  </a:lnTo>
                  <a:lnTo>
                    <a:pt x="43826" y="7687"/>
                  </a:lnTo>
                  <a:lnTo>
                    <a:pt x="43551" y="7089"/>
                  </a:lnTo>
                  <a:lnTo>
                    <a:pt x="43267" y="6500"/>
                  </a:lnTo>
                  <a:lnTo>
                    <a:pt x="42975" y="5919"/>
                  </a:lnTo>
                  <a:lnTo>
                    <a:pt x="42673" y="5347"/>
                  </a:lnTo>
                  <a:lnTo>
                    <a:pt x="42364" y="4784"/>
                  </a:lnTo>
                  <a:lnTo>
                    <a:pt x="42045" y="4230"/>
                  </a:lnTo>
                  <a:lnTo>
                    <a:pt x="41717" y="3684"/>
                  </a:lnTo>
                  <a:lnTo>
                    <a:pt x="41381" y="3147"/>
                  </a:lnTo>
                  <a:lnTo>
                    <a:pt x="41036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7439713" y="3459050"/>
              <a:ext cx="35798" cy="10477"/>
            </a:xfrm>
            <a:custGeom>
              <a:avLst/>
              <a:pathLst>
                <a:path w="35798" h="10477">
                  <a:moveTo>
                    <a:pt x="4802" y="10477"/>
                  </a:moveTo>
                  <a:lnTo>
                    <a:pt x="30559" y="10477"/>
                  </a:lnTo>
                  <a:lnTo>
                    <a:pt x="31161" y="9508"/>
                  </a:lnTo>
                  <a:lnTo>
                    <a:pt x="31746" y="8521"/>
                  </a:lnTo>
                  <a:lnTo>
                    <a:pt x="32314" y="7517"/>
                  </a:lnTo>
                  <a:lnTo>
                    <a:pt x="32864" y="6496"/>
                  </a:lnTo>
                  <a:lnTo>
                    <a:pt x="33397" y="5457"/>
                  </a:lnTo>
                  <a:lnTo>
                    <a:pt x="33912" y="4400"/>
                  </a:lnTo>
                  <a:lnTo>
                    <a:pt x="34409" y="3326"/>
                  </a:lnTo>
                  <a:lnTo>
                    <a:pt x="34890" y="2235"/>
                  </a:lnTo>
                  <a:lnTo>
                    <a:pt x="35352" y="1126"/>
                  </a:lnTo>
                  <a:lnTo>
                    <a:pt x="35798" y="0"/>
                  </a:lnTo>
                  <a:lnTo>
                    <a:pt x="0" y="0"/>
                  </a:lnTo>
                  <a:lnTo>
                    <a:pt x="598" y="1047"/>
                  </a:lnTo>
                  <a:lnTo>
                    <a:pt x="1169" y="2095"/>
                  </a:lnTo>
                  <a:lnTo>
                    <a:pt x="1715" y="3143"/>
                  </a:lnTo>
                  <a:lnTo>
                    <a:pt x="2235" y="4191"/>
                  </a:lnTo>
                  <a:lnTo>
                    <a:pt x="2728" y="5238"/>
                  </a:lnTo>
                  <a:lnTo>
                    <a:pt x="3195" y="6286"/>
                  </a:lnTo>
                  <a:lnTo>
                    <a:pt x="3636" y="7334"/>
                  </a:lnTo>
                  <a:lnTo>
                    <a:pt x="4051" y="8382"/>
                  </a:lnTo>
                  <a:lnTo>
                    <a:pt x="4439" y="94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7420505" y="3482625"/>
              <a:ext cx="73779" cy="32742"/>
            </a:xfrm>
            <a:custGeom>
              <a:avLst/>
              <a:pathLst>
                <a:path w="73779" h="32742">
                  <a:moveTo>
                    <a:pt x="0" y="0"/>
                  </a:moveTo>
                  <a:lnTo>
                    <a:pt x="73779" y="0"/>
                  </a:lnTo>
                  <a:lnTo>
                    <a:pt x="73779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7429236" y="3490046"/>
              <a:ext cx="56316" cy="6111"/>
            </a:xfrm>
            <a:custGeom>
              <a:avLst/>
              <a:pathLst>
                <a:path w="56316" h="6111">
                  <a:moveTo>
                    <a:pt x="0" y="6111"/>
                  </a:moveTo>
                  <a:lnTo>
                    <a:pt x="56316" y="611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7429236" y="3501833"/>
              <a:ext cx="56316" cy="6548"/>
            </a:xfrm>
            <a:custGeom>
              <a:avLst/>
              <a:pathLst>
                <a:path w="56316" h="6548">
                  <a:moveTo>
                    <a:pt x="0" y="6548"/>
                  </a:moveTo>
                  <a:lnTo>
                    <a:pt x="56316" y="6548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7489045" y="3517986"/>
              <a:ext cx="19645" cy="24447"/>
            </a:xfrm>
            <a:custGeom>
              <a:avLst/>
              <a:pathLst>
                <a:path w="19645" h="24447">
                  <a:moveTo>
                    <a:pt x="7858" y="0"/>
                  </a:moveTo>
                  <a:lnTo>
                    <a:pt x="9233" y="1855"/>
                  </a:lnTo>
                  <a:lnTo>
                    <a:pt x="10564" y="3754"/>
                  </a:lnTo>
                  <a:lnTo>
                    <a:pt x="11852" y="5697"/>
                  </a:lnTo>
                  <a:lnTo>
                    <a:pt x="13096" y="7683"/>
                  </a:lnTo>
                  <a:lnTo>
                    <a:pt x="14297" y="9713"/>
                  </a:lnTo>
                  <a:lnTo>
                    <a:pt x="15454" y="11787"/>
                  </a:lnTo>
                  <a:lnTo>
                    <a:pt x="16567" y="13904"/>
                  </a:lnTo>
                  <a:lnTo>
                    <a:pt x="17637" y="16065"/>
                  </a:lnTo>
                  <a:lnTo>
                    <a:pt x="18663" y="18270"/>
                  </a:lnTo>
                  <a:lnTo>
                    <a:pt x="19645" y="20518"/>
                  </a:lnTo>
                  <a:lnTo>
                    <a:pt x="10914" y="24447"/>
                  </a:lnTo>
                  <a:lnTo>
                    <a:pt x="10019" y="22116"/>
                  </a:lnTo>
                  <a:lnTo>
                    <a:pt x="9080" y="19837"/>
                  </a:lnTo>
                  <a:lnTo>
                    <a:pt x="8098" y="17610"/>
                  </a:lnTo>
                  <a:lnTo>
                    <a:pt x="7072" y="15436"/>
                  </a:lnTo>
                  <a:lnTo>
                    <a:pt x="6002" y="13315"/>
                  </a:lnTo>
                  <a:lnTo>
                    <a:pt x="4889" y="11245"/>
                  </a:lnTo>
                  <a:lnTo>
                    <a:pt x="3732" y="9228"/>
                  </a:lnTo>
                  <a:lnTo>
                    <a:pt x="2532" y="7264"/>
                  </a:lnTo>
                  <a:lnTo>
                    <a:pt x="1287" y="535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7451501" y="3517986"/>
              <a:ext cx="13096" cy="13533"/>
            </a:xfrm>
            <a:custGeom>
              <a:avLst/>
              <a:pathLst>
                <a:path w="13096" h="13533">
                  <a:moveTo>
                    <a:pt x="8294" y="0"/>
                  </a:moveTo>
                  <a:lnTo>
                    <a:pt x="8892" y="1052"/>
                  </a:lnTo>
                  <a:lnTo>
                    <a:pt x="9464" y="2112"/>
                  </a:lnTo>
                  <a:lnTo>
                    <a:pt x="10010" y="3182"/>
                  </a:lnTo>
                  <a:lnTo>
                    <a:pt x="10529" y="4260"/>
                  </a:lnTo>
                  <a:lnTo>
                    <a:pt x="11023" y="5347"/>
                  </a:lnTo>
                  <a:lnTo>
                    <a:pt x="11490" y="6443"/>
                  </a:lnTo>
                  <a:lnTo>
                    <a:pt x="11931" y="7548"/>
                  </a:lnTo>
                  <a:lnTo>
                    <a:pt x="12345" y="8661"/>
                  </a:lnTo>
                  <a:lnTo>
                    <a:pt x="12734" y="9783"/>
                  </a:lnTo>
                  <a:lnTo>
                    <a:pt x="13096" y="10914"/>
                  </a:lnTo>
                  <a:lnTo>
                    <a:pt x="5238" y="13533"/>
                  </a:lnTo>
                  <a:lnTo>
                    <a:pt x="4872" y="12324"/>
                  </a:lnTo>
                  <a:lnTo>
                    <a:pt x="4470" y="11141"/>
                  </a:lnTo>
                  <a:lnTo>
                    <a:pt x="4033" y="9984"/>
                  </a:lnTo>
                  <a:lnTo>
                    <a:pt x="3562" y="8853"/>
                  </a:lnTo>
                  <a:lnTo>
                    <a:pt x="3055" y="7748"/>
                  </a:lnTo>
                  <a:lnTo>
                    <a:pt x="2514" y="6670"/>
                  </a:lnTo>
                  <a:lnTo>
                    <a:pt x="1938" y="5618"/>
                  </a:lnTo>
                  <a:lnTo>
                    <a:pt x="1327" y="4592"/>
                  </a:lnTo>
                  <a:lnTo>
                    <a:pt x="681" y="359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7407844" y="3518859"/>
              <a:ext cx="20081" cy="24010"/>
            </a:xfrm>
            <a:custGeom>
              <a:avLst/>
              <a:pathLst>
                <a:path w="20081" h="24010">
                  <a:moveTo>
                    <a:pt x="13096" y="0"/>
                  </a:moveTo>
                  <a:lnTo>
                    <a:pt x="20081" y="3929"/>
                  </a:lnTo>
                  <a:lnTo>
                    <a:pt x="18767" y="6408"/>
                  </a:lnTo>
                  <a:lnTo>
                    <a:pt x="17445" y="8783"/>
                  </a:lnTo>
                  <a:lnTo>
                    <a:pt x="16113" y="11053"/>
                  </a:lnTo>
                  <a:lnTo>
                    <a:pt x="14773" y="13219"/>
                  </a:lnTo>
                  <a:lnTo>
                    <a:pt x="13424" y="15279"/>
                  </a:lnTo>
                  <a:lnTo>
                    <a:pt x="12066" y="17235"/>
                  </a:lnTo>
                  <a:lnTo>
                    <a:pt x="10700" y="19086"/>
                  </a:lnTo>
                  <a:lnTo>
                    <a:pt x="9324" y="20832"/>
                  </a:lnTo>
                  <a:lnTo>
                    <a:pt x="7941" y="22474"/>
                  </a:lnTo>
                  <a:lnTo>
                    <a:pt x="6548" y="24010"/>
                  </a:lnTo>
                  <a:lnTo>
                    <a:pt x="0" y="17899"/>
                  </a:lnTo>
                  <a:lnTo>
                    <a:pt x="1545" y="16227"/>
                  </a:lnTo>
                  <a:lnTo>
                    <a:pt x="3038" y="14528"/>
                  </a:lnTo>
                  <a:lnTo>
                    <a:pt x="4479" y="12804"/>
                  </a:lnTo>
                  <a:lnTo>
                    <a:pt x="5867" y="11053"/>
                  </a:lnTo>
                  <a:lnTo>
                    <a:pt x="7203" y="9276"/>
                  </a:lnTo>
                  <a:lnTo>
                    <a:pt x="8486" y="7473"/>
                  </a:lnTo>
                  <a:lnTo>
                    <a:pt x="9717" y="5644"/>
                  </a:lnTo>
                  <a:lnTo>
                    <a:pt x="10896" y="3789"/>
                  </a:lnTo>
                  <a:lnTo>
                    <a:pt x="12022" y="1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7432292" y="3520169"/>
              <a:ext cx="56316" cy="23574"/>
            </a:xfrm>
            <a:custGeom>
              <a:avLst/>
              <a:pathLst>
                <a:path w="56316" h="23574">
                  <a:moveTo>
                    <a:pt x="0" y="0"/>
                  </a:moveTo>
                  <a:lnTo>
                    <a:pt x="8731" y="0"/>
                  </a:lnTo>
                  <a:lnTo>
                    <a:pt x="8731" y="10914"/>
                  </a:lnTo>
                  <a:lnTo>
                    <a:pt x="8750" y="11420"/>
                  </a:lnTo>
                  <a:lnTo>
                    <a:pt x="8809" y="11891"/>
                  </a:lnTo>
                  <a:lnTo>
                    <a:pt x="8908" y="12328"/>
                  </a:lnTo>
                  <a:lnTo>
                    <a:pt x="9045" y="12730"/>
                  </a:lnTo>
                  <a:lnTo>
                    <a:pt x="9222" y="13096"/>
                  </a:lnTo>
                  <a:lnTo>
                    <a:pt x="9438" y="13428"/>
                  </a:lnTo>
                  <a:lnTo>
                    <a:pt x="9693" y="13725"/>
                  </a:lnTo>
                  <a:lnTo>
                    <a:pt x="9988" y="13987"/>
                  </a:lnTo>
                  <a:lnTo>
                    <a:pt x="10322" y="14214"/>
                  </a:lnTo>
                  <a:lnTo>
                    <a:pt x="10695" y="14406"/>
                  </a:lnTo>
                  <a:lnTo>
                    <a:pt x="11182" y="14572"/>
                  </a:lnTo>
                  <a:lnTo>
                    <a:pt x="11857" y="14720"/>
                  </a:lnTo>
                  <a:lnTo>
                    <a:pt x="12719" y="14851"/>
                  </a:lnTo>
                  <a:lnTo>
                    <a:pt x="13769" y="14965"/>
                  </a:lnTo>
                  <a:lnTo>
                    <a:pt x="15006" y="15061"/>
                  </a:lnTo>
                  <a:lnTo>
                    <a:pt x="16432" y="15139"/>
                  </a:lnTo>
                  <a:lnTo>
                    <a:pt x="18045" y="15201"/>
                  </a:lnTo>
                  <a:lnTo>
                    <a:pt x="19846" y="15244"/>
                  </a:lnTo>
                  <a:lnTo>
                    <a:pt x="21834" y="15270"/>
                  </a:lnTo>
                  <a:lnTo>
                    <a:pt x="24010" y="15279"/>
                  </a:lnTo>
                  <a:lnTo>
                    <a:pt x="26006" y="15275"/>
                  </a:lnTo>
                  <a:lnTo>
                    <a:pt x="27800" y="15262"/>
                  </a:lnTo>
                  <a:lnTo>
                    <a:pt x="29393" y="15240"/>
                  </a:lnTo>
                  <a:lnTo>
                    <a:pt x="30786" y="15209"/>
                  </a:lnTo>
                  <a:lnTo>
                    <a:pt x="31978" y="15170"/>
                  </a:lnTo>
                  <a:lnTo>
                    <a:pt x="32969" y="15122"/>
                  </a:lnTo>
                  <a:lnTo>
                    <a:pt x="33759" y="15065"/>
                  </a:lnTo>
                  <a:lnTo>
                    <a:pt x="34348" y="15000"/>
                  </a:lnTo>
                  <a:lnTo>
                    <a:pt x="34737" y="14926"/>
                  </a:lnTo>
                  <a:lnTo>
                    <a:pt x="34925" y="14843"/>
                  </a:lnTo>
                  <a:lnTo>
                    <a:pt x="36758" y="14755"/>
                  </a:lnTo>
                  <a:lnTo>
                    <a:pt x="38417" y="14668"/>
                  </a:lnTo>
                  <a:lnTo>
                    <a:pt x="39901" y="14581"/>
                  </a:lnTo>
                  <a:lnTo>
                    <a:pt x="41211" y="14493"/>
                  </a:lnTo>
                  <a:lnTo>
                    <a:pt x="42346" y="14406"/>
                  </a:lnTo>
                  <a:lnTo>
                    <a:pt x="43307" y="14319"/>
                  </a:lnTo>
                  <a:lnTo>
                    <a:pt x="44092" y="14231"/>
                  </a:lnTo>
                  <a:lnTo>
                    <a:pt x="44704" y="14144"/>
                  </a:lnTo>
                  <a:lnTo>
                    <a:pt x="45140" y="14057"/>
                  </a:lnTo>
                  <a:lnTo>
                    <a:pt x="45402" y="13970"/>
                  </a:lnTo>
                  <a:lnTo>
                    <a:pt x="45660" y="13563"/>
                  </a:lnTo>
                  <a:lnTo>
                    <a:pt x="45908" y="13044"/>
                  </a:lnTo>
                  <a:lnTo>
                    <a:pt x="46149" y="12411"/>
                  </a:lnTo>
                  <a:lnTo>
                    <a:pt x="46380" y="11664"/>
                  </a:lnTo>
                  <a:lnTo>
                    <a:pt x="46603" y="10804"/>
                  </a:lnTo>
                  <a:lnTo>
                    <a:pt x="46816" y="9831"/>
                  </a:lnTo>
                  <a:lnTo>
                    <a:pt x="47022" y="8744"/>
                  </a:lnTo>
                  <a:lnTo>
                    <a:pt x="47218" y="7543"/>
                  </a:lnTo>
                  <a:lnTo>
                    <a:pt x="47406" y="6229"/>
                  </a:lnTo>
                  <a:lnTo>
                    <a:pt x="47585" y="4802"/>
                  </a:lnTo>
                  <a:lnTo>
                    <a:pt x="56316" y="9604"/>
                  </a:lnTo>
                  <a:lnTo>
                    <a:pt x="56032" y="11455"/>
                  </a:lnTo>
                  <a:lnTo>
                    <a:pt x="55705" y="13166"/>
                  </a:lnTo>
                  <a:lnTo>
                    <a:pt x="55334" y="14738"/>
                  </a:lnTo>
                  <a:lnTo>
                    <a:pt x="54919" y="16170"/>
                  </a:lnTo>
                  <a:lnTo>
                    <a:pt x="54461" y="17462"/>
                  </a:lnTo>
                  <a:lnTo>
                    <a:pt x="53959" y="18615"/>
                  </a:lnTo>
                  <a:lnTo>
                    <a:pt x="53413" y="19627"/>
                  </a:lnTo>
                  <a:lnTo>
                    <a:pt x="52824" y="20500"/>
                  </a:lnTo>
                  <a:lnTo>
                    <a:pt x="52191" y="21234"/>
                  </a:lnTo>
                  <a:lnTo>
                    <a:pt x="51514" y="21828"/>
                  </a:lnTo>
                  <a:lnTo>
                    <a:pt x="50846" y="22159"/>
                  </a:lnTo>
                  <a:lnTo>
                    <a:pt x="49715" y="22456"/>
                  </a:lnTo>
                  <a:lnTo>
                    <a:pt x="48122" y="22718"/>
                  </a:lnTo>
                  <a:lnTo>
                    <a:pt x="46066" y="22945"/>
                  </a:lnTo>
                  <a:lnTo>
                    <a:pt x="43547" y="23137"/>
                  </a:lnTo>
                  <a:lnTo>
                    <a:pt x="40565" y="23294"/>
                  </a:lnTo>
                  <a:lnTo>
                    <a:pt x="37120" y="23417"/>
                  </a:lnTo>
                  <a:lnTo>
                    <a:pt x="33213" y="23504"/>
                  </a:lnTo>
                  <a:lnTo>
                    <a:pt x="28843" y="23556"/>
                  </a:lnTo>
                  <a:lnTo>
                    <a:pt x="24010" y="23574"/>
                  </a:lnTo>
                  <a:lnTo>
                    <a:pt x="20579" y="23554"/>
                  </a:lnTo>
                  <a:lnTo>
                    <a:pt x="17445" y="23495"/>
                  </a:lnTo>
                  <a:lnTo>
                    <a:pt x="14607" y="23397"/>
                  </a:lnTo>
                  <a:lnTo>
                    <a:pt x="12066" y="23260"/>
                  </a:lnTo>
                  <a:lnTo>
                    <a:pt x="9822" y="23083"/>
                  </a:lnTo>
                  <a:lnTo>
                    <a:pt x="7875" y="22867"/>
                  </a:lnTo>
                  <a:lnTo>
                    <a:pt x="6225" y="22611"/>
                  </a:lnTo>
                  <a:lnTo>
                    <a:pt x="4872" y="22317"/>
                  </a:lnTo>
                  <a:lnTo>
                    <a:pt x="3815" y="21983"/>
                  </a:lnTo>
                  <a:lnTo>
                    <a:pt x="3055" y="21609"/>
                  </a:lnTo>
                  <a:lnTo>
                    <a:pt x="2475" y="21175"/>
                  </a:lnTo>
                  <a:lnTo>
                    <a:pt x="1955" y="20658"/>
                  </a:lnTo>
                  <a:lnTo>
                    <a:pt x="1497" y="20057"/>
                  </a:lnTo>
                  <a:lnTo>
                    <a:pt x="1100" y="19374"/>
                  </a:lnTo>
                  <a:lnTo>
                    <a:pt x="763" y="18608"/>
                  </a:lnTo>
                  <a:lnTo>
                    <a:pt x="488" y="17759"/>
                  </a:lnTo>
                  <a:lnTo>
                    <a:pt x="275" y="16827"/>
                  </a:lnTo>
                  <a:lnTo>
                    <a:pt x="122" y="15812"/>
                  </a:lnTo>
                  <a:lnTo>
                    <a:pt x="30" y="14714"/>
                  </a:lnTo>
                  <a:lnTo>
                    <a:pt x="0" y="135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7174338" y="3674686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7184488" y="3683363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7184488" y="3717033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7240914" y="3740826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7296685" y="3669339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7356057" y="3696842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7407572" y="3667156"/>
              <a:ext cx="98226" cy="96916"/>
            </a:xfrm>
            <a:custGeom>
              <a:avLst/>
              <a:pathLst>
                <a:path w="98226" h="96916">
                  <a:moveTo>
                    <a:pt x="98226" y="0"/>
                  </a:moveTo>
                  <a:lnTo>
                    <a:pt x="98226" y="7421"/>
                  </a:lnTo>
                  <a:lnTo>
                    <a:pt x="62428" y="7421"/>
                  </a:lnTo>
                  <a:lnTo>
                    <a:pt x="59809" y="13969"/>
                  </a:lnTo>
                  <a:lnTo>
                    <a:pt x="90804" y="13969"/>
                  </a:lnTo>
                  <a:lnTo>
                    <a:pt x="90804" y="44529"/>
                  </a:lnTo>
                  <a:lnTo>
                    <a:pt x="65047" y="44529"/>
                  </a:lnTo>
                  <a:lnTo>
                    <a:pt x="65047" y="55443"/>
                  </a:lnTo>
                  <a:lnTo>
                    <a:pt x="65025" y="56543"/>
                  </a:lnTo>
                  <a:lnTo>
                    <a:pt x="64960" y="57573"/>
                  </a:lnTo>
                  <a:lnTo>
                    <a:pt x="64851" y="58534"/>
                  </a:lnTo>
                  <a:lnTo>
                    <a:pt x="64698" y="59424"/>
                  </a:lnTo>
                  <a:lnTo>
                    <a:pt x="64502" y="60245"/>
                  </a:lnTo>
                  <a:lnTo>
                    <a:pt x="64261" y="60996"/>
                  </a:lnTo>
                  <a:lnTo>
                    <a:pt x="63978" y="61677"/>
                  </a:lnTo>
                  <a:lnTo>
                    <a:pt x="63650" y="62288"/>
                  </a:lnTo>
                  <a:lnTo>
                    <a:pt x="63279" y="62830"/>
                  </a:lnTo>
                  <a:lnTo>
                    <a:pt x="62864" y="63301"/>
                  </a:lnTo>
                  <a:lnTo>
                    <a:pt x="62393" y="63716"/>
                  </a:lnTo>
                  <a:lnTo>
                    <a:pt x="61852" y="64087"/>
                  </a:lnTo>
                  <a:lnTo>
                    <a:pt x="61240" y="64414"/>
                  </a:lnTo>
                  <a:lnTo>
                    <a:pt x="60559" y="64698"/>
                  </a:lnTo>
                  <a:lnTo>
                    <a:pt x="59809" y="64938"/>
                  </a:lnTo>
                  <a:lnTo>
                    <a:pt x="58988" y="65135"/>
                  </a:lnTo>
                  <a:lnTo>
                    <a:pt x="58097" y="65287"/>
                  </a:lnTo>
                  <a:lnTo>
                    <a:pt x="57137" y="65397"/>
                  </a:lnTo>
                  <a:lnTo>
                    <a:pt x="56107" y="65462"/>
                  </a:lnTo>
                  <a:lnTo>
                    <a:pt x="55006" y="65484"/>
                  </a:lnTo>
                  <a:lnTo>
                    <a:pt x="54221" y="65475"/>
                  </a:lnTo>
                  <a:lnTo>
                    <a:pt x="53435" y="65449"/>
                  </a:lnTo>
                  <a:lnTo>
                    <a:pt x="52649" y="65405"/>
                  </a:lnTo>
                  <a:lnTo>
                    <a:pt x="51863" y="65344"/>
                  </a:lnTo>
                  <a:lnTo>
                    <a:pt x="51077" y="65266"/>
                  </a:lnTo>
                  <a:lnTo>
                    <a:pt x="50292" y="65170"/>
                  </a:lnTo>
                  <a:lnTo>
                    <a:pt x="49506" y="65056"/>
                  </a:lnTo>
                  <a:lnTo>
                    <a:pt x="48720" y="64925"/>
                  </a:lnTo>
                  <a:lnTo>
                    <a:pt x="47934" y="64777"/>
                  </a:lnTo>
                  <a:lnTo>
                    <a:pt x="47148" y="64611"/>
                  </a:lnTo>
                  <a:lnTo>
                    <a:pt x="45839" y="56753"/>
                  </a:lnTo>
                  <a:lnTo>
                    <a:pt x="46716" y="56919"/>
                  </a:lnTo>
                  <a:lnTo>
                    <a:pt x="47602" y="57067"/>
                  </a:lnTo>
                  <a:lnTo>
                    <a:pt x="48497" y="57198"/>
                  </a:lnTo>
                  <a:lnTo>
                    <a:pt x="49401" y="57311"/>
                  </a:lnTo>
                  <a:lnTo>
                    <a:pt x="50313" y="57407"/>
                  </a:lnTo>
                  <a:lnTo>
                    <a:pt x="51234" y="57486"/>
                  </a:lnTo>
                  <a:lnTo>
                    <a:pt x="52164" y="57547"/>
                  </a:lnTo>
                  <a:lnTo>
                    <a:pt x="53103" y="57591"/>
                  </a:lnTo>
                  <a:lnTo>
                    <a:pt x="54050" y="57617"/>
                  </a:lnTo>
                  <a:lnTo>
                    <a:pt x="55006" y="57626"/>
                  </a:lnTo>
                  <a:lnTo>
                    <a:pt x="55338" y="57586"/>
                  </a:lnTo>
                  <a:lnTo>
                    <a:pt x="55635" y="57469"/>
                  </a:lnTo>
                  <a:lnTo>
                    <a:pt x="55897" y="57272"/>
                  </a:lnTo>
                  <a:lnTo>
                    <a:pt x="56124" y="56997"/>
                  </a:lnTo>
                  <a:lnTo>
                    <a:pt x="56316" y="56643"/>
                  </a:lnTo>
                  <a:lnTo>
                    <a:pt x="56473" y="56211"/>
                  </a:lnTo>
                  <a:lnTo>
                    <a:pt x="56595" y="55701"/>
                  </a:lnTo>
                  <a:lnTo>
                    <a:pt x="56683" y="55111"/>
                  </a:lnTo>
                  <a:lnTo>
                    <a:pt x="56735" y="54443"/>
                  </a:lnTo>
                  <a:lnTo>
                    <a:pt x="56753" y="53697"/>
                  </a:lnTo>
                  <a:lnTo>
                    <a:pt x="56753" y="44529"/>
                  </a:lnTo>
                  <a:lnTo>
                    <a:pt x="27939" y="44529"/>
                  </a:lnTo>
                  <a:lnTo>
                    <a:pt x="27939" y="13969"/>
                  </a:lnTo>
                  <a:lnTo>
                    <a:pt x="50641" y="13969"/>
                  </a:lnTo>
                  <a:lnTo>
                    <a:pt x="53260" y="7421"/>
                  </a:lnTo>
                  <a:lnTo>
                    <a:pt x="19208" y="7421"/>
                  </a:lnTo>
                  <a:lnTo>
                    <a:pt x="19208" y="43656"/>
                  </a:lnTo>
                  <a:lnTo>
                    <a:pt x="19095" y="49689"/>
                  </a:lnTo>
                  <a:lnTo>
                    <a:pt x="18754" y="55565"/>
                  </a:lnTo>
                  <a:lnTo>
                    <a:pt x="18187" y="61284"/>
                  </a:lnTo>
                  <a:lnTo>
                    <a:pt x="17392" y="66846"/>
                  </a:lnTo>
                  <a:lnTo>
                    <a:pt x="16371" y="72251"/>
                  </a:lnTo>
                  <a:lnTo>
                    <a:pt x="15122" y="77498"/>
                  </a:lnTo>
                  <a:lnTo>
                    <a:pt x="13646" y="82588"/>
                  </a:lnTo>
                  <a:lnTo>
                    <a:pt x="11944" y="87522"/>
                  </a:lnTo>
                  <a:lnTo>
                    <a:pt x="10014" y="92298"/>
                  </a:lnTo>
                  <a:lnTo>
                    <a:pt x="7858" y="96916"/>
                  </a:lnTo>
                  <a:lnTo>
                    <a:pt x="0" y="92114"/>
                  </a:lnTo>
                  <a:lnTo>
                    <a:pt x="1185" y="89436"/>
                  </a:lnTo>
                  <a:lnTo>
                    <a:pt x="2296" y="86814"/>
                  </a:lnTo>
                  <a:lnTo>
                    <a:pt x="3333" y="84250"/>
                  </a:lnTo>
                  <a:lnTo>
                    <a:pt x="4295" y="81741"/>
                  </a:lnTo>
                  <a:lnTo>
                    <a:pt x="5184" y="79290"/>
                  </a:lnTo>
                  <a:lnTo>
                    <a:pt x="5998" y="76896"/>
                  </a:lnTo>
                  <a:lnTo>
                    <a:pt x="6738" y="74558"/>
                  </a:lnTo>
                  <a:lnTo>
                    <a:pt x="7404" y="72277"/>
                  </a:lnTo>
                  <a:lnTo>
                    <a:pt x="7995" y="70053"/>
                  </a:lnTo>
                  <a:lnTo>
                    <a:pt x="8512" y="67885"/>
                  </a:lnTo>
                  <a:lnTo>
                    <a:pt x="8969" y="65696"/>
                  </a:lnTo>
                  <a:lnTo>
                    <a:pt x="9377" y="63406"/>
                  </a:lnTo>
                  <a:lnTo>
                    <a:pt x="9737" y="61016"/>
                  </a:lnTo>
                  <a:lnTo>
                    <a:pt x="10049" y="58525"/>
                  </a:lnTo>
                  <a:lnTo>
                    <a:pt x="10313" y="55934"/>
                  </a:lnTo>
                  <a:lnTo>
                    <a:pt x="10529" y="53243"/>
                  </a:lnTo>
                  <a:lnTo>
                    <a:pt x="10697" y="50451"/>
                  </a:lnTo>
                  <a:lnTo>
                    <a:pt x="10818" y="47559"/>
                  </a:lnTo>
                  <a:lnTo>
                    <a:pt x="10890" y="44566"/>
                  </a:lnTo>
                  <a:lnTo>
                    <a:pt x="10914" y="41473"/>
                  </a:lnTo>
                  <a:lnTo>
                    <a:pt x="109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7443370" y="3688111"/>
              <a:ext cx="47148" cy="4802"/>
            </a:xfrm>
            <a:custGeom>
              <a:avLst/>
              <a:pathLst>
                <a:path w="47148" h="4802">
                  <a:moveTo>
                    <a:pt x="0" y="4802"/>
                  </a:moveTo>
                  <a:lnTo>
                    <a:pt x="47148" y="4802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7443370" y="3699461"/>
              <a:ext cx="47148" cy="5238"/>
            </a:xfrm>
            <a:custGeom>
              <a:avLst/>
              <a:pathLst>
                <a:path w="47148" h="5238">
                  <a:moveTo>
                    <a:pt x="0" y="5238"/>
                  </a:moveTo>
                  <a:lnTo>
                    <a:pt x="47148" y="5238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7427653" y="3714304"/>
              <a:ext cx="24447" cy="18772"/>
            </a:xfrm>
            <a:custGeom>
              <a:avLst/>
              <a:pathLst>
                <a:path w="24447" h="18772">
                  <a:moveTo>
                    <a:pt x="18772" y="0"/>
                  </a:moveTo>
                  <a:lnTo>
                    <a:pt x="24447" y="4365"/>
                  </a:lnTo>
                  <a:lnTo>
                    <a:pt x="22923" y="6081"/>
                  </a:lnTo>
                  <a:lnTo>
                    <a:pt x="21321" y="7735"/>
                  </a:lnTo>
                  <a:lnTo>
                    <a:pt x="19640" y="9329"/>
                  </a:lnTo>
                  <a:lnTo>
                    <a:pt x="17881" y="10861"/>
                  </a:lnTo>
                  <a:lnTo>
                    <a:pt x="16043" y="12332"/>
                  </a:lnTo>
                  <a:lnTo>
                    <a:pt x="14127" y="13742"/>
                  </a:lnTo>
                  <a:lnTo>
                    <a:pt x="12132" y="15091"/>
                  </a:lnTo>
                  <a:lnTo>
                    <a:pt x="10058" y="16379"/>
                  </a:lnTo>
                  <a:lnTo>
                    <a:pt x="7906" y="17606"/>
                  </a:lnTo>
                  <a:lnTo>
                    <a:pt x="5675" y="18772"/>
                  </a:lnTo>
                  <a:lnTo>
                    <a:pt x="0" y="11350"/>
                  </a:lnTo>
                  <a:lnTo>
                    <a:pt x="2073" y="10451"/>
                  </a:lnTo>
                  <a:lnTo>
                    <a:pt x="4103" y="9499"/>
                  </a:lnTo>
                  <a:lnTo>
                    <a:pt x="6090" y="8495"/>
                  </a:lnTo>
                  <a:lnTo>
                    <a:pt x="8032" y="7439"/>
                  </a:lnTo>
                  <a:lnTo>
                    <a:pt x="9931" y="6330"/>
                  </a:lnTo>
                  <a:lnTo>
                    <a:pt x="11787" y="5168"/>
                  </a:lnTo>
                  <a:lnTo>
                    <a:pt x="13598" y="3955"/>
                  </a:lnTo>
                  <a:lnTo>
                    <a:pt x="15367" y="2689"/>
                  </a:lnTo>
                  <a:lnTo>
                    <a:pt x="17091" y="13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7479168" y="3714741"/>
              <a:ext cx="25757" cy="18772"/>
            </a:xfrm>
            <a:custGeom>
              <a:avLst/>
              <a:pathLst>
                <a:path w="25757" h="18772">
                  <a:moveTo>
                    <a:pt x="4802" y="0"/>
                  </a:moveTo>
                  <a:lnTo>
                    <a:pt x="6897" y="737"/>
                  </a:lnTo>
                  <a:lnTo>
                    <a:pt x="8993" y="1554"/>
                  </a:lnTo>
                  <a:lnTo>
                    <a:pt x="11088" y="2449"/>
                  </a:lnTo>
                  <a:lnTo>
                    <a:pt x="13184" y="3422"/>
                  </a:lnTo>
                  <a:lnTo>
                    <a:pt x="15279" y="4474"/>
                  </a:lnTo>
                  <a:lnTo>
                    <a:pt x="17375" y="5605"/>
                  </a:lnTo>
                  <a:lnTo>
                    <a:pt x="19470" y="6814"/>
                  </a:lnTo>
                  <a:lnTo>
                    <a:pt x="21566" y="8102"/>
                  </a:lnTo>
                  <a:lnTo>
                    <a:pt x="23661" y="9469"/>
                  </a:lnTo>
                  <a:lnTo>
                    <a:pt x="25757" y="10914"/>
                  </a:lnTo>
                  <a:lnTo>
                    <a:pt x="21391" y="18772"/>
                  </a:lnTo>
                  <a:lnTo>
                    <a:pt x="19213" y="17152"/>
                  </a:lnTo>
                  <a:lnTo>
                    <a:pt x="17043" y="15611"/>
                  </a:lnTo>
                  <a:lnTo>
                    <a:pt x="14882" y="14148"/>
                  </a:lnTo>
                  <a:lnTo>
                    <a:pt x="12730" y="12765"/>
                  </a:lnTo>
                  <a:lnTo>
                    <a:pt x="10586" y="11459"/>
                  </a:lnTo>
                  <a:lnTo>
                    <a:pt x="8451" y="10233"/>
                  </a:lnTo>
                  <a:lnTo>
                    <a:pt x="6325" y="9084"/>
                  </a:lnTo>
                  <a:lnTo>
                    <a:pt x="4208" y="8015"/>
                  </a:lnTo>
                  <a:lnTo>
                    <a:pt x="2099" y="702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7490082" y="3735696"/>
              <a:ext cx="20081" cy="24884"/>
            </a:xfrm>
            <a:custGeom>
              <a:avLst/>
              <a:pathLst>
                <a:path w="20081" h="24884">
                  <a:moveTo>
                    <a:pt x="7421" y="0"/>
                  </a:moveTo>
                  <a:lnTo>
                    <a:pt x="8884" y="1855"/>
                  </a:lnTo>
                  <a:lnTo>
                    <a:pt x="10302" y="3754"/>
                  </a:lnTo>
                  <a:lnTo>
                    <a:pt x="11678" y="5697"/>
                  </a:lnTo>
                  <a:lnTo>
                    <a:pt x="13009" y="7683"/>
                  </a:lnTo>
                  <a:lnTo>
                    <a:pt x="14297" y="9713"/>
                  </a:lnTo>
                  <a:lnTo>
                    <a:pt x="15541" y="11787"/>
                  </a:lnTo>
                  <a:lnTo>
                    <a:pt x="16742" y="13904"/>
                  </a:lnTo>
                  <a:lnTo>
                    <a:pt x="17899" y="16065"/>
                  </a:lnTo>
                  <a:lnTo>
                    <a:pt x="19012" y="18270"/>
                  </a:lnTo>
                  <a:lnTo>
                    <a:pt x="20081" y="20518"/>
                  </a:lnTo>
                  <a:lnTo>
                    <a:pt x="11350" y="24884"/>
                  </a:lnTo>
                  <a:lnTo>
                    <a:pt x="10451" y="22705"/>
                  </a:lnTo>
                  <a:lnTo>
                    <a:pt x="9499" y="20535"/>
                  </a:lnTo>
                  <a:lnTo>
                    <a:pt x="8495" y="18374"/>
                  </a:lnTo>
                  <a:lnTo>
                    <a:pt x="7439" y="16222"/>
                  </a:lnTo>
                  <a:lnTo>
                    <a:pt x="6330" y="14079"/>
                  </a:lnTo>
                  <a:lnTo>
                    <a:pt x="5168" y="11944"/>
                  </a:lnTo>
                  <a:lnTo>
                    <a:pt x="3955" y="9818"/>
                  </a:lnTo>
                  <a:lnTo>
                    <a:pt x="2689" y="7700"/>
                  </a:lnTo>
                  <a:lnTo>
                    <a:pt x="1370" y="559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7459523" y="3736569"/>
              <a:ext cx="16589" cy="14843"/>
            </a:xfrm>
            <a:custGeom>
              <a:avLst/>
              <a:pathLst>
                <a:path w="16589" h="14843">
                  <a:moveTo>
                    <a:pt x="4802" y="0"/>
                  </a:moveTo>
                  <a:lnTo>
                    <a:pt x="6098" y="715"/>
                  </a:lnTo>
                  <a:lnTo>
                    <a:pt x="7369" y="1466"/>
                  </a:lnTo>
                  <a:lnTo>
                    <a:pt x="8613" y="2252"/>
                  </a:lnTo>
                  <a:lnTo>
                    <a:pt x="9831" y="3073"/>
                  </a:lnTo>
                  <a:lnTo>
                    <a:pt x="11023" y="3929"/>
                  </a:lnTo>
                  <a:lnTo>
                    <a:pt x="12188" y="4819"/>
                  </a:lnTo>
                  <a:lnTo>
                    <a:pt x="13328" y="5745"/>
                  </a:lnTo>
                  <a:lnTo>
                    <a:pt x="14441" y="6705"/>
                  </a:lnTo>
                  <a:lnTo>
                    <a:pt x="15528" y="7700"/>
                  </a:lnTo>
                  <a:lnTo>
                    <a:pt x="16589" y="8731"/>
                  </a:lnTo>
                  <a:lnTo>
                    <a:pt x="11350" y="14843"/>
                  </a:lnTo>
                  <a:lnTo>
                    <a:pt x="10294" y="13725"/>
                  </a:lnTo>
                  <a:lnTo>
                    <a:pt x="9220" y="12642"/>
                  </a:lnTo>
                  <a:lnTo>
                    <a:pt x="8128" y="11595"/>
                  </a:lnTo>
                  <a:lnTo>
                    <a:pt x="7019" y="10582"/>
                  </a:lnTo>
                  <a:lnTo>
                    <a:pt x="5893" y="9604"/>
                  </a:lnTo>
                  <a:lnTo>
                    <a:pt x="4749" y="8661"/>
                  </a:lnTo>
                  <a:lnTo>
                    <a:pt x="3588" y="7753"/>
                  </a:lnTo>
                  <a:lnTo>
                    <a:pt x="2409" y="6880"/>
                  </a:lnTo>
                  <a:lnTo>
                    <a:pt x="1213" y="604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7445553" y="3737006"/>
              <a:ext cx="45839" cy="25757"/>
            </a:xfrm>
            <a:custGeom>
              <a:avLst/>
              <a:pathLst>
                <a:path w="45839" h="25757">
                  <a:moveTo>
                    <a:pt x="0" y="0"/>
                  </a:moveTo>
                  <a:lnTo>
                    <a:pt x="7858" y="0"/>
                  </a:lnTo>
                  <a:lnTo>
                    <a:pt x="7858" y="14843"/>
                  </a:lnTo>
                  <a:lnTo>
                    <a:pt x="7877" y="15100"/>
                  </a:lnTo>
                  <a:lnTo>
                    <a:pt x="7936" y="15349"/>
                  </a:lnTo>
                  <a:lnTo>
                    <a:pt x="8034" y="15589"/>
                  </a:lnTo>
                  <a:lnTo>
                    <a:pt x="8172" y="15821"/>
                  </a:lnTo>
                  <a:lnTo>
                    <a:pt x="8349" y="16043"/>
                  </a:lnTo>
                  <a:lnTo>
                    <a:pt x="8565" y="16257"/>
                  </a:lnTo>
                  <a:lnTo>
                    <a:pt x="8820" y="16462"/>
                  </a:lnTo>
                  <a:lnTo>
                    <a:pt x="9115" y="16659"/>
                  </a:lnTo>
                  <a:lnTo>
                    <a:pt x="9449" y="16846"/>
                  </a:lnTo>
                  <a:lnTo>
                    <a:pt x="9822" y="17025"/>
                  </a:lnTo>
                  <a:lnTo>
                    <a:pt x="10283" y="17191"/>
                  </a:lnTo>
                  <a:lnTo>
                    <a:pt x="10879" y="17340"/>
                  </a:lnTo>
                  <a:lnTo>
                    <a:pt x="11610" y="17471"/>
                  </a:lnTo>
                  <a:lnTo>
                    <a:pt x="12476" y="17584"/>
                  </a:lnTo>
                  <a:lnTo>
                    <a:pt x="13478" y="17680"/>
                  </a:lnTo>
                  <a:lnTo>
                    <a:pt x="14616" y="17759"/>
                  </a:lnTo>
                  <a:lnTo>
                    <a:pt x="15888" y="17820"/>
                  </a:lnTo>
                  <a:lnTo>
                    <a:pt x="17296" y="17864"/>
                  </a:lnTo>
                  <a:lnTo>
                    <a:pt x="18839" y="17890"/>
                  </a:lnTo>
                  <a:lnTo>
                    <a:pt x="20518" y="17899"/>
                  </a:lnTo>
                  <a:lnTo>
                    <a:pt x="22860" y="17881"/>
                  </a:lnTo>
                  <a:lnTo>
                    <a:pt x="24997" y="17829"/>
                  </a:lnTo>
                  <a:lnTo>
                    <a:pt x="26929" y="17741"/>
                  </a:lnTo>
                  <a:lnTo>
                    <a:pt x="28655" y="17619"/>
                  </a:lnTo>
                  <a:lnTo>
                    <a:pt x="30177" y="17462"/>
                  </a:lnTo>
                  <a:lnTo>
                    <a:pt x="31493" y="17270"/>
                  </a:lnTo>
                  <a:lnTo>
                    <a:pt x="32604" y="17043"/>
                  </a:lnTo>
                  <a:lnTo>
                    <a:pt x="33510" y="16781"/>
                  </a:lnTo>
                  <a:lnTo>
                    <a:pt x="34211" y="16484"/>
                  </a:lnTo>
                  <a:lnTo>
                    <a:pt x="34706" y="16152"/>
                  </a:lnTo>
                  <a:lnTo>
                    <a:pt x="35084" y="15738"/>
                  </a:lnTo>
                  <a:lnTo>
                    <a:pt x="35431" y="15192"/>
                  </a:lnTo>
                  <a:lnTo>
                    <a:pt x="35747" y="14515"/>
                  </a:lnTo>
                  <a:lnTo>
                    <a:pt x="36033" y="13708"/>
                  </a:lnTo>
                  <a:lnTo>
                    <a:pt x="36289" y="12769"/>
                  </a:lnTo>
                  <a:lnTo>
                    <a:pt x="36514" y="11699"/>
                  </a:lnTo>
                  <a:lnTo>
                    <a:pt x="36708" y="10499"/>
                  </a:lnTo>
                  <a:lnTo>
                    <a:pt x="36872" y="9167"/>
                  </a:lnTo>
                  <a:lnTo>
                    <a:pt x="37005" y="7705"/>
                  </a:lnTo>
                  <a:lnTo>
                    <a:pt x="37107" y="6111"/>
                  </a:lnTo>
                  <a:lnTo>
                    <a:pt x="45839" y="8731"/>
                  </a:lnTo>
                  <a:lnTo>
                    <a:pt x="45638" y="10835"/>
                  </a:lnTo>
                  <a:lnTo>
                    <a:pt x="45385" y="12782"/>
                  </a:lnTo>
                  <a:lnTo>
                    <a:pt x="45079" y="14572"/>
                  </a:lnTo>
                  <a:lnTo>
                    <a:pt x="44721" y="16205"/>
                  </a:lnTo>
                  <a:lnTo>
                    <a:pt x="44311" y="17680"/>
                  </a:lnTo>
                  <a:lnTo>
                    <a:pt x="43848" y="18999"/>
                  </a:lnTo>
                  <a:lnTo>
                    <a:pt x="43333" y="20160"/>
                  </a:lnTo>
                  <a:lnTo>
                    <a:pt x="42765" y="21164"/>
                  </a:lnTo>
                  <a:lnTo>
                    <a:pt x="42145" y="22011"/>
                  </a:lnTo>
                  <a:lnTo>
                    <a:pt x="41473" y="22701"/>
                  </a:lnTo>
                  <a:lnTo>
                    <a:pt x="40635" y="23281"/>
                  </a:lnTo>
                  <a:lnTo>
                    <a:pt x="39517" y="23801"/>
                  </a:lnTo>
                  <a:lnTo>
                    <a:pt x="38120" y="24259"/>
                  </a:lnTo>
                  <a:lnTo>
                    <a:pt x="36444" y="24657"/>
                  </a:lnTo>
                  <a:lnTo>
                    <a:pt x="34488" y="24993"/>
                  </a:lnTo>
                  <a:lnTo>
                    <a:pt x="32253" y="25268"/>
                  </a:lnTo>
                  <a:lnTo>
                    <a:pt x="29738" y="25482"/>
                  </a:lnTo>
                  <a:lnTo>
                    <a:pt x="26944" y="25634"/>
                  </a:lnTo>
                  <a:lnTo>
                    <a:pt x="23871" y="25726"/>
                  </a:lnTo>
                  <a:lnTo>
                    <a:pt x="20518" y="25757"/>
                  </a:lnTo>
                  <a:lnTo>
                    <a:pt x="17912" y="25737"/>
                  </a:lnTo>
                  <a:lnTo>
                    <a:pt x="15506" y="25678"/>
                  </a:lnTo>
                  <a:lnTo>
                    <a:pt x="13302" y="25580"/>
                  </a:lnTo>
                  <a:lnTo>
                    <a:pt x="11298" y="25442"/>
                  </a:lnTo>
                  <a:lnTo>
                    <a:pt x="9495" y="25266"/>
                  </a:lnTo>
                  <a:lnTo>
                    <a:pt x="7893" y="25049"/>
                  </a:lnTo>
                  <a:lnTo>
                    <a:pt x="6491" y="24794"/>
                  </a:lnTo>
                  <a:lnTo>
                    <a:pt x="5291" y="24499"/>
                  </a:lnTo>
                  <a:lnTo>
                    <a:pt x="4291" y="24165"/>
                  </a:lnTo>
                  <a:lnTo>
                    <a:pt x="3492" y="23792"/>
                  </a:lnTo>
                  <a:lnTo>
                    <a:pt x="2828" y="23375"/>
                  </a:lnTo>
                  <a:lnTo>
                    <a:pt x="2235" y="22910"/>
                  </a:lnTo>
                  <a:lnTo>
                    <a:pt x="1711" y="22397"/>
                  </a:lnTo>
                  <a:lnTo>
                    <a:pt x="1257" y="21836"/>
                  </a:lnTo>
                  <a:lnTo>
                    <a:pt x="873" y="21227"/>
                  </a:lnTo>
                  <a:lnTo>
                    <a:pt x="558" y="20570"/>
                  </a:lnTo>
                  <a:lnTo>
                    <a:pt x="314" y="19865"/>
                  </a:lnTo>
                  <a:lnTo>
                    <a:pt x="139" y="19112"/>
                  </a:lnTo>
                  <a:lnTo>
                    <a:pt x="34" y="18311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7422415" y="3737879"/>
              <a:ext cx="19645" cy="23574"/>
            </a:xfrm>
            <a:custGeom>
              <a:avLst/>
              <a:pathLst>
                <a:path w="19645" h="23574">
                  <a:moveTo>
                    <a:pt x="12660" y="0"/>
                  </a:moveTo>
                  <a:lnTo>
                    <a:pt x="19645" y="4802"/>
                  </a:lnTo>
                  <a:lnTo>
                    <a:pt x="18737" y="6718"/>
                  </a:lnTo>
                  <a:lnTo>
                    <a:pt x="17759" y="8626"/>
                  </a:lnTo>
                  <a:lnTo>
                    <a:pt x="16711" y="10525"/>
                  </a:lnTo>
                  <a:lnTo>
                    <a:pt x="15594" y="12415"/>
                  </a:lnTo>
                  <a:lnTo>
                    <a:pt x="14406" y="14297"/>
                  </a:lnTo>
                  <a:lnTo>
                    <a:pt x="13149" y="16170"/>
                  </a:lnTo>
                  <a:lnTo>
                    <a:pt x="11822" y="18034"/>
                  </a:lnTo>
                  <a:lnTo>
                    <a:pt x="10425" y="19889"/>
                  </a:lnTo>
                  <a:lnTo>
                    <a:pt x="8958" y="21736"/>
                  </a:lnTo>
                  <a:lnTo>
                    <a:pt x="7421" y="23574"/>
                  </a:lnTo>
                  <a:lnTo>
                    <a:pt x="0" y="18335"/>
                  </a:lnTo>
                  <a:lnTo>
                    <a:pt x="1541" y="16580"/>
                  </a:lnTo>
                  <a:lnTo>
                    <a:pt x="3021" y="14808"/>
                  </a:lnTo>
                  <a:lnTo>
                    <a:pt x="4439" y="13018"/>
                  </a:lnTo>
                  <a:lnTo>
                    <a:pt x="5797" y="11210"/>
                  </a:lnTo>
                  <a:lnTo>
                    <a:pt x="7094" y="9386"/>
                  </a:lnTo>
                  <a:lnTo>
                    <a:pt x="8329" y="7543"/>
                  </a:lnTo>
                  <a:lnTo>
                    <a:pt x="9503" y="5684"/>
                  </a:lnTo>
                  <a:lnTo>
                    <a:pt x="10617" y="3806"/>
                  </a:lnTo>
                  <a:lnTo>
                    <a:pt x="11669" y="19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7522388" y="3662790"/>
              <a:ext cx="98226" cy="33615"/>
            </a:xfrm>
            <a:custGeom>
              <a:avLst/>
              <a:pathLst>
                <a:path w="98226" h="33615">
                  <a:moveTo>
                    <a:pt x="50204" y="0"/>
                  </a:moveTo>
                  <a:lnTo>
                    <a:pt x="50881" y="790"/>
                  </a:lnTo>
                  <a:lnTo>
                    <a:pt x="51514" y="1589"/>
                  </a:lnTo>
                  <a:lnTo>
                    <a:pt x="52103" y="2396"/>
                  </a:lnTo>
                  <a:lnTo>
                    <a:pt x="52649" y="3213"/>
                  </a:lnTo>
                  <a:lnTo>
                    <a:pt x="53151" y="4038"/>
                  </a:lnTo>
                  <a:lnTo>
                    <a:pt x="53609" y="4872"/>
                  </a:lnTo>
                  <a:lnTo>
                    <a:pt x="54024" y="5714"/>
                  </a:lnTo>
                  <a:lnTo>
                    <a:pt x="54395" y="6565"/>
                  </a:lnTo>
                  <a:lnTo>
                    <a:pt x="54723" y="7425"/>
                  </a:lnTo>
                  <a:lnTo>
                    <a:pt x="55006" y="8294"/>
                  </a:lnTo>
                  <a:lnTo>
                    <a:pt x="91241" y="8294"/>
                  </a:lnTo>
                  <a:lnTo>
                    <a:pt x="91241" y="15716"/>
                  </a:lnTo>
                  <a:lnTo>
                    <a:pt x="76835" y="15716"/>
                  </a:lnTo>
                  <a:lnTo>
                    <a:pt x="76463" y="16528"/>
                  </a:lnTo>
                  <a:lnTo>
                    <a:pt x="76049" y="17392"/>
                  </a:lnTo>
                  <a:lnTo>
                    <a:pt x="75590" y="18309"/>
                  </a:lnTo>
                  <a:lnTo>
                    <a:pt x="75088" y="19278"/>
                  </a:lnTo>
                  <a:lnTo>
                    <a:pt x="74543" y="20300"/>
                  </a:lnTo>
                  <a:lnTo>
                    <a:pt x="73953" y="21374"/>
                  </a:lnTo>
                  <a:lnTo>
                    <a:pt x="73320" y="22500"/>
                  </a:lnTo>
                  <a:lnTo>
                    <a:pt x="72644" y="23679"/>
                  </a:lnTo>
                  <a:lnTo>
                    <a:pt x="71923" y="24910"/>
                  </a:lnTo>
                  <a:lnTo>
                    <a:pt x="71159" y="26193"/>
                  </a:lnTo>
                  <a:lnTo>
                    <a:pt x="98226" y="26193"/>
                  </a:lnTo>
                  <a:lnTo>
                    <a:pt x="98226" y="33615"/>
                  </a:lnTo>
                  <a:lnTo>
                    <a:pt x="0" y="33615"/>
                  </a:lnTo>
                  <a:lnTo>
                    <a:pt x="0" y="26193"/>
                  </a:lnTo>
                  <a:lnTo>
                    <a:pt x="25757" y="26193"/>
                  </a:lnTo>
                  <a:lnTo>
                    <a:pt x="25307" y="25146"/>
                  </a:lnTo>
                  <a:lnTo>
                    <a:pt x="24831" y="24098"/>
                  </a:lnTo>
                  <a:lnTo>
                    <a:pt x="24329" y="23050"/>
                  </a:lnTo>
                  <a:lnTo>
                    <a:pt x="23801" y="22002"/>
                  </a:lnTo>
                  <a:lnTo>
                    <a:pt x="23246" y="20955"/>
                  </a:lnTo>
                  <a:lnTo>
                    <a:pt x="22666" y="19907"/>
                  </a:lnTo>
                  <a:lnTo>
                    <a:pt x="22059" y="18859"/>
                  </a:lnTo>
                  <a:lnTo>
                    <a:pt x="21426" y="17811"/>
                  </a:lnTo>
                  <a:lnTo>
                    <a:pt x="20767" y="16764"/>
                  </a:lnTo>
                  <a:lnTo>
                    <a:pt x="20081" y="15716"/>
                  </a:lnTo>
                  <a:lnTo>
                    <a:pt x="6111" y="15716"/>
                  </a:lnTo>
                  <a:lnTo>
                    <a:pt x="6111" y="8294"/>
                  </a:lnTo>
                  <a:lnTo>
                    <a:pt x="44092" y="8294"/>
                  </a:lnTo>
                  <a:lnTo>
                    <a:pt x="43826" y="7687"/>
                  </a:lnTo>
                  <a:lnTo>
                    <a:pt x="43551" y="7089"/>
                  </a:lnTo>
                  <a:lnTo>
                    <a:pt x="43267" y="6500"/>
                  </a:lnTo>
                  <a:lnTo>
                    <a:pt x="42975" y="5919"/>
                  </a:lnTo>
                  <a:lnTo>
                    <a:pt x="42673" y="5347"/>
                  </a:lnTo>
                  <a:lnTo>
                    <a:pt x="42364" y="4784"/>
                  </a:lnTo>
                  <a:lnTo>
                    <a:pt x="42045" y="4230"/>
                  </a:lnTo>
                  <a:lnTo>
                    <a:pt x="41717" y="3684"/>
                  </a:lnTo>
                  <a:lnTo>
                    <a:pt x="41381" y="3147"/>
                  </a:lnTo>
                  <a:lnTo>
                    <a:pt x="41036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7552947" y="3678506"/>
              <a:ext cx="35798" cy="10477"/>
            </a:xfrm>
            <a:custGeom>
              <a:avLst/>
              <a:pathLst>
                <a:path w="35798" h="10477">
                  <a:moveTo>
                    <a:pt x="4802" y="10477"/>
                  </a:moveTo>
                  <a:lnTo>
                    <a:pt x="30559" y="10477"/>
                  </a:lnTo>
                  <a:lnTo>
                    <a:pt x="31161" y="9508"/>
                  </a:lnTo>
                  <a:lnTo>
                    <a:pt x="31746" y="8521"/>
                  </a:lnTo>
                  <a:lnTo>
                    <a:pt x="32314" y="7517"/>
                  </a:lnTo>
                  <a:lnTo>
                    <a:pt x="32864" y="6496"/>
                  </a:lnTo>
                  <a:lnTo>
                    <a:pt x="33397" y="5457"/>
                  </a:lnTo>
                  <a:lnTo>
                    <a:pt x="33912" y="4400"/>
                  </a:lnTo>
                  <a:lnTo>
                    <a:pt x="34409" y="3326"/>
                  </a:lnTo>
                  <a:lnTo>
                    <a:pt x="34890" y="2235"/>
                  </a:lnTo>
                  <a:lnTo>
                    <a:pt x="35352" y="1126"/>
                  </a:lnTo>
                  <a:lnTo>
                    <a:pt x="35798" y="0"/>
                  </a:lnTo>
                  <a:lnTo>
                    <a:pt x="0" y="0"/>
                  </a:lnTo>
                  <a:lnTo>
                    <a:pt x="598" y="1047"/>
                  </a:lnTo>
                  <a:lnTo>
                    <a:pt x="1169" y="2095"/>
                  </a:lnTo>
                  <a:lnTo>
                    <a:pt x="1715" y="3143"/>
                  </a:lnTo>
                  <a:lnTo>
                    <a:pt x="2235" y="4191"/>
                  </a:lnTo>
                  <a:lnTo>
                    <a:pt x="2728" y="5238"/>
                  </a:lnTo>
                  <a:lnTo>
                    <a:pt x="3195" y="6286"/>
                  </a:lnTo>
                  <a:lnTo>
                    <a:pt x="3636" y="7334"/>
                  </a:lnTo>
                  <a:lnTo>
                    <a:pt x="4051" y="8382"/>
                  </a:lnTo>
                  <a:lnTo>
                    <a:pt x="4439" y="94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7533738" y="3702081"/>
              <a:ext cx="73779" cy="32742"/>
            </a:xfrm>
            <a:custGeom>
              <a:avLst/>
              <a:pathLst>
                <a:path w="73779" h="32742">
                  <a:moveTo>
                    <a:pt x="0" y="0"/>
                  </a:moveTo>
                  <a:lnTo>
                    <a:pt x="73779" y="0"/>
                  </a:lnTo>
                  <a:lnTo>
                    <a:pt x="73779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7542469" y="3709502"/>
              <a:ext cx="56316" cy="6111"/>
            </a:xfrm>
            <a:custGeom>
              <a:avLst/>
              <a:pathLst>
                <a:path w="56316" h="6111">
                  <a:moveTo>
                    <a:pt x="0" y="6111"/>
                  </a:moveTo>
                  <a:lnTo>
                    <a:pt x="56316" y="611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7542469" y="3721289"/>
              <a:ext cx="56316" cy="6548"/>
            </a:xfrm>
            <a:custGeom>
              <a:avLst/>
              <a:pathLst>
                <a:path w="56316" h="6548">
                  <a:moveTo>
                    <a:pt x="0" y="6548"/>
                  </a:moveTo>
                  <a:lnTo>
                    <a:pt x="56316" y="6548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7602278" y="3737442"/>
              <a:ext cx="19645" cy="24447"/>
            </a:xfrm>
            <a:custGeom>
              <a:avLst/>
              <a:pathLst>
                <a:path w="19645" h="24447">
                  <a:moveTo>
                    <a:pt x="7858" y="0"/>
                  </a:moveTo>
                  <a:lnTo>
                    <a:pt x="9233" y="1855"/>
                  </a:lnTo>
                  <a:lnTo>
                    <a:pt x="10564" y="3754"/>
                  </a:lnTo>
                  <a:lnTo>
                    <a:pt x="11852" y="5697"/>
                  </a:lnTo>
                  <a:lnTo>
                    <a:pt x="13096" y="7683"/>
                  </a:lnTo>
                  <a:lnTo>
                    <a:pt x="14297" y="9713"/>
                  </a:lnTo>
                  <a:lnTo>
                    <a:pt x="15454" y="11787"/>
                  </a:lnTo>
                  <a:lnTo>
                    <a:pt x="16567" y="13904"/>
                  </a:lnTo>
                  <a:lnTo>
                    <a:pt x="17637" y="16065"/>
                  </a:lnTo>
                  <a:lnTo>
                    <a:pt x="18663" y="18270"/>
                  </a:lnTo>
                  <a:lnTo>
                    <a:pt x="19645" y="20518"/>
                  </a:lnTo>
                  <a:lnTo>
                    <a:pt x="10914" y="24447"/>
                  </a:lnTo>
                  <a:lnTo>
                    <a:pt x="10019" y="22116"/>
                  </a:lnTo>
                  <a:lnTo>
                    <a:pt x="9080" y="19837"/>
                  </a:lnTo>
                  <a:lnTo>
                    <a:pt x="8098" y="17610"/>
                  </a:lnTo>
                  <a:lnTo>
                    <a:pt x="7072" y="15436"/>
                  </a:lnTo>
                  <a:lnTo>
                    <a:pt x="6002" y="13315"/>
                  </a:lnTo>
                  <a:lnTo>
                    <a:pt x="4889" y="11245"/>
                  </a:lnTo>
                  <a:lnTo>
                    <a:pt x="3732" y="9228"/>
                  </a:lnTo>
                  <a:lnTo>
                    <a:pt x="2532" y="7264"/>
                  </a:lnTo>
                  <a:lnTo>
                    <a:pt x="1287" y="535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7564734" y="3737442"/>
              <a:ext cx="13096" cy="13533"/>
            </a:xfrm>
            <a:custGeom>
              <a:avLst/>
              <a:pathLst>
                <a:path w="13096" h="13533">
                  <a:moveTo>
                    <a:pt x="8294" y="0"/>
                  </a:moveTo>
                  <a:lnTo>
                    <a:pt x="8892" y="1052"/>
                  </a:lnTo>
                  <a:lnTo>
                    <a:pt x="9464" y="2112"/>
                  </a:lnTo>
                  <a:lnTo>
                    <a:pt x="10010" y="3182"/>
                  </a:lnTo>
                  <a:lnTo>
                    <a:pt x="10529" y="4260"/>
                  </a:lnTo>
                  <a:lnTo>
                    <a:pt x="11023" y="5347"/>
                  </a:lnTo>
                  <a:lnTo>
                    <a:pt x="11490" y="6443"/>
                  </a:lnTo>
                  <a:lnTo>
                    <a:pt x="11931" y="7548"/>
                  </a:lnTo>
                  <a:lnTo>
                    <a:pt x="12345" y="8661"/>
                  </a:lnTo>
                  <a:lnTo>
                    <a:pt x="12734" y="9783"/>
                  </a:lnTo>
                  <a:lnTo>
                    <a:pt x="13096" y="10914"/>
                  </a:lnTo>
                  <a:lnTo>
                    <a:pt x="5238" y="13533"/>
                  </a:lnTo>
                  <a:lnTo>
                    <a:pt x="4872" y="12324"/>
                  </a:lnTo>
                  <a:lnTo>
                    <a:pt x="4470" y="11141"/>
                  </a:lnTo>
                  <a:lnTo>
                    <a:pt x="4033" y="9984"/>
                  </a:lnTo>
                  <a:lnTo>
                    <a:pt x="3562" y="8853"/>
                  </a:lnTo>
                  <a:lnTo>
                    <a:pt x="3055" y="7748"/>
                  </a:lnTo>
                  <a:lnTo>
                    <a:pt x="2514" y="6670"/>
                  </a:lnTo>
                  <a:lnTo>
                    <a:pt x="1938" y="5618"/>
                  </a:lnTo>
                  <a:lnTo>
                    <a:pt x="1327" y="4592"/>
                  </a:lnTo>
                  <a:lnTo>
                    <a:pt x="681" y="359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7521078" y="3738315"/>
              <a:ext cx="20081" cy="24010"/>
            </a:xfrm>
            <a:custGeom>
              <a:avLst/>
              <a:pathLst>
                <a:path w="20081" h="24010">
                  <a:moveTo>
                    <a:pt x="13096" y="0"/>
                  </a:moveTo>
                  <a:lnTo>
                    <a:pt x="20081" y="3929"/>
                  </a:lnTo>
                  <a:lnTo>
                    <a:pt x="18767" y="6408"/>
                  </a:lnTo>
                  <a:lnTo>
                    <a:pt x="17445" y="8783"/>
                  </a:lnTo>
                  <a:lnTo>
                    <a:pt x="16113" y="11053"/>
                  </a:lnTo>
                  <a:lnTo>
                    <a:pt x="14773" y="13219"/>
                  </a:lnTo>
                  <a:lnTo>
                    <a:pt x="13424" y="15279"/>
                  </a:lnTo>
                  <a:lnTo>
                    <a:pt x="12066" y="17235"/>
                  </a:lnTo>
                  <a:lnTo>
                    <a:pt x="10700" y="19086"/>
                  </a:lnTo>
                  <a:lnTo>
                    <a:pt x="9324" y="20832"/>
                  </a:lnTo>
                  <a:lnTo>
                    <a:pt x="7941" y="22474"/>
                  </a:lnTo>
                  <a:lnTo>
                    <a:pt x="6548" y="24010"/>
                  </a:lnTo>
                  <a:lnTo>
                    <a:pt x="0" y="17899"/>
                  </a:lnTo>
                  <a:lnTo>
                    <a:pt x="1545" y="16227"/>
                  </a:lnTo>
                  <a:lnTo>
                    <a:pt x="3038" y="14528"/>
                  </a:lnTo>
                  <a:lnTo>
                    <a:pt x="4479" y="12804"/>
                  </a:lnTo>
                  <a:lnTo>
                    <a:pt x="5867" y="11053"/>
                  </a:lnTo>
                  <a:lnTo>
                    <a:pt x="7203" y="9276"/>
                  </a:lnTo>
                  <a:lnTo>
                    <a:pt x="8486" y="7473"/>
                  </a:lnTo>
                  <a:lnTo>
                    <a:pt x="9717" y="5644"/>
                  </a:lnTo>
                  <a:lnTo>
                    <a:pt x="10896" y="3789"/>
                  </a:lnTo>
                  <a:lnTo>
                    <a:pt x="12022" y="1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7545525" y="3739625"/>
              <a:ext cx="56316" cy="23574"/>
            </a:xfrm>
            <a:custGeom>
              <a:avLst/>
              <a:pathLst>
                <a:path w="56316" h="23574">
                  <a:moveTo>
                    <a:pt x="0" y="0"/>
                  </a:moveTo>
                  <a:lnTo>
                    <a:pt x="8731" y="0"/>
                  </a:lnTo>
                  <a:lnTo>
                    <a:pt x="8731" y="10914"/>
                  </a:lnTo>
                  <a:lnTo>
                    <a:pt x="8750" y="11420"/>
                  </a:lnTo>
                  <a:lnTo>
                    <a:pt x="8809" y="11891"/>
                  </a:lnTo>
                  <a:lnTo>
                    <a:pt x="8908" y="12328"/>
                  </a:lnTo>
                  <a:lnTo>
                    <a:pt x="9045" y="12730"/>
                  </a:lnTo>
                  <a:lnTo>
                    <a:pt x="9222" y="13096"/>
                  </a:lnTo>
                  <a:lnTo>
                    <a:pt x="9438" y="13428"/>
                  </a:lnTo>
                  <a:lnTo>
                    <a:pt x="9693" y="13725"/>
                  </a:lnTo>
                  <a:lnTo>
                    <a:pt x="9988" y="13987"/>
                  </a:lnTo>
                  <a:lnTo>
                    <a:pt x="10322" y="14214"/>
                  </a:lnTo>
                  <a:lnTo>
                    <a:pt x="10695" y="14406"/>
                  </a:lnTo>
                  <a:lnTo>
                    <a:pt x="11182" y="14572"/>
                  </a:lnTo>
                  <a:lnTo>
                    <a:pt x="11857" y="14720"/>
                  </a:lnTo>
                  <a:lnTo>
                    <a:pt x="12719" y="14851"/>
                  </a:lnTo>
                  <a:lnTo>
                    <a:pt x="13769" y="14965"/>
                  </a:lnTo>
                  <a:lnTo>
                    <a:pt x="15006" y="15061"/>
                  </a:lnTo>
                  <a:lnTo>
                    <a:pt x="16432" y="15139"/>
                  </a:lnTo>
                  <a:lnTo>
                    <a:pt x="18045" y="15201"/>
                  </a:lnTo>
                  <a:lnTo>
                    <a:pt x="19846" y="15244"/>
                  </a:lnTo>
                  <a:lnTo>
                    <a:pt x="21834" y="15270"/>
                  </a:lnTo>
                  <a:lnTo>
                    <a:pt x="24010" y="15279"/>
                  </a:lnTo>
                  <a:lnTo>
                    <a:pt x="26006" y="15275"/>
                  </a:lnTo>
                  <a:lnTo>
                    <a:pt x="27800" y="15262"/>
                  </a:lnTo>
                  <a:lnTo>
                    <a:pt x="29393" y="15240"/>
                  </a:lnTo>
                  <a:lnTo>
                    <a:pt x="30786" y="15209"/>
                  </a:lnTo>
                  <a:lnTo>
                    <a:pt x="31978" y="15170"/>
                  </a:lnTo>
                  <a:lnTo>
                    <a:pt x="32969" y="15122"/>
                  </a:lnTo>
                  <a:lnTo>
                    <a:pt x="33759" y="15065"/>
                  </a:lnTo>
                  <a:lnTo>
                    <a:pt x="34348" y="15000"/>
                  </a:lnTo>
                  <a:lnTo>
                    <a:pt x="34737" y="14926"/>
                  </a:lnTo>
                  <a:lnTo>
                    <a:pt x="34925" y="14843"/>
                  </a:lnTo>
                  <a:lnTo>
                    <a:pt x="36758" y="14755"/>
                  </a:lnTo>
                  <a:lnTo>
                    <a:pt x="38417" y="14668"/>
                  </a:lnTo>
                  <a:lnTo>
                    <a:pt x="39901" y="14581"/>
                  </a:lnTo>
                  <a:lnTo>
                    <a:pt x="41211" y="14493"/>
                  </a:lnTo>
                  <a:lnTo>
                    <a:pt x="42346" y="14406"/>
                  </a:lnTo>
                  <a:lnTo>
                    <a:pt x="43307" y="14319"/>
                  </a:lnTo>
                  <a:lnTo>
                    <a:pt x="44092" y="14231"/>
                  </a:lnTo>
                  <a:lnTo>
                    <a:pt x="44703" y="14144"/>
                  </a:lnTo>
                  <a:lnTo>
                    <a:pt x="45140" y="14057"/>
                  </a:lnTo>
                  <a:lnTo>
                    <a:pt x="45402" y="13970"/>
                  </a:lnTo>
                  <a:lnTo>
                    <a:pt x="45660" y="13563"/>
                  </a:lnTo>
                  <a:lnTo>
                    <a:pt x="45908" y="13044"/>
                  </a:lnTo>
                  <a:lnTo>
                    <a:pt x="46149" y="12411"/>
                  </a:lnTo>
                  <a:lnTo>
                    <a:pt x="46380" y="11664"/>
                  </a:lnTo>
                  <a:lnTo>
                    <a:pt x="46603" y="10804"/>
                  </a:lnTo>
                  <a:lnTo>
                    <a:pt x="46816" y="9831"/>
                  </a:lnTo>
                  <a:lnTo>
                    <a:pt x="47022" y="8744"/>
                  </a:lnTo>
                  <a:lnTo>
                    <a:pt x="47218" y="7543"/>
                  </a:lnTo>
                  <a:lnTo>
                    <a:pt x="47406" y="6229"/>
                  </a:lnTo>
                  <a:lnTo>
                    <a:pt x="47585" y="4802"/>
                  </a:lnTo>
                  <a:lnTo>
                    <a:pt x="56316" y="9604"/>
                  </a:lnTo>
                  <a:lnTo>
                    <a:pt x="56032" y="11455"/>
                  </a:lnTo>
                  <a:lnTo>
                    <a:pt x="55705" y="13166"/>
                  </a:lnTo>
                  <a:lnTo>
                    <a:pt x="55334" y="14738"/>
                  </a:lnTo>
                  <a:lnTo>
                    <a:pt x="54919" y="16170"/>
                  </a:lnTo>
                  <a:lnTo>
                    <a:pt x="54461" y="17462"/>
                  </a:lnTo>
                  <a:lnTo>
                    <a:pt x="53959" y="18615"/>
                  </a:lnTo>
                  <a:lnTo>
                    <a:pt x="53413" y="19627"/>
                  </a:lnTo>
                  <a:lnTo>
                    <a:pt x="52824" y="20500"/>
                  </a:lnTo>
                  <a:lnTo>
                    <a:pt x="52191" y="21234"/>
                  </a:lnTo>
                  <a:lnTo>
                    <a:pt x="51514" y="21828"/>
                  </a:lnTo>
                  <a:lnTo>
                    <a:pt x="50846" y="22159"/>
                  </a:lnTo>
                  <a:lnTo>
                    <a:pt x="49715" y="22456"/>
                  </a:lnTo>
                  <a:lnTo>
                    <a:pt x="48122" y="22718"/>
                  </a:lnTo>
                  <a:lnTo>
                    <a:pt x="46066" y="22945"/>
                  </a:lnTo>
                  <a:lnTo>
                    <a:pt x="43547" y="23137"/>
                  </a:lnTo>
                  <a:lnTo>
                    <a:pt x="40565" y="23294"/>
                  </a:lnTo>
                  <a:lnTo>
                    <a:pt x="37120" y="23417"/>
                  </a:lnTo>
                  <a:lnTo>
                    <a:pt x="33213" y="23504"/>
                  </a:lnTo>
                  <a:lnTo>
                    <a:pt x="28843" y="23556"/>
                  </a:lnTo>
                  <a:lnTo>
                    <a:pt x="24010" y="23574"/>
                  </a:lnTo>
                  <a:lnTo>
                    <a:pt x="20579" y="23554"/>
                  </a:lnTo>
                  <a:lnTo>
                    <a:pt x="17445" y="23495"/>
                  </a:lnTo>
                  <a:lnTo>
                    <a:pt x="14607" y="23397"/>
                  </a:lnTo>
                  <a:lnTo>
                    <a:pt x="12066" y="23260"/>
                  </a:lnTo>
                  <a:lnTo>
                    <a:pt x="9822" y="23083"/>
                  </a:lnTo>
                  <a:lnTo>
                    <a:pt x="7875" y="22867"/>
                  </a:lnTo>
                  <a:lnTo>
                    <a:pt x="6225" y="22611"/>
                  </a:lnTo>
                  <a:lnTo>
                    <a:pt x="4872" y="22317"/>
                  </a:lnTo>
                  <a:lnTo>
                    <a:pt x="3815" y="21983"/>
                  </a:lnTo>
                  <a:lnTo>
                    <a:pt x="3055" y="21609"/>
                  </a:lnTo>
                  <a:lnTo>
                    <a:pt x="2475" y="21175"/>
                  </a:lnTo>
                  <a:lnTo>
                    <a:pt x="1955" y="20658"/>
                  </a:lnTo>
                  <a:lnTo>
                    <a:pt x="1497" y="20057"/>
                  </a:lnTo>
                  <a:lnTo>
                    <a:pt x="1100" y="19374"/>
                  </a:lnTo>
                  <a:lnTo>
                    <a:pt x="763" y="18608"/>
                  </a:lnTo>
                  <a:lnTo>
                    <a:pt x="488" y="17759"/>
                  </a:lnTo>
                  <a:lnTo>
                    <a:pt x="275" y="16827"/>
                  </a:lnTo>
                  <a:lnTo>
                    <a:pt x="122" y="15812"/>
                  </a:lnTo>
                  <a:lnTo>
                    <a:pt x="30" y="14714"/>
                  </a:lnTo>
                  <a:lnTo>
                    <a:pt x="0" y="135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7170300" y="3859591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7238895" y="3926877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7294229" y="3851460"/>
              <a:ext cx="99536" cy="99099"/>
            </a:xfrm>
            <a:custGeom>
              <a:avLst/>
              <a:pathLst>
                <a:path w="99536" h="99099">
                  <a:moveTo>
                    <a:pt x="92551" y="0"/>
                  </a:moveTo>
                  <a:lnTo>
                    <a:pt x="96043" y="6985"/>
                  </a:lnTo>
                  <a:lnTo>
                    <a:pt x="91996" y="7242"/>
                  </a:lnTo>
                  <a:lnTo>
                    <a:pt x="87888" y="7491"/>
                  </a:lnTo>
                  <a:lnTo>
                    <a:pt x="83719" y="7731"/>
                  </a:lnTo>
                  <a:lnTo>
                    <a:pt x="79489" y="7962"/>
                  </a:lnTo>
                  <a:lnTo>
                    <a:pt x="75197" y="8185"/>
                  </a:lnTo>
                  <a:lnTo>
                    <a:pt x="70845" y="8399"/>
                  </a:lnTo>
                  <a:lnTo>
                    <a:pt x="66431" y="8604"/>
                  </a:lnTo>
                  <a:lnTo>
                    <a:pt x="61956" y="8801"/>
                  </a:lnTo>
                  <a:lnTo>
                    <a:pt x="57421" y="8988"/>
                  </a:lnTo>
                  <a:lnTo>
                    <a:pt x="52824" y="9167"/>
                  </a:lnTo>
                  <a:lnTo>
                    <a:pt x="50204" y="15716"/>
                  </a:lnTo>
                  <a:lnTo>
                    <a:pt x="92114" y="15716"/>
                  </a:lnTo>
                  <a:lnTo>
                    <a:pt x="92114" y="24010"/>
                  </a:lnTo>
                  <a:lnTo>
                    <a:pt x="46275" y="24010"/>
                  </a:lnTo>
                  <a:lnTo>
                    <a:pt x="43219" y="29686"/>
                  </a:lnTo>
                  <a:lnTo>
                    <a:pt x="99536" y="29686"/>
                  </a:lnTo>
                  <a:lnTo>
                    <a:pt x="99536" y="37980"/>
                  </a:lnTo>
                  <a:lnTo>
                    <a:pt x="37544" y="37980"/>
                  </a:lnTo>
                  <a:lnTo>
                    <a:pt x="37107" y="38666"/>
                  </a:lnTo>
                  <a:lnTo>
                    <a:pt x="36671" y="39325"/>
                  </a:lnTo>
                  <a:lnTo>
                    <a:pt x="36234" y="39958"/>
                  </a:lnTo>
                  <a:lnTo>
                    <a:pt x="35798" y="40565"/>
                  </a:lnTo>
                  <a:lnTo>
                    <a:pt x="35361" y="41146"/>
                  </a:lnTo>
                  <a:lnTo>
                    <a:pt x="34925" y="41700"/>
                  </a:lnTo>
                  <a:lnTo>
                    <a:pt x="34488" y="42228"/>
                  </a:lnTo>
                  <a:lnTo>
                    <a:pt x="34051" y="42730"/>
                  </a:lnTo>
                  <a:lnTo>
                    <a:pt x="33615" y="43206"/>
                  </a:lnTo>
                  <a:lnTo>
                    <a:pt x="33178" y="43656"/>
                  </a:lnTo>
                  <a:lnTo>
                    <a:pt x="92551" y="43656"/>
                  </a:lnTo>
                  <a:lnTo>
                    <a:pt x="92551" y="99099"/>
                  </a:lnTo>
                  <a:lnTo>
                    <a:pt x="83819" y="99099"/>
                  </a:lnTo>
                  <a:lnTo>
                    <a:pt x="83819" y="95607"/>
                  </a:lnTo>
                  <a:lnTo>
                    <a:pt x="33178" y="95607"/>
                  </a:lnTo>
                  <a:lnTo>
                    <a:pt x="33178" y="99099"/>
                  </a:lnTo>
                  <a:lnTo>
                    <a:pt x="24447" y="99099"/>
                  </a:lnTo>
                  <a:lnTo>
                    <a:pt x="24447" y="52387"/>
                  </a:lnTo>
                  <a:lnTo>
                    <a:pt x="22596" y="54024"/>
                  </a:lnTo>
                  <a:lnTo>
                    <a:pt x="20710" y="55618"/>
                  </a:lnTo>
                  <a:lnTo>
                    <a:pt x="18789" y="57167"/>
                  </a:lnTo>
                  <a:lnTo>
                    <a:pt x="16833" y="58674"/>
                  </a:lnTo>
                  <a:lnTo>
                    <a:pt x="14843" y="60136"/>
                  </a:lnTo>
                  <a:lnTo>
                    <a:pt x="12817" y="61555"/>
                  </a:lnTo>
                  <a:lnTo>
                    <a:pt x="10756" y="62930"/>
                  </a:lnTo>
                  <a:lnTo>
                    <a:pt x="8661" y="64262"/>
                  </a:lnTo>
                  <a:lnTo>
                    <a:pt x="6530" y="65549"/>
                  </a:lnTo>
                  <a:lnTo>
                    <a:pt x="4365" y="66794"/>
                  </a:lnTo>
                  <a:lnTo>
                    <a:pt x="0" y="58499"/>
                  </a:lnTo>
                  <a:lnTo>
                    <a:pt x="2924" y="56722"/>
                  </a:lnTo>
                  <a:lnTo>
                    <a:pt x="5762" y="54884"/>
                  </a:lnTo>
                  <a:lnTo>
                    <a:pt x="8512" y="52985"/>
                  </a:lnTo>
                  <a:lnTo>
                    <a:pt x="11176" y="51025"/>
                  </a:lnTo>
                  <a:lnTo>
                    <a:pt x="13751" y="49004"/>
                  </a:lnTo>
                  <a:lnTo>
                    <a:pt x="16240" y="46921"/>
                  </a:lnTo>
                  <a:lnTo>
                    <a:pt x="18641" y="44778"/>
                  </a:lnTo>
                  <a:lnTo>
                    <a:pt x="20955" y="42573"/>
                  </a:lnTo>
                  <a:lnTo>
                    <a:pt x="23181" y="40307"/>
                  </a:lnTo>
                  <a:lnTo>
                    <a:pt x="25320" y="37980"/>
                  </a:lnTo>
                  <a:lnTo>
                    <a:pt x="3055" y="37980"/>
                  </a:lnTo>
                  <a:lnTo>
                    <a:pt x="3055" y="29686"/>
                  </a:lnTo>
                  <a:lnTo>
                    <a:pt x="32305" y="29686"/>
                  </a:lnTo>
                  <a:lnTo>
                    <a:pt x="35798" y="24010"/>
                  </a:lnTo>
                  <a:lnTo>
                    <a:pt x="13533" y="24010"/>
                  </a:lnTo>
                  <a:lnTo>
                    <a:pt x="13533" y="15716"/>
                  </a:lnTo>
                  <a:lnTo>
                    <a:pt x="40163" y="15716"/>
                  </a:lnTo>
                  <a:lnTo>
                    <a:pt x="42783" y="9604"/>
                  </a:lnTo>
                  <a:lnTo>
                    <a:pt x="13969" y="10914"/>
                  </a:lnTo>
                  <a:lnTo>
                    <a:pt x="10914" y="3492"/>
                  </a:lnTo>
                  <a:lnTo>
                    <a:pt x="19745" y="3221"/>
                  </a:lnTo>
                  <a:lnTo>
                    <a:pt x="28428" y="2933"/>
                  </a:lnTo>
                  <a:lnTo>
                    <a:pt x="36963" y="2628"/>
                  </a:lnTo>
                  <a:lnTo>
                    <a:pt x="45350" y="2305"/>
                  </a:lnTo>
                  <a:lnTo>
                    <a:pt x="53588" y="1964"/>
                  </a:lnTo>
                  <a:lnTo>
                    <a:pt x="61677" y="1606"/>
                  </a:lnTo>
                  <a:lnTo>
                    <a:pt x="69618" y="1231"/>
                  </a:lnTo>
                  <a:lnTo>
                    <a:pt x="77411" y="838"/>
                  </a:lnTo>
                  <a:lnTo>
                    <a:pt x="85055" y="4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7327408" y="3903411"/>
              <a:ext cx="50641" cy="6548"/>
            </a:xfrm>
            <a:custGeom>
              <a:avLst/>
              <a:pathLst>
                <a:path w="50641" h="6548">
                  <a:moveTo>
                    <a:pt x="0" y="6548"/>
                  </a:moveTo>
                  <a:lnTo>
                    <a:pt x="50641" y="654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7327408" y="3917818"/>
              <a:ext cx="50641" cy="6548"/>
            </a:xfrm>
            <a:custGeom>
              <a:avLst/>
              <a:pathLst>
                <a:path w="50641" h="6548">
                  <a:moveTo>
                    <a:pt x="0" y="6548"/>
                  </a:moveTo>
                  <a:lnTo>
                    <a:pt x="50641" y="654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7327408" y="3932224"/>
              <a:ext cx="50641" cy="6548"/>
            </a:xfrm>
            <a:custGeom>
              <a:avLst/>
              <a:pathLst>
                <a:path w="50641" h="6548">
                  <a:moveTo>
                    <a:pt x="0" y="6548"/>
                  </a:moveTo>
                  <a:lnTo>
                    <a:pt x="50641" y="654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7408608" y="3849714"/>
              <a:ext cx="97353" cy="100845"/>
            </a:xfrm>
            <a:custGeom>
              <a:avLst/>
              <a:pathLst>
                <a:path w="97353" h="100845">
                  <a:moveTo>
                    <a:pt x="46712" y="0"/>
                  </a:moveTo>
                  <a:lnTo>
                    <a:pt x="47821" y="1754"/>
                  </a:lnTo>
                  <a:lnTo>
                    <a:pt x="48877" y="3527"/>
                  </a:lnTo>
                  <a:lnTo>
                    <a:pt x="49881" y="5317"/>
                  </a:lnTo>
                  <a:lnTo>
                    <a:pt x="50833" y="7124"/>
                  </a:lnTo>
                  <a:lnTo>
                    <a:pt x="51732" y="8949"/>
                  </a:lnTo>
                  <a:lnTo>
                    <a:pt x="52579" y="10791"/>
                  </a:lnTo>
                  <a:lnTo>
                    <a:pt x="53374" y="12651"/>
                  </a:lnTo>
                  <a:lnTo>
                    <a:pt x="54116" y="14528"/>
                  </a:lnTo>
                  <a:lnTo>
                    <a:pt x="54806" y="16423"/>
                  </a:lnTo>
                  <a:lnTo>
                    <a:pt x="55443" y="18335"/>
                  </a:lnTo>
                  <a:lnTo>
                    <a:pt x="97353" y="18335"/>
                  </a:lnTo>
                  <a:lnTo>
                    <a:pt x="97353" y="26630"/>
                  </a:lnTo>
                  <a:lnTo>
                    <a:pt x="37544" y="26630"/>
                  </a:lnTo>
                  <a:lnTo>
                    <a:pt x="37540" y="28533"/>
                  </a:lnTo>
                  <a:lnTo>
                    <a:pt x="37526" y="30402"/>
                  </a:lnTo>
                  <a:lnTo>
                    <a:pt x="37505" y="32235"/>
                  </a:lnTo>
                  <a:lnTo>
                    <a:pt x="37474" y="34034"/>
                  </a:lnTo>
                  <a:lnTo>
                    <a:pt x="37435" y="35798"/>
                  </a:lnTo>
                  <a:lnTo>
                    <a:pt x="37387" y="37526"/>
                  </a:lnTo>
                  <a:lnTo>
                    <a:pt x="37330" y="39220"/>
                  </a:lnTo>
                  <a:lnTo>
                    <a:pt x="37264" y="40879"/>
                  </a:lnTo>
                  <a:lnTo>
                    <a:pt x="37190" y="42503"/>
                  </a:lnTo>
                  <a:lnTo>
                    <a:pt x="37107" y="44092"/>
                  </a:lnTo>
                  <a:lnTo>
                    <a:pt x="86439" y="44092"/>
                  </a:lnTo>
                  <a:lnTo>
                    <a:pt x="86404" y="51968"/>
                  </a:lnTo>
                  <a:lnTo>
                    <a:pt x="86299" y="59180"/>
                  </a:lnTo>
                  <a:lnTo>
                    <a:pt x="86125" y="65728"/>
                  </a:lnTo>
                  <a:lnTo>
                    <a:pt x="85880" y="71613"/>
                  </a:lnTo>
                  <a:lnTo>
                    <a:pt x="85566" y="76835"/>
                  </a:lnTo>
                  <a:lnTo>
                    <a:pt x="85182" y="81392"/>
                  </a:lnTo>
                  <a:lnTo>
                    <a:pt x="84728" y="85286"/>
                  </a:lnTo>
                  <a:lnTo>
                    <a:pt x="84204" y="88517"/>
                  </a:lnTo>
                  <a:lnTo>
                    <a:pt x="83610" y="91084"/>
                  </a:lnTo>
                  <a:lnTo>
                    <a:pt x="82946" y="92987"/>
                  </a:lnTo>
                  <a:lnTo>
                    <a:pt x="82178" y="94480"/>
                  </a:lnTo>
                  <a:lnTo>
                    <a:pt x="81270" y="95816"/>
                  </a:lnTo>
                  <a:lnTo>
                    <a:pt x="80222" y="96995"/>
                  </a:lnTo>
                  <a:lnTo>
                    <a:pt x="79035" y="98017"/>
                  </a:lnTo>
                  <a:lnTo>
                    <a:pt x="77708" y="98881"/>
                  </a:lnTo>
                  <a:lnTo>
                    <a:pt x="76241" y="99588"/>
                  </a:lnTo>
                  <a:lnTo>
                    <a:pt x="74634" y="100138"/>
                  </a:lnTo>
                  <a:lnTo>
                    <a:pt x="72888" y="100531"/>
                  </a:lnTo>
                  <a:lnTo>
                    <a:pt x="71002" y="100767"/>
                  </a:lnTo>
                  <a:lnTo>
                    <a:pt x="68976" y="100845"/>
                  </a:lnTo>
                  <a:lnTo>
                    <a:pt x="67815" y="100837"/>
                  </a:lnTo>
                  <a:lnTo>
                    <a:pt x="66601" y="100811"/>
                  </a:lnTo>
                  <a:lnTo>
                    <a:pt x="65335" y="100767"/>
                  </a:lnTo>
                  <a:lnTo>
                    <a:pt x="64017" y="100706"/>
                  </a:lnTo>
                  <a:lnTo>
                    <a:pt x="62646" y="100627"/>
                  </a:lnTo>
                  <a:lnTo>
                    <a:pt x="61223" y="100531"/>
                  </a:lnTo>
                  <a:lnTo>
                    <a:pt x="59747" y="100418"/>
                  </a:lnTo>
                  <a:lnTo>
                    <a:pt x="58219" y="100287"/>
                  </a:lnTo>
                  <a:lnTo>
                    <a:pt x="56639" y="100138"/>
                  </a:lnTo>
                  <a:lnTo>
                    <a:pt x="55006" y="99972"/>
                  </a:lnTo>
                  <a:lnTo>
                    <a:pt x="53697" y="91241"/>
                  </a:lnTo>
                  <a:lnTo>
                    <a:pt x="55329" y="91407"/>
                  </a:lnTo>
                  <a:lnTo>
                    <a:pt x="56910" y="91555"/>
                  </a:lnTo>
                  <a:lnTo>
                    <a:pt x="58438" y="91686"/>
                  </a:lnTo>
                  <a:lnTo>
                    <a:pt x="59913" y="91800"/>
                  </a:lnTo>
                  <a:lnTo>
                    <a:pt x="61337" y="91896"/>
                  </a:lnTo>
                  <a:lnTo>
                    <a:pt x="62707" y="91974"/>
                  </a:lnTo>
                  <a:lnTo>
                    <a:pt x="64026" y="92036"/>
                  </a:lnTo>
                  <a:lnTo>
                    <a:pt x="65292" y="92079"/>
                  </a:lnTo>
                  <a:lnTo>
                    <a:pt x="66505" y="92105"/>
                  </a:lnTo>
                  <a:lnTo>
                    <a:pt x="67667" y="92114"/>
                  </a:lnTo>
                  <a:lnTo>
                    <a:pt x="68682" y="92064"/>
                  </a:lnTo>
                  <a:lnTo>
                    <a:pt x="69631" y="91913"/>
                  </a:lnTo>
                  <a:lnTo>
                    <a:pt x="70515" y="91662"/>
                  </a:lnTo>
                  <a:lnTo>
                    <a:pt x="71334" y="91311"/>
                  </a:lnTo>
                  <a:lnTo>
                    <a:pt x="72087" y="90859"/>
                  </a:lnTo>
                  <a:lnTo>
                    <a:pt x="72774" y="90307"/>
                  </a:lnTo>
                  <a:lnTo>
                    <a:pt x="73397" y="89654"/>
                  </a:lnTo>
                  <a:lnTo>
                    <a:pt x="73953" y="88901"/>
                  </a:lnTo>
                  <a:lnTo>
                    <a:pt x="74444" y="88048"/>
                  </a:lnTo>
                  <a:lnTo>
                    <a:pt x="74870" y="87094"/>
                  </a:lnTo>
                  <a:lnTo>
                    <a:pt x="75252" y="85843"/>
                  </a:lnTo>
                  <a:lnTo>
                    <a:pt x="75612" y="84099"/>
                  </a:lnTo>
                  <a:lnTo>
                    <a:pt x="75950" y="81862"/>
                  </a:lnTo>
                  <a:lnTo>
                    <a:pt x="76267" y="79131"/>
                  </a:lnTo>
                  <a:lnTo>
                    <a:pt x="76562" y="75907"/>
                  </a:lnTo>
                  <a:lnTo>
                    <a:pt x="76835" y="72189"/>
                  </a:lnTo>
                  <a:lnTo>
                    <a:pt x="77086" y="67979"/>
                  </a:lnTo>
                  <a:lnTo>
                    <a:pt x="77315" y="63275"/>
                  </a:lnTo>
                  <a:lnTo>
                    <a:pt x="77522" y="58078"/>
                  </a:lnTo>
                  <a:lnTo>
                    <a:pt x="77708" y="52387"/>
                  </a:lnTo>
                  <a:lnTo>
                    <a:pt x="36234" y="52387"/>
                  </a:lnTo>
                  <a:lnTo>
                    <a:pt x="35540" y="58922"/>
                  </a:lnTo>
                  <a:lnTo>
                    <a:pt x="34331" y="65082"/>
                  </a:lnTo>
                  <a:lnTo>
                    <a:pt x="32606" y="70867"/>
                  </a:lnTo>
                  <a:lnTo>
                    <a:pt x="30367" y="76276"/>
                  </a:lnTo>
                  <a:lnTo>
                    <a:pt x="27612" y="81309"/>
                  </a:lnTo>
                  <a:lnTo>
                    <a:pt x="24342" y="85967"/>
                  </a:lnTo>
                  <a:lnTo>
                    <a:pt x="20557" y="90250"/>
                  </a:lnTo>
                  <a:lnTo>
                    <a:pt x="16257" y="94157"/>
                  </a:lnTo>
                  <a:lnTo>
                    <a:pt x="11442" y="97689"/>
                  </a:lnTo>
                  <a:lnTo>
                    <a:pt x="6111" y="100845"/>
                  </a:lnTo>
                  <a:lnTo>
                    <a:pt x="1309" y="92987"/>
                  </a:lnTo>
                  <a:lnTo>
                    <a:pt x="4116" y="91429"/>
                  </a:lnTo>
                  <a:lnTo>
                    <a:pt x="6775" y="89722"/>
                  </a:lnTo>
                  <a:lnTo>
                    <a:pt x="9285" y="87866"/>
                  </a:lnTo>
                  <a:lnTo>
                    <a:pt x="11647" y="85863"/>
                  </a:lnTo>
                  <a:lnTo>
                    <a:pt x="13860" y="83710"/>
                  </a:lnTo>
                  <a:lnTo>
                    <a:pt x="15925" y="81410"/>
                  </a:lnTo>
                  <a:lnTo>
                    <a:pt x="17842" y="78961"/>
                  </a:lnTo>
                  <a:lnTo>
                    <a:pt x="19610" y="76363"/>
                  </a:lnTo>
                  <a:lnTo>
                    <a:pt x="21230" y="73617"/>
                  </a:lnTo>
                  <a:lnTo>
                    <a:pt x="22701" y="70723"/>
                  </a:lnTo>
                  <a:lnTo>
                    <a:pt x="23862" y="67846"/>
                  </a:lnTo>
                  <a:lnTo>
                    <a:pt x="24901" y="64628"/>
                  </a:lnTo>
                  <a:lnTo>
                    <a:pt x="25818" y="61070"/>
                  </a:lnTo>
                  <a:lnTo>
                    <a:pt x="26612" y="57172"/>
                  </a:lnTo>
                  <a:lnTo>
                    <a:pt x="27285" y="52933"/>
                  </a:lnTo>
                  <a:lnTo>
                    <a:pt x="27835" y="48353"/>
                  </a:lnTo>
                  <a:lnTo>
                    <a:pt x="28263" y="43433"/>
                  </a:lnTo>
                  <a:lnTo>
                    <a:pt x="28568" y="38173"/>
                  </a:lnTo>
                  <a:lnTo>
                    <a:pt x="28752" y="32571"/>
                  </a:lnTo>
                  <a:lnTo>
                    <a:pt x="28813" y="26630"/>
                  </a:lnTo>
                  <a:lnTo>
                    <a:pt x="0" y="26630"/>
                  </a:lnTo>
                  <a:lnTo>
                    <a:pt x="0" y="18335"/>
                  </a:lnTo>
                  <a:lnTo>
                    <a:pt x="44965" y="18335"/>
                  </a:lnTo>
                  <a:lnTo>
                    <a:pt x="44424" y="16689"/>
                  </a:lnTo>
                  <a:lnTo>
                    <a:pt x="43848" y="15070"/>
                  </a:lnTo>
                  <a:lnTo>
                    <a:pt x="43237" y="13476"/>
                  </a:lnTo>
                  <a:lnTo>
                    <a:pt x="42591" y="11909"/>
                  </a:lnTo>
                  <a:lnTo>
                    <a:pt x="41910" y="10368"/>
                  </a:lnTo>
                  <a:lnTo>
                    <a:pt x="41194" y="8853"/>
                  </a:lnTo>
                  <a:lnTo>
                    <a:pt x="40443" y="7364"/>
                  </a:lnTo>
                  <a:lnTo>
                    <a:pt x="39657" y="5902"/>
                  </a:lnTo>
                  <a:lnTo>
                    <a:pt x="38836" y="4466"/>
                  </a:lnTo>
                  <a:lnTo>
                    <a:pt x="3798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7524297" y="3850151"/>
              <a:ext cx="89495" cy="22264"/>
            </a:xfrm>
            <a:custGeom>
              <a:avLst/>
              <a:pathLst>
                <a:path w="89495" h="22264">
                  <a:moveTo>
                    <a:pt x="89495" y="8294"/>
                  </a:moveTo>
                  <a:lnTo>
                    <a:pt x="89495" y="22264"/>
                  </a:lnTo>
                  <a:lnTo>
                    <a:pt x="80764" y="22264"/>
                  </a:lnTo>
                  <a:lnTo>
                    <a:pt x="80764" y="15716"/>
                  </a:lnTo>
                  <a:lnTo>
                    <a:pt x="8731" y="15716"/>
                  </a:lnTo>
                  <a:lnTo>
                    <a:pt x="8731" y="22264"/>
                  </a:lnTo>
                  <a:lnTo>
                    <a:pt x="0" y="22264"/>
                  </a:lnTo>
                  <a:lnTo>
                    <a:pt x="0" y="8294"/>
                  </a:lnTo>
                  <a:lnTo>
                    <a:pt x="41473" y="8294"/>
                  </a:lnTo>
                  <a:lnTo>
                    <a:pt x="41207" y="7692"/>
                  </a:lnTo>
                  <a:lnTo>
                    <a:pt x="40932" y="7107"/>
                  </a:lnTo>
                  <a:lnTo>
                    <a:pt x="40648" y="6539"/>
                  </a:lnTo>
                  <a:lnTo>
                    <a:pt x="40355" y="5989"/>
                  </a:lnTo>
                  <a:lnTo>
                    <a:pt x="40054" y="5457"/>
                  </a:lnTo>
                  <a:lnTo>
                    <a:pt x="39744" y="4941"/>
                  </a:lnTo>
                  <a:lnTo>
                    <a:pt x="39425" y="4444"/>
                  </a:lnTo>
                  <a:lnTo>
                    <a:pt x="39098" y="3963"/>
                  </a:lnTo>
                  <a:lnTo>
                    <a:pt x="38762" y="3501"/>
                  </a:lnTo>
                  <a:lnTo>
                    <a:pt x="38417" y="3055"/>
                  </a:lnTo>
                  <a:lnTo>
                    <a:pt x="47585" y="0"/>
                  </a:lnTo>
                  <a:lnTo>
                    <a:pt x="48096" y="790"/>
                  </a:lnTo>
                  <a:lnTo>
                    <a:pt x="48580" y="1589"/>
                  </a:lnTo>
                  <a:lnTo>
                    <a:pt x="49039" y="2396"/>
                  </a:lnTo>
                  <a:lnTo>
                    <a:pt x="49471" y="3213"/>
                  </a:lnTo>
                  <a:lnTo>
                    <a:pt x="49877" y="4038"/>
                  </a:lnTo>
                  <a:lnTo>
                    <a:pt x="50257" y="4872"/>
                  </a:lnTo>
                  <a:lnTo>
                    <a:pt x="50610" y="5714"/>
                  </a:lnTo>
                  <a:lnTo>
                    <a:pt x="50938" y="6565"/>
                  </a:lnTo>
                  <a:lnTo>
                    <a:pt x="51239" y="7425"/>
                  </a:lnTo>
                  <a:lnTo>
                    <a:pt x="51514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7521678" y="3868486"/>
              <a:ext cx="95607" cy="42346"/>
            </a:xfrm>
            <a:custGeom>
              <a:avLst/>
              <a:pathLst>
                <a:path w="95607" h="42346">
                  <a:moveTo>
                    <a:pt x="0" y="7421"/>
                  </a:moveTo>
                  <a:lnTo>
                    <a:pt x="32742" y="7421"/>
                  </a:lnTo>
                  <a:lnTo>
                    <a:pt x="33349" y="6718"/>
                  </a:lnTo>
                  <a:lnTo>
                    <a:pt x="33947" y="6007"/>
                  </a:lnTo>
                  <a:lnTo>
                    <a:pt x="34536" y="5286"/>
                  </a:lnTo>
                  <a:lnTo>
                    <a:pt x="35117" y="4557"/>
                  </a:lnTo>
                  <a:lnTo>
                    <a:pt x="35688" y="3819"/>
                  </a:lnTo>
                  <a:lnTo>
                    <a:pt x="36252" y="3073"/>
                  </a:lnTo>
                  <a:lnTo>
                    <a:pt x="36806" y="2318"/>
                  </a:lnTo>
                  <a:lnTo>
                    <a:pt x="37352" y="1554"/>
                  </a:lnTo>
                  <a:lnTo>
                    <a:pt x="37889" y="781"/>
                  </a:lnTo>
                  <a:lnTo>
                    <a:pt x="38417" y="0"/>
                  </a:lnTo>
                  <a:lnTo>
                    <a:pt x="47585" y="1746"/>
                  </a:lnTo>
                  <a:lnTo>
                    <a:pt x="47148" y="2353"/>
                  </a:lnTo>
                  <a:lnTo>
                    <a:pt x="46712" y="2951"/>
                  </a:lnTo>
                  <a:lnTo>
                    <a:pt x="46275" y="3540"/>
                  </a:lnTo>
                  <a:lnTo>
                    <a:pt x="45839" y="4121"/>
                  </a:lnTo>
                  <a:lnTo>
                    <a:pt x="45402" y="4693"/>
                  </a:lnTo>
                  <a:lnTo>
                    <a:pt x="44965" y="5256"/>
                  </a:lnTo>
                  <a:lnTo>
                    <a:pt x="44529" y="5810"/>
                  </a:lnTo>
                  <a:lnTo>
                    <a:pt x="44092" y="6356"/>
                  </a:lnTo>
                  <a:lnTo>
                    <a:pt x="43656" y="6893"/>
                  </a:lnTo>
                  <a:lnTo>
                    <a:pt x="43219" y="7421"/>
                  </a:lnTo>
                  <a:lnTo>
                    <a:pt x="95607" y="7421"/>
                  </a:lnTo>
                  <a:lnTo>
                    <a:pt x="95607" y="14406"/>
                  </a:lnTo>
                  <a:lnTo>
                    <a:pt x="74652" y="14406"/>
                  </a:lnTo>
                  <a:lnTo>
                    <a:pt x="73805" y="15711"/>
                  </a:lnTo>
                  <a:lnTo>
                    <a:pt x="72836" y="17008"/>
                  </a:lnTo>
                  <a:lnTo>
                    <a:pt x="71744" y="18296"/>
                  </a:lnTo>
                  <a:lnTo>
                    <a:pt x="70531" y="19575"/>
                  </a:lnTo>
                  <a:lnTo>
                    <a:pt x="69195" y="20845"/>
                  </a:lnTo>
                  <a:lnTo>
                    <a:pt x="67737" y="22107"/>
                  </a:lnTo>
                  <a:lnTo>
                    <a:pt x="66156" y="23360"/>
                  </a:lnTo>
                  <a:lnTo>
                    <a:pt x="64454" y="24604"/>
                  </a:lnTo>
                  <a:lnTo>
                    <a:pt x="62629" y="25840"/>
                  </a:lnTo>
                  <a:lnTo>
                    <a:pt x="60682" y="27066"/>
                  </a:lnTo>
                  <a:lnTo>
                    <a:pt x="63751" y="27865"/>
                  </a:lnTo>
                  <a:lnTo>
                    <a:pt x="66846" y="28690"/>
                  </a:lnTo>
                  <a:lnTo>
                    <a:pt x="69967" y="29542"/>
                  </a:lnTo>
                  <a:lnTo>
                    <a:pt x="73115" y="30419"/>
                  </a:lnTo>
                  <a:lnTo>
                    <a:pt x="76289" y="31323"/>
                  </a:lnTo>
                  <a:lnTo>
                    <a:pt x="79489" y="32253"/>
                  </a:lnTo>
                  <a:lnTo>
                    <a:pt x="82715" y="33209"/>
                  </a:lnTo>
                  <a:lnTo>
                    <a:pt x="85967" y="34191"/>
                  </a:lnTo>
                  <a:lnTo>
                    <a:pt x="89246" y="35200"/>
                  </a:lnTo>
                  <a:lnTo>
                    <a:pt x="92551" y="36234"/>
                  </a:lnTo>
                  <a:lnTo>
                    <a:pt x="86875" y="42346"/>
                  </a:lnTo>
                  <a:lnTo>
                    <a:pt x="82977" y="41141"/>
                  </a:lnTo>
                  <a:lnTo>
                    <a:pt x="79140" y="39971"/>
                  </a:lnTo>
                  <a:lnTo>
                    <a:pt x="75363" y="38836"/>
                  </a:lnTo>
                  <a:lnTo>
                    <a:pt x="71648" y="37736"/>
                  </a:lnTo>
                  <a:lnTo>
                    <a:pt x="67994" y="36671"/>
                  </a:lnTo>
                  <a:lnTo>
                    <a:pt x="64401" y="35640"/>
                  </a:lnTo>
                  <a:lnTo>
                    <a:pt x="60869" y="34645"/>
                  </a:lnTo>
                  <a:lnTo>
                    <a:pt x="57399" y="33685"/>
                  </a:lnTo>
                  <a:lnTo>
                    <a:pt x="53989" y="32759"/>
                  </a:lnTo>
                  <a:lnTo>
                    <a:pt x="50641" y="31869"/>
                  </a:lnTo>
                  <a:lnTo>
                    <a:pt x="46978" y="33305"/>
                  </a:lnTo>
                  <a:lnTo>
                    <a:pt x="43149" y="34645"/>
                  </a:lnTo>
                  <a:lnTo>
                    <a:pt x="39155" y="35889"/>
                  </a:lnTo>
                  <a:lnTo>
                    <a:pt x="34994" y="37037"/>
                  </a:lnTo>
                  <a:lnTo>
                    <a:pt x="30668" y="38090"/>
                  </a:lnTo>
                  <a:lnTo>
                    <a:pt x="26176" y="39046"/>
                  </a:lnTo>
                  <a:lnTo>
                    <a:pt x="21518" y="39906"/>
                  </a:lnTo>
                  <a:lnTo>
                    <a:pt x="16694" y="40670"/>
                  </a:lnTo>
                  <a:lnTo>
                    <a:pt x="11704" y="41338"/>
                  </a:lnTo>
                  <a:lnTo>
                    <a:pt x="6548" y="41910"/>
                  </a:lnTo>
                  <a:lnTo>
                    <a:pt x="2619" y="34488"/>
                  </a:lnTo>
                  <a:lnTo>
                    <a:pt x="6827" y="34117"/>
                  </a:lnTo>
                  <a:lnTo>
                    <a:pt x="10896" y="33702"/>
                  </a:lnTo>
                  <a:lnTo>
                    <a:pt x="14825" y="33244"/>
                  </a:lnTo>
                  <a:lnTo>
                    <a:pt x="18615" y="32742"/>
                  </a:lnTo>
                  <a:lnTo>
                    <a:pt x="22264" y="32196"/>
                  </a:lnTo>
                  <a:lnTo>
                    <a:pt x="25774" y="31607"/>
                  </a:lnTo>
                  <a:lnTo>
                    <a:pt x="29144" y="30974"/>
                  </a:lnTo>
                  <a:lnTo>
                    <a:pt x="32375" y="30297"/>
                  </a:lnTo>
                  <a:lnTo>
                    <a:pt x="35466" y="29577"/>
                  </a:lnTo>
                  <a:lnTo>
                    <a:pt x="38417" y="28813"/>
                  </a:lnTo>
                  <a:lnTo>
                    <a:pt x="35732" y="28127"/>
                  </a:lnTo>
                  <a:lnTo>
                    <a:pt x="33091" y="27468"/>
                  </a:lnTo>
                  <a:lnTo>
                    <a:pt x="30493" y="26835"/>
                  </a:lnTo>
                  <a:lnTo>
                    <a:pt x="27940" y="26228"/>
                  </a:lnTo>
                  <a:lnTo>
                    <a:pt x="25429" y="25648"/>
                  </a:lnTo>
                  <a:lnTo>
                    <a:pt x="22963" y="25093"/>
                  </a:lnTo>
                  <a:lnTo>
                    <a:pt x="20540" y="24565"/>
                  </a:lnTo>
                  <a:lnTo>
                    <a:pt x="18161" y="24063"/>
                  </a:lnTo>
                  <a:lnTo>
                    <a:pt x="15825" y="23587"/>
                  </a:lnTo>
                  <a:lnTo>
                    <a:pt x="13533" y="23137"/>
                  </a:lnTo>
                  <a:lnTo>
                    <a:pt x="14747" y="22264"/>
                  </a:lnTo>
                  <a:lnTo>
                    <a:pt x="15943" y="21391"/>
                  </a:lnTo>
                  <a:lnTo>
                    <a:pt x="17121" y="20518"/>
                  </a:lnTo>
                  <a:lnTo>
                    <a:pt x="18283" y="19645"/>
                  </a:lnTo>
                  <a:lnTo>
                    <a:pt x="19427" y="18772"/>
                  </a:lnTo>
                  <a:lnTo>
                    <a:pt x="20553" y="17899"/>
                  </a:lnTo>
                  <a:lnTo>
                    <a:pt x="21662" y="17025"/>
                  </a:lnTo>
                  <a:lnTo>
                    <a:pt x="22753" y="16152"/>
                  </a:lnTo>
                  <a:lnTo>
                    <a:pt x="23827" y="15279"/>
                  </a:lnTo>
                  <a:lnTo>
                    <a:pt x="24884" y="14406"/>
                  </a:lnTo>
                  <a:lnTo>
                    <a:pt x="0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7552237" y="3882893"/>
              <a:ext cx="32742" cy="10040"/>
            </a:xfrm>
            <a:custGeom>
              <a:avLst/>
              <a:pathLst>
                <a:path w="32742" h="10040">
                  <a:moveTo>
                    <a:pt x="5675" y="0"/>
                  </a:moveTo>
                  <a:lnTo>
                    <a:pt x="5147" y="602"/>
                  </a:lnTo>
                  <a:lnTo>
                    <a:pt x="4610" y="1187"/>
                  </a:lnTo>
                  <a:lnTo>
                    <a:pt x="4064" y="1754"/>
                  </a:lnTo>
                  <a:lnTo>
                    <a:pt x="3509" y="2305"/>
                  </a:lnTo>
                  <a:lnTo>
                    <a:pt x="2946" y="2837"/>
                  </a:lnTo>
                  <a:lnTo>
                    <a:pt x="2374" y="3352"/>
                  </a:lnTo>
                  <a:lnTo>
                    <a:pt x="1794" y="3850"/>
                  </a:lnTo>
                  <a:lnTo>
                    <a:pt x="1204" y="4330"/>
                  </a:lnTo>
                  <a:lnTo>
                    <a:pt x="606" y="4793"/>
                  </a:lnTo>
                  <a:lnTo>
                    <a:pt x="0" y="5238"/>
                  </a:lnTo>
                  <a:lnTo>
                    <a:pt x="19645" y="10040"/>
                  </a:lnTo>
                  <a:lnTo>
                    <a:pt x="21426" y="9076"/>
                  </a:lnTo>
                  <a:lnTo>
                    <a:pt x="23102" y="8102"/>
                  </a:lnTo>
                  <a:lnTo>
                    <a:pt x="24674" y="7120"/>
                  </a:lnTo>
                  <a:lnTo>
                    <a:pt x="26141" y="6129"/>
                  </a:lnTo>
                  <a:lnTo>
                    <a:pt x="27503" y="5129"/>
                  </a:lnTo>
                  <a:lnTo>
                    <a:pt x="28760" y="4121"/>
                  </a:lnTo>
                  <a:lnTo>
                    <a:pt x="29913" y="3103"/>
                  </a:lnTo>
                  <a:lnTo>
                    <a:pt x="30961" y="2078"/>
                  </a:lnTo>
                  <a:lnTo>
                    <a:pt x="31903" y="1043"/>
                  </a:lnTo>
                  <a:lnTo>
                    <a:pt x="3274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7518622" y="3906031"/>
              <a:ext cx="100845" cy="44965"/>
            </a:xfrm>
            <a:custGeom>
              <a:avLst/>
              <a:pathLst>
                <a:path w="100845" h="44965">
                  <a:moveTo>
                    <a:pt x="1746" y="8731"/>
                  </a:moveTo>
                  <a:lnTo>
                    <a:pt x="46275" y="8731"/>
                  </a:lnTo>
                  <a:lnTo>
                    <a:pt x="46275" y="0"/>
                  </a:lnTo>
                  <a:lnTo>
                    <a:pt x="55443" y="0"/>
                  </a:lnTo>
                  <a:lnTo>
                    <a:pt x="55443" y="8731"/>
                  </a:lnTo>
                  <a:lnTo>
                    <a:pt x="99099" y="8731"/>
                  </a:lnTo>
                  <a:lnTo>
                    <a:pt x="99099" y="16152"/>
                  </a:lnTo>
                  <a:lnTo>
                    <a:pt x="62428" y="16152"/>
                  </a:lnTo>
                  <a:lnTo>
                    <a:pt x="65484" y="18623"/>
                  </a:lnTo>
                  <a:lnTo>
                    <a:pt x="68714" y="20972"/>
                  </a:lnTo>
                  <a:lnTo>
                    <a:pt x="72120" y="23198"/>
                  </a:lnTo>
                  <a:lnTo>
                    <a:pt x="75699" y="25303"/>
                  </a:lnTo>
                  <a:lnTo>
                    <a:pt x="79454" y="27285"/>
                  </a:lnTo>
                  <a:lnTo>
                    <a:pt x="83383" y="29144"/>
                  </a:lnTo>
                  <a:lnTo>
                    <a:pt x="87487" y="30882"/>
                  </a:lnTo>
                  <a:lnTo>
                    <a:pt x="91765" y="32497"/>
                  </a:lnTo>
                  <a:lnTo>
                    <a:pt x="96218" y="33990"/>
                  </a:lnTo>
                  <a:lnTo>
                    <a:pt x="100845" y="35361"/>
                  </a:lnTo>
                  <a:lnTo>
                    <a:pt x="96480" y="44092"/>
                  </a:lnTo>
                  <a:lnTo>
                    <a:pt x="91512" y="42263"/>
                  </a:lnTo>
                  <a:lnTo>
                    <a:pt x="86736" y="40268"/>
                  </a:lnTo>
                  <a:lnTo>
                    <a:pt x="82152" y="38107"/>
                  </a:lnTo>
                  <a:lnTo>
                    <a:pt x="77760" y="35780"/>
                  </a:lnTo>
                  <a:lnTo>
                    <a:pt x="73560" y="33287"/>
                  </a:lnTo>
                  <a:lnTo>
                    <a:pt x="69553" y="30629"/>
                  </a:lnTo>
                  <a:lnTo>
                    <a:pt x="65737" y="27804"/>
                  </a:lnTo>
                  <a:lnTo>
                    <a:pt x="62114" y="24814"/>
                  </a:lnTo>
                  <a:lnTo>
                    <a:pt x="58682" y="21657"/>
                  </a:lnTo>
                  <a:lnTo>
                    <a:pt x="55443" y="18335"/>
                  </a:lnTo>
                  <a:lnTo>
                    <a:pt x="55443" y="44965"/>
                  </a:lnTo>
                  <a:lnTo>
                    <a:pt x="46275" y="44965"/>
                  </a:lnTo>
                  <a:lnTo>
                    <a:pt x="46275" y="17462"/>
                  </a:lnTo>
                  <a:lnTo>
                    <a:pt x="43123" y="20793"/>
                  </a:lnTo>
                  <a:lnTo>
                    <a:pt x="39779" y="23976"/>
                  </a:lnTo>
                  <a:lnTo>
                    <a:pt x="36243" y="27010"/>
                  </a:lnTo>
                  <a:lnTo>
                    <a:pt x="32515" y="29895"/>
                  </a:lnTo>
                  <a:lnTo>
                    <a:pt x="28594" y="32633"/>
                  </a:lnTo>
                  <a:lnTo>
                    <a:pt x="24482" y="35221"/>
                  </a:lnTo>
                  <a:lnTo>
                    <a:pt x="20177" y="37662"/>
                  </a:lnTo>
                  <a:lnTo>
                    <a:pt x="15681" y="39954"/>
                  </a:lnTo>
                  <a:lnTo>
                    <a:pt x="10992" y="42097"/>
                  </a:lnTo>
                  <a:lnTo>
                    <a:pt x="6111" y="44092"/>
                  </a:lnTo>
                  <a:lnTo>
                    <a:pt x="0" y="36234"/>
                  </a:lnTo>
                  <a:lnTo>
                    <a:pt x="4544" y="34697"/>
                  </a:lnTo>
                  <a:lnTo>
                    <a:pt x="8923" y="33056"/>
                  </a:lnTo>
                  <a:lnTo>
                    <a:pt x="13136" y="31310"/>
                  </a:lnTo>
                  <a:lnTo>
                    <a:pt x="17183" y="29459"/>
                  </a:lnTo>
                  <a:lnTo>
                    <a:pt x="21064" y="27503"/>
                  </a:lnTo>
                  <a:lnTo>
                    <a:pt x="24779" y="25442"/>
                  </a:lnTo>
                  <a:lnTo>
                    <a:pt x="28328" y="23277"/>
                  </a:lnTo>
                  <a:lnTo>
                    <a:pt x="31711" y="21007"/>
                  </a:lnTo>
                  <a:lnTo>
                    <a:pt x="34929" y="18632"/>
                  </a:lnTo>
                  <a:lnTo>
                    <a:pt x="37980" y="16152"/>
                  </a:lnTo>
                  <a:lnTo>
                    <a:pt x="1746" y="161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7639550" y="3850151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7630819" y="3882456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7667490" y="3853643"/>
              <a:ext cx="61991" cy="41473"/>
            </a:xfrm>
            <a:custGeom>
              <a:avLst/>
              <a:pathLst>
                <a:path w="61991" h="41473">
                  <a:moveTo>
                    <a:pt x="48894" y="0"/>
                  </a:moveTo>
                  <a:lnTo>
                    <a:pt x="48894" y="26193"/>
                  </a:lnTo>
                  <a:lnTo>
                    <a:pt x="48925" y="27106"/>
                  </a:lnTo>
                  <a:lnTo>
                    <a:pt x="49017" y="27922"/>
                  </a:lnTo>
                  <a:lnTo>
                    <a:pt x="49170" y="28642"/>
                  </a:lnTo>
                  <a:lnTo>
                    <a:pt x="49383" y="29267"/>
                  </a:lnTo>
                  <a:lnTo>
                    <a:pt x="49658" y="29795"/>
                  </a:lnTo>
                  <a:lnTo>
                    <a:pt x="49995" y="30227"/>
                  </a:lnTo>
                  <a:lnTo>
                    <a:pt x="50392" y="30563"/>
                  </a:lnTo>
                  <a:lnTo>
                    <a:pt x="50850" y="30803"/>
                  </a:lnTo>
                  <a:lnTo>
                    <a:pt x="51370" y="30947"/>
                  </a:lnTo>
                  <a:lnTo>
                    <a:pt x="51950" y="30995"/>
                  </a:lnTo>
                  <a:lnTo>
                    <a:pt x="61991" y="30995"/>
                  </a:lnTo>
                  <a:lnTo>
                    <a:pt x="61991" y="38417"/>
                  </a:lnTo>
                  <a:lnTo>
                    <a:pt x="50204" y="38417"/>
                  </a:lnTo>
                  <a:lnTo>
                    <a:pt x="49185" y="38395"/>
                  </a:lnTo>
                  <a:lnTo>
                    <a:pt x="48222" y="38330"/>
                  </a:lnTo>
                  <a:lnTo>
                    <a:pt x="47316" y="38221"/>
                  </a:lnTo>
                  <a:lnTo>
                    <a:pt x="46467" y="38068"/>
                  </a:lnTo>
                  <a:lnTo>
                    <a:pt x="45675" y="37871"/>
                  </a:lnTo>
                  <a:lnTo>
                    <a:pt x="44939" y="37631"/>
                  </a:lnTo>
                  <a:lnTo>
                    <a:pt x="44260" y="37347"/>
                  </a:lnTo>
                  <a:lnTo>
                    <a:pt x="43638" y="37020"/>
                  </a:lnTo>
                  <a:lnTo>
                    <a:pt x="43073" y="36649"/>
                  </a:lnTo>
                  <a:lnTo>
                    <a:pt x="42564" y="36234"/>
                  </a:lnTo>
                  <a:lnTo>
                    <a:pt x="42108" y="35771"/>
                  </a:lnTo>
                  <a:lnTo>
                    <a:pt x="41700" y="35256"/>
                  </a:lnTo>
                  <a:lnTo>
                    <a:pt x="41340" y="34689"/>
                  </a:lnTo>
                  <a:lnTo>
                    <a:pt x="41028" y="34069"/>
                  </a:lnTo>
                  <a:lnTo>
                    <a:pt x="40764" y="33397"/>
                  </a:lnTo>
                  <a:lnTo>
                    <a:pt x="40547" y="32672"/>
                  </a:lnTo>
                  <a:lnTo>
                    <a:pt x="40379" y="31895"/>
                  </a:lnTo>
                  <a:lnTo>
                    <a:pt x="40259" y="31065"/>
                  </a:lnTo>
                  <a:lnTo>
                    <a:pt x="40187" y="30183"/>
                  </a:lnTo>
                  <a:lnTo>
                    <a:pt x="40163" y="29249"/>
                  </a:lnTo>
                  <a:lnTo>
                    <a:pt x="40163" y="8294"/>
                  </a:lnTo>
                  <a:lnTo>
                    <a:pt x="20954" y="8294"/>
                  </a:lnTo>
                  <a:lnTo>
                    <a:pt x="20837" y="11263"/>
                  </a:lnTo>
                  <a:lnTo>
                    <a:pt x="20658" y="14057"/>
                  </a:lnTo>
                  <a:lnTo>
                    <a:pt x="20418" y="16676"/>
                  </a:lnTo>
                  <a:lnTo>
                    <a:pt x="20116" y="19121"/>
                  </a:lnTo>
                  <a:lnTo>
                    <a:pt x="19754" y="21391"/>
                  </a:lnTo>
                  <a:lnTo>
                    <a:pt x="19330" y="23487"/>
                  </a:lnTo>
                  <a:lnTo>
                    <a:pt x="18846" y="25407"/>
                  </a:lnTo>
                  <a:lnTo>
                    <a:pt x="18300" y="27154"/>
                  </a:lnTo>
                  <a:lnTo>
                    <a:pt x="17693" y="28725"/>
                  </a:lnTo>
                  <a:lnTo>
                    <a:pt x="17025" y="30122"/>
                  </a:lnTo>
                  <a:lnTo>
                    <a:pt x="16283" y="31415"/>
                  </a:lnTo>
                  <a:lnTo>
                    <a:pt x="15454" y="32672"/>
                  </a:lnTo>
                  <a:lnTo>
                    <a:pt x="14537" y="33894"/>
                  </a:lnTo>
                  <a:lnTo>
                    <a:pt x="13533" y="35082"/>
                  </a:lnTo>
                  <a:lnTo>
                    <a:pt x="12442" y="36234"/>
                  </a:lnTo>
                  <a:lnTo>
                    <a:pt x="11263" y="37352"/>
                  </a:lnTo>
                  <a:lnTo>
                    <a:pt x="9997" y="38434"/>
                  </a:lnTo>
                  <a:lnTo>
                    <a:pt x="8643" y="39482"/>
                  </a:lnTo>
                  <a:lnTo>
                    <a:pt x="7203" y="40495"/>
                  </a:lnTo>
                  <a:lnTo>
                    <a:pt x="5675" y="41473"/>
                  </a:lnTo>
                  <a:lnTo>
                    <a:pt x="0" y="34925"/>
                  </a:lnTo>
                  <a:lnTo>
                    <a:pt x="1436" y="33951"/>
                  </a:lnTo>
                  <a:lnTo>
                    <a:pt x="2776" y="32951"/>
                  </a:lnTo>
                  <a:lnTo>
                    <a:pt x="4020" y="31925"/>
                  </a:lnTo>
                  <a:lnTo>
                    <a:pt x="5168" y="30873"/>
                  </a:lnTo>
                  <a:lnTo>
                    <a:pt x="6221" y="29795"/>
                  </a:lnTo>
                  <a:lnTo>
                    <a:pt x="7177" y="28690"/>
                  </a:lnTo>
                  <a:lnTo>
                    <a:pt x="8037" y="27560"/>
                  </a:lnTo>
                  <a:lnTo>
                    <a:pt x="8801" y="26403"/>
                  </a:lnTo>
                  <a:lnTo>
                    <a:pt x="9469" y="25220"/>
                  </a:lnTo>
                  <a:lnTo>
                    <a:pt x="10040" y="24010"/>
                  </a:lnTo>
                  <a:lnTo>
                    <a:pt x="10542" y="22670"/>
                  </a:lnTo>
                  <a:lnTo>
                    <a:pt x="11001" y="21094"/>
                  </a:lnTo>
                  <a:lnTo>
                    <a:pt x="11416" y="19282"/>
                  </a:lnTo>
                  <a:lnTo>
                    <a:pt x="11787" y="17235"/>
                  </a:lnTo>
                  <a:lnTo>
                    <a:pt x="12114" y="14952"/>
                  </a:lnTo>
                  <a:lnTo>
                    <a:pt x="12398" y="12433"/>
                  </a:lnTo>
                  <a:lnTo>
                    <a:pt x="12638" y="9678"/>
                  </a:lnTo>
                  <a:lnTo>
                    <a:pt x="12834" y="6688"/>
                  </a:lnTo>
                  <a:lnTo>
                    <a:pt x="12987" y="3461"/>
                  </a:lnTo>
                  <a:lnTo>
                    <a:pt x="1309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7663561" y="3897299"/>
              <a:ext cx="66357" cy="53260"/>
            </a:xfrm>
            <a:custGeom>
              <a:avLst/>
              <a:pathLst>
                <a:path w="66357" h="53260">
                  <a:moveTo>
                    <a:pt x="14406" y="7858"/>
                  </a:moveTo>
                  <a:lnTo>
                    <a:pt x="8731" y="7858"/>
                  </a:lnTo>
                  <a:lnTo>
                    <a:pt x="8731" y="0"/>
                  </a:lnTo>
                  <a:lnTo>
                    <a:pt x="59372" y="0"/>
                  </a:lnTo>
                  <a:lnTo>
                    <a:pt x="59372" y="6111"/>
                  </a:lnTo>
                  <a:lnTo>
                    <a:pt x="57940" y="9442"/>
                  </a:lnTo>
                  <a:lnTo>
                    <a:pt x="56438" y="12625"/>
                  </a:lnTo>
                  <a:lnTo>
                    <a:pt x="54867" y="15659"/>
                  </a:lnTo>
                  <a:lnTo>
                    <a:pt x="53225" y="18545"/>
                  </a:lnTo>
                  <a:lnTo>
                    <a:pt x="51514" y="21282"/>
                  </a:lnTo>
                  <a:lnTo>
                    <a:pt x="49733" y="23871"/>
                  </a:lnTo>
                  <a:lnTo>
                    <a:pt x="47882" y="26311"/>
                  </a:lnTo>
                  <a:lnTo>
                    <a:pt x="45961" y="28603"/>
                  </a:lnTo>
                  <a:lnTo>
                    <a:pt x="43970" y="30747"/>
                  </a:lnTo>
                  <a:lnTo>
                    <a:pt x="41909" y="32742"/>
                  </a:lnTo>
                  <a:lnTo>
                    <a:pt x="44119" y="34195"/>
                  </a:lnTo>
                  <a:lnTo>
                    <a:pt x="46380" y="35588"/>
                  </a:lnTo>
                  <a:lnTo>
                    <a:pt x="48694" y="36920"/>
                  </a:lnTo>
                  <a:lnTo>
                    <a:pt x="51060" y="38190"/>
                  </a:lnTo>
                  <a:lnTo>
                    <a:pt x="53478" y="39399"/>
                  </a:lnTo>
                  <a:lnTo>
                    <a:pt x="55949" y="40547"/>
                  </a:lnTo>
                  <a:lnTo>
                    <a:pt x="58473" y="41634"/>
                  </a:lnTo>
                  <a:lnTo>
                    <a:pt x="61048" y="42660"/>
                  </a:lnTo>
                  <a:lnTo>
                    <a:pt x="63677" y="43625"/>
                  </a:lnTo>
                  <a:lnTo>
                    <a:pt x="66357" y="44529"/>
                  </a:lnTo>
                  <a:lnTo>
                    <a:pt x="61555" y="53260"/>
                  </a:lnTo>
                  <a:lnTo>
                    <a:pt x="58617" y="52173"/>
                  </a:lnTo>
                  <a:lnTo>
                    <a:pt x="55740" y="51007"/>
                  </a:lnTo>
                  <a:lnTo>
                    <a:pt x="52924" y="49763"/>
                  </a:lnTo>
                  <a:lnTo>
                    <a:pt x="50169" y="48440"/>
                  </a:lnTo>
                  <a:lnTo>
                    <a:pt x="47476" y="47039"/>
                  </a:lnTo>
                  <a:lnTo>
                    <a:pt x="44843" y="45559"/>
                  </a:lnTo>
                  <a:lnTo>
                    <a:pt x="42272" y="44001"/>
                  </a:lnTo>
                  <a:lnTo>
                    <a:pt x="39762" y="42364"/>
                  </a:lnTo>
                  <a:lnTo>
                    <a:pt x="37312" y="40648"/>
                  </a:lnTo>
                  <a:lnTo>
                    <a:pt x="34925" y="38854"/>
                  </a:lnTo>
                  <a:lnTo>
                    <a:pt x="32266" y="40805"/>
                  </a:lnTo>
                  <a:lnTo>
                    <a:pt x="29529" y="42643"/>
                  </a:lnTo>
                  <a:lnTo>
                    <a:pt x="26713" y="44367"/>
                  </a:lnTo>
                  <a:lnTo>
                    <a:pt x="23818" y="45978"/>
                  </a:lnTo>
                  <a:lnTo>
                    <a:pt x="20845" y="47476"/>
                  </a:lnTo>
                  <a:lnTo>
                    <a:pt x="17794" y="48860"/>
                  </a:lnTo>
                  <a:lnTo>
                    <a:pt x="14664" y="50130"/>
                  </a:lnTo>
                  <a:lnTo>
                    <a:pt x="11455" y="51287"/>
                  </a:lnTo>
                  <a:lnTo>
                    <a:pt x="8168" y="52330"/>
                  </a:lnTo>
                  <a:lnTo>
                    <a:pt x="4802" y="53260"/>
                  </a:lnTo>
                  <a:lnTo>
                    <a:pt x="0" y="44529"/>
                  </a:lnTo>
                  <a:lnTo>
                    <a:pt x="3265" y="43621"/>
                  </a:lnTo>
                  <a:lnTo>
                    <a:pt x="6426" y="42643"/>
                  </a:lnTo>
                  <a:lnTo>
                    <a:pt x="9482" y="41595"/>
                  </a:lnTo>
                  <a:lnTo>
                    <a:pt x="12433" y="40478"/>
                  </a:lnTo>
                  <a:lnTo>
                    <a:pt x="15279" y="39290"/>
                  </a:lnTo>
                  <a:lnTo>
                    <a:pt x="18021" y="38033"/>
                  </a:lnTo>
                  <a:lnTo>
                    <a:pt x="20658" y="36706"/>
                  </a:lnTo>
                  <a:lnTo>
                    <a:pt x="23190" y="35309"/>
                  </a:lnTo>
                  <a:lnTo>
                    <a:pt x="25617" y="33842"/>
                  </a:lnTo>
                  <a:lnTo>
                    <a:pt x="27940" y="32305"/>
                  </a:lnTo>
                  <a:lnTo>
                    <a:pt x="26154" y="30253"/>
                  </a:lnTo>
                  <a:lnTo>
                    <a:pt x="24464" y="28114"/>
                  </a:lnTo>
                  <a:lnTo>
                    <a:pt x="22871" y="25888"/>
                  </a:lnTo>
                  <a:lnTo>
                    <a:pt x="21374" y="23574"/>
                  </a:lnTo>
                  <a:lnTo>
                    <a:pt x="19972" y="21173"/>
                  </a:lnTo>
                  <a:lnTo>
                    <a:pt x="18667" y="18684"/>
                  </a:lnTo>
                  <a:lnTo>
                    <a:pt x="17458" y="16109"/>
                  </a:lnTo>
                  <a:lnTo>
                    <a:pt x="16344" y="13446"/>
                  </a:lnTo>
                  <a:lnTo>
                    <a:pt x="15327" y="106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7686699" y="3905158"/>
              <a:ext cx="25320" cy="19208"/>
            </a:xfrm>
            <a:custGeom>
              <a:avLst/>
              <a:pathLst>
                <a:path w="25320" h="19208">
                  <a:moveTo>
                    <a:pt x="11787" y="19208"/>
                  </a:moveTo>
                  <a:lnTo>
                    <a:pt x="13494" y="17523"/>
                  </a:lnTo>
                  <a:lnTo>
                    <a:pt x="15122" y="15786"/>
                  </a:lnTo>
                  <a:lnTo>
                    <a:pt x="16672" y="13996"/>
                  </a:lnTo>
                  <a:lnTo>
                    <a:pt x="18143" y="12153"/>
                  </a:lnTo>
                  <a:lnTo>
                    <a:pt x="19536" y="10259"/>
                  </a:lnTo>
                  <a:lnTo>
                    <a:pt x="20850" y="8312"/>
                  </a:lnTo>
                  <a:lnTo>
                    <a:pt x="22085" y="6312"/>
                  </a:lnTo>
                  <a:lnTo>
                    <a:pt x="23242" y="4260"/>
                  </a:lnTo>
                  <a:lnTo>
                    <a:pt x="24320" y="2156"/>
                  </a:lnTo>
                  <a:lnTo>
                    <a:pt x="25320" y="0"/>
                  </a:lnTo>
                  <a:lnTo>
                    <a:pt x="0" y="0"/>
                  </a:lnTo>
                  <a:lnTo>
                    <a:pt x="825" y="2235"/>
                  </a:lnTo>
                  <a:lnTo>
                    <a:pt x="1728" y="4400"/>
                  </a:lnTo>
                  <a:lnTo>
                    <a:pt x="2711" y="6496"/>
                  </a:lnTo>
                  <a:lnTo>
                    <a:pt x="3771" y="8521"/>
                  </a:lnTo>
                  <a:lnTo>
                    <a:pt x="4911" y="10477"/>
                  </a:lnTo>
                  <a:lnTo>
                    <a:pt x="6129" y="12363"/>
                  </a:lnTo>
                  <a:lnTo>
                    <a:pt x="7425" y="14179"/>
                  </a:lnTo>
                  <a:lnTo>
                    <a:pt x="8801" y="15925"/>
                  </a:lnTo>
                  <a:lnTo>
                    <a:pt x="10254" y="176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7751310" y="3850151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7742579" y="3882456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7772702" y="3850151"/>
              <a:ext cx="70286" cy="101282"/>
            </a:xfrm>
            <a:custGeom>
              <a:avLst/>
              <a:pathLst>
                <a:path w="70286" h="101282">
                  <a:moveTo>
                    <a:pt x="0" y="34051"/>
                  </a:moveTo>
                  <a:lnTo>
                    <a:pt x="30995" y="34051"/>
                  </a:lnTo>
                  <a:lnTo>
                    <a:pt x="30995" y="0"/>
                  </a:lnTo>
                  <a:lnTo>
                    <a:pt x="39727" y="0"/>
                  </a:lnTo>
                  <a:lnTo>
                    <a:pt x="39727" y="34051"/>
                  </a:lnTo>
                  <a:lnTo>
                    <a:pt x="70286" y="34051"/>
                  </a:lnTo>
                  <a:lnTo>
                    <a:pt x="70286" y="42346"/>
                  </a:lnTo>
                  <a:lnTo>
                    <a:pt x="39727" y="42346"/>
                  </a:lnTo>
                  <a:lnTo>
                    <a:pt x="39727" y="101282"/>
                  </a:lnTo>
                  <a:lnTo>
                    <a:pt x="30995" y="101282"/>
                  </a:lnTo>
                  <a:lnTo>
                    <a:pt x="30995" y="42346"/>
                  </a:lnTo>
                  <a:lnTo>
                    <a:pt x="0" y="423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7870055" y="3852333"/>
              <a:ext cx="68976" cy="39727"/>
            </a:xfrm>
            <a:custGeom>
              <a:avLst/>
              <a:pathLst>
                <a:path w="68976" h="39727">
                  <a:moveTo>
                    <a:pt x="0" y="0"/>
                  </a:moveTo>
                  <a:lnTo>
                    <a:pt x="68976" y="0"/>
                  </a:lnTo>
                  <a:lnTo>
                    <a:pt x="68976" y="39727"/>
                  </a:lnTo>
                  <a:lnTo>
                    <a:pt x="0" y="397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7878350" y="3860192"/>
              <a:ext cx="52387" cy="8294"/>
            </a:xfrm>
            <a:custGeom>
              <a:avLst/>
              <a:pathLst>
                <a:path w="52387" h="8294">
                  <a:moveTo>
                    <a:pt x="0" y="8294"/>
                  </a:moveTo>
                  <a:lnTo>
                    <a:pt x="52387" y="8294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7878350" y="3875471"/>
              <a:ext cx="52387" cy="8731"/>
            </a:xfrm>
            <a:custGeom>
              <a:avLst/>
              <a:pathLst>
                <a:path w="52387" h="8731">
                  <a:moveTo>
                    <a:pt x="0" y="8731"/>
                  </a:moveTo>
                  <a:lnTo>
                    <a:pt x="52387" y="8731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7853029" y="3898173"/>
              <a:ext cx="102155" cy="52387"/>
            </a:xfrm>
            <a:custGeom>
              <a:avLst/>
              <a:pathLst>
                <a:path w="102155" h="52387">
                  <a:moveTo>
                    <a:pt x="3055" y="0"/>
                  </a:moveTo>
                  <a:lnTo>
                    <a:pt x="99972" y="0"/>
                  </a:lnTo>
                  <a:lnTo>
                    <a:pt x="99972" y="7858"/>
                  </a:lnTo>
                  <a:lnTo>
                    <a:pt x="56316" y="7858"/>
                  </a:lnTo>
                  <a:lnTo>
                    <a:pt x="56316" y="19208"/>
                  </a:lnTo>
                  <a:lnTo>
                    <a:pt x="94297" y="19208"/>
                  </a:lnTo>
                  <a:lnTo>
                    <a:pt x="94297" y="27066"/>
                  </a:lnTo>
                  <a:lnTo>
                    <a:pt x="56316" y="27066"/>
                  </a:lnTo>
                  <a:lnTo>
                    <a:pt x="56316" y="40600"/>
                  </a:lnTo>
                  <a:lnTo>
                    <a:pt x="58748" y="41015"/>
                  </a:lnTo>
                  <a:lnTo>
                    <a:pt x="61328" y="41386"/>
                  </a:lnTo>
                  <a:lnTo>
                    <a:pt x="64056" y="41713"/>
                  </a:lnTo>
                  <a:lnTo>
                    <a:pt x="66933" y="41997"/>
                  </a:lnTo>
                  <a:lnTo>
                    <a:pt x="69959" y="42237"/>
                  </a:lnTo>
                  <a:lnTo>
                    <a:pt x="73132" y="42433"/>
                  </a:lnTo>
                  <a:lnTo>
                    <a:pt x="76455" y="42586"/>
                  </a:lnTo>
                  <a:lnTo>
                    <a:pt x="79925" y="42695"/>
                  </a:lnTo>
                  <a:lnTo>
                    <a:pt x="83544" y="42761"/>
                  </a:lnTo>
                  <a:lnTo>
                    <a:pt x="87312" y="42783"/>
                  </a:lnTo>
                  <a:lnTo>
                    <a:pt x="102155" y="42783"/>
                  </a:lnTo>
                  <a:lnTo>
                    <a:pt x="99099" y="51514"/>
                  </a:lnTo>
                  <a:lnTo>
                    <a:pt x="87312" y="51514"/>
                  </a:lnTo>
                  <a:lnTo>
                    <a:pt x="82027" y="51461"/>
                  </a:lnTo>
                  <a:lnTo>
                    <a:pt x="77000" y="51304"/>
                  </a:lnTo>
                  <a:lnTo>
                    <a:pt x="72231" y="51042"/>
                  </a:lnTo>
                  <a:lnTo>
                    <a:pt x="67719" y="50676"/>
                  </a:lnTo>
                  <a:lnTo>
                    <a:pt x="63465" y="50204"/>
                  </a:lnTo>
                  <a:lnTo>
                    <a:pt x="59468" y="49628"/>
                  </a:lnTo>
                  <a:lnTo>
                    <a:pt x="55729" y="48947"/>
                  </a:lnTo>
                  <a:lnTo>
                    <a:pt x="52247" y="48161"/>
                  </a:lnTo>
                  <a:lnTo>
                    <a:pt x="49023" y="47270"/>
                  </a:lnTo>
                  <a:lnTo>
                    <a:pt x="46057" y="46275"/>
                  </a:lnTo>
                  <a:lnTo>
                    <a:pt x="43282" y="45188"/>
                  </a:lnTo>
                  <a:lnTo>
                    <a:pt x="40635" y="44022"/>
                  </a:lnTo>
                  <a:lnTo>
                    <a:pt x="38114" y="42778"/>
                  </a:lnTo>
                  <a:lnTo>
                    <a:pt x="35719" y="41455"/>
                  </a:lnTo>
                  <a:lnTo>
                    <a:pt x="33451" y="40054"/>
                  </a:lnTo>
                  <a:lnTo>
                    <a:pt x="31310" y="38574"/>
                  </a:lnTo>
                  <a:lnTo>
                    <a:pt x="29295" y="37016"/>
                  </a:lnTo>
                  <a:lnTo>
                    <a:pt x="27407" y="35379"/>
                  </a:lnTo>
                  <a:lnTo>
                    <a:pt x="25645" y="33663"/>
                  </a:lnTo>
                  <a:lnTo>
                    <a:pt x="24010" y="31869"/>
                  </a:lnTo>
                  <a:lnTo>
                    <a:pt x="22583" y="34274"/>
                  </a:lnTo>
                  <a:lnTo>
                    <a:pt x="21094" y="36601"/>
                  </a:lnTo>
                  <a:lnTo>
                    <a:pt x="19544" y="38849"/>
                  </a:lnTo>
                  <a:lnTo>
                    <a:pt x="17933" y="41019"/>
                  </a:lnTo>
                  <a:lnTo>
                    <a:pt x="16261" y="43110"/>
                  </a:lnTo>
                  <a:lnTo>
                    <a:pt x="14528" y="45123"/>
                  </a:lnTo>
                  <a:lnTo>
                    <a:pt x="12734" y="47057"/>
                  </a:lnTo>
                  <a:lnTo>
                    <a:pt x="10879" y="48912"/>
                  </a:lnTo>
                  <a:lnTo>
                    <a:pt x="8962" y="50689"/>
                  </a:lnTo>
                  <a:lnTo>
                    <a:pt x="6984" y="52387"/>
                  </a:lnTo>
                  <a:lnTo>
                    <a:pt x="0" y="45402"/>
                  </a:lnTo>
                  <a:lnTo>
                    <a:pt x="3601" y="42381"/>
                  </a:lnTo>
                  <a:lnTo>
                    <a:pt x="6897" y="39255"/>
                  </a:lnTo>
                  <a:lnTo>
                    <a:pt x="9888" y="36025"/>
                  </a:lnTo>
                  <a:lnTo>
                    <a:pt x="12573" y="32689"/>
                  </a:lnTo>
                  <a:lnTo>
                    <a:pt x="14952" y="29249"/>
                  </a:lnTo>
                  <a:lnTo>
                    <a:pt x="17025" y="25704"/>
                  </a:lnTo>
                  <a:lnTo>
                    <a:pt x="18794" y="22055"/>
                  </a:lnTo>
                  <a:lnTo>
                    <a:pt x="20256" y="18300"/>
                  </a:lnTo>
                  <a:lnTo>
                    <a:pt x="21413" y="14441"/>
                  </a:lnTo>
                  <a:lnTo>
                    <a:pt x="22264" y="10477"/>
                  </a:lnTo>
                  <a:lnTo>
                    <a:pt x="30995" y="12223"/>
                  </a:lnTo>
                  <a:lnTo>
                    <a:pt x="30808" y="13441"/>
                  </a:lnTo>
                  <a:lnTo>
                    <a:pt x="30594" y="14651"/>
                  </a:lnTo>
                  <a:lnTo>
                    <a:pt x="30354" y="15851"/>
                  </a:lnTo>
                  <a:lnTo>
                    <a:pt x="30087" y="17043"/>
                  </a:lnTo>
                  <a:lnTo>
                    <a:pt x="29795" y="18226"/>
                  </a:lnTo>
                  <a:lnTo>
                    <a:pt x="29476" y="19400"/>
                  </a:lnTo>
                  <a:lnTo>
                    <a:pt x="29131" y="20566"/>
                  </a:lnTo>
                  <a:lnTo>
                    <a:pt x="28760" y="21723"/>
                  </a:lnTo>
                  <a:lnTo>
                    <a:pt x="28363" y="22871"/>
                  </a:lnTo>
                  <a:lnTo>
                    <a:pt x="27940" y="24010"/>
                  </a:lnTo>
                  <a:lnTo>
                    <a:pt x="29550" y="25958"/>
                  </a:lnTo>
                  <a:lnTo>
                    <a:pt x="31240" y="27782"/>
                  </a:lnTo>
                  <a:lnTo>
                    <a:pt x="33008" y="29485"/>
                  </a:lnTo>
                  <a:lnTo>
                    <a:pt x="34855" y="31065"/>
                  </a:lnTo>
                  <a:lnTo>
                    <a:pt x="36780" y="32523"/>
                  </a:lnTo>
                  <a:lnTo>
                    <a:pt x="38784" y="33859"/>
                  </a:lnTo>
                  <a:lnTo>
                    <a:pt x="40866" y="35073"/>
                  </a:lnTo>
                  <a:lnTo>
                    <a:pt x="43027" y="36164"/>
                  </a:lnTo>
                  <a:lnTo>
                    <a:pt x="45267" y="37134"/>
                  </a:lnTo>
                  <a:lnTo>
                    <a:pt x="47585" y="37980"/>
                  </a:lnTo>
                  <a:lnTo>
                    <a:pt x="47585" y="7858"/>
                  </a:lnTo>
                  <a:lnTo>
                    <a:pt x="3055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7965662" y="3853643"/>
              <a:ext cx="96916" cy="53260"/>
            </a:xfrm>
            <a:custGeom>
              <a:avLst/>
              <a:pathLst>
                <a:path w="96916" h="53260">
                  <a:moveTo>
                    <a:pt x="4365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6316" y="8294"/>
                  </a:lnTo>
                  <a:lnTo>
                    <a:pt x="56137" y="8639"/>
                  </a:lnTo>
                  <a:lnTo>
                    <a:pt x="55949" y="8975"/>
                  </a:lnTo>
                  <a:lnTo>
                    <a:pt x="55753" y="9303"/>
                  </a:lnTo>
                  <a:lnTo>
                    <a:pt x="55548" y="9621"/>
                  </a:lnTo>
                  <a:lnTo>
                    <a:pt x="55334" y="9931"/>
                  </a:lnTo>
                  <a:lnTo>
                    <a:pt x="55111" y="10233"/>
                  </a:lnTo>
                  <a:lnTo>
                    <a:pt x="54880" y="10525"/>
                  </a:lnTo>
                  <a:lnTo>
                    <a:pt x="54640" y="10809"/>
                  </a:lnTo>
                  <a:lnTo>
                    <a:pt x="54391" y="11084"/>
                  </a:lnTo>
                  <a:lnTo>
                    <a:pt x="54133" y="11350"/>
                  </a:lnTo>
                  <a:lnTo>
                    <a:pt x="54133" y="53260"/>
                  </a:lnTo>
                  <a:lnTo>
                    <a:pt x="45402" y="53260"/>
                  </a:lnTo>
                  <a:lnTo>
                    <a:pt x="45402" y="20954"/>
                  </a:lnTo>
                  <a:lnTo>
                    <a:pt x="42102" y="23871"/>
                  </a:lnTo>
                  <a:lnTo>
                    <a:pt x="38661" y="26682"/>
                  </a:lnTo>
                  <a:lnTo>
                    <a:pt x="35082" y="29389"/>
                  </a:lnTo>
                  <a:lnTo>
                    <a:pt x="31362" y="31991"/>
                  </a:lnTo>
                  <a:lnTo>
                    <a:pt x="27503" y="34488"/>
                  </a:lnTo>
                  <a:lnTo>
                    <a:pt x="23504" y="36880"/>
                  </a:lnTo>
                  <a:lnTo>
                    <a:pt x="19365" y="39168"/>
                  </a:lnTo>
                  <a:lnTo>
                    <a:pt x="15087" y="41351"/>
                  </a:lnTo>
                  <a:lnTo>
                    <a:pt x="10669" y="43429"/>
                  </a:lnTo>
                  <a:lnTo>
                    <a:pt x="6111" y="45402"/>
                  </a:lnTo>
                  <a:lnTo>
                    <a:pt x="0" y="37980"/>
                  </a:lnTo>
                  <a:lnTo>
                    <a:pt x="5880" y="35483"/>
                  </a:lnTo>
                  <a:lnTo>
                    <a:pt x="11472" y="32881"/>
                  </a:lnTo>
                  <a:lnTo>
                    <a:pt x="16777" y="30175"/>
                  </a:lnTo>
                  <a:lnTo>
                    <a:pt x="21793" y="27363"/>
                  </a:lnTo>
                  <a:lnTo>
                    <a:pt x="26521" y="24447"/>
                  </a:lnTo>
                  <a:lnTo>
                    <a:pt x="30961" y="21426"/>
                  </a:lnTo>
                  <a:lnTo>
                    <a:pt x="35112" y="18300"/>
                  </a:lnTo>
                  <a:lnTo>
                    <a:pt x="38976" y="15070"/>
                  </a:lnTo>
                  <a:lnTo>
                    <a:pt x="42551" y="11734"/>
                  </a:lnTo>
                  <a:lnTo>
                    <a:pt x="45839" y="8294"/>
                  </a:lnTo>
                  <a:lnTo>
                    <a:pt x="4365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8025908" y="3868486"/>
              <a:ext cx="40600" cy="30122"/>
            </a:xfrm>
            <a:custGeom>
              <a:avLst/>
              <a:pathLst>
                <a:path w="40600" h="30122">
                  <a:moveTo>
                    <a:pt x="6548" y="0"/>
                  </a:moveTo>
                  <a:lnTo>
                    <a:pt x="10425" y="2195"/>
                  </a:lnTo>
                  <a:lnTo>
                    <a:pt x="14197" y="4418"/>
                  </a:lnTo>
                  <a:lnTo>
                    <a:pt x="17864" y="6666"/>
                  </a:lnTo>
                  <a:lnTo>
                    <a:pt x="21426" y="8940"/>
                  </a:lnTo>
                  <a:lnTo>
                    <a:pt x="24884" y="11241"/>
                  </a:lnTo>
                  <a:lnTo>
                    <a:pt x="28236" y="13568"/>
                  </a:lnTo>
                  <a:lnTo>
                    <a:pt x="31484" y="15921"/>
                  </a:lnTo>
                  <a:lnTo>
                    <a:pt x="34628" y="18300"/>
                  </a:lnTo>
                  <a:lnTo>
                    <a:pt x="37666" y="20706"/>
                  </a:lnTo>
                  <a:lnTo>
                    <a:pt x="40600" y="23137"/>
                  </a:lnTo>
                  <a:lnTo>
                    <a:pt x="33615" y="30122"/>
                  </a:lnTo>
                  <a:lnTo>
                    <a:pt x="30685" y="27437"/>
                  </a:lnTo>
                  <a:lnTo>
                    <a:pt x="27660" y="24796"/>
                  </a:lnTo>
                  <a:lnTo>
                    <a:pt x="24539" y="22199"/>
                  </a:lnTo>
                  <a:lnTo>
                    <a:pt x="21321" y="19645"/>
                  </a:lnTo>
                  <a:lnTo>
                    <a:pt x="18008" y="17135"/>
                  </a:lnTo>
                  <a:lnTo>
                    <a:pt x="14598" y="14668"/>
                  </a:lnTo>
                  <a:lnTo>
                    <a:pt x="11093" y="12245"/>
                  </a:lnTo>
                  <a:lnTo>
                    <a:pt x="7491" y="9866"/>
                  </a:lnTo>
                  <a:lnTo>
                    <a:pt x="3793" y="7530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7977886" y="3903848"/>
              <a:ext cx="76398" cy="46712"/>
            </a:xfrm>
            <a:custGeom>
              <a:avLst/>
              <a:pathLst>
                <a:path w="76398" h="46712">
                  <a:moveTo>
                    <a:pt x="76398" y="0"/>
                  </a:moveTo>
                  <a:lnTo>
                    <a:pt x="76398" y="46712"/>
                  </a:lnTo>
                  <a:lnTo>
                    <a:pt x="67667" y="46712"/>
                  </a:lnTo>
                  <a:lnTo>
                    <a:pt x="67667" y="40163"/>
                  </a:lnTo>
                  <a:lnTo>
                    <a:pt x="8731" y="40163"/>
                  </a:lnTo>
                  <a:lnTo>
                    <a:pt x="8731" y="46712"/>
                  </a:lnTo>
                  <a:lnTo>
                    <a:pt x="0" y="46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7986617" y="3912143"/>
              <a:ext cx="58935" cy="23574"/>
            </a:xfrm>
            <a:custGeom>
              <a:avLst/>
              <a:pathLst>
                <a:path w="58935" h="23574">
                  <a:moveTo>
                    <a:pt x="0" y="23574"/>
                  </a:moveTo>
                  <a:lnTo>
                    <a:pt x="58935" y="23574"/>
                  </a:lnTo>
                  <a:lnTo>
                    <a:pt x="589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8078732" y="3849714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8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4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8109728" y="3891624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8109728" y="3909960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8188309" y="3850151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8214939" y="3850151"/>
              <a:ext cx="76398" cy="45839"/>
            </a:xfrm>
            <a:custGeom>
              <a:avLst/>
              <a:pathLst>
                <a:path w="76398" h="45839">
                  <a:moveTo>
                    <a:pt x="37544" y="0"/>
                  </a:moveTo>
                  <a:lnTo>
                    <a:pt x="45839" y="2619"/>
                  </a:lnTo>
                  <a:lnTo>
                    <a:pt x="45572" y="3143"/>
                  </a:lnTo>
                  <a:lnTo>
                    <a:pt x="45297" y="3667"/>
                  </a:lnTo>
                  <a:lnTo>
                    <a:pt x="45013" y="4191"/>
                  </a:lnTo>
                  <a:lnTo>
                    <a:pt x="44721" y="4714"/>
                  </a:lnTo>
                  <a:lnTo>
                    <a:pt x="44420" y="5238"/>
                  </a:lnTo>
                  <a:lnTo>
                    <a:pt x="44110" y="5762"/>
                  </a:lnTo>
                  <a:lnTo>
                    <a:pt x="43791" y="6286"/>
                  </a:lnTo>
                  <a:lnTo>
                    <a:pt x="43464" y="6810"/>
                  </a:lnTo>
                  <a:lnTo>
                    <a:pt x="43128" y="7334"/>
                  </a:lnTo>
                  <a:lnTo>
                    <a:pt x="42783" y="7858"/>
                  </a:lnTo>
                  <a:lnTo>
                    <a:pt x="45791" y="11215"/>
                  </a:lnTo>
                  <a:lnTo>
                    <a:pt x="48877" y="14476"/>
                  </a:lnTo>
                  <a:lnTo>
                    <a:pt x="52042" y="17641"/>
                  </a:lnTo>
                  <a:lnTo>
                    <a:pt x="55286" y="20710"/>
                  </a:lnTo>
                  <a:lnTo>
                    <a:pt x="58608" y="23683"/>
                  </a:lnTo>
                  <a:lnTo>
                    <a:pt x="62009" y="26560"/>
                  </a:lnTo>
                  <a:lnTo>
                    <a:pt x="65488" y="29341"/>
                  </a:lnTo>
                  <a:lnTo>
                    <a:pt x="69046" y="32026"/>
                  </a:lnTo>
                  <a:lnTo>
                    <a:pt x="72683" y="34615"/>
                  </a:lnTo>
                  <a:lnTo>
                    <a:pt x="76398" y="37107"/>
                  </a:lnTo>
                  <a:lnTo>
                    <a:pt x="71159" y="44965"/>
                  </a:lnTo>
                  <a:lnTo>
                    <a:pt x="67527" y="42381"/>
                  </a:lnTo>
                  <a:lnTo>
                    <a:pt x="63965" y="39692"/>
                  </a:lnTo>
                  <a:lnTo>
                    <a:pt x="60472" y="36898"/>
                  </a:lnTo>
                  <a:lnTo>
                    <a:pt x="57049" y="33999"/>
                  </a:lnTo>
                  <a:lnTo>
                    <a:pt x="53697" y="30995"/>
                  </a:lnTo>
                  <a:lnTo>
                    <a:pt x="50414" y="27887"/>
                  </a:lnTo>
                  <a:lnTo>
                    <a:pt x="47201" y="24674"/>
                  </a:lnTo>
                  <a:lnTo>
                    <a:pt x="44057" y="21356"/>
                  </a:lnTo>
                  <a:lnTo>
                    <a:pt x="40984" y="17933"/>
                  </a:lnTo>
                  <a:lnTo>
                    <a:pt x="37980" y="14406"/>
                  </a:lnTo>
                  <a:lnTo>
                    <a:pt x="35051" y="18099"/>
                  </a:lnTo>
                  <a:lnTo>
                    <a:pt x="32026" y="21670"/>
                  </a:lnTo>
                  <a:lnTo>
                    <a:pt x="28904" y="25119"/>
                  </a:lnTo>
                  <a:lnTo>
                    <a:pt x="25687" y="28446"/>
                  </a:lnTo>
                  <a:lnTo>
                    <a:pt x="22373" y="31650"/>
                  </a:lnTo>
                  <a:lnTo>
                    <a:pt x="18964" y="34732"/>
                  </a:lnTo>
                  <a:lnTo>
                    <a:pt x="15458" y="37692"/>
                  </a:lnTo>
                  <a:lnTo>
                    <a:pt x="11857" y="40530"/>
                  </a:lnTo>
                  <a:lnTo>
                    <a:pt x="8159" y="43245"/>
                  </a:lnTo>
                  <a:lnTo>
                    <a:pt x="4365" y="45839"/>
                  </a:lnTo>
                  <a:lnTo>
                    <a:pt x="0" y="38417"/>
                  </a:lnTo>
                  <a:lnTo>
                    <a:pt x="5090" y="34732"/>
                  </a:lnTo>
                  <a:lnTo>
                    <a:pt x="9883" y="31013"/>
                  </a:lnTo>
                  <a:lnTo>
                    <a:pt x="14380" y="27258"/>
                  </a:lnTo>
                  <a:lnTo>
                    <a:pt x="18580" y="23469"/>
                  </a:lnTo>
                  <a:lnTo>
                    <a:pt x="22482" y="19645"/>
                  </a:lnTo>
                  <a:lnTo>
                    <a:pt x="26088" y="15786"/>
                  </a:lnTo>
                  <a:lnTo>
                    <a:pt x="29398" y="11891"/>
                  </a:lnTo>
                  <a:lnTo>
                    <a:pt x="32410" y="7962"/>
                  </a:lnTo>
                  <a:lnTo>
                    <a:pt x="35125" y="39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8264271" y="3890751"/>
              <a:ext cx="8731" cy="60245"/>
            </a:xfrm>
            <a:custGeom>
              <a:avLst/>
              <a:pathLst>
                <a:path w="8731" h="60245">
                  <a:moveTo>
                    <a:pt x="0" y="0"/>
                  </a:moveTo>
                  <a:lnTo>
                    <a:pt x="8731" y="0"/>
                  </a:lnTo>
                  <a:lnTo>
                    <a:pt x="8731" y="60245"/>
                  </a:lnTo>
                  <a:lnTo>
                    <a:pt x="0" y="602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8216686" y="3891624"/>
              <a:ext cx="24010" cy="59372"/>
            </a:xfrm>
            <a:custGeom>
              <a:avLst/>
              <a:pathLst>
                <a:path w="24010" h="59372">
                  <a:moveTo>
                    <a:pt x="15279" y="0"/>
                  </a:moveTo>
                  <a:lnTo>
                    <a:pt x="24010" y="0"/>
                  </a:lnTo>
                  <a:lnTo>
                    <a:pt x="24010" y="16152"/>
                  </a:lnTo>
                  <a:lnTo>
                    <a:pt x="23831" y="22164"/>
                  </a:lnTo>
                  <a:lnTo>
                    <a:pt x="23294" y="27800"/>
                  </a:lnTo>
                  <a:lnTo>
                    <a:pt x="22400" y="33060"/>
                  </a:lnTo>
                  <a:lnTo>
                    <a:pt x="21147" y="37946"/>
                  </a:lnTo>
                  <a:lnTo>
                    <a:pt x="19536" y="42455"/>
                  </a:lnTo>
                  <a:lnTo>
                    <a:pt x="17567" y="46589"/>
                  </a:lnTo>
                  <a:lnTo>
                    <a:pt x="15240" y="50348"/>
                  </a:lnTo>
                  <a:lnTo>
                    <a:pt x="12555" y="53732"/>
                  </a:lnTo>
                  <a:lnTo>
                    <a:pt x="9512" y="56740"/>
                  </a:lnTo>
                  <a:lnTo>
                    <a:pt x="6111" y="59372"/>
                  </a:lnTo>
                  <a:lnTo>
                    <a:pt x="0" y="52824"/>
                  </a:lnTo>
                  <a:lnTo>
                    <a:pt x="1366" y="51743"/>
                  </a:lnTo>
                  <a:lnTo>
                    <a:pt x="2671" y="50597"/>
                  </a:lnTo>
                  <a:lnTo>
                    <a:pt x="3915" y="49386"/>
                  </a:lnTo>
                  <a:lnTo>
                    <a:pt x="5099" y="48109"/>
                  </a:lnTo>
                  <a:lnTo>
                    <a:pt x="6221" y="46766"/>
                  </a:lnTo>
                  <a:lnTo>
                    <a:pt x="7281" y="45358"/>
                  </a:lnTo>
                  <a:lnTo>
                    <a:pt x="8281" y="43885"/>
                  </a:lnTo>
                  <a:lnTo>
                    <a:pt x="9220" y="42346"/>
                  </a:lnTo>
                  <a:lnTo>
                    <a:pt x="10097" y="40742"/>
                  </a:lnTo>
                  <a:lnTo>
                    <a:pt x="10914" y="39072"/>
                  </a:lnTo>
                  <a:lnTo>
                    <a:pt x="11664" y="37297"/>
                  </a:lnTo>
                  <a:lnTo>
                    <a:pt x="12345" y="35379"/>
                  </a:lnTo>
                  <a:lnTo>
                    <a:pt x="12957" y="33316"/>
                  </a:lnTo>
                  <a:lnTo>
                    <a:pt x="13498" y="31109"/>
                  </a:lnTo>
                  <a:lnTo>
                    <a:pt x="13970" y="28758"/>
                  </a:lnTo>
                  <a:lnTo>
                    <a:pt x="14371" y="26263"/>
                  </a:lnTo>
                  <a:lnTo>
                    <a:pt x="14703" y="23624"/>
                  </a:lnTo>
                  <a:lnTo>
                    <a:pt x="14965" y="20841"/>
                  </a:lnTo>
                  <a:lnTo>
                    <a:pt x="15157" y="17914"/>
                  </a:lnTo>
                  <a:lnTo>
                    <a:pt x="15279" y="148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8300069" y="3850151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8329319" y="3850587"/>
              <a:ext cx="72032" cy="96043"/>
            </a:xfrm>
            <a:custGeom>
              <a:avLst/>
              <a:pathLst>
                <a:path w="72032" h="96043">
                  <a:moveTo>
                    <a:pt x="5675" y="10040"/>
                  </a:moveTo>
                  <a:lnTo>
                    <a:pt x="32742" y="10040"/>
                  </a:lnTo>
                  <a:lnTo>
                    <a:pt x="32742" y="0"/>
                  </a:lnTo>
                  <a:lnTo>
                    <a:pt x="41473" y="0"/>
                  </a:lnTo>
                  <a:lnTo>
                    <a:pt x="41473" y="10040"/>
                  </a:lnTo>
                  <a:lnTo>
                    <a:pt x="68976" y="10040"/>
                  </a:lnTo>
                  <a:lnTo>
                    <a:pt x="68976" y="17899"/>
                  </a:lnTo>
                  <a:lnTo>
                    <a:pt x="41473" y="17899"/>
                  </a:lnTo>
                  <a:lnTo>
                    <a:pt x="41473" y="27940"/>
                  </a:lnTo>
                  <a:lnTo>
                    <a:pt x="63738" y="27940"/>
                  </a:lnTo>
                  <a:lnTo>
                    <a:pt x="63738" y="88622"/>
                  </a:lnTo>
                  <a:lnTo>
                    <a:pt x="72032" y="88622"/>
                  </a:lnTo>
                  <a:lnTo>
                    <a:pt x="72032" y="96043"/>
                  </a:lnTo>
                  <a:lnTo>
                    <a:pt x="0" y="96043"/>
                  </a:lnTo>
                  <a:lnTo>
                    <a:pt x="0" y="88622"/>
                  </a:lnTo>
                  <a:lnTo>
                    <a:pt x="12223" y="88622"/>
                  </a:lnTo>
                  <a:lnTo>
                    <a:pt x="12223" y="27940"/>
                  </a:lnTo>
                  <a:lnTo>
                    <a:pt x="32742" y="27940"/>
                  </a:lnTo>
                  <a:lnTo>
                    <a:pt x="32742" y="17899"/>
                  </a:lnTo>
                  <a:lnTo>
                    <a:pt x="5675" y="17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8350274" y="3885949"/>
              <a:ext cx="34051" cy="8294"/>
            </a:xfrm>
            <a:custGeom>
              <a:avLst/>
              <a:pathLst>
                <a:path w="34051" h="8294">
                  <a:moveTo>
                    <a:pt x="0" y="8294"/>
                  </a:moveTo>
                  <a:lnTo>
                    <a:pt x="34051" y="8294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8350274" y="3900792"/>
              <a:ext cx="34051" cy="8731"/>
            </a:xfrm>
            <a:custGeom>
              <a:avLst/>
              <a:pathLst>
                <a:path w="34051" h="8731">
                  <a:moveTo>
                    <a:pt x="0" y="8731"/>
                  </a:moveTo>
                  <a:lnTo>
                    <a:pt x="34051" y="8731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8350274" y="3916072"/>
              <a:ext cx="34051" cy="8294"/>
            </a:xfrm>
            <a:custGeom>
              <a:avLst/>
              <a:pathLst>
                <a:path w="34051" h="8294">
                  <a:moveTo>
                    <a:pt x="0" y="8294"/>
                  </a:moveTo>
                  <a:lnTo>
                    <a:pt x="34051" y="8294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8350274" y="3930915"/>
              <a:ext cx="34051" cy="8294"/>
            </a:xfrm>
            <a:custGeom>
              <a:avLst/>
              <a:pathLst>
                <a:path w="34051" h="8294">
                  <a:moveTo>
                    <a:pt x="0" y="8294"/>
                  </a:moveTo>
                  <a:lnTo>
                    <a:pt x="34051" y="8294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7284843" y="3975654"/>
              <a:ext cx="101282" cy="95607"/>
            </a:xfrm>
            <a:custGeom>
              <a:avLst/>
              <a:pathLst>
                <a:path w="101282" h="95607">
                  <a:moveTo>
                    <a:pt x="3929" y="0"/>
                  </a:moveTo>
                  <a:lnTo>
                    <a:pt x="97353" y="0"/>
                  </a:lnTo>
                  <a:lnTo>
                    <a:pt x="97353" y="8294"/>
                  </a:lnTo>
                  <a:lnTo>
                    <a:pt x="55006" y="8294"/>
                  </a:lnTo>
                  <a:lnTo>
                    <a:pt x="55006" y="19208"/>
                  </a:lnTo>
                  <a:lnTo>
                    <a:pt x="89931" y="19208"/>
                  </a:lnTo>
                  <a:lnTo>
                    <a:pt x="89931" y="60245"/>
                  </a:lnTo>
                  <a:lnTo>
                    <a:pt x="101282" y="60245"/>
                  </a:lnTo>
                  <a:lnTo>
                    <a:pt x="101282" y="68540"/>
                  </a:lnTo>
                  <a:lnTo>
                    <a:pt x="89931" y="68540"/>
                  </a:lnTo>
                  <a:lnTo>
                    <a:pt x="89931" y="85129"/>
                  </a:lnTo>
                  <a:lnTo>
                    <a:pt x="89896" y="86151"/>
                  </a:lnTo>
                  <a:lnTo>
                    <a:pt x="89792" y="87120"/>
                  </a:lnTo>
                  <a:lnTo>
                    <a:pt x="89617" y="88037"/>
                  </a:lnTo>
                  <a:lnTo>
                    <a:pt x="89373" y="88901"/>
                  </a:lnTo>
                  <a:lnTo>
                    <a:pt x="89058" y="89713"/>
                  </a:lnTo>
                  <a:lnTo>
                    <a:pt x="88674" y="90473"/>
                  </a:lnTo>
                  <a:lnTo>
                    <a:pt x="88220" y="91180"/>
                  </a:lnTo>
                  <a:lnTo>
                    <a:pt x="87696" y="91835"/>
                  </a:lnTo>
                  <a:lnTo>
                    <a:pt x="87102" y="92437"/>
                  </a:lnTo>
                  <a:lnTo>
                    <a:pt x="86439" y="92987"/>
                  </a:lnTo>
                  <a:lnTo>
                    <a:pt x="85710" y="93485"/>
                  </a:lnTo>
                  <a:lnTo>
                    <a:pt x="84920" y="93930"/>
                  </a:lnTo>
                  <a:lnTo>
                    <a:pt x="84068" y="94323"/>
                  </a:lnTo>
                  <a:lnTo>
                    <a:pt x="83156" y="94664"/>
                  </a:lnTo>
                  <a:lnTo>
                    <a:pt x="82182" y="94952"/>
                  </a:lnTo>
                  <a:lnTo>
                    <a:pt x="81148" y="95188"/>
                  </a:lnTo>
                  <a:lnTo>
                    <a:pt x="80052" y="95371"/>
                  </a:lnTo>
                  <a:lnTo>
                    <a:pt x="78895" y="95502"/>
                  </a:lnTo>
                  <a:lnTo>
                    <a:pt x="77677" y="95580"/>
                  </a:lnTo>
                  <a:lnTo>
                    <a:pt x="76398" y="95607"/>
                  </a:lnTo>
                  <a:lnTo>
                    <a:pt x="75158" y="95589"/>
                  </a:lnTo>
                  <a:lnTo>
                    <a:pt x="73883" y="95537"/>
                  </a:lnTo>
                  <a:lnTo>
                    <a:pt x="72574" y="95450"/>
                  </a:lnTo>
                  <a:lnTo>
                    <a:pt x="71229" y="95327"/>
                  </a:lnTo>
                  <a:lnTo>
                    <a:pt x="69850" y="95170"/>
                  </a:lnTo>
                  <a:lnTo>
                    <a:pt x="68435" y="94978"/>
                  </a:lnTo>
                  <a:lnTo>
                    <a:pt x="66986" y="94751"/>
                  </a:lnTo>
                  <a:lnTo>
                    <a:pt x="65501" y="94489"/>
                  </a:lnTo>
                  <a:lnTo>
                    <a:pt x="63982" y="94192"/>
                  </a:lnTo>
                  <a:lnTo>
                    <a:pt x="62428" y="93860"/>
                  </a:lnTo>
                  <a:lnTo>
                    <a:pt x="60245" y="85566"/>
                  </a:lnTo>
                  <a:lnTo>
                    <a:pt x="62288" y="85898"/>
                  </a:lnTo>
                  <a:lnTo>
                    <a:pt x="64227" y="86194"/>
                  </a:lnTo>
                  <a:lnTo>
                    <a:pt x="66060" y="86456"/>
                  </a:lnTo>
                  <a:lnTo>
                    <a:pt x="67789" y="86683"/>
                  </a:lnTo>
                  <a:lnTo>
                    <a:pt x="69413" y="86875"/>
                  </a:lnTo>
                  <a:lnTo>
                    <a:pt x="70932" y="87033"/>
                  </a:lnTo>
                  <a:lnTo>
                    <a:pt x="72347" y="87155"/>
                  </a:lnTo>
                  <a:lnTo>
                    <a:pt x="73656" y="87242"/>
                  </a:lnTo>
                  <a:lnTo>
                    <a:pt x="74861" y="87295"/>
                  </a:lnTo>
                  <a:lnTo>
                    <a:pt x="75961" y="87312"/>
                  </a:lnTo>
                  <a:lnTo>
                    <a:pt x="76957" y="87268"/>
                  </a:lnTo>
                  <a:lnTo>
                    <a:pt x="77847" y="87137"/>
                  </a:lnTo>
                  <a:lnTo>
                    <a:pt x="78633" y="86919"/>
                  </a:lnTo>
                  <a:lnTo>
                    <a:pt x="79314" y="86614"/>
                  </a:lnTo>
                  <a:lnTo>
                    <a:pt x="79890" y="86221"/>
                  </a:lnTo>
                  <a:lnTo>
                    <a:pt x="80362" y="85740"/>
                  </a:lnTo>
                  <a:lnTo>
                    <a:pt x="80729" y="85173"/>
                  </a:lnTo>
                  <a:lnTo>
                    <a:pt x="80991" y="84518"/>
                  </a:lnTo>
                  <a:lnTo>
                    <a:pt x="81148" y="83776"/>
                  </a:lnTo>
                  <a:lnTo>
                    <a:pt x="81200" y="82946"/>
                  </a:lnTo>
                  <a:lnTo>
                    <a:pt x="81200" y="68540"/>
                  </a:lnTo>
                  <a:lnTo>
                    <a:pt x="19645" y="68540"/>
                  </a:lnTo>
                  <a:lnTo>
                    <a:pt x="19645" y="95607"/>
                  </a:lnTo>
                  <a:lnTo>
                    <a:pt x="10914" y="95607"/>
                  </a:lnTo>
                  <a:lnTo>
                    <a:pt x="10914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10914" y="60245"/>
                  </a:lnTo>
                  <a:lnTo>
                    <a:pt x="10914" y="19208"/>
                  </a:lnTo>
                  <a:lnTo>
                    <a:pt x="45839" y="19208"/>
                  </a:lnTo>
                  <a:lnTo>
                    <a:pt x="45839" y="8294"/>
                  </a:lnTo>
                  <a:lnTo>
                    <a:pt x="392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7304488" y="4003157"/>
              <a:ext cx="26193" cy="12660"/>
            </a:xfrm>
            <a:custGeom>
              <a:avLst/>
              <a:pathLst>
                <a:path w="26193" h="12660">
                  <a:moveTo>
                    <a:pt x="0" y="12660"/>
                  </a:moveTo>
                  <a:lnTo>
                    <a:pt x="26193" y="12660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7339850" y="4003157"/>
              <a:ext cx="26193" cy="12660"/>
            </a:xfrm>
            <a:custGeom>
              <a:avLst/>
              <a:pathLst>
                <a:path w="26193" h="12660">
                  <a:moveTo>
                    <a:pt x="0" y="0"/>
                  </a:moveTo>
                  <a:lnTo>
                    <a:pt x="0" y="12660"/>
                  </a:lnTo>
                  <a:lnTo>
                    <a:pt x="26193" y="12660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7304488" y="4023676"/>
              <a:ext cx="26193" cy="12223"/>
            </a:xfrm>
            <a:custGeom>
              <a:avLst/>
              <a:pathLst>
                <a:path w="26193" h="12223">
                  <a:moveTo>
                    <a:pt x="0" y="12223"/>
                  </a:moveTo>
                  <a:lnTo>
                    <a:pt x="26193" y="12223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7339850" y="4023676"/>
              <a:ext cx="26193" cy="12223"/>
            </a:xfrm>
            <a:custGeom>
              <a:avLst/>
              <a:pathLst>
                <a:path w="26193" h="12223">
                  <a:moveTo>
                    <a:pt x="0" y="12223"/>
                  </a:moveTo>
                  <a:lnTo>
                    <a:pt x="26193" y="12223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7398786" y="3973907"/>
              <a:ext cx="21828" cy="27066"/>
            </a:xfrm>
            <a:custGeom>
              <a:avLst/>
              <a:pathLst>
                <a:path w="21828" h="27066">
                  <a:moveTo>
                    <a:pt x="7858" y="0"/>
                  </a:moveTo>
                  <a:lnTo>
                    <a:pt x="9490" y="2030"/>
                  </a:lnTo>
                  <a:lnTo>
                    <a:pt x="11071" y="4103"/>
                  </a:lnTo>
                  <a:lnTo>
                    <a:pt x="12599" y="6221"/>
                  </a:lnTo>
                  <a:lnTo>
                    <a:pt x="14074" y="8382"/>
                  </a:lnTo>
                  <a:lnTo>
                    <a:pt x="15497" y="10586"/>
                  </a:lnTo>
                  <a:lnTo>
                    <a:pt x="16868" y="12834"/>
                  </a:lnTo>
                  <a:lnTo>
                    <a:pt x="18187" y="15126"/>
                  </a:lnTo>
                  <a:lnTo>
                    <a:pt x="19453" y="17462"/>
                  </a:lnTo>
                  <a:lnTo>
                    <a:pt x="20666" y="19841"/>
                  </a:lnTo>
                  <a:lnTo>
                    <a:pt x="21828" y="22264"/>
                  </a:lnTo>
                  <a:lnTo>
                    <a:pt x="13533" y="27066"/>
                  </a:lnTo>
                  <a:lnTo>
                    <a:pt x="12533" y="24722"/>
                  </a:lnTo>
                  <a:lnTo>
                    <a:pt x="11455" y="22404"/>
                  </a:lnTo>
                  <a:lnTo>
                    <a:pt x="10298" y="20112"/>
                  </a:lnTo>
                  <a:lnTo>
                    <a:pt x="9063" y="17846"/>
                  </a:lnTo>
                  <a:lnTo>
                    <a:pt x="7748" y="15607"/>
                  </a:lnTo>
                  <a:lnTo>
                    <a:pt x="6356" y="13393"/>
                  </a:lnTo>
                  <a:lnTo>
                    <a:pt x="4885" y="11206"/>
                  </a:lnTo>
                  <a:lnTo>
                    <a:pt x="3335" y="9045"/>
                  </a:lnTo>
                  <a:lnTo>
                    <a:pt x="1706" y="691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7397040" y="4023239"/>
              <a:ext cx="23574" cy="45839"/>
            </a:xfrm>
            <a:custGeom>
              <a:avLst/>
              <a:pathLst>
                <a:path w="23574" h="45839">
                  <a:moveTo>
                    <a:pt x="16152" y="0"/>
                  </a:moveTo>
                  <a:lnTo>
                    <a:pt x="23574" y="4802"/>
                  </a:lnTo>
                  <a:lnTo>
                    <a:pt x="22482" y="9063"/>
                  </a:lnTo>
                  <a:lnTo>
                    <a:pt x="21304" y="13288"/>
                  </a:lnTo>
                  <a:lnTo>
                    <a:pt x="20038" y="17479"/>
                  </a:lnTo>
                  <a:lnTo>
                    <a:pt x="18684" y="21636"/>
                  </a:lnTo>
                  <a:lnTo>
                    <a:pt x="17244" y="25757"/>
                  </a:lnTo>
                  <a:lnTo>
                    <a:pt x="15716" y="29843"/>
                  </a:lnTo>
                  <a:lnTo>
                    <a:pt x="14100" y="33894"/>
                  </a:lnTo>
                  <a:lnTo>
                    <a:pt x="12398" y="37911"/>
                  </a:lnTo>
                  <a:lnTo>
                    <a:pt x="10608" y="41892"/>
                  </a:lnTo>
                  <a:lnTo>
                    <a:pt x="8731" y="45839"/>
                  </a:lnTo>
                  <a:lnTo>
                    <a:pt x="0" y="39290"/>
                  </a:lnTo>
                  <a:lnTo>
                    <a:pt x="1968" y="35518"/>
                  </a:lnTo>
                  <a:lnTo>
                    <a:pt x="3859" y="31711"/>
                  </a:lnTo>
                  <a:lnTo>
                    <a:pt x="5670" y="27870"/>
                  </a:lnTo>
                  <a:lnTo>
                    <a:pt x="7404" y="23993"/>
                  </a:lnTo>
                  <a:lnTo>
                    <a:pt x="9058" y="20081"/>
                  </a:lnTo>
                  <a:lnTo>
                    <a:pt x="10634" y="16135"/>
                  </a:lnTo>
                  <a:lnTo>
                    <a:pt x="12132" y="12153"/>
                  </a:lnTo>
                  <a:lnTo>
                    <a:pt x="13550" y="8137"/>
                  </a:lnTo>
                  <a:lnTo>
                    <a:pt x="14891" y="40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7420177" y="3970851"/>
              <a:ext cx="78581" cy="100409"/>
            </a:xfrm>
            <a:custGeom>
              <a:avLst/>
              <a:pathLst>
                <a:path w="78581" h="100409">
                  <a:moveTo>
                    <a:pt x="4802" y="49768"/>
                  </a:moveTo>
                  <a:lnTo>
                    <a:pt x="32305" y="49768"/>
                  </a:lnTo>
                  <a:lnTo>
                    <a:pt x="32388" y="49161"/>
                  </a:lnTo>
                  <a:lnTo>
                    <a:pt x="32462" y="48563"/>
                  </a:lnTo>
                  <a:lnTo>
                    <a:pt x="32528" y="47973"/>
                  </a:lnTo>
                  <a:lnTo>
                    <a:pt x="32585" y="47393"/>
                  </a:lnTo>
                  <a:lnTo>
                    <a:pt x="32633" y="46821"/>
                  </a:lnTo>
                  <a:lnTo>
                    <a:pt x="32672" y="46258"/>
                  </a:lnTo>
                  <a:lnTo>
                    <a:pt x="32702" y="45703"/>
                  </a:lnTo>
                  <a:lnTo>
                    <a:pt x="32724" y="45158"/>
                  </a:lnTo>
                  <a:lnTo>
                    <a:pt x="32737" y="44621"/>
                  </a:lnTo>
                  <a:lnTo>
                    <a:pt x="32742" y="44092"/>
                  </a:lnTo>
                  <a:lnTo>
                    <a:pt x="32742" y="26193"/>
                  </a:lnTo>
                  <a:lnTo>
                    <a:pt x="10914" y="26193"/>
                  </a:lnTo>
                  <a:lnTo>
                    <a:pt x="10914" y="17899"/>
                  </a:lnTo>
                  <a:lnTo>
                    <a:pt x="32742" y="17899"/>
                  </a:lnTo>
                  <a:lnTo>
                    <a:pt x="32742" y="0"/>
                  </a:lnTo>
                  <a:lnTo>
                    <a:pt x="41473" y="0"/>
                  </a:lnTo>
                  <a:lnTo>
                    <a:pt x="41473" y="17899"/>
                  </a:lnTo>
                  <a:lnTo>
                    <a:pt x="66794" y="17899"/>
                  </a:lnTo>
                  <a:lnTo>
                    <a:pt x="66794" y="49768"/>
                  </a:lnTo>
                  <a:lnTo>
                    <a:pt x="76834" y="49768"/>
                  </a:lnTo>
                  <a:lnTo>
                    <a:pt x="76834" y="58062"/>
                  </a:lnTo>
                  <a:lnTo>
                    <a:pt x="45402" y="58062"/>
                  </a:lnTo>
                  <a:lnTo>
                    <a:pt x="47541" y="62332"/>
                  </a:lnTo>
                  <a:lnTo>
                    <a:pt x="49942" y="66409"/>
                  </a:lnTo>
                  <a:lnTo>
                    <a:pt x="52605" y="70295"/>
                  </a:lnTo>
                  <a:lnTo>
                    <a:pt x="55530" y="73988"/>
                  </a:lnTo>
                  <a:lnTo>
                    <a:pt x="58717" y="77489"/>
                  </a:lnTo>
                  <a:lnTo>
                    <a:pt x="62166" y="80798"/>
                  </a:lnTo>
                  <a:lnTo>
                    <a:pt x="65877" y="83916"/>
                  </a:lnTo>
                  <a:lnTo>
                    <a:pt x="69850" y="86841"/>
                  </a:lnTo>
                  <a:lnTo>
                    <a:pt x="74084" y="89573"/>
                  </a:lnTo>
                  <a:lnTo>
                    <a:pt x="78581" y="92114"/>
                  </a:lnTo>
                  <a:lnTo>
                    <a:pt x="72032" y="100409"/>
                  </a:lnTo>
                  <a:lnTo>
                    <a:pt x="67610" y="97440"/>
                  </a:lnTo>
                  <a:lnTo>
                    <a:pt x="63423" y="94297"/>
                  </a:lnTo>
                  <a:lnTo>
                    <a:pt x="59472" y="90979"/>
                  </a:lnTo>
                  <a:lnTo>
                    <a:pt x="55757" y="87487"/>
                  </a:lnTo>
                  <a:lnTo>
                    <a:pt x="52278" y="83820"/>
                  </a:lnTo>
                  <a:lnTo>
                    <a:pt x="49034" y="79978"/>
                  </a:lnTo>
                  <a:lnTo>
                    <a:pt x="46026" y="75961"/>
                  </a:lnTo>
                  <a:lnTo>
                    <a:pt x="43254" y="71770"/>
                  </a:lnTo>
                  <a:lnTo>
                    <a:pt x="40718" y="67405"/>
                  </a:lnTo>
                  <a:lnTo>
                    <a:pt x="38417" y="62864"/>
                  </a:lnTo>
                  <a:lnTo>
                    <a:pt x="36776" y="67326"/>
                  </a:lnTo>
                  <a:lnTo>
                    <a:pt x="34820" y="71631"/>
                  </a:lnTo>
                  <a:lnTo>
                    <a:pt x="32550" y="75778"/>
                  </a:lnTo>
                  <a:lnTo>
                    <a:pt x="29965" y="79768"/>
                  </a:lnTo>
                  <a:lnTo>
                    <a:pt x="27066" y="83601"/>
                  </a:lnTo>
                  <a:lnTo>
                    <a:pt x="23853" y="87277"/>
                  </a:lnTo>
                  <a:lnTo>
                    <a:pt x="20326" y="90796"/>
                  </a:lnTo>
                  <a:lnTo>
                    <a:pt x="16484" y="94157"/>
                  </a:lnTo>
                  <a:lnTo>
                    <a:pt x="12328" y="97362"/>
                  </a:lnTo>
                  <a:lnTo>
                    <a:pt x="7858" y="100409"/>
                  </a:lnTo>
                  <a:lnTo>
                    <a:pt x="0" y="94297"/>
                  </a:lnTo>
                  <a:lnTo>
                    <a:pt x="4706" y="91106"/>
                  </a:lnTo>
                  <a:lnTo>
                    <a:pt x="9045" y="87818"/>
                  </a:lnTo>
                  <a:lnTo>
                    <a:pt x="13018" y="84435"/>
                  </a:lnTo>
                  <a:lnTo>
                    <a:pt x="16624" y="80956"/>
                  </a:lnTo>
                  <a:lnTo>
                    <a:pt x="19863" y="77380"/>
                  </a:lnTo>
                  <a:lnTo>
                    <a:pt x="22736" y="73709"/>
                  </a:lnTo>
                  <a:lnTo>
                    <a:pt x="25242" y="69941"/>
                  </a:lnTo>
                  <a:lnTo>
                    <a:pt x="27381" y="66078"/>
                  </a:lnTo>
                  <a:lnTo>
                    <a:pt x="29153" y="62118"/>
                  </a:lnTo>
                  <a:lnTo>
                    <a:pt x="30559" y="58062"/>
                  </a:lnTo>
                  <a:lnTo>
                    <a:pt x="4802" y="580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7461214" y="3997045"/>
              <a:ext cx="17025" cy="23574"/>
            </a:xfrm>
            <a:custGeom>
              <a:avLst/>
              <a:pathLst>
                <a:path w="17025" h="23574">
                  <a:moveTo>
                    <a:pt x="17025" y="23574"/>
                  </a:moveTo>
                  <a:lnTo>
                    <a:pt x="17025" y="0"/>
                  </a:lnTo>
                  <a:lnTo>
                    <a:pt x="436" y="0"/>
                  </a:lnTo>
                  <a:lnTo>
                    <a:pt x="436" y="17899"/>
                  </a:lnTo>
                  <a:lnTo>
                    <a:pt x="432" y="18505"/>
                  </a:lnTo>
                  <a:lnTo>
                    <a:pt x="419" y="19103"/>
                  </a:lnTo>
                  <a:lnTo>
                    <a:pt x="397" y="19693"/>
                  </a:lnTo>
                  <a:lnTo>
                    <a:pt x="366" y="20273"/>
                  </a:lnTo>
                  <a:lnTo>
                    <a:pt x="327" y="20845"/>
                  </a:lnTo>
                  <a:lnTo>
                    <a:pt x="279" y="21409"/>
                  </a:lnTo>
                  <a:lnTo>
                    <a:pt x="222" y="21963"/>
                  </a:lnTo>
                  <a:lnTo>
                    <a:pt x="157" y="22509"/>
                  </a:lnTo>
                  <a:lnTo>
                    <a:pt x="82" y="23046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7512292" y="3969978"/>
              <a:ext cx="93424" cy="28813"/>
            </a:xfrm>
            <a:custGeom>
              <a:avLst/>
              <a:pathLst>
                <a:path w="93424" h="28813">
                  <a:moveTo>
                    <a:pt x="93424" y="9604"/>
                  </a:moveTo>
                  <a:lnTo>
                    <a:pt x="93424" y="28813"/>
                  </a:lnTo>
                  <a:lnTo>
                    <a:pt x="84256" y="28813"/>
                  </a:lnTo>
                  <a:lnTo>
                    <a:pt x="84256" y="17462"/>
                  </a:lnTo>
                  <a:lnTo>
                    <a:pt x="8731" y="17462"/>
                  </a:lnTo>
                  <a:lnTo>
                    <a:pt x="8731" y="28376"/>
                  </a:lnTo>
                  <a:lnTo>
                    <a:pt x="0" y="28376"/>
                  </a:lnTo>
                  <a:lnTo>
                    <a:pt x="0" y="9604"/>
                  </a:lnTo>
                  <a:lnTo>
                    <a:pt x="43219" y="9604"/>
                  </a:lnTo>
                  <a:lnTo>
                    <a:pt x="42866" y="8827"/>
                  </a:lnTo>
                  <a:lnTo>
                    <a:pt x="42503" y="8067"/>
                  </a:lnTo>
                  <a:lnTo>
                    <a:pt x="42132" y="7325"/>
                  </a:lnTo>
                  <a:lnTo>
                    <a:pt x="41752" y="6600"/>
                  </a:lnTo>
                  <a:lnTo>
                    <a:pt x="41364" y="5893"/>
                  </a:lnTo>
                  <a:lnTo>
                    <a:pt x="40967" y="5203"/>
                  </a:lnTo>
                  <a:lnTo>
                    <a:pt x="40561" y="4531"/>
                  </a:lnTo>
                  <a:lnTo>
                    <a:pt x="40146" y="3876"/>
                  </a:lnTo>
                  <a:lnTo>
                    <a:pt x="39722" y="3239"/>
                  </a:lnTo>
                  <a:lnTo>
                    <a:pt x="39290" y="2619"/>
                  </a:lnTo>
                  <a:lnTo>
                    <a:pt x="48021" y="0"/>
                  </a:lnTo>
                  <a:lnTo>
                    <a:pt x="48702" y="881"/>
                  </a:lnTo>
                  <a:lnTo>
                    <a:pt x="49349" y="1781"/>
                  </a:lnTo>
                  <a:lnTo>
                    <a:pt x="49960" y="2697"/>
                  </a:lnTo>
                  <a:lnTo>
                    <a:pt x="50536" y="3632"/>
                  </a:lnTo>
                  <a:lnTo>
                    <a:pt x="51077" y="4583"/>
                  </a:lnTo>
                  <a:lnTo>
                    <a:pt x="51584" y="5553"/>
                  </a:lnTo>
                  <a:lnTo>
                    <a:pt x="52055" y="6539"/>
                  </a:lnTo>
                  <a:lnTo>
                    <a:pt x="52492" y="7543"/>
                  </a:lnTo>
                  <a:lnTo>
                    <a:pt x="52893" y="8565"/>
                  </a:lnTo>
                  <a:lnTo>
                    <a:pt x="5326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7509236" y="4001847"/>
              <a:ext cx="100409" cy="68976"/>
            </a:xfrm>
            <a:custGeom>
              <a:avLst/>
              <a:pathLst>
                <a:path w="100409" h="68976">
                  <a:moveTo>
                    <a:pt x="14406" y="0"/>
                  </a:moveTo>
                  <a:lnTo>
                    <a:pt x="85129" y="0"/>
                  </a:lnTo>
                  <a:lnTo>
                    <a:pt x="85129" y="7858"/>
                  </a:lnTo>
                  <a:lnTo>
                    <a:pt x="55006" y="7858"/>
                  </a:lnTo>
                  <a:lnTo>
                    <a:pt x="55006" y="27503"/>
                  </a:lnTo>
                  <a:lnTo>
                    <a:pt x="84693" y="27503"/>
                  </a:lnTo>
                  <a:lnTo>
                    <a:pt x="84693" y="35361"/>
                  </a:lnTo>
                  <a:lnTo>
                    <a:pt x="55006" y="35361"/>
                  </a:lnTo>
                  <a:lnTo>
                    <a:pt x="55006" y="56316"/>
                  </a:lnTo>
                  <a:lnTo>
                    <a:pt x="57054" y="56482"/>
                  </a:lnTo>
                  <a:lnTo>
                    <a:pt x="59180" y="56630"/>
                  </a:lnTo>
                  <a:lnTo>
                    <a:pt x="61385" y="56761"/>
                  </a:lnTo>
                  <a:lnTo>
                    <a:pt x="63668" y="56875"/>
                  </a:lnTo>
                  <a:lnTo>
                    <a:pt x="66030" y="56971"/>
                  </a:lnTo>
                  <a:lnTo>
                    <a:pt x="68470" y="57049"/>
                  </a:lnTo>
                  <a:lnTo>
                    <a:pt x="70989" y="57111"/>
                  </a:lnTo>
                  <a:lnTo>
                    <a:pt x="73586" y="57154"/>
                  </a:lnTo>
                  <a:lnTo>
                    <a:pt x="76263" y="57180"/>
                  </a:lnTo>
                  <a:lnTo>
                    <a:pt x="79017" y="57189"/>
                  </a:lnTo>
                  <a:lnTo>
                    <a:pt x="100409" y="57189"/>
                  </a:lnTo>
                  <a:lnTo>
                    <a:pt x="97353" y="66357"/>
                  </a:lnTo>
                  <a:lnTo>
                    <a:pt x="79017" y="66357"/>
                  </a:lnTo>
                  <a:lnTo>
                    <a:pt x="73357" y="66316"/>
                  </a:lnTo>
                  <a:lnTo>
                    <a:pt x="68077" y="66191"/>
                  </a:lnTo>
                  <a:lnTo>
                    <a:pt x="63177" y="65984"/>
                  </a:lnTo>
                  <a:lnTo>
                    <a:pt x="58656" y="65693"/>
                  </a:lnTo>
                  <a:lnTo>
                    <a:pt x="54515" y="65320"/>
                  </a:lnTo>
                  <a:lnTo>
                    <a:pt x="50754" y="64864"/>
                  </a:lnTo>
                  <a:lnTo>
                    <a:pt x="47373" y="64325"/>
                  </a:lnTo>
                  <a:lnTo>
                    <a:pt x="44372" y="63703"/>
                  </a:lnTo>
                  <a:lnTo>
                    <a:pt x="41750" y="62998"/>
                  </a:lnTo>
                  <a:lnTo>
                    <a:pt x="39508" y="62210"/>
                  </a:lnTo>
                  <a:lnTo>
                    <a:pt x="37485" y="61308"/>
                  </a:lnTo>
                  <a:lnTo>
                    <a:pt x="35518" y="60263"/>
                  </a:lnTo>
                  <a:lnTo>
                    <a:pt x="33608" y="59073"/>
                  </a:lnTo>
                  <a:lnTo>
                    <a:pt x="31755" y="57739"/>
                  </a:lnTo>
                  <a:lnTo>
                    <a:pt x="29959" y="56261"/>
                  </a:lnTo>
                  <a:lnTo>
                    <a:pt x="28219" y="54640"/>
                  </a:lnTo>
                  <a:lnTo>
                    <a:pt x="26536" y="52874"/>
                  </a:lnTo>
                  <a:lnTo>
                    <a:pt x="24910" y="50964"/>
                  </a:lnTo>
                  <a:lnTo>
                    <a:pt x="23340" y="48910"/>
                  </a:lnTo>
                  <a:lnTo>
                    <a:pt x="21828" y="46712"/>
                  </a:lnTo>
                  <a:lnTo>
                    <a:pt x="20732" y="49135"/>
                  </a:lnTo>
                  <a:lnTo>
                    <a:pt x="19540" y="51514"/>
                  </a:lnTo>
                  <a:lnTo>
                    <a:pt x="18252" y="53849"/>
                  </a:lnTo>
                  <a:lnTo>
                    <a:pt x="16868" y="56141"/>
                  </a:lnTo>
                  <a:lnTo>
                    <a:pt x="15388" y="58390"/>
                  </a:lnTo>
                  <a:lnTo>
                    <a:pt x="13812" y="60594"/>
                  </a:lnTo>
                  <a:lnTo>
                    <a:pt x="12140" y="62755"/>
                  </a:lnTo>
                  <a:lnTo>
                    <a:pt x="10372" y="64873"/>
                  </a:lnTo>
                  <a:lnTo>
                    <a:pt x="8508" y="66946"/>
                  </a:lnTo>
                  <a:lnTo>
                    <a:pt x="6548" y="68976"/>
                  </a:lnTo>
                  <a:lnTo>
                    <a:pt x="0" y="62428"/>
                  </a:lnTo>
                  <a:lnTo>
                    <a:pt x="3514" y="58355"/>
                  </a:lnTo>
                  <a:lnTo>
                    <a:pt x="6723" y="54168"/>
                  </a:lnTo>
                  <a:lnTo>
                    <a:pt x="9626" y="49868"/>
                  </a:lnTo>
                  <a:lnTo>
                    <a:pt x="12223" y="45454"/>
                  </a:lnTo>
                  <a:lnTo>
                    <a:pt x="14515" y="40927"/>
                  </a:lnTo>
                  <a:lnTo>
                    <a:pt x="16502" y="36287"/>
                  </a:lnTo>
                  <a:lnTo>
                    <a:pt x="18182" y="31532"/>
                  </a:lnTo>
                  <a:lnTo>
                    <a:pt x="19558" y="26665"/>
                  </a:lnTo>
                  <a:lnTo>
                    <a:pt x="20627" y="21684"/>
                  </a:lnTo>
                  <a:lnTo>
                    <a:pt x="21391" y="16589"/>
                  </a:lnTo>
                  <a:lnTo>
                    <a:pt x="30122" y="18772"/>
                  </a:lnTo>
                  <a:lnTo>
                    <a:pt x="29839" y="20771"/>
                  </a:lnTo>
                  <a:lnTo>
                    <a:pt x="29511" y="22753"/>
                  </a:lnTo>
                  <a:lnTo>
                    <a:pt x="29140" y="24718"/>
                  </a:lnTo>
                  <a:lnTo>
                    <a:pt x="28725" y="26665"/>
                  </a:lnTo>
                  <a:lnTo>
                    <a:pt x="28267" y="28594"/>
                  </a:lnTo>
                  <a:lnTo>
                    <a:pt x="27765" y="30506"/>
                  </a:lnTo>
                  <a:lnTo>
                    <a:pt x="27219" y="32401"/>
                  </a:lnTo>
                  <a:lnTo>
                    <a:pt x="26630" y="34278"/>
                  </a:lnTo>
                  <a:lnTo>
                    <a:pt x="25997" y="36138"/>
                  </a:lnTo>
                  <a:lnTo>
                    <a:pt x="25320" y="37980"/>
                  </a:lnTo>
                  <a:lnTo>
                    <a:pt x="27097" y="40744"/>
                  </a:lnTo>
                  <a:lnTo>
                    <a:pt x="28935" y="43272"/>
                  </a:lnTo>
                  <a:lnTo>
                    <a:pt x="30834" y="45564"/>
                  </a:lnTo>
                  <a:lnTo>
                    <a:pt x="32794" y="47620"/>
                  </a:lnTo>
                  <a:lnTo>
                    <a:pt x="34815" y="49440"/>
                  </a:lnTo>
                  <a:lnTo>
                    <a:pt x="36898" y="51025"/>
                  </a:lnTo>
                  <a:lnTo>
                    <a:pt x="39041" y="52374"/>
                  </a:lnTo>
                  <a:lnTo>
                    <a:pt x="41246" y="53487"/>
                  </a:lnTo>
                  <a:lnTo>
                    <a:pt x="43512" y="54365"/>
                  </a:lnTo>
                  <a:lnTo>
                    <a:pt x="45839" y="55006"/>
                  </a:lnTo>
                  <a:lnTo>
                    <a:pt x="45839" y="7858"/>
                  </a:lnTo>
                  <a:lnTo>
                    <a:pt x="14406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7174338" y="4134084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7184488" y="4142761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7247953" y="4200223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7347817" y="4126990"/>
              <a:ext cx="46712" cy="62428"/>
            </a:xfrm>
            <a:custGeom>
              <a:avLst/>
              <a:pathLst>
                <a:path w="46712" h="62428">
                  <a:moveTo>
                    <a:pt x="46712" y="0"/>
                  </a:moveTo>
                  <a:lnTo>
                    <a:pt x="46712" y="62428"/>
                  </a:lnTo>
                  <a:lnTo>
                    <a:pt x="37980" y="62428"/>
                  </a:lnTo>
                  <a:lnTo>
                    <a:pt x="37980" y="7858"/>
                  </a:lnTo>
                  <a:lnTo>
                    <a:pt x="8731" y="7858"/>
                  </a:lnTo>
                  <a:lnTo>
                    <a:pt x="8731" y="62428"/>
                  </a:lnTo>
                  <a:lnTo>
                    <a:pt x="0" y="624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7334284" y="4145325"/>
              <a:ext cx="71596" cy="79890"/>
            </a:xfrm>
            <a:custGeom>
              <a:avLst/>
              <a:pathLst>
                <a:path w="71596" h="79890">
                  <a:moveTo>
                    <a:pt x="32742" y="0"/>
                  </a:moveTo>
                  <a:lnTo>
                    <a:pt x="41036" y="0"/>
                  </a:lnTo>
                  <a:lnTo>
                    <a:pt x="41015" y="4867"/>
                  </a:lnTo>
                  <a:lnTo>
                    <a:pt x="40949" y="9517"/>
                  </a:lnTo>
                  <a:lnTo>
                    <a:pt x="40840" y="13948"/>
                  </a:lnTo>
                  <a:lnTo>
                    <a:pt x="40687" y="18161"/>
                  </a:lnTo>
                  <a:lnTo>
                    <a:pt x="40491" y="22155"/>
                  </a:lnTo>
                  <a:lnTo>
                    <a:pt x="40251" y="25931"/>
                  </a:lnTo>
                  <a:lnTo>
                    <a:pt x="39967" y="29489"/>
                  </a:lnTo>
                  <a:lnTo>
                    <a:pt x="39639" y="32829"/>
                  </a:lnTo>
                  <a:lnTo>
                    <a:pt x="39268" y="35950"/>
                  </a:lnTo>
                  <a:lnTo>
                    <a:pt x="38854" y="38854"/>
                  </a:lnTo>
                  <a:lnTo>
                    <a:pt x="44965" y="38854"/>
                  </a:lnTo>
                  <a:lnTo>
                    <a:pt x="44965" y="66357"/>
                  </a:lnTo>
                  <a:lnTo>
                    <a:pt x="44979" y="66698"/>
                  </a:lnTo>
                  <a:lnTo>
                    <a:pt x="45018" y="67021"/>
                  </a:lnTo>
                  <a:lnTo>
                    <a:pt x="45083" y="67326"/>
                  </a:lnTo>
                  <a:lnTo>
                    <a:pt x="45175" y="67614"/>
                  </a:lnTo>
                  <a:lnTo>
                    <a:pt x="45293" y="67885"/>
                  </a:lnTo>
                  <a:lnTo>
                    <a:pt x="45437" y="68138"/>
                  </a:lnTo>
                  <a:lnTo>
                    <a:pt x="45607" y="68374"/>
                  </a:lnTo>
                  <a:lnTo>
                    <a:pt x="45804" y="68592"/>
                  </a:lnTo>
                  <a:lnTo>
                    <a:pt x="46026" y="68793"/>
                  </a:lnTo>
                  <a:lnTo>
                    <a:pt x="46275" y="68976"/>
                  </a:lnTo>
                  <a:lnTo>
                    <a:pt x="46572" y="69142"/>
                  </a:lnTo>
                  <a:lnTo>
                    <a:pt x="46939" y="69291"/>
                  </a:lnTo>
                  <a:lnTo>
                    <a:pt x="47375" y="69422"/>
                  </a:lnTo>
                  <a:lnTo>
                    <a:pt x="47882" y="69535"/>
                  </a:lnTo>
                  <a:lnTo>
                    <a:pt x="48458" y="69631"/>
                  </a:lnTo>
                  <a:lnTo>
                    <a:pt x="49104" y="69710"/>
                  </a:lnTo>
                  <a:lnTo>
                    <a:pt x="49820" y="69771"/>
                  </a:lnTo>
                  <a:lnTo>
                    <a:pt x="50606" y="69815"/>
                  </a:lnTo>
                  <a:lnTo>
                    <a:pt x="51461" y="69841"/>
                  </a:lnTo>
                  <a:lnTo>
                    <a:pt x="52387" y="69850"/>
                  </a:lnTo>
                  <a:lnTo>
                    <a:pt x="53812" y="69832"/>
                  </a:lnTo>
                  <a:lnTo>
                    <a:pt x="55120" y="69780"/>
                  </a:lnTo>
                  <a:lnTo>
                    <a:pt x="56310" y="69692"/>
                  </a:lnTo>
                  <a:lnTo>
                    <a:pt x="57381" y="69570"/>
                  </a:lnTo>
                  <a:lnTo>
                    <a:pt x="58335" y="69413"/>
                  </a:lnTo>
                  <a:lnTo>
                    <a:pt x="59171" y="69221"/>
                  </a:lnTo>
                  <a:lnTo>
                    <a:pt x="59889" y="68994"/>
                  </a:lnTo>
                  <a:lnTo>
                    <a:pt x="60490" y="68732"/>
                  </a:lnTo>
                  <a:lnTo>
                    <a:pt x="60972" y="68435"/>
                  </a:lnTo>
                  <a:lnTo>
                    <a:pt x="61337" y="68103"/>
                  </a:lnTo>
                  <a:lnTo>
                    <a:pt x="61631" y="67680"/>
                  </a:lnTo>
                  <a:lnTo>
                    <a:pt x="61904" y="67108"/>
                  </a:lnTo>
                  <a:lnTo>
                    <a:pt x="62155" y="66388"/>
                  </a:lnTo>
                  <a:lnTo>
                    <a:pt x="62384" y="65519"/>
                  </a:lnTo>
                  <a:lnTo>
                    <a:pt x="62592" y="64502"/>
                  </a:lnTo>
                  <a:lnTo>
                    <a:pt x="62777" y="63336"/>
                  </a:lnTo>
                  <a:lnTo>
                    <a:pt x="62941" y="62022"/>
                  </a:lnTo>
                  <a:lnTo>
                    <a:pt x="63083" y="60559"/>
                  </a:lnTo>
                  <a:lnTo>
                    <a:pt x="63203" y="58949"/>
                  </a:lnTo>
                  <a:lnTo>
                    <a:pt x="63301" y="57189"/>
                  </a:lnTo>
                  <a:lnTo>
                    <a:pt x="71596" y="59372"/>
                  </a:lnTo>
                  <a:lnTo>
                    <a:pt x="71395" y="61646"/>
                  </a:lnTo>
                  <a:lnTo>
                    <a:pt x="71142" y="63755"/>
                  </a:lnTo>
                  <a:lnTo>
                    <a:pt x="70836" y="65698"/>
                  </a:lnTo>
                  <a:lnTo>
                    <a:pt x="70478" y="67475"/>
                  </a:lnTo>
                  <a:lnTo>
                    <a:pt x="70068" y="69086"/>
                  </a:lnTo>
                  <a:lnTo>
                    <a:pt x="69605" y="70531"/>
                  </a:lnTo>
                  <a:lnTo>
                    <a:pt x="69090" y="71810"/>
                  </a:lnTo>
                  <a:lnTo>
                    <a:pt x="68522" y="72923"/>
                  </a:lnTo>
                  <a:lnTo>
                    <a:pt x="67902" y="73870"/>
                  </a:lnTo>
                  <a:lnTo>
                    <a:pt x="67230" y="74652"/>
                  </a:lnTo>
                  <a:lnTo>
                    <a:pt x="66689" y="75149"/>
                  </a:lnTo>
                  <a:lnTo>
                    <a:pt x="65938" y="75595"/>
                  </a:lnTo>
                  <a:lnTo>
                    <a:pt x="64977" y="75988"/>
                  </a:lnTo>
                  <a:lnTo>
                    <a:pt x="63807" y="76328"/>
                  </a:lnTo>
                  <a:lnTo>
                    <a:pt x="62428" y="76616"/>
                  </a:lnTo>
                  <a:lnTo>
                    <a:pt x="60839" y="76852"/>
                  </a:lnTo>
                  <a:lnTo>
                    <a:pt x="59040" y="77035"/>
                  </a:lnTo>
                  <a:lnTo>
                    <a:pt x="57032" y="77166"/>
                  </a:lnTo>
                  <a:lnTo>
                    <a:pt x="54814" y="77245"/>
                  </a:lnTo>
                  <a:lnTo>
                    <a:pt x="52387" y="77271"/>
                  </a:lnTo>
                  <a:lnTo>
                    <a:pt x="50287" y="77254"/>
                  </a:lnTo>
                  <a:lnTo>
                    <a:pt x="48353" y="77201"/>
                  </a:lnTo>
                  <a:lnTo>
                    <a:pt x="46585" y="77114"/>
                  </a:lnTo>
                  <a:lnTo>
                    <a:pt x="44983" y="76992"/>
                  </a:lnTo>
                  <a:lnTo>
                    <a:pt x="43547" y="76835"/>
                  </a:lnTo>
                  <a:lnTo>
                    <a:pt x="42276" y="76642"/>
                  </a:lnTo>
                  <a:lnTo>
                    <a:pt x="41172" y="76415"/>
                  </a:lnTo>
                  <a:lnTo>
                    <a:pt x="40233" y="76153"/>
                  </a:lnTo>
                  <a:lnTo>
                    <a:pt x="39460" y="75857"/>
                  </a:lnTo>
                  <a:lnTo>
                    <a:pt x="38854" y="75525"/>
                  </a:lnTo>
                  <a:lnTo>
                    <a:pt x="38356" y="75145"/>
                  </a:lnTo>
                  <a:lnTo>
                    <a:pt x="37911" y="74704"/>
                  </a:lnTo>
                  <a:lnTo>
                    <a:pt x="37518" y="74202"/>
                  </a:lnTo>
                  <a:lnTo>
                    <a:pt x="37177" y="73639"/>
                  </a:lnTo>
                  <a:lnTo>
                    <a:pt x="36889" y="73015"/>
                  </a:lnTo>
                  <a:lnTo>
                    <a:pt x="36653" y="72329"/>
                  </a:lnTo>
                  <a:lnTo>
                    <a:pt x="36470" y="71583"/>
                  </a:lnTo>
                  <a:lnTo>
                    <a:pt x="36339" y="70775"/>
                  </a:lnTo>
                  <a:lnTo>
                    <a:pt x="36260" y="69906"/>
                  </a:lnTo>
                  <a:lnTo>
                    <a:pt x="36234" y="68976"/>
                  </a:lnTo>
                  <a:lnTo>
                    <a:pt x="36234" y="47585"/>
                  </a:lnTo>
                  <a:lnTo>
                    <a:pt x="34580" y="51680"/>
                  </a:lnTo>
                  <a:lnTo>
                    <a:pt x="32585" y="55583"/>
                  </a:lnTo>
                  <a:lnTo>
                    <a:pt x="30249" y="59293"/>
                  </a:lnTo>
                  <a:lnTo>
                    <a:pt x="27573" y="62812"/>
                  </a:lnTo>
                  <a:lnTo>
                    <a:pt x="24556" y="66139"/>
                  </a:lnTo>
                  <a:lnTo>
                    <a:pt x="21199" y="69273"/>
                  </a:lnTo>
                  <a:lnTo>
                    <a:pt x="17501" y="72216"/>
                  </a:lnTo>
                  <a:lnTo>
                    <a:pt x="13463" y="74966"/>
                  </a:lnTo>
                  <a:lnTo>
                    <a:pt x="9084" y="77524"/>
                  </a:lnTo>
                  <a:lnTo>
                    <a:pt x="4365" y="79890"/>
                  </a:lnTo>
                  <a:lnTo>
                    <a:pt x="0" y="72469"/>
                  </a:lnTo>
                  <a:lnTo>
                    <a:pt x="2479" y="71220"/>
                  </a:lnTo>
                  <a:lnTo>
                    <a:pt x="4854" y="69919"/>
                  </a:lnTo>
                  <a:lnTo>
                    <a:pt x="7124" y="68566"/>
                  </a:lnTo>
                  <a:lnTo>
                    <a:pt x="9290" y="67160"/>
                  </a:lnTo>
                  <a:lnTo>
                    <a:pt x="11350" y="65702"/>
                  </a:lnTo>
                  <a:lnTo>
                    <a:pt x="13306" y="64192"/>
                  </a:lnTo>
                  <a:lnTo>
                    <a:pt x="15157" y="62629"/>
                  </a:lnTo>
                  <a:lnTo>
                    <a:pt x="16903" y="61013"/>
                  </a:lnTo>
                  <a:lnTo>
                    <a:pt x="18545" y="59346"/>
                  </a:lnTo>
                  <a:lnTo>
                    <a:pt x="20081" y="57626"/>
                  </a:lnTo>
                  <a:lnTo>
                    <a:pt x="21518" y="55855"/>
                  </a:lnTo>
                  <a:lnTo>
                    <a:pt x="22858" y="54037"/>
                  </a:lnTo>
                  <a:lnTo>
                    <a:pt x="24102" y="52171"/>
                  </a:lnTo>
                  <a:lnTo>
                    <a:pt x="25250" y="50257"/>
                  </a:lnTo>
                  <a:lnTo>
                    <a:pt x="26302" y="48294"/>
                  </a:lnTo>
                  <a:lnTo>
                    <a:pt x="27258" y="46284"/>
                  </a:lnTo>
                  <a:lnTo>
                    <a:pt x="28118" y="44225"/>
                  </a:lnTo>
                  <a:lnTo>
                    <a:pt x="28882" y="42119"/>
                  </a:lnTo>
                  <a:lnTo>
                    <a:pt x="29550" y="39965"/>
                  </a:lnTo>
                  <a:lnTo>
                    <a:pt x="30122" y="37762"/>
                  </a:lnTo>
                  <a:lnTo>
                    <a:pt x="30620" y="35381"/>
                  </a:lnTo>
                  <a:lnTo>
                    <a:pt x="31065" y="32689"/>
                  </a:lnTo>
                  <a:lnTo>
                    <a:pt x="31458" y="29688"/>
                  </a:lnTo>
                  <a:lnTo>
                    <a:pt x="31799" y="26377"/>
                  </a:lnTo>
                  <a:lnTo>
                    <a:pt x="32087" y="22755"/>
                  </a:lnTo>
                  <a:lnTo>
                    <a:pt x="32323" y="18824"/>
                  </a:lnTo>
                  <a:lnTo>
                    <a:pt x="32506" y="14583"/>
                  </a:lnTo>
                  <a:lnTo>
                    <a:pt x="32637" y="10032"/>
                  </a:lnTo>
                  <a:lnTo>
                    <a:pt x="32715" y="51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7302851" y="4122624"/>
              <a:ext cx="40600" cy="101719"/>
            </a:xfrm>
            <a:custGeom>
              <a:avLst/>
              <a:pathLst>
                <a:path w="40600" h="101719">
                  <a:moveTo>
                    <a:pt x="3055" y="13970"/>
                  </a:moveTo>
                  <a:lnTo>
                    <a:pt x="17462" y="13970"/>
                  </a:lnTo>
                  <a:lnTo>
                    <a:pt x="16934" y="12926"/>
                  </a:lnTo>
                  <a:lnTo>
                    <a:pt x="16397" y="11891"/>
                  </a:lnTo>
                  <a:lnTo>
                    <a:pt x="15851" y="10866"/>
                  </a:lnTo>
                  <a:lnTo>
                    <a:pt x="15297" y="9848"/>
                  </a:lnTo>
                  <a:lnTo>
                    <a:pt x="14733" y="8840"/>
                  </a:lnTo>
                  <a:lnTo>
                    <a:pt x="14162" y="7840"/>
                  </a:lnTo>
                  <a:lnTo>
                    <a:pt x="13581" y="6849"/>
                  </a:lnTo>
                  <a:lnTo>
                    <a:pt x="12992" y="5867"/>
                  </a:lnTo>
                  <a:lnTo>
                    <a:pt x="12394" y="4893"/>
                  </a:lnTo>
                  <a:lnTo>
                    <a:pt x="11787" y="3929"/>
                  </a:lnTo>
                  <a:lnTo>
                    <a:pt x="20081" y="0"/>
                  </a:lnTo>
                  <a:lnTo>
                    <a:pt x="20854" y="1318"/>
                  </a:lnTo>
                  <a:lnTo>
                    <a:pt x="21601" y="2654"/>
                  </a:lnTo>
                  <a:lnTo>
                    <a:pt x="22321" y="4007"/>
                  </a:lnTo>
                  <a:lnTo>
                    <a:pt x="23015" y="5378"/>
                  </a:lnTo>
                  <a:lnTo>
                    <a:pt x="23683" y="6766"/>
                  </a:lnTo>
                  <a:lnTo>
                    <a:pt x="24325" y="8172"/>
                  </a:lnTo>
                  <a:lnTo>
                    <a:pt x="24940" y="9595"/>
                  </a:lnTo>
                  <a:lnTo>
                    <a:pt x="25530" y="11036"/>
                  </a:lnTo>
                  <a:lnTo>
                    <a:pt x="26093" y="12494"/>
                  </a:lnTo>
                  <a:lnTo>
                    <a:pt x="26630" y="13970"/>
                  </a:lnTo>
                  <a:lnTo>
                    <a:pt x="39290" y="13970"/>
                  </a:lnTo>
                  <a:lnTo>
                    <a:pt x="39290" y="22264"/>
                  </a:lnTo>
                  <a:lnTo>
                    <a:pt x="38234" y="24766"/>
                  </a:lnTo>
                  <a:lnTo>
                    <a:pt x="37160" y="27206"/>
                  </a:lnTo>
                  <a:lnTo>
                    <a:pt x="36068" y="29585"/>
                  </a:lnTo>
                  <a:lnTo>
                    <a:pt x="34959" y="31903"/>
                  </a:lnTo>
                  <a:lnTo>
                    <a:pt x="33833" y="34161"/>
                  </a:lnTo>
                  <a:lnTo>
                    <a:pt x="32689" y="36356"/>
                  </a:lnTo>
                  <a:lnTo>
                    <a:pt x="31528" y="38491"/>
                  </a:lnTo>
                  <a:lnTo>
                    <a:pt x="30349" y="40565"/>
                  </a:lnTo>
                  <a:lnTo>
                    <a:pt x="29153" y="42577"/>
                  </a:lnTo>
                  <a:lnTo>
                    <a:pt x="27940" y="44529"/>
                  </a:lnTo>
                  <a:lnTo>
                    <a:pt x="29402" y="45494"/>
                  </a:lnTo>
                  <a:lnTo>
                    <a:pt x="30821" y="46467"/>
                  </a:lnTo>
                  <a:lnTo>
                    <a:pt x="32196" y="47449"/>
                  </a:lnTo>
                  <a:lnTo>
                    <a:pt x="33528" y="48440"/>
                  </a:lnTo>
                  <a:lnTo>
                    <a:pt x="34815" y="49440"/>
                  </a:lnTo>
                  <a:lnTo>
                    <a:pt x="36060" y="50449"/>
                  </a:lnTo>
                  <a:lnTo>
                    <a:pt x="37260" y="51466"/>
                  </a:lnTo>
                  <a:lnTo>
                    <a:pt x="38417" y="52492"/>
                  </a:lnTo>
                  <a:lnTo>
                    <a:pt x="39530" y="53526"/>
                  </a:lnTo>
                  <a:lnTo>
                    <a:pt x="40600" y="54570"/>
                  </a:lnTo>
                  <a:lnTo>
                    <a:pt x="34925" y="61991"/>
                  </a:lnTo>
                  <a:lnTo>
                    <a:pt x="34051" y="61035"/>
                  </a:lnTo>
                  <a:lnTo>
                    <a:pt x="33178" y="60088"/>
                  </a:lnTo>
                  <a:lnTo>
                    <a:pt x="32305" y="59149"/>
                  </a:lnTo>
                  <a:lnTo>
                    <a:pt x="31432" y="58219"/>
                  </a:lnTo>
                  <a:lnTo>
                    <a:pt x="30559" y="57298"/>
                  </a:lnTo>
                  <a:lnTo>
                    <a:pt x="29686" y="56386"/>
                  </a:lnTo>
                  <a:lnTo>
                    <a:pt x="28813" y="55482"/>
                  </a:lnTo>
                  <a:lnTo>
                    <a:pt x="27940" y="54587"/>
                  </a:lnTo>
                  <a:lnTo>
                    <a:pt x="27066" y="53701"/>
                  </a:lnTo>
                  <a:lnTo>
                    <a:pt x="26193" y="52824"/>
                  </a:lnTo>
                  <a:lnTo>
                    <a:pt x="26193" y="101719"/>
                  </a:lnTo>
                  <a:lnTo>
                    <a:pt x="17899" y="101719"/>
                  </a:lnTo>
                  <a:lnTo>
                    <a:pt x="17899" y="58499"/>
                  </a:lnTo>
                  <a:lnTo>
                    <a:pt x="16593" y="60031"/>
                  </a:lnTo>
                  <a:lnTo>
                    <a:pt x="15297" y="61485"/>
                  </a:lnTo>
                  <a:lnTo>
                    <a:pt x="14009" y="62860"/>
                  </a:lnTo>
                  <a:lnTo>
                    <a:pt x="12730" y="64157"/>
                  </a:lnTo>
                  <a:lnTo>
                    <a:pt x="11459" y="65375"/>
                  </a:lnTo>
                  <a:lnTo>
                    <a:pt x="10198" y="66514"/>
                  </a:lnTo>
                  <a:lnTo>
                    <a:pt x="8945" y="67575"/>
                  </a:lnTo>
                  <a:lnTo>
                    <a:pt x="7700" y="68557"/>
                  </a:lnTo>
                  <a:lnTo>
                    <a:pt x="6465" y="69461"/>
                  </a:lnTo>
                  <a:lnTo>
                    <a:pt x="5238" y="70286"/>
                  </a:lnTo>
                  <a:lnTo>
                    <a:pt x="0" y="62428"/>
                  </a:lnTo>
                  <a:lnTo>
                    <a:pt x="3606" y="59747"/>
                  </a:lnTo>
                  <a:lnTo>
                    <a:pt x="7089" y="56770"/>
                  </a:lnTo>
                  <a:lnTo>
                    <a:pt x="10451" y="53496"/>
                  </a:lnTo>
                  <a:lnTo>
                    <a:pt x="13690" y="49925"/>
                  </a:lnTo>
                  <a:lnTo>
                    <a:pt x="16807" y="46057"/>
                  </a:lnTo>
                  <a:lnTo>
                    <a:pt x="19802" y="41892"/>
                  </a:lnTo>
                  <a:lnTo>
                    <a:pt x="22675" y="37430"/>
                  </a:lnTo>
                  <a:lnTo>
                    <a:pt x="25425" y="32672"/>
                  </a:lnTo>
                  <a:lnTo>
                    <a:pt x="28053" y="27616"/>
                  </a:lnTo>
                  <a:lnTo>
                    <a:pt x="30559" y="22264"/>
                  </a:lnTo>
                  <a:lnTo>
                    <a:pt x="3055" y="222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7432074" y="4125680"/>
              <a:ext cx="68976" cy="39727"/>
            </a:xfrm>
            <a:custGeom>
              <a:avLst/>
              <a:pathLst>
                <a:path w="68976" h="39727">
                  <a:moveTo>
                    <a:pt x="0" y="0"/>
                  </a:moveTo>
                  <a:lnTo>
                    <a:pt x="68976" y="0"/>
                  </a:lnTo>
                  <a:lnTo>
                    <a:pt x="68976" y="39727"/>
                  </a:lnTo>
                  <a:lnTo>
                    <a:pt x="0" y="397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7440368" y="4133538"/>
              <a:ext cx="52387" cy="8294"/>
            </a:xfrm>
            <a:custGeom>
              <a:avLst/>
              <a:pathLst>
                <a:path w="52387" h="8294">
                  <a:moveTo>
                    <a:pt x="0" y="8294"/>
                  </a:moveTo>
                  <a:lnTo>
                    <a:pt x="52387" y="8294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7440368" y="4148818"/>
              <a:ext cx="52387" cy="8731"/>
            </a:xfrm>
            <a:custGeom>
              <a:avLst/>
              <a:pathLst>
                <a:path w="52387" h="8731">
                  <a:moveTo>
                    <a:pt x="0" y="8731"/>
                  </a:moveTo>
                  <a:lnTo>
                    <a:pt x="52387" y="8731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7415048" y="4171519"/>
              <a:ext cx="102155" cy="52387"/>
            </a:xfrm>
            <a:custGeom>
              <a:avLst/>
              <a:pathLst>
                <a:path w="102155" h="52387">
                  <a:moveTo>
                    <a:pt x="3055" y="0"/>
                  </a:moveTo>
                  <a:lnTo>
                    <a:pt x="99972" y="0"/>
                  </a:lnTo>
                  <a:lnTo>
                    <a:pt x="99972" y="7858"/>
                  </a:lnTo>
                  <a:lnTo>
                    <a:pt x="56316" y="7858"/>
                  </a:lnTo>
                  <a:lnTo>
                    <a:pt x="56316" y="19208"/>
                  </a:lnTo>
                  <a:lnTo>
                    <a:pt x="94297" y="19208"/>
                  </a:lnTo>
                  <a:lnTo>
                    <a:pt x="94297" y="27066"/>
                  </a:lnTo>
                  <a:lnTo>
                    <a:pt x="56316" y="27066"/>
                  </a:lnTo>
                  <a:lnTo>
                    <a:pt x="56316" y="40600"/>
                  </a:lnTo>
                  <a:lnTo>
                    <a:pt x="58748" y="41015"/>
                  </a:lnTo>
                  <a:lnTo>
                    <a:pt x="61328" y="41386"/>
                  </a:lnTo>
                  <a:lnTo>
                    <a:pt x="64056" y="41713"/>
                  </a:lnTo>
                  <a:lnTo>
                    <a:pt x="66933" y="41997"/>
                  </a:lnTo>
                  <a:lnTo>
                    <a:pt x="69959" y="42237"/>
                  </a:lnTo>
                  <a:lnTo>
                    <a:pt x="73132" y="42433"/>
                  </a:lnTo>
                  <a:lnTo>
                    <a:pt x="76455" y="42586"/>
                  </a:lnTo>
                  <a:lnTo>
                    <a:pt x="79925" y="42695"/>
                  </a:lnTo>
                  <a:lnTo>
                    <a:pt x="83544" y="42761"/>
                  </a:lnTo>
                  <a:lnTo>
                    <a:pt x="87312" y="42783"/>
                  </a:lnTo>
                  <a:lnTo>
                    <a:pt x="102155" y="42783"/>
                  </a:lnTo>
                  <a:lnTo>
                    <a:pt x="99099" y="51514"/>
                  </a:lnTo>
                  <a:lnTo>
                    <a:pt x="87312" y="51514"/>
                  </a:lnTo>
                  <a:lnTo>
                    <a:pt x="82027" y="51461"/>
                  </a:lnTo>
                  <a:lnTo>
                    <a:pt x="77000" y="51304"/>
                  </a:lnTo>
                  <a:lnTo>
                    <a:pt x="72231" y="51042"/>
                  </a:lnTo>
                  <a:lnTo>
                    <a:pt x="67719" y="50676"/>
                  </a:lnTo>
                  <a:lnTo>
                    <a:pt x="63465" y="50204"/>
                  </a:lnTo>
                  <a:lnTo>
                    <a:pt x="59468" y="49628"/>
                  </a:lnTo>
                  <a:lnTo>
                    <a:pt x="55729" y="48947"/>
                  </a:lnTo>
                  <a:lnTo>
                    <a:pt x="52247" y="48161"/>
                  </a:lnTo>
                  <a:lnTo>
                    <a:pt x="49023" y="47270"/>
                  </a:lnTo>
                  <a:lnTo>
                    <a:pt x="46057" y="46275"/>
                  </a:lnTo>
                  <a:lnTo>
                    <a:pt x="43282" y="45188"/>
                  </a:lnTo>
                  <a:lnTo>
                    <a:pt x="40635" y="44022"/>
                  </a:lnTo>
                  <a:lnTo>
                    <a:pt x="38114" y="42778"/>
                  </a:lnTo>
                  <a:lnTo>
                    <a:pt x="35719" y="41455"/>
                  </a:lnTo>
                  <a:lnTo>
                    <a:pt x="33451" y="40054"/>
                  </a:lnTo>
                  <a:lnTo>
                    <a:pt x="31310" y="38574"/>
                  </a:lnTo>
                  <a:lnTo>
                    <a:pt x="29295" y="37016"/>
                  </a:lnTo>
                  <a:lnTo>
                    <a:pt x="27407" y="35379"/>
                  </a:lnTo>
                  <a:lnTo>
                    <a:pt x="25645" y="33663"/>
                  </a:lnTo>
                  <a:lnTo>
                    <a:pt x="24010" y="31869"/>
                  </a:lnTo>
                  <a:lnTo>
                    <a:pt x="22583" y="34274"/>
                  </a:lnTo>
                  <a:lnTo>
                    <a:pt x="21094" y="36601"/>
                  </a:lnTo>
                  <a:lnTo>
                    <a:pt x="19544" y="38849"/>
                  </a:lnTo>
                  <a:lnTo>
                    <a:pt x="17933" y="41019"/>
                  </a:lnTo>
                  <a:lnTo>
                    <a:pt x="16261" y="43110"/>
                  </a:lnTo>
                  <a:lnTo>
                    <a:pt x="14528" y="45123"/>
                  </a:lnTo>
                  <a:lnTo>
                    <a:pt x="12734" y="47057"/>
                  </a:lnTo>
                  <a:lnTo>
                    <a:pt x="10879" y="48912"/>
                  </a:lnTo>
                  <a:lnTo>
                    <a:pt x="8962" y="50689"/>
                  </a:lnTo>
                  <a:lnTo>
                    <a:pt x="6985" y="52387"/>
                  </a:lnTo>
                  <a:lnTo>
                    <a:pt x="0" y="45402"/>
                  </a:lnTo>
                  <a:lnTo>
                    <a:pt x="3601" y="42381"/>
                  </a:lnTo>
                  <a:lnTo>
                    <a:pt x="6897" y="39255"/>
                  </a:lnTo>
                  <a:lnTo>
                    <a:pt x="9888" y="36025"/>
                  </a:lnTo>
                  <a:lnTo>
                    <a:pt x="12573" y="32689"/>
                  </a:lnTo>
                  <a:lnTo>
                    <a:pt x="14952" y="29249"/>
                  </a:lnTo>
                  <a:lnTo>
                    <a:pt x="17025" y="25704"/>
                  </a:lnTo>
                  <a:lnTo>
                    <a:pt x="18794" y="22055"/>
                  </a:lnTo>
                  <a:lnTo>
                    <a:pt x="20256" y="18300"/>
                  </a:lnTo>
                  <a:lnTo>
                    <a:pt x="21413" y="14441"/>
                  </a:lnTo>
                  <a:lnTo>
                    <a:pt x="22264" y="10477"/>
                  </a:lnTo>
                  <a:lnTo>
                    <a:pt x="30995" y="12223"/>
                  </a:lnTo>
                  <a:lnTo>
                    <a:pt x="30808" y="13441"/>
                  </a:lnTo>
                  <a:lnTo>
                    <a:pt x="30594" y="14651"/>
                  </a:lnTo>
                  <a:lnTo>
                    <a:pt x="30354" y="15851"/>
                  </a:lnTo>
                  <a:lnTo>
                    <a:pt x="30087" y="17043"/>
                  </a:lnTo>
                  <a:lnTo>
                    <a:pt x="29795" y="18226"/>
                  </a:lnTo>
                  <a:lnTo>
                    <a:pt x="29476" y="19400"/>
                  </a:lnTo>
                  <a:lnTo>
                    <a:pt x="29131" y="20566"/>
                  </a:lnTo>
                  <a:lnTo>
                    <a:pt x="28760" y="21723"/>
                  </a:lnTo>
                  <a:lnTo>
                    <a:pt x="28363" y="22871"/>
                  </a:lnTo>
                  <a:lnTo>
                    <a:pt x="27939" y="24010"/>
                  </a:lnTo>
                  <a:lnTo>
                    <a:pt x="29550" y="25958"/>
                  </a:lnTo>
                  <a:lnTo>
                    <a:pt x="31240" y="27782"/>
                  </a:lnTo>
                  <a:lnTo>
                    <a:pt x="33008" y="29485"/>
                  </a:lnTo>
                  <a:lnTo>
                    <a:pt x="34855" y="31065"/>
                  </a:lnTo>
                  <a:lnTo>
                    <a:pt x="36780" y="32523"/>
                  </a:lnTo>
                  <a:lnTo>
                    <a:pt x="38784" y="33859"/>
                  </a:lnTo>
                  <a:lnTo>
                    <a:pt x="40866" y="35073"/>
                  </a:lnTo>
                  <a:lnTo>
                    <a:pt x="43027" y="36164"/>
                  </a:lnTo>
                  <a:lnTo>
                    <a:pt x="45267" y="37134"/>
                  </a:lnTo>
                  <a:lnTo>
                    <a:pt x="47585" y="37980"/>
                  </a:lnTo>
                  <a:lnTo>
                    <a:pt x="47585" y="7858"/>
                  </a:lnTo>
                  <a:lnTo>
                    <a:pt x="3055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7527681" y="4126990"/>
              <a:ext cx="96916" cy="53260"/>
            </a:xfrm>
            <a:custGeom>
              <a:avLst/>
              <a:pathLst>
                <a:path w="96916" h="53260">
                  <a:moveTo>
                    <a:pt x="4365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6316" y="8294"/>
                  </a:lnTo>
                  <a:lnTo>
                    <a:pt x="56137" y="8639"/>
                  </a:lnTo>
                  <a:lnTo>
                    <a:pt x="55949" y="8975"/>
                  </a:lnTo>
                  <a:lnTo>
                    <a:pt x="55753" y="9303"/>
                  </a:lnTo>
                  <a:lnTo>
                    <a:pt x="55548" y="9621"/>
                  </a:lnTo>
                  <a:lnTo>
                    <a:pt x="55334" y="9931"/>
                  </a:lnTo>
                  <a:lnTo>
                    <a:pt x="55111" y="10233"/>
                  </a:lnTo>
                  <a:lnTo>
                    <a:pt x="54880" y="10525"/>
                  </a:lnTo>
                  <a:lnTo>
                    <a:pt x="54640" y="10809"/>
                  </a:lnTo>
                  <a:lnTo>
                    <a:pt x="54391" y="11084"/>
                  </a:lnTo>
                  <a:lnTo>
                    <a:pt x="54133" y="11350"/>
                  </a:lnTo>
                  <a:lnTo>
                    <a:pt x="54133" y="53260"/>
                  </a:lnTo>
                  <a:lnTo>
                    <a:pt x="45402" y="53260"/>
                  </a:lnTo>
                  <a:lnTo>
                    <a:pt x="45402" y="20954"/>
                  </a:lnTo>
                  <a:lnTo>
                    <a:pt x="42102" y="23871"/>
                  </a:lnTo>
                  <a:lnTo>
                    <a:pt x="38661" y="26682"/>
                  </a:lnTo>
                  <a:lnTo>
                    <a:pt x="35082" y="29389"/>
                  </a:lnTo>
                  <a:lnTo>
                    <a:pt x="31362" y="31991"/>
                  </a:lnTo>
                  <a:lnTo>
                    <a:pt x="27503" y="34488"/>
                  </a:lnTo>
                  <a:lnTo>
                    <a:pt x="23504" y="36880"/>
                  </a:lnTo>
                  <a:lnTo>
                    <a:pt x="19365" y="39168"/>
                  </a:lnTo>
                  <a:lnTo>
                    <a:pt x="15087" y="41351"/>
                  </a:lnTo>
                  <a:lnTo>
                    <a:pt x="10669" y="43429"/>
                  </a:lnTo>
                  <a:lnTo>
                    <a:pt x="6111" y="45402"/>
                  </a:lnTo>
                  <a:lnTo>
                    <a:pt x="0" y="37980"/>
                  </a:lnTo>
                  <a:lnTo>
                    <a:pt x="5880" y="35483"/>
                  </a:lnTo>
                  <a:lnTo>
                    <a:pt x="11472" y="32881"/>
                  </a:lnTo>
                  <a:lnTo>
                    <a:pt x="16777" y="30175"/>
                  </a:lnTo>
                  <a:lnTo>
                    <a:pt x="21793" y="27363"/>
                  </a:lnTo>
                  <a:lnTo>
                    <a:pt x="26521" y="24447"/>
                  </a:lnTo>
                  <a:lnTo>
                    <a:pt x="30961" y="21426"/>
                  </a:lnTo>
                  <a:lnTo>
                    <a:pt x="35112" y="18300"/>
                  </a:lnTo>
                  <a:lnTo>
                    <a:pt x="38976" y="15070"/>
                  </a:lnTo>
                  <a:lnTo>
                    <a:pt x="42551" y="11734"/>
                  </a:lnTo>
                  <a:lnTo>
                    <a:pt x="45839" y="8294"/>
                  </a:lnTo>
                  <a:lnTo>
                    <a:pt x="4365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7587926" y="4141833"/>
              <a:ext cx="40600" cy="30122"/>
            </a:xfrm>
            <a:custGeom>
              <a:avLst/>
              <a:pathLst>
                <a:path w="40600" h="30122">
                  <a:moveTo>
                    <a:pt x="6548" y="0"/>
                  </a:moveTo>
                  <a:lnTo>
                    <a:pt x="10425" y="2195"/>
                  </a:lnTo>
                  <a:lnTo>
                    <a:pt x="14197" y="4418"/>
                  </a:lnTo>
                  <a:lnTo>
                    <a:pt x="17864" y="6666"/>
                  </a:lnTo>
                  <a:lnTo>
                    <a:pt x="21426" y="8940"/>
                  </a:lnTo>
                  <a:lnTo>
                    <a:pt x="24884" y="11241"/>
                  </a:lnTo>
                  <a:lnTo>
                    <a:pt x="28236" y="13568"/>
                  </a:lnTo>
                  <a:lnTo>
                    <a:pt x="31484" y="15921"/>
                  </a:lnTo>
                  <a:lnTo>
                    <a:pt x="34628" y="18300"/>
                  </a:lnTo>
                  <a:lnTo>
                    <a:pt x="37666" y="20706"/>
                  </a:lnTo>
                  <a:lnTo>
                    <a:pt x="40600" y="23137"/>
                  </a:lnTo>
                  <a:lnTo>
                    <a:pt x="33615" y="30122"/>
                  </a:lnTo>
                  <a:lnTo>
                    <a:pt x="30685" y="27437"/>
                  </a:lnTo>
                  <a:lnTo>
                    <a:pt x="27660" y="24796"/>
                  </a:lnTo>
                  <a:lnTo>
                    <a:pt x="24539" y="22199"/>
                  </a:lnTo>
                  <a:lnTo>
                    <a:pt x="21321" y="19645"/>
                  </a:lnTo>
                  <a:lnTo>
                    <a:pt x="18008" y="17135"/>
                  </a:lnTo>
                  <a:lnTo>
                    <a:pt x="14598" y="14668"/>
                  </a:lnTo>
                  <a:lnTo>
                    <a:pt x="11093" y="12245"/>
                  </a:lnTo>
                  <a:lnTo>
                    <a:pt x="7491" y="9866"/>
                  </a:lnTo>
                  <a:lnTo>
                    <a:pt x="3793" y="7530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7539905" y="4177194"/>
              <a:ext cx="76398" cy="46712"/>
            </a:xfrm>
            <a:custGeom>
              <a:avLst/>
              <a:pathLst>
                <a:path w="76398" h="46712">
                  <a:moveTo>
                    <a:pt x="76398" y="0"/>
                  </a:moveTo>
                  <a:lnTo>
                    <a:pt x="76398" y="46712"/>
                  </a:lnTo>
                  <a:lnTo>
                    <a:pt x="67667" y="46712"/>
                  </a:lnTo>
                  <a:lnTo>
                    <a:pt x="67667" y="40163"/>
                  </a:lnTo>
                  <a:lnTo>
                    <a:pt x="8731" y="40163"/>
                  </a:lnTo>
                  <a:lnTo>
                    <a:pt x="8731" y="46712"/>
                  </a:lnTo>
                  <a:lnTo>
                    <a:pt x="0" y="46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7548636" y="4185489"/>
              <a:ext cx="58935" cy="23574"/>
            </a:xfrm>
            <a:custGeom>
              <a:avLst/>
              <a:pathLst>
                <a:path w="58935" h="23574">
                  <a:moveTo>
                    <a:pt x="0" y="23574"/>
                  </a:moveTo>
                  <a:lnTo>
                    <a:pt x="58935" y="23574"/>
                  </a:lnTo>
                  <a:lnTo>
                    <a:pt x="589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7640751" y="4123061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6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5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7671746" y="4164971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7671746" y="4183306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7750328" y="4130482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7770410" y="4172829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7788745" y="4127863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1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7815376" y="4136158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7866017" y="4122188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7922333" y="4143579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7869509" y="4143579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40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7864707" y="4159732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5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5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9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5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1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7975594" y="4127863"/>
              <a:ext cx="41036" cy="96043"/>
            </a:xfrm>
            <a:custGeom>
              <a:avLst/>
              <a:pathLst>
                <a:path w="41036" h="96043">
                  <a:moveTo>
                    <a:pt x="873" y="0"/>
                  </a:moveTo>
                  <a:lnTo>
                    <a:pt x="37980" y="0"/>
                  </a:lnTo>
                  <a:lnTo>
                    <a:pt x="37980" y="7858"/>
                  </a:lnTo>
                  <a:lnTo>
                    <a:pt x="36736" y="10202"/>
                  </a:lnTo>
                  <a:lnTo>
                    <a:pt x="35448" y="12520"/>
                  </a:lnTo>
                  <a:lnTo>
                    <a:pt x="34117" y="14812"/>
                  </a:lnTo>
                  <a:lnTo>
                    <a:pt x="32742" y="17078"/>
                  </a:lnTo>
                  <a:lnTo>
                    <a:pt x="31323" y="19317"/>
                  </a:lnTo>
                  <a:lnTo>
                    <a:pt x="29860" y="21531"/>
                  </a:lnTo>
                  <a:lnTo>
                    <a:pt x="28354" y="23718"/>
                  </a:lnTo>
                  <a:lnTo>
                    <a:pt x="26804" y="25879"/>
                  </a:lnTo>
                  <a:lnTo>
                    <a:pt x="25211" y="28014"/>
                  </a:lnTo>
                  <a:lnTo>
                    <a:pt x="23574" y="30122"/>
                  </a:lnTo>
                  <a:lnTo>
                    <a:pt x="27066" y="34488"/>
                  </a:lnTo>
                  <a:lnTo>
                    <a:pt x="41036" y="34488"/>
                  </a:lnTo>
                  <a:lnTo>
                    <a:pt x="41036" y="42346"/>
                  </a:lnTo>
                  <a:lnTo>
                    <a:pt x="40325" y="44175"/>
                  </a:lnTo>
                  <a:lnTo>
                    <a:pt x="39587" y="45996"/>
                  </a:lnTo>
                  <a:lnTo>
                    <a:pt x="38823" y="47807"/>
                  </a:lnTo>
                  <a:lnTo>
                    <a:pt x="38033" y="49610"/>
                  </a:lnTo>
                  <a:lnTo>
                    <a:pt x="37216" y="51405"/>
                  </a:lnTo>
                  <a:lnTo>
                    <a:pt x="36374" y="53190"/>
                  </a:lnTo>
                  <a:lnTo>
                    <a:pt x="35505" y="54967"/>
                  </a:lnTo>
                  <a:lnTo>
                    <a:pt x="34610" y="56735"/>
                  </a:lnTo>
                  <a:lnTo>
                    <a:pt x="33689" y="58495"/>
                  </a:lnTo>
                  <a:lnTo>
                    <a:pt x="32742" y="60245"/>
                  </a:lnTo>
                  <a:lnTo>
                    <a:pt x="25757" y="56316"/>
                  </a:lnTo>
                  <a:lnTo>
                    <a:pt x="26442" y="55002"/>
                  </a:lnTo>
                  <a:lnTo>
                    <a:pt x="27101" y="53679"/>
                  </a:lnTo>
                  <a:lnTo>
                    <a:pt x="27734" y="52348"/>
                  </a:lnTo>
                  <a:lnTo>
                    <a:pt x="28341" y="51007"/>
                  </a:lnTo>
                  <a:lnTo>
                    <a:pt x="28922" y="49658"/>
                  </a:lnTo>
                  <a:lnTo>
                    <a:pt x="29476" y="48301"/>
                  </a:lnTo>
                  <a:lnTo>
                    <a:pt x="30004" y="46934"/>
                  </a:lnTo>
                  <a:lnTo>
                    <a:pt x="30506" y="45559"/>
                  </a:lnTo>
                  <a:lnTo>
                    <a:pt x="30982" y="44175"/>
                  </a:lnTo>
                  <a:lnTo>
                    <a:pt x="31432" y="42783"/>
                  </a:lnTo>
                  <a:lnTo>
                    <a:pt x="22264" y="42783"/>
                  </a:lnTo>
                  <a:lnTo>
                    <a:pt x="22264" y="83819"/>
                  </a:lnTo>
                  <a:lnTo>
                    <a:pt x="22247" y="85173"/>
                  </a:lnTo>
                  <a:lnTo>
                    <a:pt x="22194" y="86439"/>
                  </a:lnTo>
                  <a:lnTo>
                    <a:pt x="22107" y="87618"/>
                  </a:lnTo>
                  <a:lnTo>
                    <a:pt x="21985" y="88709"/>
                  </a:lnTo>
                  <a:lnTo>
                    <a:pt x="21828" y="89713"/>
                  </a:lnTo>
                  <a:lnTo>
                    <a:pt x="21636" y="90630"/>
                  </a:lnTo>
                  <a:lnTo>
                    <a:pt x="21409" y="91459"/>
                  </a:lnTo>
                  <a:lnTo>
                    <a:pt x="21147" y="92201"/>
                  </a:lnTo>
                  <a:lnTo>
                    <a:pt x="20850" y="92856"/>
                  </a:lnTo>
                  <a:lnTo>
                    <a:pt x="20518" y="93424"/>
                  </a:lnTo>
                  <a:lnTo>
                    <a:pt x="20134" y="93922"/>
                  </a:lnTo>
                  <a:lnTo>
                    <a:pt x="19680" y="94367"/>
                  </a:lnTo>
                  <a:lnTo>
                    <a:pt x="19156" y="94760"/>
                  </a:lnTo>
                  <a:lnTo>
                    <a:pt x="18562" y="95100"/>
                  </a:lnTo>
                  <a:lnTo>
                    <a:pt x="17899" y="95388"/>
                  </a:lnTo>
                  <a:lnTo>
                    <a:pt x="17165" y="95624"/>
                  </a:lnTo>
                  <a:lnTo>
                    <a:pt x="16362" y="95808"/>
                  </a:lnTo>
                  <a:lnTo>
                    <a:pt x="15489" y="95938"/>
                  </a:lnTo>
                  <a:lnTo>
                    <a:pt x="14546" y="96017"/>
                  </a:lnTo>
                  <a:lnTo>
                    <a:pt x="13533" y="96043"/>
                  </a:lnTo>
                  <a:lnTo>
                    <a:pt x="12751" y="96035"/>
                  </a:lnTo>
                  <a:lnTo>
                    <a:pt x="11979" y="96008"/>
                  </a:lnTo>
                  <a:lnTo>
                    <a:pt x="11215" y="95965"/>
                  </a:lnTo>
                  <a:lnTo>
                    <a:pt x="10460" y="95904"/>
                  </a:lnTo>
                  <a:lnTo>
                    <a:pt x="9713" y="95825"/>
                  </a:lnTo>
                  <a:lnTo>
                    <a:pt x="8975" y="95729"/>
                  </a:lnTo>
                  <a:lnTo>
                    <a:pt x="8246" y="95615"/>
                  </a:lnTo>
                  <a:lnTo>
                    <a:pt x="7526" y="95484"/>
                  </a:lnTo>
                  <a:lnTo>
                    <a:pt x="6814" y="95336"/>
                  </a:lnTo>
                  <a:lnTo>
                    <a:pt x="6111" y="95170"/>
                  </a:lnTo>
                  <a:lnTo>
                    <a:pt x="4365" y="86439"/>
                  </a:lnTo>
                  <a:lnTo>
                    <a:pt x="5151" y="86605"/>
                  </a:lnTo>
                  <a:lnTo>
                    <a:pt x="5937" y="86753"/>
                  </a:lnTo>
                  <a:lnTo>
                    <a:pt x="6723" y="86884"/>
                  </a:lnTo>
                  <a:lnTo>
                    <a:pt x="7508" y="86998"/>
                  </a:lnTo>
                  <a:lnTo>
                    <a:pt x="8294" y="87094"/>
                  </a:lnTo>
                  <a:lnTo>
                    <a:pt x="9080" y="87172"/>
                  </a:lnTo>
                  <a:lnTo>
                    <a:pt x="9866" y="87233"/>
                  </a:lnTo>
                  <a:lnTo>
                    <a:pt x="10652" y="87277"/>
                  </a:lnTo>
                  <a:lnTo>
                    <a:pt x="11437" y="87303"/>
                  </a:lnTo>
                  <a:lnTo>
                    <a:pt x="12223" y="87312"/>
                  </a:lnTo>
                  <a:lnTo>
                    <a:pt x="12555" y="87260"/>
                  </a:lnTo>
                  <a:lnTo>
                    <a:pt x="12852" y="87102"/>
                  </a:lnTo>
                  <a:lnTo>
                    <a:pt x="13114" y="86841"/>
                  </a:lnTo>
                  <a:lnTo>
                    <a:pt x="13341" y="86474"/>
                  </a:lnTo>
                  <a:lnTo>
                    <a:pt x="13533" y="86002"/>
                  </a:lnTo>
                  <a:lnTo>
                    <a:pt x="13690" y="85426"/>
                  </a:lnTo>
                  <a:lnTo>
                    <a:pt x="13812" y="84745"/>
                  </a:lnTo>
                  <a:lnTo>
                    <a:pt x="13900" y="83959"/>
                  </a:lnTo>
                  <a:lnTo>
                    <a:pt x="13952" y="83069"/>
                  </a:lnTo>
                  <a:lnTo>
                    <a:pt x="13970" y="82073"/>
                  </a:lnTo>
                  <a:lnTo>
                    <a:pt x="13970" y="42783"/>
                  </a:lnTo>
                  <a:lnTo>
                    <a:pt x="0" y="42783"/>
                  </a:lnTo>
                  <a:lnTo>
                    <a:pt x="0" y="34488"/>
                  </a:lnTo>
                  <a:lnTo>
                    <a:pt x="17025" y="34488"/>
                  </a:lnTo>
                  <a:lnTo>
                    <a:pt x="15794" y="33191"/>
                  </a:lnTo>
                  <a:lnTo>
                    <a:pt x="14546" y="31921"/>
                  </a:lnTo>
                  <a:lnTo>
                    <a:pt x="13280" y="30677"/>
                  </a:lnTo>
                  <a:lnTo>
                    <a:pt x="11996" y="29459"/>
                  </a:lnTo>
                  <a:lnTo>
                    <a:pt x="10695" y="28267"/>
                  </a:lnTo>
                  <a:lnTo>
                    <a:pt x="9377" y="27101"/>
                  </a:lnTo>
                  <a:lnTo>
                    <a:pt x="8041" y="25962"/>
                  </a:lnTo>
                  <a:lnTo>
                    <a:pt x="6688" y="24849"/>
                  </a:lnTo>
                  <a:lnTo>
                    <a:pt x="5317" y="23762"/>
                  </a:lnTo>
                  <a:lnTo>
                    <a:pt x="3929" y="22701"/>
                  </a:lnTo>
                  <a:lnTo>
                    <a:pt x="10040" y="16589"/>
                  </a:lnTo>
                  <a:lnTo>
                    <a:pt x="10905" y="17292"/>
                  </a:lnTo>
                  <a:lnTo>
                    <a:pt x="11752" y="18003"/>
                  </a:lnTo>
                  <a:lnTo>
                    <a:pt x="12581" y="18724"/>
                  </a:lnTo>
                  <a:lnTo>
                    <a:pt x="13393" y="19453"/>
                  </a:lnTo>
                  <a:lnTo>
                    <a:pt x="14188" y="20191"/>
                  </a:lnTo>
                  <a:lnTo>
                    <a:pt x="14965" y="20937"/>
                  </a:lnTo>
                  <a:lnTo>
                    <a:pt x="15724" y="21692"/>
                  </a:lnTo>
                  <a:lnTo>
                    <a:pt x="16467" y="22456"/>
                  </a:lnTo>
                  <a:lnTo>
                    <a:pt x="17191" y="23229"/>
                  </a:lnTo>
                  <a:lnTo>
                    <a:pt x="17899" y="24010"/>
                  </a:lnTo>
                  <a:lnTo>
                    <a:pt x="19182" y="22356"/>
                  </a:lnTo>
                  <a:lnTo>
                    <a:pt x="20413" y="20710"/>
                  </a:lnTo>
                  <a:lnTo>
                    <a:pt x="21592" y="19073"/>
                  </a:lnTo>
                  <a:lnTo>
                    <a:pt x="22718" y="17445"/>
                  </a:lnTo>
                  <a:lnTo>
                    <a:pt x="23792" y="15825"/>
                  </a:lnTo>
                  <a:lnTo>
                    <a:pt x="24814" y="14214"/>
                  </a:lnTo>
                  <a:lnTo>
                    <a:pt x="25783" y="12612"/>
                  </a:lnTo>
                  <a:lnTo>
                    <a:pt x="26700" y="11018"/>
                  </a:lnTo>
                  <a:lnTo>
                    <a:pt x="27564" y="9434"/>
                  </a:lnTo>
                  <a:lnTo>
                    <a:pt x="28376" y="7858"/>
                  </a:lnTo>
                  <a:lnTo>
                    <a:pt x="873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8019687" y="4126990"/>
              <a:ext cx="55443" cy="73779"/>
            </a:xfrm>
            <a:custGeom>
              <a:avLst/>
              <a:pathLst>
                <a:path w="55443" h="73779">
                  <a:moveTo>
                    <a:pt x="51514" y="16589"/>
                  </a:moveTo>
                  <a:lnTo>
                    <a:pt x="51514" y="73342"/>
                  </a:lnTo>
                  <a:lnTo>
                    <a:pt x="42783" y="73342"/>
                  </a:lnTo>
                  <a:lnTo>
                    <a:pt x="42783" y="24447"/>
                  </a:lnTo>
                  <a:lnTo>
                    <a:pt x="13096" y="24447"/>
                  </a:lnTo>
                  <a:lnTo>
                    <a:pt x="13096" y="73779"/>
                  </a:lnTo>
                  <a:lnTo>
                    <a:pt x="4802" y="73779"/>
                  </a:lnTo>
                  <a:lnTo>
                    <a:pt x="4802" y="16589"/>
                  </a:lnTo>
                  <a:lnTo>
                    <a:pt x="20954" y="16589"/>
                  </a:lnTo>
                  <a:lnTo>
                    <a:pt x="21125" y="15716"/>
                  </a:lnTo>
                  <a:lnTo>
                    <a:pt x="21286" y="14843"/>
                  </a:lnTo>
                  <a:lnTo>
                    <a:pt x="21439" y="13970"/>
                  </a:lnTo>
                  <a:lnTo>
                    <a:pt x="21583" y="13096"/>
                  </a:lnTo>
                  <a:lnTo>
                    <a:pt x="21718" y="12223"/>
                  </a:lnTo>
                  <a:lnTo>
                    <a:pt x="21845" y="11350"/>
                  </a:lnTo>
                  <a:lnTo>
                    <a:pt x="21963" y="10477"/>
                  </a:lnTo>
                  <a:lnTo>
                    <a:pt x="22072" y="9604"/>
                  </a:lnTo>
                  <a:lnTo>
                    <a:pt x="22173" y="8731"/>
                  </a:lnTo>
                  <a:lnTo>
                    <a:pt x="22264" y="7858"/>
                  </a:lnTo>
                  <a:lnTo>
                    <a:pt x="0" y="7858"/>
                  </a:lnTo>
                  <a:lnTo>
                    <a:pt x="0" y="0"/>
                  </a:lnTo>
                  <a:lnTo>
                    <a:pt x="55443" y="0"/>
                  </a:lnTo>
                  <a:lnTo>
                    <a:pt x="55443" y="7858"/>
                  </a:lnTo>
                  <a:lnTo>
                    <a:pt x="30995" y="7858"/>
                  </a:lnTo>
                  <a:lnTo>
                    <a:pt x="30904" y="8731"/>
                  </a:lnTo>
                  <a:lnTo>
                    <a:pt x="30803" y="9604"/>
                  </a:lnTo>
                  <a:lnTo>
                    <a:pt x="30694" y="10477"/>
                  </a:lnTo>
                  <a:lnTo>
                    <a:pt x="30576" y="11350"/>
                  </a:lnTo>
                  <a:lnTo>
                    <a:pt x="30450" y="12223"/>
                  </a:lnTo>
                  <a:lnTo>
                    <a:pt x="30314" y="13096"/>
                  </a:lnTo>
                  <a:lnTo>
                    <a:pt x="30170" y="13970"/>
                  </a:lnTo>
                  <a:lnTo>
                    <a:pt x="30018" y="14843"/>
                  </a:lnTo>
                  <a:lnTo>
                    <a:pt x="29856" y="15716"/>
                  </a:lnTo>
                  <a:lnTo>
                    <a:pt x="29686" y="165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8014011" y="4160605"/>
              <a:ext cx="37544" cy="63301"/>
            </a:xfrm>
            <a:custGeom>
              <a:avLst/>
              <a:pathLst>
                <a:path w="37544" h="63301">
                  <a:moveTo>
                    <a:pt x="29686" y="0"/>
                  </a:moveTo>
                  <a:lnTo>
                    <a:pt x="37544" y="0"/>
                  </a:lnTo>
                  <a:lnTo>
                    <a:pt x="37535" y="4867"/>
                  </a:lnTo>
                  <a:lnTo>
                    <a:pt x="37509" y="9342"/>
                  </a:lnTo>
                  <a:lnTo>
                    <a:pt x="37465" y="13424"/>
                  </a:lnTo>
                  <a:lnTo>
                    <a:pt x="37404" y="17113"/>
                  </a:lnTo>
                  <a:lnTo>
                    <a:pt x="37326" y="20409"/>
                  </a:lnTo>
                  <a:lnTo>
                    <a:pt x="37230" y="23312"/>
                  </a:lnTo>
                  <a:lnTo>
                    <a:pt x="37116" y="25822"/>
                  </a:lnTo>
                  <a:lnTo>
                    <a:pt x="36985" y="27940"/>
                  </a:lnTo>
                  <a:lnTo>
                    <a:pt x="36837" y="29664"/>
                  </a:lnTo>
                  <a:lnTo>
                    <a:pt x="36671" y="30995"/>
                  </a:lnTo>
                  <a:lnTo>
                    <a:pt x="36184" y="33069"/>
                  </a:lnTo>
                  <a:lnTo>
                    <a:pt x="35597" y="35099"/>
                  </a:lnTo>
                  <a:lnTo>
                    <a:pt x="34909" y="37085"/>
                  </a:lnTo>
                  <a:lnTo>
                    <a:pt x="34121" y="39028"/>
                  </a:lnTo>
                  <a:lnTo>
                    <a:pt x="33233" y="40927"/>
                  </a:lnTo>
                  <a:lnTo>
                    <a:pt x="32244" y="42783"/>
                  </a:lnTo>
                  <a:lnTo>
                    <a:pt x="31155" y="44594"/>
                  </a:lnTo>
                  <a:lnTo>
                    <a:pt x="29965" y="46362"/>
                  </a:lnTo>
                  <a:lnTo>
                    <a:pt x="28675" y="48087"/>
                  </a:lnTo>
                  <a:lnTo>
                    <a:pt x="27285" y="49768"/>
                  </a:lnTo>
                  <a:lnTo>
                    <a:pt x="25772" y="51396"/>
                  </a:lnTo>
                  <a:lnTo>
                    <a:pt x="24115" y="52963"/>
                  </a:lnTo>
                  <a:lnTo>
                    <a:pt x="22314" y="54469"/>
                  </a:lnTo>
                  <a:lnTo>
                    <a:pt x="20370" y="55914"/>
                  </a:lnTo>
                  <a:lnTo>
                    <a:pt x="18281" y="57298"/>
                  </a:lnTo>
                  <a:lnTo>
                    <a:pt x="16048" y="58621"/>
                  </a:lnTo>
                  <a:lnTo>
                    <a:pt x="13670" y="59883"/>
                  </a:lnTo>
                  <a:lnTo>
                    <a:pt x="11149" y="61083"/>
                  </a:lnTo>
                  <a:lnTo>
                    <a:pt x="8484" y="62223"/>
                  </a:lnTo>
                  <a:lnTo>
                    <a:pt x="5675" y="63301"/>
                  </a:lnTo>
                  <a:lnTo>
                    <a:pt x="0" y="55879"/>
                  </a:lnTo>
                  <a:lnTo>
                    <a:pt x="2385" y="54989"/>
                  </a:lnTo>
                  <a:lnTo>
                    <a:pt x="4653" y="54063"/>
                  </a:lnTo>
                  <a:lnTo>
                    <a:pt x="6803" y="53103"/>
                  </a:lnTo>
                  <a:lnTo>
                    <a:pt x="8836" y="52108"/>
                  </a:lnTo>
                  <a:lnTo>
                    <a:pt x="10750" y="51077"/>
                  </a:lnTo>
                  <a:lnTo>
                    <a:pt x="12546" y="50012"/>
                  </a:lnTo>
                  <a:lnTo>
                    <a:pt x="14225" y="48912"/>
                  </a:lnTo>
                  <a:lnTo>
                    <a:pt x="15786" y="47777"/>
                  </a:lnTo>
                  <a:lnTo>
                    <a:pt x="17228" y="46607"/>
                  </a:lnTo>
                  <a:lnTo>
                    <a:pt x="18553" y="45402"/>
                  </a:lnTo>
                  <a:lnTo>
                    <a:pt x="19780" y="44171"/>
                  </a:lnTo>
                  <a:lnTo>
                    <a:pt x="20928" y="42922"/>
                  </a:lnTo>
                  <a:lnTo>
                    <a:pt x="21998" y="41656"/>
                  </a:lnTo>
                  <a:lnTo>
                    <a:pt x="22989" y="40373"/>
                  </a:lnTo>
                  <a:lnTo>
                    <a:pt x="23901" y="39072"/>
                  </a:lnTo>
                  <a:lnTo>
                    <a:pt x="24735" y="37753"/>
                  </a:lnTo>
                  <a:lnTo>
                    <a:pt x="25490" y="36418"/>
                  </a:lnTo>
                  <a:lnTo>
                    <a:pt x="26167" y="35064"/>
                  </a:lnTo>
                  <a:lnTo>
                    <a:pt x="26765" y="33693"/>
                  </a:lnTo>
                  <a:lnTo>
                    <a:pt x="27285" y="32305"/>
                  </a:lnTo>
                  <a:lnTo>
                    <a:pt x="27741" y="30725"/>
                  </a:lnTo>
                  <a:lnTo>
                    <a:pt x="28149" y="28778"/>
                  </a:lnTo>
                  <a:lnTo>
                    <a:pt x="28509" y="26464"/>
                  </a:lnTo>
                  <a:lnTo>
                    <a:pt x="28821" y="23783"/>
                  </a:lnTo>
                  <a:lnTo>
                    <a:pt x="29085" y="20736"/>
                  </a:lnTo>
                  <a:lnTo>
                    <a:pt x="29302" y="17322"/>
                  </a:lnTo>
                  <a:lnTo>
                    <a:pt x="29470" y="13542"/>
                  </a:lnTo>
                  <a:lnTo>
                    <a:pt x="29590" y="9394"/>
                  </a:lnTo>
                  <a:lnTo>
                    <a:pt x="29662" y="48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8048500" y="4199459"/>
              <a:ext cx="28376" cy="24447"/>
            </a:xfrm>
            <a:custGeom>
              <a:avLst/>
              <a:pathLst>
                <a:path w="28376" h="24447">
                  <a:moveTo>
                    <a:pt x="6984" y="0"/>
                  </a:moveTo>
                  <a:lnTo>
                    <a:pt x="9163" y="1510"/>
                  </a:lnTo>
                  <a:lnTo>
                    <a:pt x="11333" y="3073"/>
                  </a:lnTo>
                  <a:lnTo>
                    <a:pt x="13494" y="4688"/>
                  </a:lnTo>
                  <a:lnTo>
                    <a:pt x="15646" y="6356"/>
                  </a:lnTo>
                  <a:lnTo>
                    <a:pt x="17789" y="8076"/>
                  </a:lnTo>
                  <a:lnTo>
                    <a:pt x="19924" y="9848"/>
                  </a:lnTo>
                  <a:lnTo>
                    <a:pt x="22050" y="11673"/>
                  </a:lnTo>
                  <a:lnTo>
                    <a:pt x="24168" y="13550"/>
                  </a:lnTo>
                  <a:lnTo>
                    <a:pt x="26276" y="15480"/>
                  </a:lnTo>
                  <a:lnTo>
                    <a:pt x="28376" y="17462"/>
                  </a:lnTo>
                  <a:lnTo>
                    <a:pt x="21828" y="24447"/>
                  </a:lnTo>
                  <a:lnTo>
                    <a:pt x="19959" y="22443"/>
                  </a:lnTo>
                  <a:lnTo>
                    <a:pt x="18021" y="20448"/>
                  </a:lnTo>
                  <a:lnTo>
                    <a:pt x="16013" y="18462"/>
                  </a:lnTo>
                  <a:lnTo>
                    <a:pt x="13935" y="16484"/>
                  </a:lnTo>
                  <a:lnTo>
                    <a:pt x="11787" y="14515"/>
                  </a:lnTo>
                  <a:lnTo>
                    <a:pt x="9569" y="12555"/>
                  </a:lnTo>
                  <a:lnTo>
                    <a:pt x="7281" y="10604"/>
                  </a:lnTo>
                  <a:lnTo>
                    <a:pt x="4924" y="8661"/>
                  </a:lnTo>
                  <a:lnTo>
                    <a:pt x="2497" y="672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8086917" y="4122624"/>
              <a:ext cx="49768" cy="27066"/>
            </a:xfrm>
            <a:custGeom>
              <a:avLst/>
              <a:pathLst>
                <a:path w="49768" h="27066">
                  <a:moveTo>
                    <a:pt x="18335" y="0"/>
                  </a:moveTo>
                  <a:lnTo>
                    <a:pt x="27066" y="2619"/>
                  </a:lnTo>
                  <a:lnTo>
                    <a:pt x="24447" y="7421"/>
                  </a:lnTo>
                  <a:lnTo>
                    <a:pt x="49768" y="7421"/>
                  </a:lnTo>
                  <a:lnTo>
                    <a:pt x="49768" y="14843"/>
                  </a:lnTo>
                  <a:lnTo>
                    <a:pt x="35798" y="14843"/>
                  </a:lnTo>
                  <a:lnTo>
                    <a:pt x="36492" y="15541"/>
                  </a:lnTo>
                  <a:lnTo>
                    <a:pt x="37177" y="16240"/>
                  </a:lnTo>
                  <a:lnTo>
                    <a:pt x="37854" y="16938"/>
                  </a:lnTo>
                  <a:lnTo>
                    <a:pt x="38522" y="17637"/>
                  </a:lnTo>
                  <a:lnTo>
                    <a:pt x="39181" y="18335"/>
                  </a:lnTo>
                  <a:lnTo>
                    <a:pt x="39831" y="19034"/>
                  </a:lnTo>
                  <a:lnTo>
                    <a:pt x="40473" y="19732"/>
                  </a:lnTo>
                  <a:lnTo>
                    <a:pt x="41106" y="20431"/>
                  </a:lnTo>
                  <a:lnTo>
                    <a:pt x="41731" y="21129"/>
                  </a:lnTo>
                  <a:lnTo>
                    <a:pt x="42346" y="21828"/>
                  </a:lnTo>
                  <a:lnTo>
                    <a:pt x="34488" y="26193"/>
                  </a:lnTo>
                  <a:lnTo>
                    <a:pt x="33776" y="25058"/>
                  </a:lnTo>
                  <a:lnTo>
                    <a:pt x="33039" y="23923"/>
                  </a:lnTo>
                  <a:lnTo>
                    <a:pt x="32275" y="22788"/>
                  </a:lnTo>
                  <a:lnTo>
                    <a:pt x="31484" y="21653"/>
                  </a:lnTo>
                  <a:lnTo>
                    <a:pt x="30668" y="20518"/>
                  </a:lnTo>
                  <a:lnTo>
                    <a:pt x="29825" y="19383"/>
                  </a:lnTo>
                  <a:lnTo>
                    <a:pt x="28957" y="18248"/>
                  </a:lnTo>
                  <a:lnTo>
                    <a:pt x="28062" y="17113"/>
                  </a:lnTo>
                  <a:lnTo>
                    <a:pt x="27141" y="15978"/>
                  </a:lnTo>
                  <a:lnTo>
                    <a:pt x="26193" y="14843"/>
                  </a:lnTo>
                  <a:lnTo>
                    <a:pt x="19208" y="14843"/>
                  </a:lnTo>
                  <a:lnTo>
                    <a:pt x="18143" y="16222"/>
                  </a:lnTo>
                  <a:lnTo>
                    <a:pt x="17043" y="17567"/>
                  </a:lnTo>
                  <a:lnTo>
                    <a:pt x="15908" y="18876"/>
                  </a:lnTo>
                  <a:lnTo>
                    <a:pt x="14738" y="20151"/>
                  </a:lnTo>
                  <a:lnTo>
                    <a:pt x="13533" y="21391"/>
                  </a:lnTo>
                  <a:lnTo>
                    <a:pt x="12293" y="22596"/>
                  </a:lnTo>
                  <a:lnTo>
                    <a:pt x="11018" y="23766"/>
                  </a:lnTo>
                  <a:lnTo>
                    <a:pt x="9709" y="24901"/>
                  </a:lnTo>
                  <a:lnTo>
                    <a:pt x="8364" y="26001"/>
                  </a:lnTo>
                  <a:lnTo>
                    <a:pt x="6985" y="27066"/>
                  </a:lnTo>
                  <a:lnTo>
                    <a:pt x="0" y="21828"/>
                  </a:lnTo>
                  <a:lnTo>
                    <a:pt x="2540" y="19802"/>
                  </a:lnTo>
                  <a:lnTo>
                    <a:pt x="4924" y="17741"/>
                  </a:lnTo>
                  <a:lnTo>
                    <a:pt x="7150" y="15646"/>
                  </a:lnTo>
                  <a:lnTo>
                    <a:pt x="9220" y="13515"/>
                  </a:lnTo>
                  <a:lnTo>
                    <a:pt x="11132" y="11350"/>
                  </a:lnTo>
                  <a:lnTo>
                    <a:pt x="12887" y="9150"/>
                  </a:lnTo>
                  <a:lnTo>
                    <a:pt x="14485" y="6915"/>
                  </a:lnTo>
                  <a:lnTo>
                    <a:pt x="15925" y="4645"/>
                  </a:lnTo>
                  <a:lnTo>
                    <a:pt x="17209" y="23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8134503" y="4122624"/>
              <a:ext cx="52387" cy="25757"/>
            </a:xfrm>
            <a:custGeom>
              <a:avLst/>
              <a:pathLst>
                <a:path w="52387" h="25757">
                  <a:moveTo>
                    <a:pt x="16152" y="0"/>
                  </a:moveTo>
                  <a:lnTo>
                    <a:pt x="24447" y="2619"/>
                  </a:lnTo>
                  <a:lnTo>
                    <a:pt x="24268" y="3060"/>
                  </a:lnTo>
                  <a:lnTo>
                    <a:pt x="24080" y="3509"/>
                  </a:lnTo>
                  <a:lnTo>
                    <a:pt x="23884" y="3968"/>
                  </a:lnTo>
                  <a:lnTo>
                    <a:pt x="23679" y="4435"/>
                  </a:lnTo>
                  <a:lnTo>
                    <a:pt x="23465" y="4911"/>
                  </a:lnTo>
                  <a:lnTo>
                    <a:pt x="23242" y="5395"/>
                  </a:lnTo>
                  <a:lnTo>
                    <a:pt x="23011" y="5889"/>
                  </a:lnTo>
                  <a:lnTo>
                    <a:pt x="22771" y="6391"/>
                  </a:lnTo>
                  <a:lnTo>
                    <a:pt x="22522" y="6902"/>
                  </a:lnTo>
                  <a:lnTo>
                    <a:pt x="22264" y="7421"/>
                  </a:lnTo>
                  <a:lnTo>
                    <a:pt x="52387" y="7421"/>
                  </a:lnTo>
                  <a:lnTo>
                    <a:pt x="52387" y="14843"/>
                  </a:lnTo>
                  <a:lnTo>
                    <a:pt x="34925" y="14843"/>
                  </a:lnTo>
                  <a:lnTo>
                    <a:pt x="38854" y="19645"/>
                  </a:lnTo>
                  <a:lnTo>
                    <a:pt x="30995" y="24010"/>
                  </a:lnTo>
                  <a:lnTo>
                    <a:pt x="30463" y="23133"/>
                  </a:lnTo>
                  <a:lnTo>
                    <a:pt x="29913" y="22247"/>
                  </a:lnTo>
                  <a:lnTo>
                    <a:pt x="29345" y="21352"/>
                  </a:lnTo>
                  <a:lnTo>
                    <a:pt x="28760" y="20448"/>
                  </a:lnTo>
                  <a:lnTo>
                    <a:pt x="28158" y="19536"/>
                  </a:lnTo>
                  <a:lnTo>
                    <a:pt x="27538" y="18615"/>
                  </a:lnTo>
                  <a:lnTo>
                    <a:pt x="26900" y="17685"/>
                  </a:lnTo>
                  <a:lnTo>
                    <a:pt x="26246" y="16746"/>
                  </a:lnTo>
                  <a:lnTo>
                    <a:pt x="25573" y="15799"/>
                  </a:lnTo>
                  <a:lnTo>
                    <a:pt x="24884" y="14843"/>
                  </a:lnTo>
                  <a:lnTo>
                    <a:pt x="17462" y="14843"/>
                  </a:lnTo>
                  <a:lnTo>
                    <a:pt x="16576" y="16052"/>
                  </a:lnTo>
                  <a:lnTo>
                    <a:pt x="15663" y="17235"/>
                  </a:lnTo>
                  <a:lnTo>
                    <a:pt x="14725" y="18392"/>
                  </a:lnTo>
                  <a:lnTo>
                    <a:pt x="13760" y="19523"/>
                  </a:lnTo>
                  <a:lnTo>
                    <a:pt x="12769" y="20627"/>
                  </a:lnTo>
                  <a:lnTo>
                    <a:pt x="11752" y="21705"/>
                  </a:lnTo>
                  <a:lnTo>
                    <a:pt x="10708" y="22758"/>
                  </a:lnTo>
                  <a:lnTo>
                    <a:pt x="9639" y="23783"/>
                  </a:lnTo>
                  <a:lnTo>
                    <a:pt x="8543" y="24783"/>
                  </a:lnTo>
                  <a:lnTo>
                    <a:pt x="7421" y="25757"/>
                  </a:lnTo>
                  <a:lnTo>
                    <a:pt x="0" y="20518"/>
                  </a:lnTo>
                  <a:lnTo>
                    <a:pt x="2126" y="18663"/>
                  </a:lnTo>
                  <a:lnTo>
                    <a:pt x="4138" y="16764"/>
                  </a:lnTo>
                  <a:lnTo>
                    <a:pt x="6037" y="14821"/>
                  </a:lnTo>
                  <a:lnTo>
                    <a:pt x="7823" y="12834"/>
                  </a:lnTo>
                  <a:lnTo>
                    <a:pt x="9495" y="10804"/>
                  </a:lnTo>
                  <a:lnTo>
                    <a:pt x="11053" y="8731"/>
                  </a:lnTo>
                  <a:lnTo>
                    <a:pt x="12498" y="6613"/>
                  </a:lnTo>
                  <a:lnTo>
                    <a:pt x="13830" y="4452"/>
                  </a:lnTo>
                  <a:lnTo>
                    <a:pt x="15048" y="22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8086917" y="4149691"/>
              <a:ext cx="100409" cy="74215"/>
            </a:xfrm>
            <a:custGeom>
              <a:avLst/>
              <a:pathLst>
                <a:path w="100409" h="74215">
                  <a:moveTo>
                    <a:pt x="12223" y="0"/>
                  </a:moveTo>
                  <a:lnTo>
                    <a:pt x="89058" y="0"/>
                  </a:lnTo>
                  <a:lnTo>
                    <a:pt x="89058" y="42346"/>
                  </a:lnTo>
                  <a:lnTo>
                    <a:pt x="72032" y="42346"/>
                  </a:lnTo>
                  <a:lnTo>
                    <a:pt x="72032" y="48894"/>
                  </a:lnTo>
                  <a:lnTo>
                    <a:pt x="100409" y="48894"/>
                  </a:lnTo>
                  <a:lnTo>
                    <a:pt x="100409" y="56753"/>
                  </a:lnTo>
                  <a:lnTo>
                    <a:pt x="72032" y="56753"/>
                  </a:lnTo>
                  <a:lnTo>
                    <a:pt x="72032" y="73779"/>
                  </a:lnTo>
                  <a:lnTo>
                    <a:pt x="63301" y="73779"/>
                  </a:lnTo>
                  <a:lnTo>
                    <a:pt x="63301" y="56753"/>
                  </a:lnTo>
                  <a:lnTo>
                    <a:pt x="37107" y="56753"/>
                  </a:lnTo>
                  <a:lnTo>
                    <a:pt x="36400" y="58813"/>
                  </a:lnTo>
                  <a:lnTo>
                    <a:pt x="35326" y="60804"/>
                  </a:lnTo>
                  <a:lnTo>
                    <a:pt x="33885" y="62725"/>
                  </a:lnTo>
                  <a:lnTo>
                    <a:pt x="32078" y="64576"/>
                  </a:lnTo>
                  <a:lnTo>
                    <a:pt x="29904" y="66357"/>
                  </a:lnTo>
                  <a:lnTo>
                    <a:pt x="27363" y="68068"/>
                  </a:lnTo>
                  <a:lnTo>
                    <a:pt x="24456" y="69710"/>
                  </a:lnTo>
                  <a:lnTo>
                    <a:pt x="21182" y="71281"/>
                  </a:lnTo>
                  <a:lnTo>
                    <a:pt x="17541" y="72783"/>
                  </a:lnTo>
                  <a:lnTo>
                    <a:pt x="13533" y="74215"/>
                  </a:lnTo>
                  <a:lnTo>
                    <a:pt x="7421" y="65920"/>
                  </a:lnTo>
                  <a:lnTo>
                    <a:pt x="10687" y="65122"/>
                  </a:lnTo>
                  <a:lnTo>
                    <a:pt x="13673" y="64296"/>
                  </a:lnTo>
                  <a:lnTo>
                    <a:pt x="16379" y="63445"/>
                  </a:lnTo>
                  <a:lnTo>
                    <a:pt x="18807" y="62568"/>
                  </a:lnTo>
                  <a:lnTo>
                    <a:pt x="20955" y="61664"/>
                  </a:lnTo>
                  <a:lnTo>
                    <a:pt x="22823" y="60734"/>
                  </a:lnTo>
                  <a:lnTo>
                    <a:pt x="24412" y="59778"/>
                  </a:lnTo>
                  <a:lnTo>
                    <a:pt x="25722" y="58796"/>
                  </a:lnTo>
                  <a:lnTo>
                    <a:pt x="26752" y="57787"/>
                  </a:lnTo>
                  <a:lnTo>
                    <a:pt x="27503" y="56753"/>
                  </a:lnTo>
                  <a:lnTo>
                    <a:pt x="0" y="56753"/>
                  </a:lnTo>
                  <a:lnTo>
                    <a:pt x="0" y="48894"/>
                  </a:lnTo>
                  <a:lnTo>
                    <a:pt x="28813" y="48894"/>
                  </a:lnTo>
                  <a:lnTo>
                    <a:pt x="28813" y="42346"/>
                  </a:lnTo>
                  <a:lnTo>
                    <a:pt x="12223" y="423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8107436" y="4157113"/>
              <a:ext cx="60245" cy="4802"/>
            </a:xfrm>
            <a:custGeom>
              <a:avLst/>
              <a:pathLst>
                <a:path w="60245" h="4802">
                  <a:moveTo>
                    <a:pt x="0" y="4802"/>
                  </a:moveTo>
                  <a:lnTo>
                    <a:pt x="60245" y="4802"/>
                  </a:lnTo>
                  <a:lnTo>
                    <a:pt x="602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8107436" y="4168463"/>
              <a:ext cx="60245" cy="4802"/>
            </a:xfrm>
            <a:custGeom>
              <a:avLst/>
              <a:pathLst>
                <a:path w="60245" h="4802">
                  <a:moveTo>
                    <a:pt x="0" y="4802"/>
                  </a:moveTo>
                  <a:lnTo>
                    <a:pt x="60245" y="4802"/>
                  </a:lnTo>
                  <a:lnTo>
                    <a:pt x="602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8107436" y="4179814"/>
              <a:ext cx="60245" cy="4802"/>
            </a:xfrm>
            <a:custGeom>
              <a:avLst/>
              <a:pathLst>
                <a:path w="60245" h="4802">
                  <a:moveTo>
                    <a:pt x="0" y="4802"/>
                  </a:moveTo>
                  <a:lnTo>
                    <a:pt x="60245" y="4802"/>
                  </a:lnTo>
                  <a:lnTo>
                    <a:pt x="602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8124462" y="4192038"/>
              <a:ext cx="25757" cy="6548"/>
            </a:xfrm>
            <a:custGeom>
              <a:avLst/>
              <a:pathLst>
                <a:path w="25757" h="6548">
                  <a:moveTo>
                    <a:pt x="25757" y="6548"/>
                  </a:moveTo>
                  <a:lnTo>
                    <a:pt x="25757" y="0"/>
                  </a:lnTo>
                  <a:lnTo>
                    <a:pt x="0" y="0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8198241" y="4128299"/>
              <a:ext cx="101282" cy="95607"/>
            </a:xfrm>
            <a:custGeom>
              <a:avLst/>
              <a:pathLst>
                <a:path w="101282" h="95607">
                  <a:moveTo>
                    <a:pt x="3929" y="0"/>
                  </a:moveTo>
                  <a:lnTo>
                    <a:pt x="97353" y="0"/>
                  </a:lnTo>
                  <a:lnTo>
                    <a:pt x="97353" y="8294"/>
                  </a:lnTo>
                  <a:lnTo>
                    <a:pt x="55006" y="8294"/>
                  </a:lnTo>
                  <a:lnTo>
                    <a:pt x="55006" y="19208"/>
                  </a:lnTo>
                  <a:lnTo>
                    <a:pt x="89931" y="19208"/>
                  </a:lnTo>
                  <a:lnTo>
                    <a:pt x="89931" y="60245"/>
                  </a:lnTo>
                  <a:lnTo>
                    <a:pt x="101282" y="60245"/>
                  </a:lnTo>
                  <a:lnTo>
                    <a:pt x="101282" y="68540"/>
                  </a:lnTo>
                  <a:lnTo>
                    <a:pt x="89931" y="68540"/>
                  </a:lnTo>
                  <a:lnTo>
                    <a:pt x="89931" y="85129"/>
                  </a:lnTo>
                  <a:lnTo>
                    <a:pt x="89896" y="86151"/>
                  </a:lnTo>
                  <a:lnTo>
                    <a:pt x="89792" y="87120"/>
                  </a:lnTo>
                  <a:lnTo>
                    <a:pt x="89617" y="88037"/>
                  </a:lnTo>
                  <a:lnTo>
                    <a:pt x="89373" y="88901"/>
                  </a:lnTo>
                  <a:lnTo>
                    <a:pt x="89058" y="89713"/>
                  </a:lnTo>
                  <a:lnTo>
                    <a:pt x="88674" y="90473"/>
                  </a:lnTo>
                  <a:lnTo>
                    <a:pt x="88220" y="91180"/>
                  </a:lnTo>
                  <a:lnTo>
                    <a:pt x="87696" y="91835"/>
                  </a:lnTo>
                  <a:lnTo>
                    <a:pt x="87102" y="92437"/>
                  </a:lnTo>
                  <a:lnTo>
                    <a:pt x="86439" y="92987"/>
                  </a:lnTo>
                  <a:lnTo>
                    <a:pt x="85710" y="93485"/>
                  </a:lnTo>
                  <a:lnTo>
                    <a:pt x="84920" y="93930"/>
                  </a:lnTo>
                  <a:lnTo>
                    <a:pt x="84068" y="94323"/>
                  </a:lnTo>
                  <a:lnTo>
                    <a:pt x="83156" y="94664"/>
                  </a:lnTo>
                  <a:lnTo>
                    <a:pt x="82182" y="94952"/>
                  </a:lnTo>
                  <a:lnTo>
                    <a:pt x="81148" y="95188"/>
                  </a:lnTo>
                  <a:lnTo>
                    <a:pt x="80052" y="95371"/>
                  </a:lnTo>
                  <a:lnTo>
                    <a:pt x="78895" y="95502"/>
                  </a:lnTo>
                  <a:lnTo>
                    <a:pt x="77677" y="95580"/>
                  </a:lnTo>
                  <a:lnTo>
                    <a:pt x="76398" y="95607"/>
                  </a:lnTo>
                  <a:lnTo>
                    <a:pt x="75158" y="95589"/>
                  </a:lnTo>
                  <a:lnTo>
                    <a:pt x="73883" y="95537"/>
                  </a:lnTo>
                  <a:lnTo>
                    <a:pt x="72574" y="95450"/>
                  </a:lnTo>
                  <a:lnTo>
                    <a:pt x="71229" y="95327"/>
                  </a:lnTo>
                  <a:lnTo>
                    <a:pt x="69850" y="95170"/>
                  </a:lnTo>
                  <a:lnTo>
                    <a:pt x="68435" y="94978"/>
                  </a:lnTo>
                  <a:lnTo>
                    <a:pt x="66986" y="94751"/>
                  </a:lnTo>
                  <a:lnTo>
                    <a:pt x="65501" y="94489"/>
                  </a:lnTo>
                  <a:lnTo>
                    <a:pt x="63982" y="94192"/>
                  </a:lnTo>
                  <a:lnTo>
                    <a:pt x="62428" y="93860"/>
                  </a:lnTo>
                  <a:lnTo>
                    <a:pt x="60245" y="85566"/>
                  </a:lnTo>
                  <a:lnTo>
                    <a:pt x="62288" y="85898"/>
                  </a:lnTo>
                  <a:lnTo>
                    <a:pt x="64227" y="86194"/>
                  </a:lnTo>
                  <a:lnTo>
                    <a:pt x="66060" y="86456"/>
                  </a:lnTo>
                  <a:lnTo>
                    <a:pt x="67789" y="86683"/>
                  </a:lnTo>
                  <a:lnTo>
                    <a:pt x="69413" y="86875"/>
                  </a:lnTo>
                  <a:lnTo>
                    <a:pt x="70932" y="87033"/>
                  </a:lnTo>
                  <a:lnTo>
                    <a:pt x="72347" y="87155"/>
                  </a:lnTo>
                  <a:lnTo>
                    <a:pt x="73656" y="87242"/>
                  </a:lnTo>
                  <a:lnTo>
                    <a:pt x="74861" y="87295"/>
                  </a:lnTo>
                  <a:lnTo>
                    <a:pt x="75961" y="87312"/>
                  </a:lnTo>
                  <a:lnTo>
                    <a:pt x="76957" y="87268"/>
                  </a:lnTo>
                  <a:lnTo>
                    <a:pt x="77847" y="87137"/>
                  </a:lnTo>
                  <a:lnTo>
                    <a:pt x="78633" y="86919"/>
                  </a:lnTo>
                  <a:lnTo>
                    <a:pt x="79314" y="86614"/>
                  </a:lnTo>
                  <a:lnTo>
                    <a:pt x="79890" y="86221"/>
                  </a:lnTo>
                  <a:lnTo>
                    <a:pt x="80362" y="85740"/>
                  </a:lnTo>
                  <a:lnTo>
                    <a:pt x="80729" y="85173"/>
                  </a:lnTo>
                  <a:lnTo>
                    <a:pt x="80991" y="84518"/>
                  </a:lnTo>
                  <a:lnTo>
                    <a:pt x="81148" y="83776"/>
                  </a:lnTo>
                  <a:lnTo>
                    <a:pt x="81200" y="82946"/>
                  </a:lnTo>
                  <a:lnTo>
                    <a:pt x="81200" y="68540"/>
                  </a:lnTo>
                  <a:lnTo>
                    <a:pt x="19645" y="68540"/>
                  </a:lnTo>
                  <a:lnTo>
                    <a:pt x="19645" y="95607"/>
                  </a:lnTo>
                  <a:lnTo>
                    <a:pt x="10914" y="95607"/>
                  </a:lnTo>
                  <a:lnTo>
                    <a:pt x="10914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10914" y="60245"/>
                  </a:lnTo>
                  <a:lnTo>
                    <a:pt x="10914" y="19208"/>
                  </a:lnTo>
                  <a:lnTo>
                    <a:pt x="45839" y="19208"/>
                  </a:lnTo>
                  <a:lnTo>
                    <a:pt x="45839" y="8294"/>
                  </a:lnTo>
                  <a:lnTo>
                    <a:pt x="392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8217886" y="4155803"/>
              <a:ext cx="26193" cy="12660"/>
            </a:xfrm>
            <a:custGeom>
              <a:avLst/>
              <a:pathLst>
                <a:path w="26193" h="12660">
                  <a:moveTo>
                    <a:pt x="0" y="12660"/>
                  </a:moveTo>
                  <a:lnTo>
                    <a:pt x="26193" y="12660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8253248" y="4155803"/>
              <a:ext cx="26193" cy="12660"/>
            </a:xfrm>
            <a:custGeom>
              <a:avLst/>
              <a:pathLst>
                <a:path w="26193" h="12660">
                  <a:moveTo>
                    <a:pt x="0" y="0"/>
                  </a:moveTo>
                  <a:lnTo>
                    <a:pt x="0" y="12660"/>
                  </a:lnTo>
                  <a:lnTo>
                    <a:pt x="26193" y="12660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8217886" y="4176321"/>
              <a:ext cx="26193" cy="12223"/>
            </a:xfrm>
            <a:custGeom>
              <a:avLst/>
              <a:pathLst>
                <a:path w="26193" h="12223">
                  <a:moveTo>
                    <a:pt x="0" y="12223"/>
                  </a:moveTo>
                  <a:lnTo>
                    <a:pt x="26193" y="12223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8253248" y="4176321"/>
              <a:ext cx="26193" cy="12223"/>
            </a:xfrm>
            <a:custGeom>
              <a:avLst/>
              <a:pathLst>
                <a:path w="26193" h="12223">
                  <a:moveTo>
                    <a:pt x="0" y="12223"/>
                  </a:moveTo>
                  <a:lnTo>
                    <a:pt x="26193" y="12223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8312184" y="4126553"/>
              <a:ext cx="21828" cy="27066"/>
            </a:xfrm>
            <a:custGeom>
              <a:avLst/>
              <a:pathLst>
                <a:path w="21828" h="27066">
                  <a:moveTo>
                    <a:pt x="7858" y="0"/>
                  </a:moveTo>
                  <a:lnTo>
                    <a:pt x="9490" y="2030"/>
                  </a:lnTo>
                  <a:lnTo>
                    <a:pt x="11071" y="4103"/>
                  </a:lnTo>
                  <a:lnTo>
                    <a:pt x="12599" y="6221"/>
                  </a:lnTo>
                  <a:lnTo>
                    <a:pt x="14074" y="8382"/>
                  </a:lnTo>
                  <a:lnTo>
                    <a:pt x="15497" y="10586"/>
                  </a:lnTo>
                  <a:lnTo>
                    <a:pt x="16868" y="12834"/>
                  </a:lnTo>
                  <a:lnTo>
                    <a:pt x="18187" y="15126"/>
                  </a:lnTo>
                  <a:lnTo>
                    <a:pt x="19453" y="17462"/>
                  </a:lnTo>
                  <a:lnTo>
                    <a:pt x="20666" y="19841"/>
                  </a:lnTo>
                  <a:lnTo>
                    <a:pt x="21828" y="22264"/>
                  </a:lnTo>
                  <a:lnTo>
                    <a:pt x="13533" y="27066"/>
                  </a:lnTo>
                  <a:lnTo>
                    <a:pt x="12533" y="24722"/>
                  </a:lnTo>
                  <a:lnTo>
                    <a:pt x="11455" y="22404"/>
                  </a:lnTo>
                  <a:lnTo>
                    <a:pt x="10298" y="20112"/>
                  </a:lnTo>
                  <a:lnTo>
                    <a:pt x="9063" y="17846"/>
                  </a:lnTo>
                  <a:lnTo>
                    <a:pt x="7748" y="15607"/>
                  </a:lnTo>
                  <a:lnTo>
                    <a:pt x="6356" y="13393"/>
                  </a:lnTo>
                  <a:lnTo>
                    <a:pt x="4885" y="11206"/>
                  </a:lnTo>
                  <a:lnTo>
                    <a:pt x="3335" y="9045"/>
                  </a:lnTo>
                  <a:lnTo>
                    <a:pt x="1706" y="691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8310437" y="4175885"/>
              <a:ext cx="23574" cy="45839"/>
            </a:xfrm>
            <a:custGeom>
              <a:avLst/>
              <a:pathLst>
                <a:path w="23574" h="45839">
                  <a:moveTo>
                    <a:pt x="16152" y="0"/>
                  </a:moveTo>
                  <a:lnTo>
                    <a:pt x="23574" y="4802"/>
                  </a:lnTo>
                  <a:lnTo>
                    <a:pt x="22482" y="9063"/>
                  </a:lnTo>
                  <a:lnTo>
                    <a:pt x="21304" y="13288"/>
                  </a:lnTo>
                  <a:lnTo>
                    <a:pt x="20038" y="17479"/>
                  </a:lnTo>
                  <a:lnTo>
                    <a:pt x="18684" y="21636"/>
                  </a:lnTo>
                  <a:lnTo>
                    <a:pt x="17244" y="25757"/>
                  </a:lnTo>
                  <a:lnTo>
                    <a:pt x="15716" y="29843"/>
                  </a:lnTo>
                  <a:lnTo>
                    <a:pt x="14100" y="33894"/>
                  </a:lnTo>
                  <a:lnTo>
                    <a:pt x="12398" y="37911"/>
                  </a:lnTo>
                  <a:lnTo>
                    <a:pt x="10608" y="41892"/>
                  </a:lnTo>
                  <a:lnTo>
                    <a:pt x="8731" y="45839"/>
                  </a:lnTo>
                  <a:lnTo>
                    <a:pt x="0" y="39290"/>
                  </a:lnTo>
                  <a:lnTo>
                    <a:pt x="1968" y="35518"/>
                  </a:lnTo>
                  <a:lnTo>
                    <a:pt x="3859" y="31711"/>
                  </a:lnTo>
                  <a:lnTo>
                    <a:pt x="5670" y="27870"/>
                  </a:lnTo>
                  <a:lnTo>
                    <a:pt x="7404" y="23993"/>
                  </a:lnTo>
                  <a:lnTo>
                    <a:pt x="9058" y="20081"/>
                  </a:lnTo>
                  <a:lnTo>
                    <a:pt x="10634" y="16135"/>
                  </a:lnTo>
                  <a:lnTo>
                    <a:pt x="12132" y="12153"/>
                  </a:lnTo>
                  <a:lnTo>
                    <a:pt x="13550" y="8137"/>
                  </a:lnTo>
                  <a:lnTo>
                    <a:pt x="14891" y="40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8333575" y="4123497"/>
              <a:ext cx="78581" cy="100409"/>
            </a:xfrm>
            <a:custGeom>
              <a:avLst/>
              <a:pathLst>
                <a:path w="78581" h="100409">
                  <a:moveTo>
                    <a:pt x="4802" y="49768"/>
                  </a:moveTo>
                  <a:lnTo>
                    <a:pt x="32305" y="49768"/>
                  </a:lnTo>
                  <a:lnTo>
                    <a:pt x="32388" y="49161"/>
                  </a:lnTo>
                  <a:lnTo>
                    <a:pt x="32462" y="48563"/>
                  </a:lnTo>
                  <a:lnTo>
                    <a:pt x="32528" y="47973"/>
                  </a:lnTo>
                  <a:lnTo>
                    <a:pt x="32585" y="47393"/>
                  </a:lnTo>
                  <a:lnTo>
                    <a:pt x="32633" y="46821"/>
                  </a:lnTo>
                  <a:lnTo>
                    <a:pt x="32672" y="46258"/>
                  </a:lnTo>
                  <a:lnTo>
                    <a:pt x="32702" y="45703"/>
                  </a:lnTo>
                  <a:lnTo>
                    <a:pt x="32724" y="45158"/>
                  </a:lnTo>
                  <a:lnTo>
                    <a:pt x="32737" y="44621"/>
                  </a:lnTo>
                  <a:lnTo>
                    <a:pt x="32742" y="44092"/>
                  </a:lnTo>
                  <a:lnTo>
                    <a:pt x="32742" y="26193"/>
                  </a:lnTo>
                  <a:lnTo>
                    <a:pt x="10914" y="26193"/>
                  </a:lnTo>
                  <a:lnTo>
                    <a:pt x="10914" y="17899"/>
                  </a:lnTo>
                  <a:lnTo>
                    <a:pt x="32742" y="17899"/>
                  </a:lnTo>
                  <a:lnTo>
                    <a:pt x="32742" y="0"/>
                  </a:lnTo>
                  <a:lnTo>
                    <a:pt x="41473" y="0"/>
                  </a:lnTo>
                  <a:lnTo>
                    <a:pt x="41473" y="17899"/>
                  </a:lnTo>
                  <a:lnTo>
                    <a:pt x="66794" y="17899"/>
                  </a:lnTo>
                  <a:lnTo>
                    <a:pt x="66794" y="49768"/>
                  </a:lnTo>
                  <a:lnTo>
                    <a:pt x="76835" y="49768"/>
                  </a:lnTo>
                  <a:lnTo>
                    <a:pt x="76835" y="58062"/>
                  </a:lnTo>
                  <a:lnTo>
                    <a:pt x="45402" y="58062"/>
                  </a:lnTo>
                  <a:lnTo>
                    <a:pt x="47541" y="62332"/>
                  </a:lnTo>
                  <a:lnTo>
                    <a:pt x="49942" y="66409"/>
                  </a:lnTo>
                  <a:lnTo>
                    <a:pt x="52605" y="70295"/>
                  </a:lnTo>
                  <a:lnTo>
                    <a:pt x="55530" y="73988"/>
                  </a:lnTo>
                  <a:lnTo>
                    <a:pt x="58717" y="77489"/>
                  </a:lnTo>
                  <a:lnTo>
                    <a:pt x="62166" y="80798"/>
                  </a:lnTo>
                  <a:lnTo>
                    <a:pt x="65877" y="83916"/>
                  </a:lnTo>
                  <a:lnTo>
                    <a:pt x="69850" y="86841"/>
                  </a:lnTo>
                  <a:lnTo>
                    <a:pt x="74084" y="89573"/>
                  </a:lnTo>
                  <a:lnTo>
                    <a:pt x="78581" y="92114"/>
                  </a:lnTo>
                  <a:lnTo>
                    <a:pt x="72032" y="100409"/>
                  </a:lnTo>
                  <a:lnTo>
                    <a:pt x="67610" y="97440"/>
                  </a:lnTo>
                  <a:lnTo>
                    <a:pt x="63423" y="94297"/>
                  </a:lnTo>
                  <a:lnTo>
                    <a:pt x="59472" y="90979"/>
                  </a:lnTo>
                  <a:lnTo>
                    <a:pt x="55757" y="87487"/>
                  </a:lnTo>
                  <a:lnTo>
                    <a:pt x="52278" y="83820"/>
                  </a:lnTo>
                  <a:lnTo>
                    <a:pt x="49034" y="79978"/>
                  </a:lnTo>
                  <a:lnTo>
                    <a:pt x="46026" y="75961"/>
                  </a:lnTo>
                  <a:lnTo>
                    <a:pt x="43254" y="71770"/>
                  </a:lnTo>
                  <a:lnTo>
                    <a:pt x="40718" y="67405"/>
                  </a:lnTo>
                  <a:lnTo>
                    <a:pt x="38417" y="62864"/>
                  </a:lnTo>
                  <a:lnTo>
                    <a:pt x="36776" y="67326"/>
                  </a:lnTo>
                  <a:lnTo>
                    <a:pt x="34820" y="71631"/>
                  </a:lnTo>
                  <a:lnTo>
                    <a:pt x="32550" y="75778"/>
                  </a:lnTo>
                  <a:lnTo>
                    <a:pt x="29965" y="79768"/>
                  </a:lnTo>
                  <a:lnTo>
                    <a:pt x="27066" y="83601"/>
                  </a:lnTo>
                  <a:lnTo>
                    <a:pt x="23853" y="87277"/>
                  </a:lnTo>
                  <a:lnTo>
                    <a:pt x="20326" y="90796"/>
                  </a:lnTo>
                  <a:lnTo>
                    <a:pt x="16484" y="94157"/>
                  </a:lnTo>
                  <a:lnTo>
                    <a:pt x="12328" y="97362"/>
                  </a:lnTo>
                  <a:lnTo>
                    <a:pt x="7858" y="100409"/>
                  </a:lnTo>
                  <a:lnTo>
                    <a:pt x="0" y="94297"/>
                  </a:lnTo>
                  <a:lnTo>
                    <a:pt x="4706" y="91106"/>
                  </a:lnTo>
                  <a:lnTo>
                    <a:pt x="9045" y="87818"/>
                  </a:lnTo>
                  <a:lnTo>
                    <a:pt x="13018" y="84435"/>
                  </a:lnTo>
                  <a:lnTo>
                    <a:pt x="16624" y="80956"/>
                  </a:lnTo>
                  <a:lnTo>
                    <a:pt x="19863" y="77380"/>
                  </a:lnTo>
                  <a:lnTo>
                    <a:pt x="22736" y="73709"/>
                  </a:lnTo>
                  <a:lnTo>
                    <a:pt x="25242" y="69941"/>
                  </a:lnTo>
                  <a:lnTo>
                    <a:pt x="27381" y="66078"/>
                  </a:lnTo>
                  <a:lnTo>
                    <a:pt x="29153" y="62118"/>
                  </a:lnTo>
                  <a:lnTo>
                    <a:pt x="30559" y="58062"/>
                  </a:lnTo>
                  <a:lnTo>
                    <a:pt x="4802" y="580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8374612" y="4149691"/>
              <a:ext cx="17025" cy="23574"/>
            </a:xfrm>
            <a:custGeom>
              <a:avLst/>
              <a:pathLst>
                <a:path w="17025" h="23574">
                  <a:moveTo>
                    <a:pt x="17025" y="23574"/>
                  </a:moveTo>
                  <a:lnTo>
                    <a:pt x="17025" y="0"/>
                  </a:lnTo>
                  <a:lnTo>
                    <a:pt x="436" y="0"/>
                  </a:lnTo>
                  <a:lnTo>
                    <a:pt x="436" y="17899"/>
                  </a:lnTo>
                  <a:lnTo>
                    <a:pt x="432" y="18505"/>
                  </a:lnTo>
                  <a:lnTo>
                    <a:pt x="419" y="19103"/>
                  </a:lnTo>
                  <a:lnTo>
                    <a:pt x="397" y="19693"/>
                  </a:lnTo>
                  <a:lnTo>
                    <a:pt x="366" y="20273"/>
                  </a:lnTo>
                  <a:lnTo>
                    <a:pt x="327" y="20845"/>
                  </a:lnTo>
                  <a:lnTo>
                    <a:pt x="279" y="21409"/>
                  </a:lnTo>
                  <a:lnTo>
                    <a:pt x="222" y="21963"/>
                  </a:lnTo>
                  <a:lnTo>
                    <a:pt x="157" y="22509"/>
                  </a:lnTo>
                  <a:lnTo>
                    <a:pt x="82" y="23046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7288772" y="4243325"/>
              <a:ext cx="93424" cy="28813"/>
            </a:xfrm>
            <a:custGeom>
              <a:avLst/>
              <a:pathLst>
                <a:path w="93424" h="28813">
                  <a:moveTo>
                    <a:pt x="93424" y="9604"/>
                  </a:moveTo>
                  <a:lnTo>
                    <a:pt x="93424" y="28813"/>
                  </a:lnTo>
                  <a:lnTo>
                    <a:pt x="84256" y="28813"/>
                  </a:lnTo>
                  <a:lnTo>
                    <a:pt x="84256" y="17462"/>
                  </a:lnTo>
                  <a:lnTo>
                    <a:pt x="8731" y="17462"/>
                  </a:lnTo>
                  <a:lnTo>
                    <a:pt x="8731" y="28376"/>
                  </a:lnTo>
                  <a:lnTo>
                    <a:pt x="0" y="28376"/>
                  </a:lnTo>
                  <a:lnTo>
                    <a:pt x="0" y="9604"/>
                  </a:lnTo>
                  <a:lnTo>
                    <a:pt x="43219" y="9604"/>
                  </a:lnTo>
                  <a:lnTo>
                    <a:pt x="42866" y="8827"/>
                  </a:lnTo>
                  <a:lnTo>
                    <a:pt x="42503" y="8067"/>
                  </a:lnTo>
                  <a:lnTo>
                    <a:pt x="42132" y="7325"/>
                  </a:lnTo>
                  <a:lnTo>
                    <a:pt x="41752" y="6600"/>
                  </a:lnTo>
                  <a:lnTo>
                    <a:pt x="41364" y="5893"/>
                  </a:lnTo>
                  <a:lnTo>
                    <a:pt x="40967" y="5203"/>
                  </a:lnTo>
                  <a:lnTo>
                    <a:pt x="40561" y="4531"/>
                  </a:lnTo>
                  <a:lnTo>
                    <a:pt x="40146" y="3876"/>
                  </a:lnTo>
                  <a:lnTo>
                    <a:pt x="39722" y="3239"/>
                  </a:lnTo>
                  <a:lnTo>
                    <a:pt x="39290" y="2619"/>
                  </a:lnTo>
                  <a:lnTo>
                    <a:pt x="48021" y="0"/>
                  </a:lnTo>
                  <a:lnTo>
                    <a:pt x="48702" y="881"/>
                  </a:lnTo>
                  <a:lnTo>
                    <a:pt x="49349" y="1781"/>
                  </a:lnTo>
                  <a:lnTo>
                    <a:pt x="49960" y="2697"/>
                  </a:lnTo>
                  <a:lnTo>
                    <a:pt x="50536" y="3632"/>
                  </a:lnTo>
                  <a:lnTo>
                    <a:pt x="51077" y="4583"/>
                  </a:lnTo>
                  <a:lnTo>
                    <a:pt x="51584" y="5553"/>
                  </a:lnTo>
                  <a:lnTo>
                    <a:pt x="52055" y="6539"/>
                  </a:lnTo>
                  <a:lnTo>
                    <a:pt x="52492" y="7543"/>
                  </a:lnTo>
                  <a:lnTo>
                    <a:pt x="52893" y="8565"/>
                  </a:lnTo>
                  <a:lnTo>
                    <a:pt x="5326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7285716" y="4275194"/>
              <a:ext cx="100409" cy="68976"/>
            </a:xfrm>
            <a:custGeom>
              <a:avLst/>
              <a:pathLst>
                <a:path w="100409" h="68976">
                  <a:moveTo>
                    <a:pt x="14406" y="0"/>
                  </a:moveTo>
                  <a:lnTo>
                    <a:pt x="85129" y="0"/>
                  </a:lnTo>
                  <a:lnTo>
                    <a:pt x="85129" y="7858"/>
                  </a:lnTo>
                  <a:lnTo>
                    <a:pt x="55006" y="7858"/>
                  </a:lnTo>
                  <a:lnTo>
                    <a:pt x="55006" y="27503"/>
                  </a:lnTo>
                  <a:lnTo>
                    <a:pt x="84693" y="27503"/>
                  </a:lnTo>
                  <a:lnTo>
                    <a:pt x="84693" y="35361"/>
                  </a:lnTo>
                  <a:lnTo>
                    <a:pt x="55006" y="35361"/>
                  </a:lnTo>
                  <a:lnTo>
                    <a:pt x="55006" y="56316"/>
                  </a:lnTo>
                  <a:lnTo>
                    <a:pt x="57054" y="56482"/>
                  </a:lnTo>
                  <a:lnTo>
                    <a:pt x="59180" y="56630"/>
                  </a:lnTo>
                  <a:lnTo>
                    <a:pt x="61385" y="56761"/>
                  </a:lnTo>
                  <a:lnTo>
                    <a:pt x="63668" y="56875"/>
                  </a:lnTo>
                  <a:lnTo>
                    <a:pt x="66030" y="56971"/>
                  </a:lnTo>
                  <a:lnTo>
                    <a:pt x="68470" y="57049"/>
                  </a:lnTo>
                  <a:lnTo>
                    <a:pt x="70989" y="57111"/>
                  </a:lnTo>
                  <a:lnTo>
                    <a:pt x="73586" y="57154"/>
                  </a:lnTo>
                  <a:lnTo>
                    <a:pt x="76263" y="57180"/>
                  </a:lnTo>
                  <a:lnTo>
                    <a:pt x="79017" y="57189"/>
                  </a:lnTo>
                  <a:lnTo>
                    <a:pt x="100409" y="57189"/>
                  </a:lnTo>
                  <a:lnTo>
                    <a:pt x="97353" y="66357"/>
                  </a:lnTo>
                  <a:lnTo>
                    <a:pt x="79017" y="66357"/>
                  </a:lnTo>
                  <a:lnTo>
                    <a:pt x="73357" y="66316"/>
                  </a:lnTo>
                  <a:lnTo>
                    <a:pt x="68077" y="66191"/>
                  </a:lnTo>
                  <a:lnTo>
                    <a:pt x="63177" y="65984"/>
                  </a:lnTo>
                  <a:lnTo>
                    <a:pt x="58656" y="65693"/>
                  </a:lnTo>
                  <a:lnTo>
                    <a:pt x="54515" y="65320"/>
                  </a:lnTo>
                  <a:lnTo>
                    <a:pt x="50754" y="64864"/>
                  </a:lnTo>
                  <a:lnTo>
                    <a:pt x="47373" y="64325"/>
                  </a:lnTo>
                  <a:lnTo>
                    <a:pt x="44372" y="63703"/>
                  </a:lnTo>
                  <a:lnTo>
                    <a:pt x="41750" y="62998"/>
                  </a:lnTo>
                  <a:lnTo>
                    <a:pt x="39508" y="62210"/>
                  </a:lnTo>
                  <a:lnTo>
                    <a:pt x="37485" y="61308"/>
                  </a:lnTo>
                  <a:lnTo>
                    <a:pt x="35518" y="60263"/>
                  </a:lnTo>
                  <a:lnTo>
                    <a:pt x="33608" y="59073"/>
                  </a:lnTo>
                  <a:lnTo>
                    <a:pt x="31755" y="57739"/>
                  </a:lnTo>
                  <a:lnTo>
                    <a:pt x="29959" y="56261"/>
                  </a:lnTo>
                  <a:lnTo>
                    <a:pt x="28219" y="54640"/>
                  </a:lnTo>
                  <a:lnTo>
                    <a:pt x="26536" y="52874"/>
                  </a:lnTo>
                  <a:lnTo>
                    <a:pt x="24910" y="50964"/>
                  </a:lnTo>
                  <a:lnTo>
                    <a:pt x="23340" y="48910"/>
                  </a:lnTo>
                  <a:lnTo>
                    <a:pt x="21828" y="46712"/>
                  </a:lnTo>
                  <a:lnTo>
                    <a:pt x="20732" y="49135"/>
                  </a:lnTo>
                  <a:lnTo>
                    <a:pt x="19540" y="51514"/>
                  </a:lnTo>
                  <a:lnTo>
                    <a:pt x="18252" y="53849"/>
                  </a:lnTo>
                  <a:lnTo>
                    <a:pt x="16868" y="56141"/>
                  </a:lnTo>
                  <a:lnTo>
                    <a:pt x="15388" y="58390"/>
                  </a:lnTo>
                  <a:lnTo>
                    <a:pt x="13812" y="60594"/>
                  </a:lnTo>
                  <a:lnTo>
                    <a:pt x="12140" y="62755"/>
                  </a:lnTo>
                  <a:lnTo>
                    <a:pt x="10372" y="64873"/>
                  </a:lnTo>
                  <a:lnTo>
                    <a:pt x="8508" y="66946"/>
                  </a:lnTo>
                  <a:lnTo>
                    <a:pt x="6548" y="68976"/>
                  </a:lnTo>
                  <a:lnTo>
                    <a:pt x="0" y="62428"/>
                  </a:lnTo>
                  <a:lnTo>
                    <a:pt x="3514" y="58355"/>
                  </a:lnTo>
                  <a:lnTo>
                    <a:pt x="6723" y="54168"/>
                  </a:lnTo>
                  <a:lnTo>
                    <a:pt x="9626" y="49868"/>
                  </a:lnTo>
                  <a:lnTo>
                    <a:pt x="12223" y="45454"/>
                  </a:lnTo>
                  <a:lnTo>
                    <a:pt x="14515" y="40927"/>
                  </a:lnTo>
                  <a:lnTo>
                    <a:pt x="16502" y="36287"/>
                  </a:lnTo>
                  <a:lnTo>
                    <a:pt x="18182" y="31532"/>
                  </a:lnTo>
                  <a:lnTo>
                    <a:pt x="19558" y="26665"/>
                  </a:lnTo>
                  <a:lnTo>
                    <a:pt x="20627" y="21684"/>
                  </a:lnTo>
                  <a:lnTo>
                    <a:pt x="21391" y="16589"/>
                  </a:lnTo>
                  <a:lnTo>
                    <a:pt x="30122" y="18772"/>
                  </a:lnTo>
                  <a:lnTo>
                    <a:pt x="29839" y="20771"/>
                  </a:lnTo>
                  <a:lnTo>
                    <a:pt x="29511" y="22753"/>
                  </a:lnTo>
                  <a:lnTo>
                    <a:pt x="29140" y="24718"/>
                  </a:lnTo>
                  <a:lnTo>
                    <a:pt x="28725" y="26665"/>
                  </a:lnTo>
                  <a:lnTo>
                    <a:pt x="28267" y="28594"/>
                  </a:lnTo>
                  <a:lnTo>
                    <a:pt x="27765" y="30506"/>
                  </a:lnTo>
                  <a:lnTo>
                    <a:pt x="27219" y="32401"/>
                  </a:lnTo>
                  <a:lnTo>
                    <a:pt x="26630" y="34278"/>
                  </a:lnTo>
                  <a:lnTo>
                    <a:pt x="25997" y="36138"/>
                  </a:lnTo>
                  <a:lnTo>
                    <a:pt x="25320" y="37980"/>
                  </a:lnTo>
                  <a:lnTo>
                    <a:pt x="27097" y="40744"/>
                  </a:lnTo>
                  <a:lnTo>
                    <a:pt x="28935" y="43272"/>
                  </a:lnTo>
                  <a:lnTo>
                    <a:pt x="30834" y="45564"/>
                  </a:lnTo>
                  <a:lnTo>
                    <a:pt x="32794" y="47620"/>
                  </a:lnTo>
                  <a:lnTo>
                    <a:pt x="34815" y="49440"/>
                  </a:lnTo>
                  <a:lnTo>
                    <a:pt x="36898" y="51025"/>
                  </a:lnTo>
                  <a:lnTo>
                    <a:pt x="39041" y="52374"/>
                  </a:lnTo>
                  <a:lnTo>
                    <a:pt x="41246" y="53487"/>
                  </a:lnTo>
                  <a:lnTo>
                    <a:pt x="43512" y="54365"/>
                  </a:lnTo>
                  <a:lnTo>
                    <a:pt x="45839" y="55006"/>
                  </a:lnTo>
                  <a:lnTo>
                    <a:pt x="45839" y="7858"/>
                  </a:lnTo>
                  <a:lnTo>
                    <a:pt x="14406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2021-01-05T00:10:16Z</dcterms:modified>
</cp:coreProperties>
</file>