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1490" y="1590617"/>
              <a:ext cx="5735602" cy="40553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68904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03733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38562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01490" y="5407378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1490" y="5009799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1490" y="4612220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1490" y="4214640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1490" y="3817061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01490" y="3419482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1490" y="3021902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01490" y="2624323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201490" y="2226744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01490" y="1829164"/>
              <a:ext cx="5735602" cy="0"/>
            </a:xfrm>
            <a:custGeom>
              <a:avLst/>
              <a:pathLst>
                <a:path w="5735602" h="0">
                  <a:moveTo>
                    <a:pt x="0" y="0"/>
                  </a:moveTo>
                  <a:lnTo>
                    <a:pt x="5735602" y="0"/>
                  </a:lnTo>
                  <a:lnTo>
                    <a:pt x="5735602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01490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36319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471148" y="1590617"/>
              <a:ext cx="0" cy="4055309"/>
            </a:xfrm>
            <a:custGeom>
              <a:avLst/>
              <a:pathLst>
                <a:path w="0" h="4055309">
                  <a:moveTo>
                    <a:pt x="0" y="40553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01490" y="1650254"/>
              <a:ext cx="3095501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201490" y="2047833"/>
              <a:ext cx="4248309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201490" y="2445412"/>
              <a:ext cx="5623139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201490" y="2842992"/>
              <a:ext cx="4086062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201490" y="3240571"/>
              <a:ext cx="4918645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01490" y="3638150"/>
              <a:ext cx="5102241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01490" y="4035730"/>
              <a:ext cx="5418195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01490" y="4433309"/>
              <a:ext cx="5255948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01490" y="4830888"/>
              <a:ext cx="5465161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01490" y="5228468"/>
              <a:ext cx="584943" cy="3578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994826" y="1776957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054216" y="1775846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114082" y="1776957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146734" y="2173425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161819" y="2185070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7207023" y="2173425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7222109" y="2185070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266889" y="2174537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8464344" y="2572116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8520293" y="2571005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8584923" y="2572116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8643043" y="2572116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4487" y="2968584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99572" y="2980229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044353" y="2969695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7105966" y="2969695"/>
              <a:ext cx="50867" cy="74581"/>
            </a:xfrm>
            <a:custGeom>
              <a:avLst/>
              <a:pathLst>
                <a:path w="50867" h="74581">
                  <a:moveTo>
                    <a:pt x="50867" y="11803"/>
                  </a:moveTo>
                  <a:lnTo>
                    <a:pt x="49867" y="13387"/>
                  </a:lnTo>
                  <a:lnTo>
                    <a:pt x="48877" y="14960"/>
                  </a:lnTo>
                  <a:lnTo>
                    <a:pt x="47898" y="16524"/>
                  </a:lnTo>
                  <a:lnTo>
                    <a:pt x="46929" y="18079"/>
                  </a:lnTo>
                  <a:lnTo>
                    <a:pt x="45971" y="19624"/>
                  </a:lnTo>
                  <a:lnTo>
                    <a:pt x="45024" y="21160"/>
                  </a:lnTo>
                  <a:lnTo>
                    <a:pt x="44087" y="22686"/>
                  </a:lnTo>
                  <a:lnTo>
                    <a:pt x="43160" y="24202"/>
                  </a:lnTo>
                  <a:lnTo>
                    <a:pt x="42245" y="25709"/>
                  </a:lnTo>
                  <a:lnTo>
                    <a:pt x="41339" y="27207"/>
                  </a:lnTo>
                  <a:lnTo>
                    <a:pt x="40461" y="28700"/>
                  </a:lnTo>
                  <a:lnTo>
                    <a:pt x="39605" y="30196"/>
                  </a:lnTo>
                  <a:lnTo>
                    <a:pt x="38772" y="31694"/>
                  </a:lnTo>
                  <a:lnTo>
                    <a:pt x="37960" y="33194"/>
                  </a:lnTo>
                  <a:lnTo>
                    <a:pt x="37171" y="34697"/>
                  </a:lnTo>
                  <a:lnTo>
                    <a:pt x="36404" y="36201"/>
                  </a:lnTo>
                  <a:lnTo>
                    <a:pt x="35659" y="37707"/>
                  </a:lnTo>
                  <a:lnTo>
                    <a:pt x="34937" y="39216"/>
                  </a:lnTo>
                  <a:lnTo>
                    <a:pt x="34237" y="40727"/>
                  </a:lnTo>
                  <a:lnTo>
                    <a:pt x="33558" y="42239"/>
                  </a:lnTo>
                  <a:lnTo>
                    <a:pt x="32905" y="43747"/>
                  </a:lnTo>
                  <a:lnTo>
                    <a:pt x="32280" y="45265"/>
                  </a:lnTo>
                  <a:lnTo>
                    <a:pt x="31681" y="46792"/>
                  </a:lnTo>
                  <a:lnTo>
                    <a:pt x="31111" y="48329"/>
                  </a:lnTo>
                  <a:lnTo>
                    <a:pt x="30568" y="49875"/>
                  </a:lnTo>
                  <a:lnTo>
                    <a:pt x="30052" y="51430"/>
                  </a:lnTo>
                  <a:lnTo>
                    <a:pt x="29564" y="52996"/>
                  </a:lnTo>
                  <a:lnTo>
                    <a:pt x="29104" y="54570"/>
                  </a:lnTo>
                  <a:lnTo>
                    <a:pt x="28671" y="56155"/>
                  </a:lnTo>
                  <a:lnTo>
                    <a:pt x="28265" y="57748"/>
                  </a:lnTo>
                  <a:lnTo>
                    <a:pt x="27903" y="59346"/>
                  </a:lnTo>
                  <a:lnTo>
                    <a:pt x="27579" y="60962"/>
                  </a:lnTo>
                  <a:lnTo>
                    <a:pt x="27293" y="62598"/>
                  </a:lnTo>
                  <a:lnTo>
                    <a:pt x="27046" y="64253"/>
                  </a:lnTo>
                  <a:lnTo>
                    <a:pt x="26836" y="65926"/>
                  </a:lnTo>
                  <a:lnTo>
                    <a:pt x="26665" y="67619"/>
                  </a:lnTo>
                  <a:lnTo>
                    <a:pt x="26531" y="69331"/>
                  </a:lnTo>
                  <a:lnTo>
                    <a:pt x="26436" y="71062"/>
                  </a:lnTo>
                  <a:lnTo>
                    <a:pt x="26379" y="72812"/>
                  </a:lnTo>
                  <a:lnTo>
                    <a:pt x="26360" y="74581"/>
                  </a:lnTo>
                  <a:lnTo>
                    <a:pt x="10851" y="74581"/>
                  </a:lnTo>
                  <a:lnTo>
                    <a:pt x="10871" y="72822"/>
                  </a:lnTo>
                  <a:lnTo>
                    <a:pt x="10933" y="71081"/>
                  </a:lnTo>
                  <a:lnTo>
                    <a:pt x="11036" y="69358"/>
                  </a:lnTo>
                  <a:lnTo>
                    <a:pt x="11181" y="67653"/>
                  </a:lnTo>
                  <a:lnTo>
                    <a:pt x="11367" y="65966"/>
                  </a:lnTo>
                  <a:lnTo>
                    <a:pt x="11594" y="64297"/>
                  </a:lnTo>
                  <a:lnTo>
                    <a:pt x="11862" y="62646"/>
                  </a:lnTo>
                  <a:lnTo>
                    <a:pt x="12172" y="61013"/>
                  </a:lnTo>
                  <a:lnTo>
                    <a:pt x="12523" y="59398"/>
                  </a:lnTo>
                  <a:lnTo>
                    <a:pt x="12915" y="57801"/>
                  </a:lnTo>
                  <a:lnTo>
                    <a:pt x="13353" y="56207"/>
                  </a:lnTo>
                  <a:lnTo>
                    <a:pt x="13821" y="54621"/>
                  </a:lnTo>
                  <a:lnTo>
                    <a:pt x="14319" y="53044"/>
                  </a:lnTo>
                  <a:lnTo>
                    <a:pt x="14846" y="51475"/>
                  </a:lnTo>
                  <a:lnTo>
                    <a:pt x="15403" y="49914"/>
                  </a:lnTo>
                  <a:lnTo>
                    <a:pt x="15989" y="48363"/>
                  </a:lnTo>
                  <a:lnTo>
                    <a:pt x="16605" y="46819"/>
                  </a:lnTo>
                  <a:lnTo>
                    <a:pt x="17251" y="45284"/>
                  </a:lnTo>
                  <a:lnTo>
                    <a:pt x="17927" y="43757"/>
                  </a:lnTo>
                  <a:lnTo>
                    <a:pt x="18632" y="42239"/>
                  </a:lnTo>
                  <a:lnTo>
                    <a:pt x="19363" y="40728"/>
                  </a:lnTo>
                  <a:lnTo>
                    <a:pt x="20118" y="39220"/>
                  </a:lnTo>
                  <a:lnTo>
                    <a:pt x="20896" y="37717"/>
                  </a:lnTo>
                  <a:lnTo>
                    <a:pt x="21697" y="36218"/>
                  </a:lnTo>
                  <a:lnTo>
                    <a:pt x="22522" y="34723"/>
                  </a:lnTo>
                  <a:lnTo>
                    <a:pt x="23370" y="33232"/>
                  </a:lnTo>
                  <a:lnTo>
                    <a:pt x="24241" y="31746"/>
                  </a:lnTo>
                  <a:lnTo>
                    <a:pt x="25136" y="30264"/>
                  </a:lnTo>
                  <a:lnTo>
                    <a:pt x="26054" y="28786"/>
                  </a:lnTo>
                  <a:lnTo>
                    <a:pt x="26995" y="27312"/>
                  </a:lnTo>
                  <a:lnTo>
                    <a:pt x="27953" y="25828"/>
                  </a:lnTo>
                  <a:lnTo>
                    <a:pt x="28922" y="24338"/>
                  </a:lnTo>
                  <a:lnTo>
                    <a:pt x="29901" y="22842"/>
                  </a:lnTo>
                  <a:lnTo>
                    <a:pt x="30891" y="21342"/>
                  </a:lnTo>
                  <a:lnTo>
                    <a:pt x="31891" y="19836"/>
                  </a:lnTo>
                  <a:lnTo>
                    <a:pt x="32902" y="18325"/>
                  </a:lnTo>
                  <a:lnTo>
                    <a:pt x="33924" y="16808"/>
                  </a:lnTo>
                  <a:lnTo>
                    <a:pt x="34956" y="15286"/>
                  </a:lnTo>
                  <a:lnTo>
                    <a:pt x="35999" y="13759"/>
                  </a:lnTo>
                  <a:lnTo>
                    <a:pt x="37052" y="12227"/>
                  </a:lnTo>
                  <a:lnTo>
                    <a:pt x="0" y="12227"/>
                  </a:lnTo>
                  <a:lnTo>
                    <a:pt x="0" y="0"/>
                  </a:lnTo>
                  <a:lnTo>
                    <a:pt x="508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7759850" y="3367275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7820140" y="3367275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7876936" y="3367275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7937649" y="3366163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7943445" y="3764854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8003735" y="3764854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8060955" y="3763743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8076040" y="3775388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8120821" y="3764854"/>
              <a:ext cx="53937" cy="75640"/>
            </a:xfrm>
            <a:custGeom>
              <a:avLst/>
              <a:pathLst>
                <a:path w="53937" h="75640">
                  <a:moveTo>
                    <a:pt x="53937" y="49756"/>
                  </a:moveTo>
                  <a:lnTo>
                    <a:pt x="53919" y="50869"/>
                  </a:lnTo>
                  <a:lnTo>
                    <a:pt x="53865" y="51966"/>
                  </a:lnTo>
                  <a:lnTo>
                    <a:pt x="53775" y="53046"/>
                  </a:lnTo>
                  <a:lnTo>
                    <a:pt x="53649" y="54109"/>
                  </a:lnTo>
                  <a:lnTo>
                    <a:pt x="53487" y="55155"/>
                  </a:lnTo>
                  <a:lnTo>
                    <a:pt x="53289" y="56184"/>
                  </a:lnTo>
                  <a:lnTo>
                    <a:pt x="53055" y="57196"/>
                  </a:lnTo>
                  <a:lnTo>
                    <a:pt x="52786" y="58191"/>
                  </a:lnTo>
                  <a:lnTo>
                    <a:pt x="52480" y="59169"/>
                  </a:lnTo>
                  <a:lnTo>
                    <a:pt x="52138" y="60130"/>
                  </a:lnTo>
                  <a:lnTo>
                    <a:pt x="51771" y="61060"/>
                  </a:lnTo>
                  <a:lnTo>
                    <a:pt x="51369" y="61966"/>
                  </a:lnTo>
                  <a:lnTo>
                    <a:pt x="50932" y="62847"/>
                  </a:lnTo>
                  <a:lnTo>
                    <a:pt x="50461" y="63704"/>
                  </a:lnTo>
                  <a:lnTo>
                    <a:pt x="49954" y="64537"/>
                  </a:lnTo>
                  <a:lnTo>
                    <a:pt x="49413" y="65345"/>
                  </a:lnTo>
                  <a:lnTo>
                    <a:pt x="48836" y="66129"/>
                  </a:lnTo>
                  <a:lnTo>
                    <a:pt x="48225" y="66889"/>
                  </a:lnTo>
                  <a:lnTo>
                    <a:pt x="47579" y="67624"/>
                  </a:lnTo>
                  <a:lnTo>
                    <a:pt x="46897" y="68335"/>
                  </a:lnTo>
                  <a:lnTo>
                    <a:pt x="46182" y="69008"/>
                  </a:lnTo>
                  <a:lnTo>
                    <a:pt x="45432" y="69652"/>
                  </a:lnTo>
                  <a:lnTo>
                    <a:pt x="44649" y="70266"/>
                  </a:lnTo>
                  <a:lnTo>
                    <a:pt x="43832" y="70850"/>
                  </a:lnTo>
                  <a:lnTo>
                    <a:pt x="42980" y="71405"/>
                  </a:lnTo>
                  <a:lnTo>
                    <a:pt x="42095" y="71930"/>
                  </a:lnTo>
                  <a:lnTo>
                    <a:pt x="41176" y="72425"/>
                  </a:lnTo>
                  <a:lnTo>
                    <a:pt x="40224" y="72891"/>
                  </a:lnTo>
                  <a:lnTo>
                    <a:pt x="39237" y="73327"/>
                  </a:lnTo>
                  <a:lnTo>
                    <a:pt x="38216" y="73734"/>
                  </a:lnTo>
                  <a:lnTo>
                    <a:pt x="37173" y="74096"/>
                  </a:lnTo>
                  <a:lnTo>
                    <a:pt x="36097" y="74420"/>
                  </a:lnTo>
                  <a:lnTo>
                    <a:pt x="34988" y="74706"/>
                  </a:lnTo>
                  <a:lnTo>
                    <a:pt x="33846" y="74954"/>
                  </a:lnTo>
                  <a:lnTo>
                    <a:pt x="32672" y="75163"/>
                  </a:lnTo>
                  <a:lnTo>
                    <a:pt x="31464" y="75335"/>
                  </a:lnTo>
                  <a:lnTo>
                    <a:pt x="30224" y="75468"/>
                  </a:lnTo>
                  <a:lnTo>
                    <a:pt x="28951" y="75563"/>
                  </a:lnTo>
                  <a:lnTo>
                    <a:pt x="27645" y="75620"/>
                  </a:lnTo>
                  <a:lnTo>
                    <a:pt x="26307" y="75640"/>
                  </a:lnTo>
                  <a:lnTo>
                    <a:pt x="25073" y="75625"/>
                  </a:lnTo>
                  <a:lnTo>
                    <a:pt x="23872" y="75580"/>
                  </a:lnTo>
                  <a:lnTo>
                    <a:pt x="22702" y="75506"/>
                  </a:lnTo>
                  <a:lnTo>
                    <a:pt x="21564" y="75402"/>
                  </a:lnTo>
                  <a:lnTo>
                    <a:pt x="20458" y="75269"/>
                  </a:lnTo>
                  <a:lnTo>
                    <a:pt x="19383" y="75106"/>
                  </a:lnTo>
                  <a:lnTo>
                    <a:pt x="18340" y="74913"/>
                  </a:lnTo>
                  <a:lnTo>
                    <a:pt x="17329" y="74691"/>
                  </a:lnTo>
                  <a:lnTo>
                    <a:pt x="16350" y="74439"/>
                  </a:lnTo>
                  <a:lnTo>
                    <a:pt x="15403" y="74157"/>
                  </a:lnTo>
                  <a:lnTo>
                    <a:pt x="14485" y="73839"/>
                  </a:lnTo>
                  <a:lnTo>
                    <a:pt x="13597" y="73499"/>
                  </a:lnTo>
                  <a:lnTo>
                    <a:pt x="12737" y="73136"/>
                  </a:lnTo>
                  <a:lnTo>
                    <a:pt x="11905" y="72752"/>
                  </a:lnTo>
                  <a:lnTo>
                    <a:pt x="11102" y="72344"/>
                  </a:lnTo>
                  <a:lnTo>
                    <a:pt x="10328" y="71915"/>
                  </a:lnTo>
                  <a:lnTo>
                    <a:pt x="9582" y="71464"/>
                  </a:lnTo>
                  <a:lnTo>
                    <a:pt x="8865" y="70990"/>
                  </a:lnTo>
                  <a:lnTo>
                    <a:pt x="8176" y="70494"/>
                  </a:lnTo>
                  <a:lnTo>
                    <a:pt x="7516" y="69976"/>
                  </a:lnTo>
                  <a:lnTo>
                    <a:pt x="6894" y="69427"/>
                  </a:lnTo>
                  <a:lnTo>
                    <a:pt x="6298" y="68860"/>
                  </a:lnTo>
                  <a:lnTo>
                    <a:pt x="5729" y="68275"/>
                  </a:lnTo>
                  <a:lnTo>
                    <a:pt x="5187" y="67672"/>
                  </a:lnTo>
                  <a:lnTo>
                    <a:pt x="4671" y="67051"/>
                  </a:lnTo>
                  <a:lnTo>
                    <a:pt x="4181" y="66412"/>
                  </a:lnTo>
                  <a:lnTo>
                    <a:pt x="3718" y="65755"/>
                  </a:lnTo>
                  <a:lnTo>
                    <a:pt x="3281" y="65081"/>
                  </a:lnTo>
                  <a:lnTo>
                    <a:pt x="2871" y="64388"/>
                  </a:lnTo>
                  <a:lnTo>
                    <a:pt x="2487" y="63677"/>
                  </a:lnTo>
                  <a:lnTo>
                    <a:pt x="2138" y="62952"/>
                  </a:lnTo>
                  <a:lnTo>
                    <a:pt x="1812" y="62216"/>
                  </a:lnTo>
                  <a:lnTo>
                    <a:pt x="1508" y="61470"/>
                  </a:lnTo>
                  <a:lnTo>
                    <a:pt x="1225" y="60713"/>
                  </a:lnTo>
                  <a:lnTo>
                    <a:pt x="966" y="59945"/>
                  </a:lnTo>
                  <a:lnTo>
                    <a:pt x="728" y="59167"/>
                  </a:lnTo>
                  <a:lnTo>
                    <a:pt x="512" y="58378"/>
                  </a:lnTo>
                  <a:lnTo>
                    <a:pt x="319" y="57579"/>
                  </a:lnTo>
                  <a:lnTo>
                    <a:pt x="148" y="56769"/>
                  </a:lnTo>
                  <a:lnTo>
                    <a:pt x="0" y="55949"/>
                  </a:lnTo>
                  <a:lnTo>
                    <a:pt x="14873" y="54731"/>
                  </a:lnTo>
                  <a:lnTo>
                    <a:pt x="14961" y="55080"/>
                  </a:lnTo>
                  <a:lnTo>
                    <a:pt x="15056" y="55426"/>
                  </a:lnTo>
                  <a:lnTo>
                    <a:pt x="15156" y="55770"/>
                  </a:lnTo>
                  <a:lnTo>
                    <a:pt x="15263" y="56112"/>
                  </a:lnTo>
                  <a:lnTo>
                    <a:pt x="15376" y="56452"/>
                  </a:lnTo>
                  <a:lnTo>
                    <a:pt x="15496" y="56789"/>
                  </a:lnTo>
                  <a:lnTo>
                    <a:pt x="15622" y="57125"/>
                  </a:lnTo>
                  <a:lnTo>
                    <a:pt x="15754" y="57458"/>
                  </a:lnTo>
                  <a:lnTo>
                    <a:pt x="15893" y="57790"/>
                  </a:lnTo>
                  <a:lnTo>
                    <a:pt x="16038" y="58119"/>
                  </a:lnTo>
                  <a:lnTo>
                    <a:pt x="16203" y="58443"/>
                  </a:lnTo>
                  <a:lnTo>
                    <a:pt x="16379" y="58761"/>
                  </a:lnTo>
                  <a:lnTo>
                    <a:pt x="16567" y="59070"/>
                  </a:lnTo>
                  <a:lnTo>
                    <a:pt x="16766" y="59372"/>
                  </a:lnTo>
                  <a:lnTo>
                    <a:pt x="16977" y="59667"/>
                  </a:lnTo>
                  <a:lnTo>
                    <a:pt x="17200" y="59955"/>
                  </a:lnTo>
                  <a:lnTo>
                    <a:pt x="17435" y="60235"/>
                  </a:lnTo>
                  <a:lnTo>
                    <a:pt x="17681" y="60507"/>
                  </a:lnTo>
                  <a:lnTo>
                    <a:pt x="17939" y="60772"/>
                  </a:lnTo>
                  <a:lnTo>
                    <a:pt x="18208" y="61030"/>
                  </a:lnTo>
                  <a:lnTo>
                    <a:pt x="18490" y="61280"/>
                  </a:lnTo>
                  <a:lnTo>
                    <a:pt x="18784" y="61519"/>
                  </a:lnTo>
                  <a:lnTo>
                    <a:pt x="19091" y="61750"/>
                  </a:lnTo>
                  <a:lnTo>
                    <a:pt x="19411" y="61970"/>
                  </a:lnTo>
                  <a:lnTo>
                    <a:pt x="19743" y="62182"/>
                  </a:lnTo>
                  <a:lnTo>
                    <a:pt x="20088" y="62383"/>
                  </a:lnTo>
                  <a:lnTo>
                    <a:pt x="20446" y="62575"/>
                  </a:lnTo>
                  <a:lnTo>
                    <a:pt x="20817" y="62758"/>
                  </a:lnTo>
                  <a:lnTo>
                    <a:pt x="21200" y="62931"/>
                  </a:lnTo>
                  <a:lnTo>
                    <a:pt x="21596" y="63095"/>
                  </a:lnTo>
                  <a:lnTo>
                    <a:pt x="22007" y="63235"/>
                  </a:lnTo>
                  <a:lnTo>
                    <a:pt x="22434" y="63361"/>
                  </a:lnTo>
                  <a:lnTo>
                    <a:pt x="22879" y="63473"/>
                  </a:lnTo>
                  <a:lnTo>
                    <a:pt x="23340" y="63569"/>
                  </a:lnTo>
                  <a:lnTo>
                    <a:pt x="23819" y="63650"/>
                  </a:lnTo>
                  <a:lnTo>
                    <a:pt x="24314" y="63717"/>
                  </a:lnTo>
                  <a:lnTo>
                    <a:pt x="24827" y="63769"/>
                  </a:lnTo>
                  <a:lnTo>
                    <a:pt x="25356" y="63806"/>
                  </a:lnTo>
                  <a:lnTo>
                    <a:pt x="25902" y="63828"/>
                  </a:lnTo>
                  <a:lnTo>
                    <a:pt x="26466" y="63836"/>
                  </a:lnTo>
                  <a:lnTo>
                    <a:pt x="27554" y="63800"/>
                  </a:lnTo>
                  <a:lnTo>
                    <a:pt x="28598" y="63694"/>
                  </a:lnTo>
                  <a:lnTo>
                    <a:pt x="29595" y="63516"/>
                  </a:lnTo>
                  <a:lnTo>
                    <a:pt x="30548" y="63268"/>
                  </a:lnTo>
                  <a:lnTo>
                    <a:pt x="31454" y="62949"/>
                  </a:lnTo>
                  <a:lnTo>
                    <a:pt x="32316" y="62559"/>
                  </a:lnTo>
                  <a:lnTo>
                    <a:pt x="33131" y="62098"/>
                  </a:lnTo>
                  <a:lnTo>
                    <a:pt x="33901" y="61566"/>
                  </a:lnTo>
                  <a:lnTo>
                    <a:pt x="34626" y="60963"/>
                  </a:lnTo>
                  <a:lnTo>
                    <a:pt x="35305" y="60289"/>
                  </a:lnTo>
                  <a:lnTo>
                    <a:pt x="35939" y="59549"/>
                  </a:lnTo>
                  <a:lnTo>
                    <a:pt x="36506" y="58746"/>
                  </a:lnTo>
                  <a:lnTo>
                    <a:pt x="37006" y="57880"/>
                  </a:lnTo>
                  <a:lnTo>
                    <a:pt x="37439" y="56952"/>
                  </a:lnTo>
                  <a:lnTo>
                    <a:pt x="37806" y="55962"/>
                  </a:lnTo>
                  <a:lnTo>
                    <a:pt x="38106" y="54909"/>
                  </a:lnTo>
                  <a:lnTo>
                    <a:pt x="38340" y="53794"/>
                  </a:lnTo>
                  <a:lnTo>
                    <a:pt x="38507" y="52616"/>
                  </a:lnTo>
                  <a:lnTo>
                    <a:pt x="38607" y="51376"/>
                  </a:lnTo>
                  <a:lnTo>
                    <a:pt x="38640" y="50073"/>
                  </a:lnTo>
                  <a:lnTo>
                    <a:pt x="38631" y="49486"/>
                  </a:lnTo>
                  <a:lnTo>
                    <a:pt x="38606" y="48911"/>
                  </a:lnTo>
                  <a:lnTo>
                    <a:pt x="38564" y="48347"/>
                  </a:lnTo>
                  <a:lnTo>
                    <a:pt x="38504" y="47795"/>
                  </a:lnTo>
                  <a:lnTo>
                    <a:pt x="38428" y="47255"/>
                  </a:lnTo>
                  <a:lnTo>
                    <a:pt x="38335" y="46726"/>
                  </a:lnTo>
                  <a:lnTo>
                    <a:pt x="38225" y="46209"/>
                  </a:lnTo>
                  <a:lnTo>
                    <a:pt x="38098" y="45703"/>
                  </a:lnTo>
                  <a:lnTo>
                    <a:pt x="37954" y="45209"/>
                  </a:lnTo>
                  <a:lnTo>
                    <a:pt x="37793" y="44727"/>
                  </a:lnTo>
                  <a:lnTo>
                    <a:pt x="37627" y="44258"/>
                  </a:lnTo>
                  <a:lnTo>
                    <a:pt x="37446" y="43802"/>
                  </a:lnTo>
                  <a:lnTo>
                    <a:pt x="37250" y="43360"/>
                  </a:lnTo>
                  <a:lnTo>
                    <a:pt x="37039" y="42932"/>
                  </a:lnTo>
                  <a:lnTo>
                    <a:pt x="36814" y="42517"/>
                  </a:lnTo>
                  <a:lnTo>
                    <a:pt x="36573" y="42117"/>
                  </a:lnTo>
                  <a:lnTo>
                    <a:pt x="36318" y="41730"/>
                  </a:lnTo>
                  <a:lnTo>
                    <a:pt x="36048" y="41356"/>
                  </a:lnTo>
                  <a:lnTo>
                    <a:pt x="35764" y="40997"/>
                  </a:lnTo>
                  <a:lnTo>
                    <a:pt x="35464" y="40651"/>
                  </a:lnTo>
                  <a:lnTo>
                    <a:pt x="35160" y="40321"/>
                  </a:lnTo>
                  <a:lnTo>
                    <a:pt x="34842" y="40006"/>
                  </a:lnTo>
                  <a:lnTo>
                    <a:pt x="34508" y="39707"/>
                  </a:lnTo>
                  <a:lnTo>
                    <a:pt x="34160" y="39423"/>
                  </a:lnTo>
                  <a:lnTo>
                    <a:pt x="33797" y="39156"/>
                  </a:lnTo>
                  <a:lnTo>
                    <a:pt x="33419" y="38905"/>
                  </a:lnTo>
                  <a:lnTo>
                    <a:pt x="33026" y="38669"/>
                  </a:lnTo>
                  <a:lnTo>
                    <a:pt x="32618" y="38449"/>
                  </a:lnTo>
                  <a:lnTo>
                    <a:pt x="32196" y="38246"/>
                  </a:lnTo>
                  <a:lnTo>
                    <a:pt x="31759" y="38058"/>
                  </a:lnTo>
                  <a:lnTo>
                    <a:pt x="31318" y="37887"/>
                  </a:lnTo>
                  <a:lnTo>
                    <a:pt x="30865" y="37734"/>
                  </a:lnTo>
                  <a:lnTo>
                    <a:pt x="30399" y="37599"/>
                  </a:lnTo>
                  <a:lnTo>
                    <a:pt x="29921" y="37482"/>
                  </a:lnTo>
                  <a:lnTo>
                    <a:pt x="29430" y="37383"/>
                  </a:lnTo>
                  <a:lnTo>
                    <a:pt x="28926" y="37302"/>
                  </a:lnTo>
                  <a:lnTo>
                    <a:pt x="28409" y="37239"/>
                  </a:lnTo>
                  <a:lnTo>
                    <a:pt x="27880" y="37194"/>
                  </a:lnTo>
                  <a:lnTo>
                    <a:pt x="27338" y="37167"/>
                  </a:lnTo>
                  <a:lnTo>
                    <a:pt x="26783" y="37158"/>
                  </a:lnTo>
                  <a:lnTo>
                    <a:pt x="26055" y="37172"/>
                  </a:lnTo>
                  <a:lnTo>
                    <a:pt x="25354" y="37215"/>
                  </a:lnTo>
                  <a:lnTo>
                    <a:pt x="24679" y="37286"/>
                  </a:lnTo>
                  <a:lnTo>
                    <a:pt x="24031" y="37387"/>
                  </a:lnTo>
                  <a:lnTo>
                    <a:pt x="23409" y="37515"/>
                  </a:lnTo>
                  <a:lnTo>
                    <a:pt x="22813" y="37672"/>
                  </a:lnTo>
                  <a:lnTo>
                    <a:pt x="22244" y="37858"/>
                  </a:lnTo>
                  <a:lnTo>
                    <a:pt x="21702" y="38073"/>
                  </a:lnTo>
                  <a:lnTo>
                    <a:pt x="21186" y="38315"/>
                  </a:lnTo>
                  <a:lnTo>
                    <a:pt x="20696" y="38587"/>
                  </a:lnTo>
                  <a:lnTo>
                    <a:pt x="20227" y="38869"/>
                  </a:lnTo>
                  <a:lnTo>
                    <a:pt x="19773" y="39163"/>
                  </a:lnTo>
                  <a:lnTo>
                    <a:pt x="19333" y="39470"/>
                  </a:lnTo>
                  <a:lnTo>
                    <a:pt x="18909" y="39790"/>
                  </a:lnTo>
                  <a:lnTo>
                    <a:pt x="18499" y="40122"/>
                  </a:lnTo>
                  <a:lnTo>
                    <a:pt x="18104" y="40467"/>
                  </a:lnTo>
                  <a:lnTo>
                    <a:pt x="17724" y="40825"/>
                  </a:lnTo>
                  <a:lnTo>
                    <a:pt x="17359" y="41196"/>
                  </a:lnTo>
                  <a:lnTo>
                    <a:pt x="17009" y="41579"/>
                  </a:lnTo>
                  <a:lnTo>
                    <a:pt x="16673" y="41975"/>
                  </a:lnTo>
                  <a:lnTo>
                    <a:pt x="2170" y="41975"/>
                  </a:lnTo>
                  <a:lnTo>
                    <a:pt x="4763" y="0"/>
                  </a:lnTo>
                  <a:lnTo>
                    <a:pt x="49597" y="0"/>
                  </a:lnTo>
                  <a:lnTo>
                    <a:pt x="49597" y="11062"/>
                  </a:lnTo>
                  <a:lnTo>
                    <a:pt x="18261" y="11062"/>
                  </a:lnTo>
                  <a:lnTo>
                    <a:pt x="17044" y="29906"/>
                  </a:lnTo>
                  <a:lnTo>
                    <a:pt x="17500" y="29520"/>
                  </a:lnTo>
                  <a:lnTo>
                    <a:pt x="17979" y="29146"/>
                  </a:lnTo>
                  <a:lnTo>
                    <a:pt x="18482" y="28783"/>
                  </a:lnTo>
                  <a:lnTo>
                    <a:pt x="19008" y="28433"/>
                  </a:lnTo>
                  <a:lnTo>
                    <a:pt x="19558" y="28093"/>
                  </a:lnTo>
                  <a:lnTo>
                    <a:pt x="20131" y="27766"/>
                  </a:lnTo>
                  <a:lnTo>
                    <a:pt x="20727" y="27450"/>
                  </a:lnTo>
                  <a:lnTo>
                    <a:pt x="21346" y="27145"/>
                  </a:lnTo>
                  <a:lnTo>
                    <a:pt x="21989" y="26852"/>
                  </a:lnTo>
                  <a:lnTo>
                    <a:pt x="22654" y="26571"/>
                  </a:lnTo>
                  <a:lnTo>
                    <a:pt x="23343" y="26300"/>
                  </a:lnTo>
                  <a:lnTo>
                    <a:pt x="24054" y="26057"/>
                  </a:lnTo>
                  <a:lnTo>
                    <a:pt x="24787" y="25843"/>
                  </a:lnTo>
                  <a:lnTo>
                    <a:pt x="25542" y="25657"/>
                  </a:lnTo>
                  <a:lnTo>
                    <a:pt x="26320" y="25500"/>
                  </a:lnTo>
                  <a:lnTo>
                    <a:pt x="27120" y="25371"/>
                  </a:lnTo>
                  <a:lnTo>
                    <a:pt x="27942" y="25271"/>
                  </a:lnTo>
                  <a:lnTo>
                    <a:pt x="28786" y="25199"/>
                  </a:lnTo>
                  <a:lnTo>
                    <a:pt x="29653" y="25157"/>
                  </a:lnTo>
                  <a:lnTo>
                    <a:pt x="30541" y="25142"/>
                  </a:lnTo>
                  <a:lnTo>
                    <a:pt x="31631" y="25160"/>
                  </a:lnTo>
                  <a:lnTo>
                    <a:pt x="32697" y="25214"/>
                  </a:lnTo>
                  <a:lnTo>
                    <a:pt x="33739" y="25304"/>
                  </a:lnTo>
                  <a:lnTo>
                    <a:pt x="34759" y="25430"/>
                  </a:lnTo>
                  <a:lnTo>
                    <a:pt x="35755" y="25592"/>
                  </a:lnTo>
                  <a:lnTo>
                    <a:pt x="36728" y="25790"/>
                  </a:lnTo>
                  <a:lnTo>
                    <a:pt x="37678" y="26024"/>
                  </a:lnTo>
                  <a:lnTo>
                    <a:pt x="38604" y="26294"/>
                  </a:lnTo>
                  <a:lnTo>
                    <a:pt x="39507" y="26600"/>
                  </a:lnTo>
                  <a:lnTo>
                    <a:pt x="40387" y="26942"/>
                  </a:lnTo>
                  <a:lnTo>
                    <a:pt x="41242" y="27316"/>
                  </a:lnTo>
                  <a:lnTo>
                    <a:pt x="42070" y="27719"/>
                  </a:lnTo>
                  <a:lnTo>
                    <a:pt x="42872" y="28150"/>
                  </a:lnTo>
                  <a:lnTo>
                    <a:pt x="43647" y="28610"/>
                  </a:lnTo>
                  <a:lnTo>
                    <a:pt x="44396" y="29099"/>
                  </a:lnTo>
                  <a:lnTo>
                    <a:pt x="45119" y="29616"/>
                  </a:lnTo>
                  <a:lnTo>
                    <a:pt x="45815" y="30162"/>
                  </a:lnTo>
                  <a:lnTo>
                    <a:pt x="46484" y="30736"/>
                  </a:lnTo>
                  <a:lnTo>
                    <a:pt x="47128" y="31339"/>
                  </a:lnTo>
                  <a:lnTo>
                    <a:pt x="47744" y="31971"/>
                  </a:lnTo>
                  <a:lnTo>
                    <a:pt x="48333" y="32630"/>
                  </a:lnTo>
                  <a:lnTo>
                    <a:pt x="48894" y="33315"/>
                  </a:lnTo>
                  <a:lnTo>
                    <a:pt x="49426" y="34027"/>
                  </a:lnTo>
                  <a:lnTo>
                    <a:pt x="49929" y="34765"/>
                  </a:lnTo>
                  <a:lnTo>
                    <a:pt x="50404" y="35530"/>
                  </a:lnTo>
                  <a:lnTo>
                    <a:pt x="50850" y="36322"/>
                  </a:lnTo>
                  <a:lnTo>
                    <a:pt x="51268" y="37139"/>
                  </a:lnTo>
                  <a:lnTo>
                    <a:pt x="51657" y="37984"/>
                  </a:lnTo>
                  <a:lnTo>
                    <a:pt x="52017" y="38854"/>
                  </a:lnTo>
                  <a:lnTo>
                    <a:pt x="52349" y="39752"/>
                  </a:lnTo>
                  <a:lnTo>
                    <a:pt x="52651" y="40661"/>
                  </a:lnTo>
                  <a:lnTo>
                    <a:pt x="52921" y="41591"/>
                  </a:lnTo>
                  <a:lnTo>
                    <a:pt x="53159" y="42542"/>
                  </a:lnTo>
                  <a:lnTo>
                    <a:pt x="53366" y="43512"/>
                  </a:lnTo>
                  <a:lnTo>
                    <a:pt x="53540" y="44502"/>
                  </a:lnTo>
                  <a:lnTo>
                    <a:pt x="53683" y="45513"/>
                  </a:lnTo>
                  <a:lnTo>
                    <a:pt x="53794" y="46543"/>
                  </a:lnTo>
                  <a:lnTo>
                    <a:pt x="53874" y="47594"/>
                  </a:lnTo>
                  <a:lnTo>
                    <a:pt x="53921" y="48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8259400" y="4162433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8316620" y="4161322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8377121" y="4161322"/>
              <a:ext cx="52402" cy="76751"/>
            </a:xfrm>
            <a:custGeom>
              <a:avLst/>
              <a:pathLst>
                <a:path w="52402" h="76751">
                  <a:moveTo>
                    <a:pt x="52402" y="51291"/>
                  </a:moveTo>
                  <a:lnTo>
                    <a:pt x="52386" y="52404"/>
                  </a:lnTo>
                  <a:lnTo>
                    <a:pt x="52339" y="53499"/>
                  </a:lnTo>
                  <a:lnTo>
                    <a:pt x="52259" y="54576"/>
                  </a:lnTo>
                  <a:lnTo>
                    <a:pt x="52148" y="55635"/>
                  </a:lnTo>
                  <a:lnTo>
                    <a:pt x="52005" y="56677"/>
                  </a:lnTo>
                  <a:lnTo>
                    <a:pt x="51831" y="57700"/>
                  </a:lnTo>
                  <a:lnTo>
                    <a:pt x="51624" y="58705"/>
                  </a:lnTo>
                  <a:lnTo>
                    <a:pt x="51386" y="59692"/>
                  </a:lnTo>
                  <a:lnTo>
                    <a:pt x="51116" y="60661"/>
                  </a:lnTo>
                  <a:lnTo>
                    <a:pt x="50814" y="61612"/>
                  </a:lnTo>
                  <a:lnTo>
                    <a:pt x="50481" y="62531"/>
                  </a:lnTo>
                  <a:lnTo>
                    <a:pt x="50116" y="63425"/>
                  </a:lnTo>
                  <a:lnTo>
                    <a:pt x="49719" y="64293"/>
                  </a:lnTo>
                  <a:lnTo>
                    <a:pt x="49290" y="65136"/>
                  </a:lnTo>
                  <a:lnTo>
                    <a:pt x="48829" y="65953"/>
                  </a:lnTo>
                  <a:lnTo>
                    <a:pt x="48337" y="66745"/>
                  </a:lnTo>
                  <a:lnTo>
                    <a:pt x="47813" y="67511"/>
                  </a:lnTo>
                  <a:lnTo>
                    <a:pt x="47257" y="68252"/>
                  </a:lnTo>
                  <a:lnTo>
                    <a:pt x="46670" y="68968"/>
                  </a:lnTo>
                  <a:lnTo>
                    <a:pt x="46050" y="69658"/>
                  </a:lnTo>
                  <a:lnTo>
                    <a:pt x="45410" y="70311"/>
                  </a:lnTo>
                  <a:lnTo>
                    <a:pt x="44738" y="70935"/>
                  </a:lnTo>
                  <a:lnTo>
                    <a:pt x="44034" y="71530"/>
                  </a:lnTo>
                  <a:lnTo>
                    <a:pt x="43298" y="72097"/>
                  </a:lnTo>
                  <a:lnTo>
                    <a:pt x="42530" y="72636"/>
                  </a:lnTo>
                  <a:lnTo>
                    <a:pt x="41731" y="73145"/>
                  </a:lnTo>
                  <a:lnTo>
                    <a:pt x="40900" y="73627"/>
                  </a:lnTo>
                  <a:lnTo>
                    <a:pt x="40037" y="74079"/>
                  </a:lnTo>
                  <a:lnTo>
                    <a:pt x="39143" y="74503"/>
                  </a:lnTo>
                  <a:lnTo>
                    <a:pt x="38216" y="74898"/>
                  </a:lnTo>
                  <a:lnTo>
                    <a:pt x="37259" y="75250"/>
                  </a:lnTo>
                  <a:lnTo>
                    <a:pt x="36273" y="75565"/>
                  </a:lnTo>
                  <a:lnTo>
                    <a:pt x="35257" y="75843"/>
                  </a:lnTo>
                  <a:lnTo>
                    <a:pt x="34211" y="76084"/>
                  </a:lnTo>
                  <a:lnTo>
                    <a:pt x="33135" y="76288"/>
                  </a:lnTo>
                  <a:lnTo>
                    <a:pt x="32030" y="76455"/>
                  </a:lnTo>
                  <a:lnTo>
                    <a:pt x="30895" y="76584"/>
                  </a:lnTo>
                  <a:lnTo>
                    <a:pt x="29730" y="76677"/>
                  </a:lnTo>
                  <a:lnTo>
                    <a:pt x="28536" y="76733"/>
                  </a:lnTo>
                  <a:lnTo>
                    <a:pt x="27312" y="76751"/>
                  </a:lnTo>
                  <a:lnTo>
                    <a:pt x="24737" y="76659"/>
                  </a:lnTo>
                  <a:lnTo>
                    <a:pt x="22284" y="76383"/>
                  </a:lnTo>
                  <a:lnTo>
                    <a:pt x="19952" y="75922"/>
                  </a:lnTo>
                  <a:lnTo>
                    <a:pt x="17742" y="75277"/>
                  </a:lnTo>
                  <a:lnTo>
                    <a:pt x="15654" y="74449"/>
                  </a:lnTo>
                  <a:lnTo>
                    <a:pt x="13688" y="73435"/>
                  </a:lnTo>
                  <a:lnTo>
                    <a:pt x="11843" y="72238"/>
                  </a:lnTo>
                  <a:lnTo>
                    <a:pt x="10120" y="70857"/>
                  </a:lnTo>
                  <a:lnTo>
                    <a:pt x="8519" y="69291"/>
                  </a:lnTo>
                  <a:lnTo>
                    <a:pt x="7039" y="67541"/>
                  </a:lnTo>
                  <a:lnTo>
                    <a:pt x="5702" y="65599"/>
                  </a:lnTo>
                  <a:lnTo>
                    <a:pt x="4505" y="63480"/>
                  </a:lnTo>
                  <a:lnTo>
                    <a:pt x="3449" y="61183"/>
                  </a:lnTo>
                  <a:lnTo>
                    <a:pt x="2534" y="58708"/>
                  </a:lnTo>
                  <a:lnTo>
                    <a:pt x="1759" y="56055"/>
                  </a:lnTo>
                  <a:lnTo>
                    <a:pt x="1126" y="53224"/>
                  </a:lnTo>
                  <a:lnTo>
                    <a:pt x="633" y="50215"/>
                  </a:lnTo>
                  <a:lnTo>
                    <a:pt x="281" y="47029"/>
                  </a:lnTo>
                  <a:lnTo>
                    <a:pt x="70" y="43664"/>
                  </a:lnTo>
                  <a:lnTo>
                    <a:pt x="0" y="40122"/>
                  </a:lnTo>
                  <a:lnTo>
                    <a:pt x="71" y="36230"/>
                  </a:lnTo>
                  <a:lnTo>
                    <a:pt x="285" y="32536"/>
                  </a:lnTo>
                  <a:lnTo>
                    <a:pt x="643" y="29040"/>
                  </a:lnTo>
                  <a:lnTo>
                    <a:pt x="1143" y="25741"/>
                  </a:lnTo>
                  <a:lnTo>
                    <a:pt x="1786" y="22641"/>
                  </a:lnTo>
                  <a:lnTo>
                    <a:pt x="2572" y="19739"/>
                  </a:lnTo>
                  <a:lnTo>
                    <a:pt x="3501" y="17035"/>
                  </a:lnTo>
                  <a:lnTo>
                    <a:pt x="4573" y="14528"/>
                  </a:lnTo>
                  <a:lnTo>
                    <a:pt x="5788" y="12220"/>
                  </a:lnTo>
                  <a:lnTo>
                    <a:pt x="7145" y="10110"/>
                  </a:lnTo>
                  <a:lnTo>
                    <a:pt x="8646" y="8189"/>
                  </a:lnTo>
                  <a:lnTo>
                    <a:pt x="10270" y="6470"/>
                  </a:lnTo>
                  <a:lnTo>
                    <a:pt x="12017" y="4953"/>
                  </a:lnTo>
                  <a:lnTo>
                    <a:pt x="13887" y="3639"/>
                  </a:lnTo>
                  <a:lnTo>
                    <a:pt x="15879" y="2527"/>
                  </a:lnTo>
                  <a:lnTo>
                    <a:pt x="17994" y="1617"/>
                  </a:lnTo>
                  <a:lnTo>
                    <a:pt x="20232" y="909"/>
                  </a:lnTo>
                  <a:lnTo>
                    <a:pt x="22593" y="404"/>
                  </a:lnTo>
                  <a:lnTo>
                    <a:pt x="25077" y="101"/>
                  </a:lnTo>
                  <a:lnTo>
                    <a:pt x="27683" y="0"/>
                  </a:lnTo>
                  <a:lnTo>
                    <a:pt x="28564" y="9"/>
                  </a:lnTo>
                  <a:lnTo>
                    <a:pt x="29430" y="38"/>
                  </a:lnTo>
                  <a:lnTo>
                    <a:pt x="30279" y="85"/>
                  </a:lnTo>
                  <a:lnTo>
                    <a:pt x="31113" y="152"/>
                  </a:lnTo>
                  <a:lnTo>
                    <a:pt x="31931" y="238"/>
                  </a:lnTo>
                  <a:lnTo>
                    <a:pt x="32733" y="343"/>
                  </a:lnTo>
                  <a:lnTo>
                    <a:pt x="33519" y="466"/>
                  </a:lnTo>
                  <a:lnTo>
                    <a:pt x="34289" y="609"/>
                  </a:lnTo>
                  <a:lnTo>
                    <a:pt x="35043" y="771"/>
                  </a:lnTo>
                  <a:lnTo>
                    <a:pt x="35782" y="952"/>
                  </a:lnTo>
                  <a:lnTo>
                    <a:pt x="36504" y="1144"/>
                  </a:lnTo>
                  <a:lnTo>
                    <a:pt x="37211" y="1359"/>
                  </a:lnTo>
                  <a:lnTo>
                    <a:pt x="37902" y="1597"/>
                  </a:lnTo>
                  <a:lnTo>
                    <a:pt x="38576" y="1858"/>
                  </a:lnTo>
                  <a:lnTo>
                    <a:pt x="39235" y="2143"/>
                  </a:lnTo>
                  <a:lnTo>
                    <a:pt x="39879" y="2451"/>
                  </a:lnTo>
                  <a:lnTo>
                    <a:pt x="40506" y="2783"/>
                  </a:lnTo>
                  <a:lnTo>
                    <a:pt x="41117" y="3137"/>
                  </a:lnTo>
                  <a:lnTo>
                    <a:pt x="41713" y="3515"/>
                  </a:lnTo>
                  <a:lnTo>
                    <a:pt x="42292" y="3916"/>
                  </a:lnTo>
                  <a:lnTo>
                    <a:pt x="42855" y="4342"/>
                  </a:lnTo>
                  <a:lnTo>
                    <a:pt x="43402" y="4791"/>
                  </a:lnTo>
                  <a:lnTo>
                    <a:pt x="43931" y="5265"/>
                  </a:lnTo>
                  <a:lnTo>
                    <a:pt x="44443" y="5763"/>
                  </a:lnTo>
                  <a:lnTo>
                    <a:pt x="44939" y="6285"/>
                  </a:lnTo>
                  <a:lnTo>
                    <a:pt x="45417" y="6832"/>
                  </a:lnTo>
                  <a:lnTo>
                    <a:pt x="45879" y="7403"/>
                  </a:lnTo>
                  <a:lnTo>
                    <a:pt x="46324" y="7999"/>
                  </a:lnTo>
                  <a:lnTo>
                    <a:pt x="46751" y="8618"/>
                  </a:lnTo>
                  <a:lnTo>
                    <a:pt x="47162" y="9263"/>
                  </a:lnTo>
                  <a:lnTo>
                    <a:pt x="47556" y="9923"/>
                  </a:lnTo>
                  <a:lnTo>
                    <a:pt x="47935" y="10611"/>
                  </a:lnTo>
                  <a:lnTo>
                    <a:pt x="48297" y="11329"/>
                  </a:lnTo>
                  <a:lnTo>
                    <a:pt x="48644" y="12074"/>
                  </a:lnTo>
                  <a:lnTo>
                    <a:pt x="48975" y="12849"/>
                  </a:lnTo>
                  <a:lnTo>
                    <a:pt x="49290" y="13652"/>
                  </a:lnTo>
                  <a:lnTo>
                    <a:pt x="49589" y="14483"/>
                  </a:lnTo>
                  <a:lnTo>
                    <a:pt x="49872" y="15343"/>
                  </a:lnTo>
                  <a:lnTo>
                    <a:pt x="50139" y="16232"/>
                  </a:lnTo>
                  <a:lnTo>
                    <a:pt x="50391" y="17150"/>
                  </a:lnTo>
                  <a:lnTo>
                    <a:pt x="36364" y="19108"/>
                  </a:lnTo>
                  <a:lnTo>
                    <a:pt x="36139" y="18347"/>
                  </a:lnTo>
                  <a:lnTo>
                    <a:pt x="35887" y="17630"/>
                  </a:lnTo>
                  <a:lnTo>
                    <a:pt x="35610" y="16958"/>
                  </a:lnTo>
                  <a:lnTo>
                    <a:pt x="35305" y="16330"/>
                  </a:lnTo>
                  <a:lnTo>
                    <a:pt x="34974" y="15747"/>
                  </a:lnTo>
                  <a:lnTo>
                    <a:pt x="34617" y="15208"/>
                  </a:lnTo>
                  <a:lnTo>
                    <a:pt x="34233" y="14714"/>
                  </a:lnTo>
                  <a:lnTo>
                    <a:pt x="33823" y="14264"/>
                  </a:lnTo>
                  <a:lnTo>
                    <a:pt x="33386" y="13858"/>
                  </a:lnTo>
                  <a:lnTo>
                    <a:pt x="32923" y="13497"/>
                  </a:lnTo>
                  <a:lnTo>
                    <a:pt x="32439" y="13165"/>
                  </a:lnTo>
                  <a:lnTo>
                    <a:pt x="31939" y="12868"/>
                  </a:lnTo>
                  <a:lnTo>
                    <a:pt x="31423" y="12606"/>
                  </a:lnTo>
                  <a:lnTo>
                    <a:pt x="30891" y="12379"/>
                  </a:lnTo>
                  <a:lnTo>
                    <a:pt x="30343" y="12187"/>
                  </a:lnTo>
                  <a:lnTo>
                    <a:pt x="29779" y="12030"/>
                  </a:lnTo>
                  <a:lnTo>
                    <a:pt x="29200" y="11908"/>
                  </a:lnTo>
                  <a:lnTo>
                    <a:pt x="28604" y="11820"/>
                  </a:lnTo>
                  <a:lnTo>
                    <a:pt x="27993" y="11768"/>
                  </a:lnTo>
                  <a:lnTo>
                    <a:pt x="27365" y="11750"/>
                  </a:lnTo>
                  <a:lnTo>
                    <a:pt x="26195" y="11810"/>
                  </a:lnTo>
                  <a:lnTo>
                    <a:pt x="25075" y="11990"/>
                  </a:lnTo>
                  <a:lnTo>
                    <a:pt x="24005" y="12289"/>
                  </a:lnTo>
                  <a:lnTo>
                    <a:pt x="22987" y="12707"/>
                  </a:lnTo>
                  <a:lnTo>
                    <a:pt x="22019" y="13246"/>
                  </a:lnTo>
                  <a:lnTo>
                    <a:pt x="21102" y="13904"/>
                  </a:lnTo>
                  <a:lnTo>
                    <a:pt x="20237" y="14681"/>
                  </a:lnTo>
                  <a:lnTo>
                    <a:pt x="19421" y="15578"/>
                  </a:lnTo>
                  <a:lnTo>
                    <a:pt x="18657" y="16595"/>
                  </a:lnTo>
                  <a:lnTo>
                    <a:pt x="17943" y="17732"/>
                  </a:lnTo>
                  <a:lnTo>
                    <a:pt x="17300" y="18990"/>
                  </a:lnTo>
                  <a:lnTo>
                    <a:pt x="16724" y="20372"/>
                  </a:lnTo>
                  <a:lnTo>
                    <a:pt x="16216" y="21878"/>
                  </a:lnTo>
                  <a:lnTo>
                    <a:pt x="15775" y="23508"/>
                  </a:lnTo>
                  <a:lnTo>
                    <a:pt x="15403" y="25261"/>
                  </a:lnTo>
                  <a:lnTo>
                    <a:pt x="15098" y="27139"/>
                  </a:lnTo>
                  <a:lnTo>
                    <a:pt x="14861" y="29140"/>
                  </a:lnTo>
                  <a:lnTo>
                    <a:pt x="14691" y="31265"/>
                  </a:lnTo>
                  <a:lnTo>
                    <a:pt x="14590" y="33515"/>
                  </a:lnTo>
                  <a:lnTo>
                    <a:pt x="14556" y="35887"/>
                  </a:lnTo>
                  <a:lnTo>
                    <a:pt x="15051" y="35112"/>
                  </a:lnTo>
                  <a:lnTo>
                    <a:pt x="15583" y="34374"/>
                  </a:lnTo>
                  <a:lnTo>
                    <a:pt x="16152" y="33672"/>
                  </a:lnTo>
                  <a:lnTo>
                    <a:pt x="16758" y="33008"/>
                  </a:lnTo>
                  <a:lnTo>
                    <a:pt x="17401" y="32381"/>
                  </a:lnTo>
                  <a:lnTo>
                    <a:pt x="18081" y="31791"/>
                  </a:lnTo>
                  <a:lnTo>
                    <a:pt x="18798" y="31237"/>
                  </a:lnTo>
                  <a:lnTo>
                    <a:pt x="19553" y="30721"/>
                  </a:lnTo>
                  <a:lnTo>
                    <a:pt x="20344" y="30242"/>
                  </a:lnTo>
                  <a:lnTo>
                    <a:pt x="21172" y="29800"/>
                  </a:lnTo>
                  <a:lnTo>
                    <a:pt x="22030" y="29398"/>
                  </a:lnTo>
                  <a:lnTo>
                    <a:pt x="22911" y="29038"/>
                  </a:lnTo>
                  <a:lnTo>
                    <a:pt x="23813" y="28720"/>
                  </a:lnTo>
                  <a:lnTo>
                    <a:pt x="24738" y="28445"/>
                  </a:lnTo>
                  <a:lnTo>
                    <a:pt x="25685" y="28212"/>
                  </a:lnTo>
                  <a:lnTo>
                    <a:pt x="26654" y="28022"/>
                  </a:lnTo>
                  <a:lnTo>
                    <a:pt x="27645" y="27874"/>
                  </a:lnTo>
                  <a:lnTo>
                    <a:pt x="28659" y="27768"/>
                  </a:lnTo>
                  <a:lnTo>
                    <a:pt x="29695" y="27704"/>
                  </a:lnTo>
                  <a:lnTo>
                    <a:pt x="30753" y="27683"/>
                  </a:lnTo>
                  <a:lnTo>
                    <a:pt x="31728" y="27699"/>
                  </a:lnTo>
                  <a:lnTo>
                    <a:pt x="32684" y="27749"/>
                  </a:lnTo>
                  <a:lnTo>
                    <a:pt x="33621" y="27831"/>
                  </a:lnTo>
                  <a:lnTo>
                    <a:pt x="34539" y="27946"/>
                  </a:lnTo>
                  <a:lnTo>
                    <a:pt x="35438" y="28093"/>
                  </a:lnTo>
                  <a:lnTo>
                    <a:pt x="36317" y="28274"/>
                  </a:lnTo>
                  <a:lnTo>
                    <a:pt x="37178" y="28487"/>
                  </a:lnTo>
                  <a:lnTo>
                    <a:pt x="38020" y="28733"/>
                  </a:lnTo>
                  <a:lnTo>
                    <a:pt x="38842" y="29012"/>
                  </a:lnTo>
                  <a:lnTo>
                    <a:pt x="39646" y="29324"/>
                  </a:lnTo>
                  <a:lnTo>
                    <a:pt x="40438" y="29656"/>
                  </a:lnTo>
                  <a:lnTo>
                    <a:pt x="41206" y="30018"/>
                  </a:lnTo>
                  <a:lnTo>
                    <a:pt x="41950" y="30410"/>
                  </a:lnTo>
                  <a:lnTo>
                    <a:pt x="42669" y="30831"/>
                  </a:lnTo>
                  <a:lnTo>
                    <a:pt x="43364" y="31282"/>
                  </a:lnTo>
                  <a:lnTo>
                    <a:pt x="44035" y="31763"/>
                  </a:lnTo>
                  <a:lnTo>
                    <a:pt x="44681" y="32273"/>
                  </a:lnTo>
                  <a:lnTo>
                    <a:pt x="45303" y="32813"/>
                  </a:lnTo>
                  <a:lnTo>
                    <a:pt x="45901" y="33383"/>
                  </a:lnTo>
                  <a:lnTo>
                    <a:pt x="46474" y="33982"/>
                  </a:lnTo>
                  <a:lnTo>
                    <a:pt x="47032" y="34599"/>
                  </a:lnTo>
                  <a:lnTo>
                    <a:pt x="47564" y="35244"/>
                  </a:lnTo>
                  <a:lnTo>
                    <a:pt x="48070" y="35916"/>
                  </a:lnTo>
                  <a:lnTo>
                    <a:pt x="48549" y="36616"/>
                  </a:lnTo>
                  <a:lnTo>
                    <a:pt x="49001" y="37343"/>
                  </a:lnTo>
                  <a:lnTo>
                    <a:pt x="49428" y="38098"/>
                  </a:lnTo>
                  <a:lnTo>
                    <a:pt x="49827" y="38880"/>
                  </a:lnTo>
                  <a:lnTo>
                    <a:pt x="50200" y="39690"/>
                  </a:lnTo>
                  <a:lnTo>
                    <a:pt x="50547" y="40528"/>
                  </a:lnTo>
                  <a:lnTo>
                    <a:pt x="50867" y="41392"/>
                  </a:lnTo>
                  <a:lnTo>
                    <a:pt x="51159" y="42282"/>
                  </a:lnTo>
                  <a:lnTo>
                    <a:pt x="51420" y="43194"/>
                  </a:lnTo>
                  <a:lnTo>
                    <a:pt x="51650" y="44128"/>
                  </a:lnTo>
                  <a:lnTo>
                    <a:pt x="51850" y="45085"/>
                  </a:lnTo>
                  <a:lnTo>
                    <a:pt x="52019" y="46064"/>
                  </a:lnTo>
                  <a:lnTo>
                    <a:pt x="52157" y="47065"/>
                  </a:lnTo>
                  <a:lnTo>
                    <a:pt x="52264" y="48088"/>
                  </a:lnTo>
                  <a:lnTo>
                    <a:pt x="52341" y="49133"/>
                  </a:lnTo>
                  <a:lnTo>
                    <a:pt x="52387" y="502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8392736" y="4199962"/>
              <a:ext cx="21860" cy="26518"/>
            </a:xfrm>
            <a:custGeom>
              <a:avLst/>
              <a:pathLst>
                <a:path w="21860" h="26518">
                  <a:moveTo>
                    <a:pt x="21860" y="13074"/>
                  </a:moveTo>
                  <a:lnTo>
                    <a:pt x="21854" y="12477"/>
                  </a:lnTo>
                  <a:lnTo>
                    <a:pt x="21833" y="11892"/>
                  </a:lnTo>
                  <a:lnTo>
                    <a:pt x="21799" y="11321"/>
                  </a:lnTo>
                  <a:lnTo>
                    <a:pt x="21750" y="10762"/>
                  </a:lnTo>
                  <a:lnTo>
                    <a:pt x="21688" y="10215"/>
                  </a:lnTo>
                  <a:lnTo>
                    <a:pt x="21613" y="9682"/>
                  </a:lnTo>
                  <a:lnTo>
                    <a:pt x="21523" y="9161"/>
                  </a:lnTo>
                  <a:lnTo>
                    <a:pt x="21420" y="8653"/>
                  </a:lnTo>
                  <a:lnTo>
                    <a:pt x="21303" y="8157"/>
                  </a:lnTo>
                  <a:lnTo>
                    <a:pt x="21172" y="7675"/>
                  </a:lnTo>
                  <a:lnTo>
                    <a:pt x="21027" y="7195"/>
                  </a:lnTo>
                  <a:lnTo>
                    <a:pt x="20867" y="6730"/>
                  </a:lnTo>
                  <a:lnTo>
                    <a:pt x="20693" y="6280"/>
                  </a:lnTo>
                  <a:lnTo>
                    <a:pt x="20503" y="5845"/>
                  </a:lnTo>
                  <a:lnTo>
                    <a:pt x="20299" y="5425"/>
                  </a:lnTo>
                  <a:lnTo>
                    <a:pt x="20080" y="5020"/>
                  </a:lnTo>
                  <a:lnTo>
                    <a:pt x="19846" y="4629"/>
                  </a:lnTo>
                  <a:lnTo>
                    <a:pt x="19597" y="4253"/>
                  </a:lnTo>
                  <a:lnTo>
                    <a:pt x="19333" y="3892"/>
                  </a:lnTo>
                  <a:lnTo>
                    <a:pt x="19055" y="3546"/>
                  </a:lnTo>
                  <a:lnTo>
                    <a:pt x="18773" y="3215"/>
                  </a:lnTo>
                  <a:lnTo>
                    <a:pt x="18477" y="2900"/>
                  </a:lnTo>
                  <a:lnTo>
                    <a:pt x="18167" y="2601"/>
                  </a:lnTo>
                  <a:lnTo>
                    <a:pt x="17844" y="2318"/>
                  </a:lnTo>
                  <a:lnTo>
                    <a:pt x="17507" y="2051"/>
                  </a:lnTo>
                  <a:lnTo>
                    <a:pt x="17156" y="1799"/>
                  </a:lnTo>
                  <a:lnTo>
                    <a:pt x="16791" y="1564"/>
                  </a:lnTo>
                  <a:lnTo>
                    <a:pt x="16413" y="1344"/>
                  </a:lnTo>
                  <a:lnTo>
                    <a:pt x="16020" y="1140"/>
                  </a:lnTo>
                  <a:lnTo>
                    <a:pt x="15614" y="952"/>
                  </a:lnTo>
                  <a:lnTo>
                    <a:pt x="15195" y="771"/>
                  </a:lnTo>
                  <a:lnTo>
                    <a:pt x="14763" y="609"/>
                  </a:lnTo>
                  <a:lnTo>
                    <a:pt x="14319" y="466"/>
                  </a:lnTo>
                  <a:lnTo>
                    <a:pt x="13861" y="343"/>
                  </a:lnTo>
                  <a:lnTo>
                    <a:pt x="13391" y="238"/>
                  </a:lnTo>
                  <a:lnTo>
                    <a:pt x="12909" y="152"/>
                  </a:lnTo>
                  <a:lnTo>
                    <a:pt x="12413" y="85"/>
                  </a:lnTo>
                  <a:lnTo>
                    <a:pt x="11905" y="38"/>
                  </a:lnTo>
                  <a:lnTo>
                    <a:pt x="11384" y="9"/>
                  </a:lnTo>
                  <a:lnTo>
                    <a:pt x="10851" y="0"/>
                  </a:lnTo>
                  <a:lnTo>
                    <a:pt x="10459" y="6"/>
                  </a:lnTo>
                  <a:lnTo>
                    <a:pt x="10067" y="25"/>
                  </a:lnTo>
                  <a:lnTo>
                    <a:pt x="9675" y="57"/>
                  </a:lnTo>
                  <a:lnTo>
                    <a:pt x="9284" y="101"/>
                  </a:lnTo>
                  <a:lnTo>
                    <a:pt x="8892" y="158"/>
                  </a:lnTo>
                  <a:lnTo>
                    <a:pt x="8500" y="228"/>
                  </a:lnTo>
                  <a:lnTo>
                    <a:pt x="8109" y="311"/>
                  </a:lnTo>
                  <a:lnTo>
                    <a:pt x="7717" y="406"/>
                  </a:lnTo>
                  <a:lnTo>
                    <a:pt x="7325" y="514"/>
                  </a:lnTo>
                  <a:lnTo>
                    <a:pt x="6934" y="635"/>
                  </a:lnTo>
                  <a:lnTo>
                    <a:pt x="6546" y="770"/>
                  </a:lnTo>
                  <a:lnTo>
                    <a:pt x="6167" y="921"/>
                  </a:lnTo>
                  <a:lnTo>
                    <a:pt x="5797" y="1087"/>
                  </a:lnTo>
                  <a:lnTo>
                    <a:pt x="5435" y="1270"/>
                  </a:lnTo>
                  <a:lnTo>
                    <a:pt x="5081" y="1468"/>
                  </a:lnTo>
                  <a:lnTo>
                    <a:pt x="4736" y="1683"/>
                  </a:lnTo>
                  <a:lnTo>
                    <a:pt x="4399" y="1913"/>
                  </a:lnTo>
                  <a:lnTo>
                    <a:pt x="4071" y="2159"/>
                  </a:lnTo>
                  <a:lnTo>
                    <a:pt x="3751" y="2421"/>
                  </a:lnTo>
                  <a:lnTo>
                    <a:pt x="3440" y="2699"/>
                  </a:lnTo>
                  <a:lnTo>
                    <a:pt x="3139" y="2982"/>
                  </a:lnTo>
                  <a:lnTo>
                    <a:pt x="2849" y="3281"/>
                  </a:lnTo>
                  <a:lnTo>
                    <a:pt x="2571" y="3596"/>
                  </a:lnTo>
                  <a:lnTo>
                    <a:pt x="2305" y="3927"/>
                  </a:lnTo>
                  <a:lnTo>
                    <a:pt x="2051" y="4274"/>
                  </a:lnTo>
                  <a:lnTo>
                    <a:pt x="1808" y="4636"/>
                  </a:lnTo>
                  <a:lnTo>
                    <a:pt x="1576" y="5015"/>
                  </a:lnTo>
                  <a:lnTo>
                    <a:pt x="1357" y="5409"/>
                  </a:lnTo>
                  <a:lnTo>
                    <a:pt x="1149" y="5819"/>
                  </a:lnTo>
                  <a:lnTo>
                    <a:pt x="952" y="6245"/>
                  </a:lnTo>
                  <a:lnTo>
                    <a:pt x="771" y="6689"/>
                  </a:lnTo>
                  <a:lnTo>
                    <a:pt x="609" y="7150"/>
                  </a:lnTo>
                  <a:lnTo>
                    <a:pt x="466" y="7629"/>
                  </a:lnTo>
                  <a:lnTo>
                    <a:pt x="343" y="8126"/>
                  </a:lnTo>
                  <a:lnTo>
                    <a:pt x="238" y="8641"/>
                  </a:lnTo>
                  <a:lnTo>
                    <a:pt x="152" y="9174"/>
                  </a:lnTo>
                  <a:lnTo>
                    <a:pt x="85" y="9725"/>
                  </a:lnTo>
                  <a:lnTo>
                    <a:pt x="38" y="10294"/>
                  </a:lnTo>
                  <a:lnTo>
                    <a:pt x="9" y="10881"/>
                  </a:lnTo>
                  <a:lnTo>
                    <a:pt x="0" y="11486"/>
                  </a:lnTo>
                  <a:lnTo>
                    <a:pt x="7" y="12117"/>
                  </a:lnTo>
                  <a:lnTo>
                    <a:pt x="31" y="12739"/>
                  </a:lnTo>
                  <a:lnTo>
                    <a:pt x="71" y="13353"/>
                  </a:lnTo>
                  <a:lnTo>
                    <a:pt x="127" y="13959"/>
                  </a:lnTo>
                  <a:lnTo>
                    <a:pt x="198" y="14556"/>
                  </a:lnTo>
                  <a:lnTo>
                    <a:pt x="285" y="15144"/>
                  </a:lnTo>
                  <a:lnTo>
                    <a:pt x="389" y="15725"/>
                  </a:lnTo>
                  <a:lnTo>
                    <a:pt x="508" y="16296"/>
                  </a:lnTo>
                  <a:lnTo>
                    <a:pt x="643" y="16859"/>
                  </a:lnTo>
                  <a:lnTo>
                    <a:pt x="793" y="17414"/>
                  </a:lnTo>
                  <a:lnTo>
                    <a:pt x="959" y="17958"/>
                  </a:lnTo>
                  <a:lnTo>
                    <a:pt x="1136" y="18488"/>
                  </a:lnTo>
                  <a:lnTo>
                    <a:pt x="1327" y="19004"/>
                  </a:lnTo>
                  <a:lnTo>
                    <a:pt x="1530" y="19506"/>
                  </a:lnTo>
                  <a:lnTo>
                    <a:pt x="1746" y="19995"/>
                  </a:lnTo>
                  <a:lnTo>
                    <a:pt x="1975" y="20469"/>
                  </a:lnTo>
                  <a:lnTo>
                    <a:pt x="2216" y="20930"/>
                  </a:lnTo>
                  <a:lnTo>
                    <a:pt x="2470" y="21378"/>
                  </a:lnTo>
                  <a:lnTo>
                    <a:pt x="2737" y="21811"/>
                  </a:lnTo>
                  <a:lnTo>
                    <a:pt x="3017" y="22231"/>
                  </a:lnTo>
                  <a:lnTo>
                    <a:pt x="3319" y="22625"/>
                  </a:lnTo>
                  <a:lnTo>
                    <a:pt x="3633" y="23002"/>
                  </a:lnTo>
                  <a:lnTo>
                    <a:pt x="3958" y="23362"/>
                  </a:lnTo>
                  <a:lnTo>
                    <a:pt x="4295" y="23705"/>
                  </a:lnTo>
                  <a:lnTo>
                    <a:pt x="4644" y="24031"/>
                  </a:lnTo>
                  <a:lnTo>
                    <a:pt x="5005" y="24340"/>
                  </a:lnTo>
                  <a:lnTo>
                    <a:pt x="5377" y="24632"/>
                  </a:lnTo>
                  <a:lnTo>
                    <a:pt x="5761" y="24907"/>
                  </a:lnTo>
                  <a:lnTo>
                    <a:pt x="6156" y="25166"/>
                  </a:lnTo>
                  <a:lnTo>
                    <a:pt x="6563" y="25407"/>
                  </a:lnTo>
                  <a:lnTo>
                    <a:pt x="6981" y="25618"/>
                  </a:lnTo>
                  <a:lnTo>
                    <a:pt x="7410" y="25807"/>
                  </a:lnTo>
                  <a:lnTo>
                    <a:pt x="7849" y="25974"/>
                  </a:lnTo>
                  <a:lnTo>
                    <a:pt x="8299" y="26118"/>
                  </a:lnTo>
                  <a:lnTo>
                    <a:pt x="8760" y="26241"/>
                  </a:lnTo>
                  <a:lnTo>
                    <a:pt x="9231" y="26341"/>
                  </a:lnTo>
                  <a:lnTo>
                    <a:pt x="9713" y="26418"/>
                  </a:lnTo>
                  <a:lnTo>
                    <a:pt x="10205" y="26474"/>
                  </a:lnTo>
                  <a:lnTo>
                    <a:pt x="10708" y="26507"/>
                  </a:lnTo>
                  <a:lnTo>
                    <a:pt x="11221" y="26518"/>
                  </a:lnTo>
                  <a:lnTo>
                    <a:pt x="12205" y="26483"/>
                  </a:lnTo>
                  <a:lnTo>
                    <a:pt x="13144" y="26377"/>
                  </a:lnTo>
                  <a:lnTo>
                    <a:pt x="14038" y="26199"/>
                  </a:lnTo>
                  <a:lnTo>
                    <a:pt x="14888" y="25951"/>
                  </a:lnTo>
                  <a:lnTo>
                    <a:pt x="15694" y="25632"/>
                  </a:lnTo>
                  <a:lnTo>
                    <a:pt x="16455" y="25242"/>
                  </a:lnTo>
                  <a:lnTo>
                    <a:pt x="17172" y="24781"/>
                  </a:lnTo>
                  <a:lnTo>
                    <a:pt x="17844" y="24249"/>
                  </a:lnTo>
                  <a:lnTo>
                    <a:pt x="18472" y="23646"/>
                  </a:lnTo>
                  <a:lnTo>
                    <a:pt x="19055" y="22972"/>
                  </a:lnTo>
                  <a:lnTo>
                    <a:pt x="19588" y="22225"/>
                  </a:lnTo>
                  <a:lnTo>
                    <a:pt x="20065" y="21424"/>
                  </a:lnTo>
                  <a:lnTo>
                    <a:pt x="20486" y="20569"/>
                  </a:lnTo>
                  <a:lnTo>
                    <a:pt x="20851" y="19661"/>
                  </a:lnTo>
                  <a:lnTo>
                    <a:pt x="21159" y="18698"/>
                  </a:lnTo>
                  <a:lnTo>
                    <a:pt x="21412" y="17681"/>
                  </a:lnTo>
                  <a:lnTo>
                    <a:pt x="21608" y="16610"/>
                  </a:lnTo>
                  <a:lnTo>
                    <a:pt x="21748" y="15485"/>
                  </a:lnTo>
                  <a:lnTo>
                    <a:pt x="21832" y="14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8437199" y="4161322"/>
              <a:ext cx="52508" cy="76751"/>
            </a:xfrm>
            <a:custGeom>
              <a:avLst/>
              <a:pathLst>
                <a:path w="52508" h="76751">
                  <a:moveTo>
                    <a:pt x="52508" y="37211"/>
                  </a:moveTo>
                  <a:lnTo>
                    <a:pt x="52436" y="41081"/>
                  </a:lnTo>
                  <a:lnTo>
                    <a:pt x="52218" y="44750"/>
                  </a:lnTo>
                  <a:lnTo>
                    <a:pt x="51856" y="48220"/>
                  </a:lnTo>
                  <a:lnTo>
                    <a:pt x="51348" y="51490"/>
                  </a:lnTo>
                  <a:lnTo>
                    <a:pt x="50695" y="54559"/>
                  </a:lnTo>
                  <a:lnTo>
                    <a:pt x="49898" y="57429"/>
                  </a:lnTo>
                  <a:lnTo>
                    <a:pt x="48955" y="60098"/>
                  </a:lnTo>
                  <a:lnTo>
                    <a:pt x="47867" y="62567"/>
                  </a:lnTo>
                  <a:lnTo>
                    <a:pt x="46634" y="64837"/>
                  </a:lnTo>
                  <a:lnTo>
                    <a:pt x="45256" y="66906"/>
                  </a:lnTo>
                  <a:lnTo>
                    <a:pt x="43745" y="68776"/>
                  </a:lnTo>
                  <a:lnTo>
                    <a:pt x="42112" y="70450"/>
                  </a:lnTo>
                  <a:lnTo>
                    <a:pt x="40358" y="71927"/>
                  </a:lnTo>
                  <a:lnTo>
                    <a:pt x="38481" y="73207"/>
                  </a:lnTo>
                  <a:lnTo>
                    <a:pt x="36483" y="74290"/>
                  </a:lnTo>
                  <a:lnTo>
                    <a:pt x="34363" y="75176"/>
                  </a:lnTo>
                  <a:lnTo>
                    <a:pt x="32121" y="75865"/>
                  </a:lnTo>
                  <a:lnTo>
                    <a:pt x="29758" y="76357"/>
                  </a:lnTo>
                  <a:lnTo>
                    <a:pt x="27273" y="76653"/>
                  </a:lnTo>
                  <a:lnTo>
                    <a:pt x="24666" y="76751"/>
                  </a:lnTo>
                  <a:lnTo>
                    <a:pt x="23712" y="76741"/>
                  </a:lnTo>
                  <a:lnTo>
                    <a:pt x="22777" y="76711"/>
                  </a:lnTo>
                  <a:lnTo>
                    <a:pt x="21862" y="76661"/>
                  </a:lnTo>
                  <a:lnTo>
                    <a:pt x="20965" y="76590"/>
                  </a:lnTo>
                  <a:lnTo>
                    <a:pt x="20087" y="76500"/>
                  </a:lnTo>
                  <a:lnTo>
                    <a:pt x="19229" y="76389"/>
                  </a:lnTo>
                  <a:lnTo>
                    <a:pt x="18389" y="76258"/>
                  </a:lnTo>
                  <a:lnTo>
                    <a:pt x="17569" y="76107"/>
                  </a:lnTo>
                  <a:lnTo>
                    <a:pt x="16767" y="75936"/>
                  </a:lnTo>
                  <a:lnTo>
                    <a:pt x="15985" y="75745"/>
                  </a:lnTo>
                  <a:lnTo>
                    <a:pt x="15232" y="75533"/>
                  </a:lnTo>
                  <a:lnTo>
                    <a:pt x="14499" y="75299"/>
                  </a:lnTo>
                  <a:lnTo>
                    <a:pt x="13784" y="75042"/>
                  </a:lnTo>
                  <a:lnTo>
                    <a:pt x="13089" y="74763"/>
                  </a:lnTo>
                  <a:lnTo>
                    <a:pt x="12412" y="74462"/>
                  </a:lnTo>
                  <a:lnTo>
                    <a:pt x="11755" y="74138"/>
                  </a:lnTo>
                  <a:lnTo>
                    <a:pt x="11116" y="73793"/>
                  </a:lnTo>
                  <a:lnTo>
                    <a:pt x="10497" y="73425"/>
                  </a:lnTo>
                  <a:lnTo>
                    <a:pt x="9897" y="73035"/>
                  </a:lnTo>
                  <a:lnTo>
                    <a:pt x="9316" y="72622"/>
                  </a:lnTo>
                  <a:lnTo>
                    <a:pt x="8752" y="72187"/>
                  </a:lnTo>
                  <a:lnTo>
                    <a:pt x="8206" y="71727"/>
                  </a:lnTo>
                  <a:lnTo>
                    <a:pt x="7677" y="71242"/>
                  </a:lnTo>
                  <a:lnTo>
                    <a:pt x="7164" y="70734"/>
                  </a:lnTo>
                  <a:lnTo>
                    <a:pt x="6669" y="70201"/>
                  </a:lnTo>
                  <a:lnTo>
                    <a:pt x="6190" y="69643"/>
                  </a:lnTo>
                  <a:lnTo>
                    <a:pt x="5729" y="69062"/>
                  </a:lnTo>
                  <a:lnTo>
                    <a:pt x="5284" y="68456"/>
                  </a:lnTo>
                  <a:lnTo>
                    <a:pt x="4857" y="67825"/>
                  </a:lnTo>
                  <a:lnTo>
                    <a:pt x="4446" y="67170"/>
                  </a:lnTo>
                  <a:lnTo>
                    <a:pt x="4062" y="66491"/>
                  </a:lnTo>
                  <a:lnTo>
                    <a:pt x="3694" y="65786"/>
                  </a:lnTo>
                  <a:lnTo>
                    <a:pt x="3342" y="65055"/>
                  </a:lnTo>
                  <a:lnTo>
                    <a:pt x="3006" y="64299"/>
                  </a:lnTo>
                  <a:lnTo>
                    <a:pt x="2686" y="63518"/>
                  </a:lnTo>
                  <a:lnTo>
                    <a:pt x="2381" y="62711"/>
                  </a:lnTo>
                  <a:lnTo>
                    <a:pt x="2093" y="61879"/>
                  </a:lnTo>
                  <a:lnTo>
                    <a:pt x="1820" y="61022"/>
                  </a:lnTo>
                  <a:lnTo>
                    <a:pt x="1564" y="60139"/>
                  </a:lnTo>
                  <a:lnTo>
                    <a:pt x="1323" y="59231"/>
                  </a:lnTo>
                  <a:lnTo>
                    <a:pt x="15297" y="57272"/>
                  </a:lnTo>
                  <a:lnTo>
                    <a:pt x="15522" y="58045"/>
                  </a:lnTo>
                  <a:lnTo>
                    <a:pt x="15773" y="58777"/>
                  </a:lnTo>
                  <a:lnTo>
                    <a:pt x="16051" y="59468"/>
                  </a:lnTo>
                  <a:lnTo>
                    <a:pt x="16356" y="60118"/>
                  </a:lnTo>
                  <a:lnTo>
                    <a:pt x="16686" y="60726"/>
                  </a:lnTo>
                  <a:lnTo>
                    <a:pt x="17044" y="61293"/>
                  </a:lnTo>
                  <a:lnTo>
                    <a:pt x="17427" y="61818"/>
                  </a:lnTo>
                  <a:lnTo>
                    <a:pt x="17838" y="62303"/>
                  </a:lnTo>
                  <a:lnTo>
                    <a:pt x="18274" y="62746"/>
                  </a:lnTo>
                  <a:lnTo>
                    <a:pt x="18737" y="63148"/>
                  </a:lnTo>
                  <a:lnTo>
                    <a:pt x="19237" y="63510"/>
                  </a:lnTo>
                  <a:lnTo>
                    <a:pt x="19760" y="63834"/>
                  </a:lnTo>
                  <a:lnTo>
                    <a:pt x="20308" y="64119"/>
                  </a:lnTo>
                  <a:lnTo>
                    <a:pt x="20880" y="64367"/>
                  </a:lnTo>
                  <a:lnTo>
                    <a:pt x="21477" y="64577"/>
                  </a:lnTo>
                  <a:lnTo>
                    <a:pt x="22098" y="64748"/>
                  </a:lnTo>
                  <a:lnTo>
                    <a:pt x="22743" y="64882"/>
                  </a:lnTo>
                  <a:lnTo>
                    <a:pt x="23412" y="64977"/>
                  </a:lnTo>
                  <a:lnTo>
                    <a:pt x="24106" y="65034"/>
                  </a:lnTo>
                  <a:lnTo>
                    <a:pt x="24825" y="65053"/>
                  </a:lnTo>
                  <a:lnTo>
                    <a:pt x="25422" y="65039"/>
                  </a:lnTo>
                  <a:lnTo>
                    <a:pt x="26006" y="64996"/>
                  </a:lnTo>
                  <a:lnTo>
                    <a:pt x="26578" y="64924"/>
                  </a:lnTo>
                  <a:lnTo>
                    <a:pt x="27137" y="64824"/>
                  </a:lnTo>
                  <a:lnTo>
                    <a:pt x="27683" y="64696"/>
                  </a:lnTo>
                  <a:lnTo>
                    <a:pt x="28217" y="64539"/>
                  </a:lnTo>
                  <a:lnTo>
                    <a:pt x="28737" y="64353"/>
                  </a:lnTo>
                  <a:lnTo>
                    <a:pt x="29246" y="64138"/>
                  </a:lnTo>
                  <a:lnTo>
                    <a:pt x="29741" y="63895"/>
                  </a:lnTo>
                  <a:lnTo>
                    <a:pt x="30224" y="63624"/>
                  </a:lnTo>
                  <a:lnTo>
                    <a:pt x="30693" y="63323"/>
                  </a:lnTo>
                  <a:lnTo>
                    <a:pt x="31149" y="62993"/>
                  </a:lnTo>
                  <a:lnTo>
                    <a:pt x="31591" y="62633"/>
                  </a:lnTo>
                  <a:lnTo>
                    <a:pt x="32019" y="62243"/>
                  </a:lnTo>
                  <a:lnTo>
                    <a:pt x="32434" y="61824"/>
                  </a:lnTo>
                  <a:lnTo>
                    <a:pt x="32834" y="61375"/>
                  </a:lnTo>
                  <a:lnTo>
                    <a:pt x="33221" y="60897"/>
                  </a:lnTo>
                  <a:lnTo>
                    <a:pt x="33594" y="60389"/>
                  </a:lnTo>
                  <a:lnTo>
                    <a:pt x="33954" y="59851"/>
                  </a:lnTo>
                  <a:lnTo>
                    <a:pt x="34300" y="59283"/>
                  </a:lnTo>
                  <a:lnTo>
                    <a:pt x="34630" y="58686"/>
                  </a:lnTo>
                  <a:lnTo>
                    <a:pt x="34945" y="58058"/>
                  </a:lnTo>
                  <a:lnTo>
                    <a:pt x="35244" y="57399"/>
                  </a:lnTo>
                  <a:lnTo>
                    <a:pt x="35528" y="56709"/>
                  </a:lnTo>
                  <a:lnTo>
                    <a:pt x="35795" y="55988"/>
                  </a:lnTo>
                  <a:lnTo>
                    <a:pt x="36046" y="55237"/>
                  </a:lnTo>
                  <a:lnTo>
                    <a:pt x="36282" y="54456"/>
                  </a:lnTo>
                  <a:lnTo>
                    <a:pt x="36501" y="53643"/>
                  </a:lnTo>
                  <a:lnTo>
                    <a:pt x="36705" y="52800"/>
                  </a:lnTo>
                  <a:lnTo>
                    <a:pt x="36893" y="51926"/>
                  </a:lnTo>
                  <a:lnTo>
                    <a:pt x="37075" y="51010"/>
                  </a:lnTo>
                  <a:lnTo>
                    <a:pt x="37238" y="50063"/>
                  </a:lnTo>
                  <a:lnTo>
                    <a:pt x="37384" y="49083"/>
                  </a:lnTo>
                  <a:lnTo>
                    <a:pt x="37511" y="48072"/>
                  </a:lnTo>
                  <a:lnTo>
                    <a:pt x="37621" y="47030"/>
                  </a:lnTo>
                  <a:lnTo>
                    <a:pt x="37713" y="45955"/>
                  </a:lnTo>
                  <a:lnTo>
                    <a:pt x="37786" y="44849"/>
                  </a:lnTo>
                  <a:lnTo>
                    <a:pt x="37842" y="43711"/>
                  </a:lnTo>
                  <a:lnTo>
                    <a:pt x="37879" y="42541"/>
                  </a:lnTo>
                  <a:lnTo>
                    <a:pt x="37899" y="41339"/>
                  </a:lnTo>
                  <a:lnTo>
                    <a:pt x="37680" y="41748"/>
                  </a:lnTo>
                  <a:lnTo>
                    <a:pt x="37448" y="42146"/>
                  </a:lnTo>
                  <a:lnTo>
                    <a:pt x="37202" y="42535"/>
                  </a:lnTo>
                  <a:lnTo>
                    <a:pt x="36942" y="42915"/>
                  </a:lnTo>
                  <a:lnTo>
                    <a:pt x="36668" y="43285"/>
                  </a:lnTo>
                  <a:lnTo>
                    <a:pt x="36381" y="43645"/>
                  </a:lnTo>
                  <a:lnTo>
                    <a:pt x="36080" y="43996"/>
                  </a:lnTo>
                  <a:lnTo>
                    <a:pt x="35765" y="44338"/>
                  </a:lnTo>
                  <a:lnTo>
                    <a:pt x="35436" y="44669"/>
                  </a:lnTo>
                  <a:lnTo>
                    <a:pt x="35094" y="44992"/>
                  </a:lnTo>
                  <a:lnTo>
                    <a:pt x="34739" y="45304"/>
                  </a:lnTo>
                  <a:lnTo>
                    <a:pt x="34376" y="45606"/>
                  </a:lnTo>
                  <a:lnTo>
                    <a:pt x="34003" y="45897"/>
                  </a:lnTo>
                  <a:lnTo>
                    <a:pt x="33620" y="46177"/>
                  </a:lnTo>
                  <a:lnTo>
                    <a:pt x="33228" y="46447"/>
                  </a:lnTo>
                  <a:lnTo>
                    <a:pt x="32826" y="46707"/>
                  </a:lnTo>
                  <a:lnTo>
                    <a:pt x="32415" y="46956"/>
                  </a:lnTo>
                  <a:lnTo>
                    <a:pt x="31994" y="47194"/>
                  </a:lnTo>
                  <a:lnTo>
                    <a:pt x="31563" y="47421"/>
                  </a:lnTo>
                  <a:lnTo>
                    <a:pt x="31124" y="47638"/>
                  </a:lnTo>
                  <a:lnTo>
                    <a:pt x="30686" y="47845"/>
                  </a:lnTo>
                  <a:lnTo>
                    <a:pt x="30243" y="48043"/>
                  </a:lnTo>
                  <a:lnTo>
                    <a:pt x="29793" y="48231"/>
                  </a:lnTo>
                  <a:lnTo>
                    <a:pt x="29337" y="48409"/>
                  </a:lnTo>
                  <a:lnTo>
                    <a:pt x="28874" y="48578"/>
                  </a:lnTo>
                  <a:lnTo>
                    <a:pt x="28405" y="48737"/>
                  </a:lnTo>
                  <a:lnTo>
                    <a:pt x="27930" y="48887"/>
                  </a:lnTo>
                  <a:lnTo>
                    <a:pt x="27448" y="49027"/>
                  </a:lnTo>
                  <a:lnTo>
                    <a:pt x="26960" y="49158"/>
                  </a:lnTo>
                  <a:lnTo>
                    <a:pt x="26466" y="49279"/>
                  </a:lnTo>
                  <a:lnTo>
                    <a:pt x="25967" y="49380"/>
                  </a:lnTo>
                  <a:lnTo>
                    <a:pt x="25468" y="49470"/>
                  </a:lnTo>
                  <a:lnTo>
                    <a:pt x="24968" y="49549"/>
                  </a:lnTo>
                  <a:lnTo>
                    <a:pt x="24467" y="49618"/>
                  </a:lnTo>
                  <a:lnTo>
                    <a:pt x="23965" y="49676"/>
                  </a:lnTo>
                  <a:lnTo>
                    <a:pt x="23461" y="49724"/>
                  </a:lnTo>
                  <a:lnTo>
                    <a:pt x="22957" y="49761"/>
                  </a:lnTo>
                  <a:lnTo>
                    <a:pt x="22451" y="49787"/>
                  </a:lnTo>
                  <a:lnTo>
                    <a:pt x="21945" y="49803"/>
                  </a:lnTo>
                  <a:lnTo>
                    <a:pt x="21437" y="49809"/>
                  </a:lnTo>
                  <a:lnTo>
                    <a:pt x="20472" y="49792"/>
                  </a:lnTo>
                  <a:lnTo>
                    <a:pt x="19525" y="49741"/>
                  </a:lnTo>
                  <a:lnTo>
                    <a:pt x="18596" y="49656"/>
                  </a:lnTo>
                  <a:lnTo>
                    <a:pt x="17685" y="49538"/>
                  </a:lnTo>
                  <a:lnTo>
                    <a:pt x="16792" y="49385"/>
                  </a:lnTo>
                  <a:lnTo>
                    <a:pt x="15917" y="49199"/>
                  </a:lnTo>
                  <a:lnTo>
                    <a:pt x="15060" y="48979"/>
                  </a:lnTo>
                  <a:lnTo>
                    <a:pt x="14221" y="48725"/>
                  </a:lnTo>
                  <a:lnTo>
                    <a:pt x="13400" y="48437"/>
                  </a:lnTo>
                  <a:lnTo>
                    <a:pt x="12597" y="48115"/>
                  </a:lnTo>
                  <a:lnTo>
                    <a:pt x="11815" y="47751"/>
                  </a:lnTo>
                  <a:lnTo>
                    <a:pt x="11056" y="47357"/>
                  </a:lnTo>
                  <a:lnTo>
                    <a:pt x="10320" y="46933"/>
                  </a:lnTo>
                  <a:lnTo>
                    <a:pt x="9608" y="46480"/>
                  </a:lnTo>
                  <a:lnTo>
                    <a:pt x="8919" y="45998"/>
                  </a:lnTo>
                  <a:lnTo>
                    <a:pt x="8253" y="45485"/>
                  </a:lnTo>
                  <a:lnTo>
                    <a:pt x="7610" y="44943"/>
                  </a:lnTo>
                  <a:lnTo>
                    <a:pt x="6991" y="44371"/>
                  </a:lnTo>
                  <a:lnTo>
                    <a:pt x="6395" y="43770"/>
                  </a:lnTo>
                  <a:lnTo>
                    <a:pt x="5822" y="43139"/>
                  </a:lnTo>
                  <a:lnTo>
                    <a:pt x="5274" y="42480"/>
                  </a:lnTo>
                  <a:lnTo>
                    <a:pt x="4751" y="41795"/>
                  </a:lnTo>
                  <a:lnTo>
                    <a:pt x="4253" y="41083"/>
                  </a:lnTo>
                  <a:lnTo>
                    <a:pt x="3781" y="40344"/>
                  </a:lnTo>
                  <a:lnTo>
                    <a:pt x="3334" y="39579"/>
                  </a:lnTo>
                  <a:lnTo>
                    <a:pt x="2913" y="38788"/>
                  </a:lnTo>
                  <a:lnTo>
                    <a:pt x="2517" y="37970"/>
                  </a:lnTo>
                  <a:lnTo>
                    <a:pt x="2146" y="37126"/>
                  </a:lnTo>
                  <a:lnTo>
                    <a:pt x="1801" y="36255"/>
                  </a:lnTo>
                  <a:lnTo>
                    <a:pt x="1482" y="35358"/>
                  </a:lnTo>
                  <a:lnTo>
                    <a:pt x="1200" y="34425"/>
                  </a:lnTo>
                  <a:lnTo>
                    <a:pt x="948" y="33470"/>
                  </a:lnTo>
                  <a:lnTo>
                    <a:pt x="726" y="32490"/>
                  </a:lnTo>
                  <a:lnTo>
                    <a:pt x="533" y="31488"/>
                  </a:lnTo>
                  <a:lnTo>
                    <a:pt x="370" y="30462"/>
                  </a:lnTo>
                  <a:lnTo>
                    <a:pt x="237" y="29413"/>
                  </a:lnTo>
                  <a:lnTo>
                    <a:pt x="133" y="28340"/>
                  </a:lnTo>
                  <a:lnTo>
                    <a:pt x="59" y="27245"/>
                  </a:lnTo>
                  <a:lnTo>
                    <a:pt x="14" y="26126"/>
                  </a:lnTo>
                  <a:lnTo>
                    <a:pt x="0" y="24983"/>
                  </a:lnTo>
                  <a:lnTo>
                    <a:pt x="17" y="23810"/>
                  </a:lnTo>
                  <a:lnTo>
                    <a:pt x="69" y="22663"/>
                  </a:lnTo>
                  <a:lnTo>
                    <a:pt x="157" y="21541"/>
                  </a:lnTo>
                  <a:lnTo>
                    <a:pt x="279" y="20444"/>
                  </a:lnTo>
                  <a:lnTo>
                    <a:pt x="436" y="19373"/>
                  </a:lnTo>
                  <a:lnTo>
                    <a:pt x="628" y="18327"/>
                  </a:lnTo>
                  <a:lnTo>
                    <a:pt x="855" y="17306"/>
                  </a:lnTo>
                  <a:lnTo>
                    <a:pt x="1117" y="16311"/>
                  </a:lnTo>
                  <a:lnTo>
                    <a:pt x="1414" y="15341"/>
                  </a:lnTo>
                  <a:lnTo>
                    <a:pt x="1746" y="14397"/>
                  </a:lnTo>
                  <a:lnTo>
                    <a:pt x="2122" y="13480"/>
                  </a:lnTo>
                  <a:lnTo>
                    <a:pt x="2528" y="12593"/>
                  </a:lnTo>
                  <a:lnTo>
                    <a:pt x="2964" y="11736"/>
                  </a:lnTo>
                  <a:lnTo>
                    <a:pt x="3432" y="10908"/>
                  </a:lnTo>
                  <a:lnTo>
                    <a:pt x="3930" y="10110"/>
                  </a:lnTo>
                  <a:lnTo>
                    <a:pt x="4459" y="9341"/>
                  </a:lnTo>
                  <a:lnTo>
                    <a:pt x="5018" y="8602"/>
                  </a:lnTo>
                  <a:lnTo>
                    <a:pt x="5608" y="7893"/>
                  </a:lnTo>
                  <a:lnTo>
                    <a:pt x="6229" y="7213"/>
                  </a:lnTo>
                  <a:lnTo>
                    <a:pt x="6881" y="6563"/>
                  </a:lnTo>
                  <a:lnTo>
                    <a:pt x="7562" y="5933"/>
                  </a:lnTo>
                  <a:lnTo>
                    <a:pt x="8274" y="5335"/>
                  </a:lnTo>
                  <a:lnTo>
                    <a:pt x="9015" y="4769"/>
                  </a:lnTo>
                  <a:lnTo>
                    <a:pt x="9786" y="4234"/>
                  </a:lnTo>
                  <a:lnTo>
                    <a:pt x="10586" y="3731"/>
                  </a:lnTo>
                  <a:lnTo>
                    <a:pt x="11416" y="3260"/>
                  </a:lnTo>
                  <a:lnTo>
                    <a:pt x="12276" y="2821"/>
                  </a:lnTo>
                  <a:lnTo>
                    <a:pt x="13165" y="2413"/>
                  </a:lnTo>
                  <a:lnTo>
                    <a:pt x="14084" y="2037"/>
                  </a:lnTo>
                  <a:lnTo>
                    <a:pt x="15032" y="1693"/>
                  </a:lnTo>
                  <a:lnTo>
                    <a:pt x="16019" y="1372"/>
                  </a:lnTo>
                  <a:lnTo>
                    <a:pt x="17031" y="1084"/>
                  </a:lnTo>
                  <a:lnTo>
                    <a:pt x="18068" y="829"/>
                  </a:lnTo>
                  <a:lnTo>
                    <a:pt x="19131" y="609"/>
                  </a:lnTo>
                  <a:lnTo>
                    <a:pt x="20220" y="423"/>
                  </a:lnTo>
                  <a:lnTo>
                    <a:pt x="21333" y="271"/>
                  </a:lnTo>
                  <a:lnTo>
                    <a:pt x="22472" y="152"/>
                  </a:lnTo>
                  <a:lnTo>
                    <a:pt x="23637" y="67"/>
                  </a:lnTo>
                  <a:lnTo>
                    <a:pt x="24827" y="16"/>
                  </a:lnTo>
                  <a:lnTo>
                    <a:pt x="26042" y="0"/>
                  </a:lnTo>
                  <a:lnTo>
                    <a:pt x="27318" y="22"/>
                  </a:lnTo>
                  <a:lnTo>
                    <a:pt x="28564" y="88"/>
                  </a:lnTo>
                  <a:lnTo>
                    <a:pt x="29779" y="200"/>
                  </a:lnTo>
                  <a:lnTo>
                    <a:pt x="30963" y="355"/>
                  </a:lnTo>
                  <a:lnTo>
                    <a:pt x="32116" y="555"/>
                  </a:lnTo>
                  <a:lnTo>
                    <a:pt x="33239" y="800"/>
                  </a:lnTo>
                  <a:lnTo>
                    <a:pt x="34331" y="1089"/>
                  </a:lnTo>
                  <a:lnTo>
                    <a:pt x="35392" y="1422"/>
                  </a:lnTo>
                  <a:lnTo>
                    <a:pt x="36423" y="1800"/>
                  </a:lnTo>
                  <a:lnTo>
                    <a:pt x="37423" y="2223"/>
                  </a:lnTo>
                  <a:lnTo>
                    <a:pt x="38401" y="2681"/>
                  </a:lnTo>
                  <a:lnTo>
                    <a:pt x="39347" y="3188"/>
                  </a:lnTo>
                  <a:lnTo>
                    <a:pt x="40260" y="3744"/>
                  </a:lnTo>
                  <a:lnTo>
                    <a:pt x="41140" y="4348"/>
                  </a:lnTo>
                  <a:lnTo>
                    <a:pt x="41988" y="5002"/>
                  </a:lnTo>
                  <a:lnTo>
                    <a:pt x="42803" y="5703"/>
                  </a:lnTo>
                  <a:lnTo>
                    <a:pt x="43584" y="6454"/>
                  </a:lnTo>
                  <a:lnTo>
                    <a:pt x="44333" y="7253"/>
                  </a:lnTo>
                  <a:lnTo>
                    <a:pt x="45050" y="8101"/>
                  </a:lnTo>
                  <a:lnTo>
                    <a:pt x="45733" y="8998"/>
                  </a:lnTo>
                  <a:lnTo>
                    <a:pt x="46383" y="9933"/>
                  </a:lnTo>
                  <a:lnTo>
                    <a:pt x="47001" y="10918"/>
                  </a:lnTo>
                  <a:lnTo>
                    <a:pt x="47586" y="11953"/>
                  </a:lnTo>
                  <a:lnTo>
                    <a:pt x="48138" y="13038"/>
                  </a:lnTo>
                  <a:lnTo>
                    <a:pt x="48657" y="14172"/>
                  </a:lnTo>
                  <a:lnTo>
                    <a:pt x="49144" y="15356"/>
                  </a:lnTo>
                  <a:lnTo>
                    <a:pt x="49597" y="16590"/>
                  </a:lnTo>
                  <a:lnTo>
                    <a:pt x="50018" y="17874"/>
                  </a:lnTo>
                  <a:lnTo>
                    <a:pt x="50406" y="19207"/>
                  </a:lnTo>
                  <a:lnTo>
                    <a:pt x="50761" y="20590"/>
                  </a:lnTo>
                  <a:lnTo>
                    <a:pt x="51093" y="22014"/>
                  </a:lnTo>
                  <a:lnTo>
                    <a:pt x="51390" y="23491"/>
                  </a:lnTo>
                  <a:lnTo>
                    <a:pt x="51652" y="25021"/>
                  </a:lnTo>
                  <a:lnTo>
                    <a:pt x="51879" y="26603"/>
                  </a:lnTo>
                  <a:lnTo>
                    <a:pt x="52071" y="28239"/>
                  </a:lnTo>
                  <a:lnTo>
                    <a:pt x="52229" y="29927"/>
                  </a:lnTo>
                  <a:lnTo>
                    <a:pt x="52351" y="31669"/>
                  </a:lnTo>
                  <a:lnTo>
                    <a:pt x="52438" y="33463"/>
                  </a:lnTo>
                  <a:lnTo>
                    <a:pt x="52491" y="353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8452285" y="4172967"/>
              <a:ext cx="21702" cy="27101"/>
            </a:xfrm>
            <a:custGeom>
              <a:avLst/>
              <a:pathLst>
                <a:path w="21702" h="27101">
                  <a:moveTo>
                    <a:pt x="21702" y="15138"/>
                  </a:moveTo>
                  <a:lnTo>
                    <a:pt x="21694" y="14507"/>
                  </a:lnTo>
                  <a:lnTo>
                    <a:pt x="21672" y="13885"/>
                  </a:lnTo>
                  <a:lnTo>
                    <a:pt x="21635" y="13271"/>
                  </a:lnTo>
                  <a:lnTo>
                    <a:pt x="21583" y="12665"/>
                  </a:lnTo>
                  <a:lnTo>
                    <a:pt x="21516" y="12068"/>
                  </a:lnTo>
                  <a:lnTo>
                    <a:pt x="21435" y="11479"/>
                  </a:lnTo>
                  <a:lnTo>
                    <a:pt x="21339" y="10899"/>
                  </a:lnTo>
                  <a:lnTo>
                    <a:pt x="21227" y="10328"/>
                  </a:lnTo>
                  <a:lnTo>
                    <a:pt x="21101" y="9764"/>
                  </a:lnTo>
                  <a:lnTo>
                    <a:pt x="20961" y="9210"/>
                  </a:lnTo>
                  <a:lnTo>
                    <a:pt x="20816" y="8657"/>
                  </a:lnTo>
                  <a:lnTo>
                    <a:pt x="20656" y="8119"/>
                  </a:lnTo>
                  <a:lnTo>
                    <a:pt x="20481" y="7598"/>
                  </a:lnTo>
                  <a:lnTo>
                    <a:pt x="20292" y="7092"/>
                  </a:lnTo>
                  <a:lnTo>
                    <a:pt x="20087" y="6603"/>
                  </a:lnTo>
                  <a:lnTo>
                    <a:pt x="19868" y="6129"/>
                  </a:lnTo>
                  <a:lnTo>
                    <a:pt x="19634" y="5671"/>
                  </a:lnTo>
                  <a:lnTo>
                    <a:pt x="19385" y="5229"/>
                  </a:lnTo>
                  <a:lnTo>
                    <a:pt x="19122" y="4803"/>
                  </a:lnTo>
                  <a:lnTo>
                    <a:pt x="18843" y="4393"/>
                  </a:lnTo>
                  <a:lnTo>
                    <a:pt x="18551" y="3989"/>
                  </a:lnTo>
                  <a:lnTo>
                    <a:pt x="18246" y="3603"/>
                  </a:lnTo>
                  <a:lnTo>
                    <a:pt x="17929" y="3235"/>
                  </a:lnTo>
                  <a:lnTo>
                    <a:pt x="17598" y="2885"/>
                  </a:lnTo>
                  <a:lnTo>
                    <a:pt x="17255" y="2553"/>
                  </a:lnTo>
                  <a:lnTo>
                    <a:pt x="16900" y="2240"/>
                  </a:lnTo>
                  <a:lnTo>
                    <a:pt x="16531" y="1944"/>
                  </a:lnTo>
                  <a:lnTo>
                    <a:pt x="16150" y="1666"/>
                  </a:lnTo>
                  <a:lnTo>
                    <a:pt x="15756" y="1406"/>
                  </a:lnTo>
                  <a:lnTo>
                    <a:pt x="15350" y="1164"/>
                  </a:lnTo>
                  <a:lnTo>
                    <a:pt x="14931" y="943"/>
                  </a:lnTo>
                  <a:lnTo>
                    <a:pt x="14499" y="745"/>
                  </a:lnTo>
                  <a:lnTo>
                    <a:pt x="14054" y="570"/>
                  </a:lnTo>
                  <a:lnTo>
                    <a:pt x="13597" y="419"/>
                  </a:lnTo>
                  <a:lnTo>
                    <a:pt x="13127" y="291"/>
                  </a:lnTo>
                  <a:lnTo>
                    <a:pt x="12644" y="186"/>
                  </a:lnTo>
                  <a:lnTo>
                    <a:pt x="12148" y="104"/>
                  </a:lnTo>
                  <a:lnTo>
                    <a:pt x="11640" y="46"/>
                  </a:lnTo>
                  <a:lnTo>
                    <a:pt x="11119" y="11"/>
                  </a:lnTo>
                  <a:lnTo>
                    <a:pt x="10586" y="0"/>
                  </a:lnTo>
                  <a:lnTo>
                    <a:pt x="10094" y="9"/>
                  </a:lnTo>
                  <a:lnTo>
                    <a:pt x="9612" y="38"/>
                  </a:lnTo>
                  <a:lnTo>
                    <a:pt x="9141" y="85"/>
                  </a:lnTo>
                  <a:lnTo>
                    <a:pt x="8680" y="152"/>
                  </a:lnTo>
                  <a:lnTo>
                    <a:pt x="8230" y="238"/>
                  </a:lnTo>
                  <a:lnTo>
                    <a:pt x="7791" y="343"/>
                  </a:lnTo>
                  <a:lnTo>
                    <a:pt x="7362" y="466"/>
                  </a:lnTo>
                  <a:lnTo>
                    <a:pt x="6944" y="609"/>
                  </a:lnTo>
                  <a:lnTo>
                    <a:pt x="6537" y="771"/>
                  </a:lnTo>
                  <a:lnTo>
                    <a:pt x="6140" y="952"/>
                  </a:lnTo>
                  <a:lnTo>
                    <a:pt x="5754" y="1141"/>
                  </a:lnTo>
                  <a:lnTo>
                    <a:pt x="5380" y="1346"/>
                  </a:lnTo>
                  <a:lnTo>
                    <a:pt x="5017" y="1568"/>
                  </a:lnTo>
                  <a:lnTo>
                    <a:pt x="4666" y="1808"/>
                  </a:lnTo>
                  <a:lnTo>
                    <a:pt x="4327" y="2064"/>
                  </a:lnTo>
                  <a:lnTo>
                    <a:pt x="3999" y="2337"/>
                  </a:lnTo>
                  <a:lnTo>
                    <a:pt x="3683" y="2627"/>
                  </a:lnTo>
                  <a:lnTo>
                    <a:pt x="3379" y="2934"/>
                  </a:lnTo>
                  <a:lnTo>
                    <a:pt x="3086" y="3258"/>
                  </a:lnTo>
                  <a:lnTo>
                    <a:pt x="2805" y="3599"/>
                  </a:lnTo>
                  <a:lnTo>
                    <a:pt x="2536" y="3956"/>
                  </a:lnTo>
                  <a:lnTo>
                    <a:pt x="2280" y="4327"/>
                  </a:lnTo>
                  <a:lnTo>
                    <a:pt x="2036" y="4714"/>
                  </a:lnTo>
                  <a:lnTo>
                    <a:pt x="1806" y="5115"/>
                  </a:lnTo>
                  <a:lnTo>
                    <a:pt x="1587" y="5531"/>
                  </a:lnTo>
                  <a:lnTo>
                    <a:pt x="1382" y="5962"/>
                  </a:lnTo>
                  <a:lnTo>
                    <a:pt x="1189" y="6407"/>
                  </a:lnTo>
                  <a:lnTo>
                    <a:pt x="1009" y="6868"/>
                  </a:lnTo>
                  <a:lnTo>
                    <a:pt x="842" y="7343"/>
                  </a:lnTo>
                  <a:lnTo>
                    <a:pt x="688" y="7833"/>
                  </a:lnTo>
                  <a:lnTo>
                    <a:pt x="557" y="8337"/>
                  </a:lnTo>
                  <a:lnTo>
                    <a:pt x="440" y="8854"/>
                  </a:lnTo>
                  <a:lnTo>
                    <a:pt x="337" y="9383"/>
                  </a:lnTo>
                  <a:lnTo>
                    <a:pt x="247" y="9925"/>
                  </a:lnTo>
                  <a:lnTo>
                    <a:pt x="172" y="10480"/>
                  </a:lnTo>
                  <a:lnTo>
                    <a:pt x="110" y="11047"/>
                  </a:lnTo>
                  <a:lnTo>
                    <a:pt x="61" y="11628"/>
                  </a:lnTo>
                  <a:lnTo>
                    <a:pt x="27" y="12220"/>
                  </a:lnTo>
                  <a:lnTo>
                    <a:pt x="6" y="12826"/>
                  </a:lnTo>
                  <a:lnTo>
                    <a:pt x="0" y="13444"/>
                  </a:lnTo>
                  <a:lnTo>
                    <a:pt x="6" y="14023"/>
                  </a:lnTo>
                  <a:lnTo>
                    <a:pt x="27" y="14594"/>
                  </a:lnTo>
                  <a:lnTo>
                    <a:pt x="61" y="15158"/>
                  </a:lnTo>
                  <a:lnTo>
                    <a:pt x="110" y="15714"/>
                  </a:lnTo>
                  <a:lnTo>
                    <a:pt x="172" y="16263"/>
                  </a:lnTo>
                  <a:lnTo>
                    <a:pt x="247" y="16804"/>
                  </a:lnTo>
                  <a:lnTo>
                    <a:pt x="337" y="17338"/>
                  </a:lnTo>
                  <a:lnTo>
                    <a:pt x="440" y="17865"/>
                  </a:lnTo>
                  <a:lnTo>
                    <a:pt x="557" y="18384"/>
                  </a:lnTo>
                  <a:lnTo>
                    <a:pt x="688" y="18896"/>
                  </a:lnTo>
                  <a:lnTo>
                    <a:pt x="832" y="19387"/>
                  </a:lnTo>
                  <a:lnTo>
                    <a:pt x="988" y="19866"/>
                  </a:lnTo>
                  <a:lnTo>
                    <a:pt x="1158" y="20332"/>
                  </a:lnTo>
                  <a:lnTo>
                    <a:pt x="1340" y="20785"/>
                  </a:lnTo>
                  <a:lnTo>
                    <a:pt x="1535" y="21225"/>
                  </a:lnTo>
                  <a:lnTo>
                    <a:pt x="1742" y="21653"/>
                  </a:lnTo>
                  <a:lnTo>
                    <a:pt x="1962" y="22068"/>
                  </a:lnTo>
                  <a:lnTo>
                    <a:pt x="2195" y="22470"/>
                  </a:lnTo>
                  <a:lnTo>
                    <a:pt x="2441" y="22860"/>
                  </a:lnTo>
                  <a:lnTo>
                    <a:pt x="2699" y="23237"/>
                  </a:lnTo>
                  <a:lnTo>
                    <a:pt x="2971" y="23589"/>
                  </a:lnTo>
                  <a:lnTo>
                    <a:pt x="3256" y="23927"/>
                  </a:lnTo>
                  <a:lnTo>
                    <a:pt x="3555" y="24250"/>
                  </a:lnTo>
                  <a:lnTo>
                    <a:pt x="3868" y="24558"/>
                  </a:lnTo>
                  <a:lnTo>
                    <a:pt x="4194" y="24851"/>
                  </a:lnTo>
                  <a:lnTo>
                    <a:pt x="4535" y="25130"/>
                  </a:lnTo>
                  <a:lnTo>
                    <a:pt x="4889" y="25393"/>
                  </a:lnTo>
                  <a:lnTo>
                    <a:pt x="5257" y="25642"/>
                  </a:lnTo>
                  <a:lnTo>
                    <a:pt x="5638" y="25876"/>
                  </a:lnTo>
                  <a:lnTo>
                    <a:pt x="6034" y="26095"/>
                  </a:lnTo>
                  <a:lnTo>
                    <a:pt x="6442" y="26286"/>
                  </a:lnTo>
                  <a:lnTo>
                    <a:pt x="6862" y="26457"/>
                  </a:lnTo>
                  <a:lnTo>
                    <a:pt x="7293" y="26608"/>
                  </a:lnTo>
                  <a:lnTo>
                    <a:pt x="7736" y="26739"/>
                  </a:lnTo>
                  <a:lnTo>
                    <a:pt x="8191" y="26849"/>
                  </a:lnTo>
                  <a:lnTo>
                    <a:pt x="8657" y="26940"/>
                  </a:lnTo>
                  <a:lnTo>
                    <a:pt x="9135" y="27010"/>
                  </a:lnTo>
                  <a:lnTo>
                    <a:pt x="9625" y="27061"/>
                  </a:lnTo>
                  <a:lnTo>
                    <a:pt x="10126" y="27091"/>
                  </a:lnTo>
                  <a:lnTo>
                    <a:pt x="10639" y="27101"/>
                  </a:lnTo>
                  <a:lnTo>
                    <a:pt x="11051" y="27093"/>
                  </a:lnTo>
                  <a:lnTo>
                    <a:pt x="11460" y="27071"/>
                  </a:lnTo>
                  <a:lnTo>
                    <a:pt x="11868" y="27034"/>
                  </a:lnTo>
                  <a:lnTo>
                    <a:pt x="12273" y="26982"/>
                  </a:lnTo>
                  <a:lnTo>
                    <a:pt x="12677" y="26915"/>
                  </a:lnTo>
                  <a:lnTo>
                    <a:pt x="13078" y="26834"/>
                  </a:lnTo>
                  <a:lnTo>
                    <a:pt x="13477" y="26738"/>
                  </a:lnTo>
                  <a:lnTo>
                    <a:pt x="13874" y="26626"/>
                  </a:lnTo>
                  <a:lnTo>
                    <a:pt x="14269" y="26500"/>
                  </a:lnTo>
                  <a:lnTo>
                    <a:pt x="14662" y="26360"/>
                  </a:lnTo>
                  <a:lnTo>
                    <a:pt x="15059" y="26204"/>
                  </a:lnTo>
                  <a:lnTo>
                    <a:pt x="15447" y="26034"/>
                  </a:lnTo>
                  <a:lnTo>
                    <a:pt x="15826" y="25848"/>
                  </a:lnTo>
                  <a:lnTo>
                    <a:pt x="16195" y="25648"/>
                  </a:lnTo>
                  <a:lnTo>
                    <a:pt x="16554" y="25433"/>
                  </a:lnTo>
                  <a:lnTo>
                    <a:pt x="16904" y="25204"/>
                  </a:lnTo>
                  <a:lnTo>
                    <a:pt x="17244" y="24959"/>
                  </a:lnTo>
                  <a:lnTo>
                    <a:pt x="17575" y="24700"/>
                  </a:lnTo>
                  <a:lnTo>
                    <a:pt x="17896" y="24426"/>
                  </a:lnTo>
                  <a:lnTo>
                    <a:pt x="18208" y="24137"/>
                  </a:lnTo>
                  <a:lnTo>
                    <a:pt x="18519" y="23833"/>
                  </a:lnTo>
                  <a:lnTo>
                    <a:pt x="18818" y="23514"/>
                  </a:lnTo>
                  <a:lnTo>
                    <a:pt x="19104" y="23181"/>
                  </a:lnTo>
                  <a:lnTo>
                    <a:pt x="19377" y="22832"/>
                  </a:lnTo>
                  <a:lnTo>
                    <a:pt x="19637" y="22469"/>
                  </a:lnTo>
                  <a:lnTo>
                    <a:pt x="19885" y="22091"/>
                  </a:lnTo>
                  <a:lnTo>
                    <a:pt x="20120" y="21698"/>
                  </a:lnTo>
                  <a:lnTo>
                    <a:pt x="20342" y="21291"/>
                  </a:lnTo>
                  <a:lnTo>
                    <a:pt x="20552" y="20869"/>
                  </a:lnTo>
                  <a:lnTo>
                    <a:pt x="20749" y="20431"/>
                  </a:lnTo>
                  <a:lnTo>
                    <a:pt x="20930" y="19969"/>
                  </a:lnTo>
                  <a:lnTo>
                    <a:pt x="21092" y="19491"/>
                  </a:lnTo>
                  <a:lnTo>
                    <a:pt x="21235" y="18999"/>
                  </a:lnTo>
                  <a:lnTo>
                    <a:pt x="21359" y="18492"/>
                  </a:lnTo>
                  <a:lnTo>
                    <a:pt x="21463" y="17970"/>
                  </a:lnTo>
                  <a:lnTo>
                    <a:pt x="21549" y="17433"/>
                  </a:lnTo>
                  <a:lnTo>
                    <a:pt x="21616" y="16882"/>
                  </a:lnTo>
                  <a:lnTo>
                    <a:pt x="21664" y="16315"/>
                  </a:lnTo>
                  <a:lnTo>
                    <a:pt x="21692" y="157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8097153" y="4560013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8154373" y="4558901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8213392" y="4558901"/>
              <a:ext cx="53884" cy="76910"/>
            </a:xfrm>
            <a:custGeom>
              <a:avLst/>
              <a:pathLst>
                <a:path w="53884" h="76910">
                  <a:moveTo>
                    <a:pt x="53884" y="54996"/>
                  </a:moveTo>
                  <a:lnTo>
                    <a:pt x="53867" y="56002"/>
                  </a:lnTo>
                  <a:lnTo>
                    <a:pt x="53817" y="56988"/>
                  </a:lnTo>
                  <a:lnTo>
                    <a:pt x="53732" y="57954"/>
                  </a:lnTo>
                  <a:lnTo>
                    <a:pt x="53613" y="58900"/>
                  </a:lnTo>
                  <a:lnTo>
                    <a:pt x="53461" y="59826"/>
                  </a:lnTo>
                  <a:lnTo>
                    <a:pt x="53275" y="60732"/>
                  </a:lnTo>
                  <a:lnTo>
                    <a:pt x="53054" y="61617"/>
                  </a:lnTo>
                  <a:lnTo>
                    <a:pt x="52800" y="62483"/>
                  </a:lnTo>
                  <a:lnTo>
                    <a:pt x="52512" y="63328"/>
                  </a:lnTo>
                  <a:lnTo>
                    <a:pt x="52191" y="64153"/>
                  </a:lnTo>
                  <a:lnTo>
                    <a:pt x="51845" y="64946"/>
                  </a:lnTo>
                  <a:lnTo>
                    <a:pt x="51466" y="65716"/>
                  </a:lnTo>
                  <a:lnTo>
                    <a:pt x="51054" y="66462"/>
                  </a:lnTo>
                  <a:lnTo>
                    <a:pt x="50607" y="67185"/>
                  </a:lnTo>
                  <a:lnTo>
                    <a:pt x="50126" y="67885"/>
                  </a:lnTo>
                  <a:lnTo>
                    <a:pt x="49612" y="68561"/>
                  </a:lnTo>
                  <a:lnTo>
                    <a:pt x="49063" y="69215"/>
                  </a:lnTo>
                  <a:lnTo>
                    <a:pt x="48481" y="69845"/>
                  </a:lnTo>
                  <a:lnTo>
                    <a:pt x="47865" y="70451"/>
                  </a:lnTo>
                  <a:lnTo>
                    <a:pt x="47215" y="71034"/>
                  </a:lnTo>
                  <a:lnTo>
                    <a:pt x="46532" y="71593"/>
                  </a:lnTo>
                  <a:lnTo>
                    <a:pt x="45815" y="72125"/>
                  </a:lnTo>
                  <a:lnTo>
                    <a:pt x="45066" y="72630"/>
                  </a:lnTo>
                  <a:lnTo>
                    <a:pt x="44285" y="73109"/>
                  </a:lnTo>
                  <a:lnTo>
                    <a:pt x="43470" y="73562"/>
                  </a:lnTo>
                  <a:lnTo>
                    <a:pt x="42623" y="73988"/>
                  </a:lnTo>
                  <a:lnTo>
                    <a:pt x="41742" y="74388"/>
                  </a:lnTo>
                  <a:lnTo>
                    <a:pt x="40829" y="74761"/>
                  </a:lnTo>
                  <a:lnTo>
                    <a:pt x="39883" y="75108"/>
                  </a:lnTo>
                  <a:lnTo>
                    <a:pt x="38905" y="75428"/>
                  </a:lnTo>
                  <a:lnTo>
                    <a:pt x="37904" y="75709"/>
                  </a:lnTo>
                  <a:lnTo>
                    <a:pt x="36870" y="75961"/>
                  </a:lnTo>
                  <a:lnTo>
                    <a:pt x="35803" y="76184"/>
                  </a:lnTo>
                  <a:lnTo>
                    <a:pt x="34704" y="76376"/>
                  </a:lnTo>
                  <a:lnTo>
                    <a:pt x="33572" y="76539"/>
                  </a:lnTo>
                  <a:lnTo>
                    <a:pt x="32407" y="76673"/>
                  </a:lnTo>
                  <a:lnTo>
                    <a:pt x="31209" y="76776"/>
                  </a:lnTo>
                  <a:lnTo>
                    <a:pt x="29978" y="76851"/>
                  </a:lnTo>
                  <a:lnTo>
                    <a:pt x="28715" y="76895"/>
                  </a:lnTo>
                  <a:lnTo>
                    <a:pt x="27418" y="76910"/>
                  </a:lnTo>
                  <a:lnTo>
                    <a:pt x="25980" y="76891"/>
                  </a:lnTo>
                  <a:lnTo>
                    <a:pt x="24588" y="76836"/>
                  </a:lnTo>
                  <a:lnTo>
                    <a:pt x="23240" y="76743"/>
                  </a:lnTo>
                  <a:lnTo>
                    <a:pt x="21939" y="76613"/>
                  </a:lnTo>
                  <a:lnTo>
                    <a:pt x="20683" y="76447"/>
                  </a:lnTo>
                  <a:lnTo>
                    <a:pt x="19472" y="76243"/>
                  </a:lnTo>
                  <a:lnTo>
                    <a:pt x="18307" y="76002"/>
                  </a:lnTo>
                  <a:lnTo>
                    <a:pt x="17188" y="75724"/>
                  </a:lnTo>
                  <a:lnTo>
                    <a:pt x="16114" y="75409"/>
                  </a:lnTo>
                  <a:lnTo>
                    <a:pt x="15085" y="75057"/>
                  </a:lnTo>
                  <a:lnTo>
                    <a:pt x="14108" y="74675"/>
                  </a:lnTo>
                  <a:lnTo>
                    <a:pt x="13165" y="74270"/>
                  </a:lnTo>
                  <a:lnTo>
                    <a:pt x="12257" y="73841"/>
                  </a:lnTo>
                  <a:lnTo>
                    <a:pt x="11384" y="73389"/>
                  </a:lnTo>
                  <a:lnTo>
                    <a:pt x="10546" y="72914"/>
                  </a:lnTo>
                  <a:lnTo>
                    <a:pt x="9743" y="72415"/>
                  </a:lnTo>
                  <a:lnTo>
                    <a:pt x="8975" y="71893"/>
                  </a:lnTo>
                  <a:lnTo>
                    <a:pt x="8242" y="71348"/>
                  </a:lnTo>
                  <a:lnTo>
                    <a:pt x="7544" y="70779"/>
                  </a:lnTo>
                  <a:lnTo>
                    <a:pt x="6881" y="70188"/>
                  </a:lnTo>
                  <a:lnTo>
                    <a:pt x="6261" y="69566"/>
                  </a:lnTo>
                  <a:lnTo>
                    <a:pt x="5672" y="68928"/>
                  </a:lnTo>
                  <a:lnTo>
                    <a:pt x="5113" y="68274"/>
                  </a:lnTo>
                  <a:lnTo>
                    <a:pt x="4586" y="67604"/>
                  </a:lnTo>
                  <a:lnTo>
                    <a:pt x="4089" y="66919"/>
                  </a:lnTo>
                  <a:lnTo>
                    <a:pt x="3622" y="66218"/>
                  </a:lnTo>
                  <a:lnTo>
                    <a:pt x="3187" y="65500"/>
                  </a:lnTo>
                  <a:lnTo>
                    <a:pt x="2782" y="64767"/>
                  </a:lnTo>
                  <a:lnTo>
                    <a:pt x="2407" y="64018"/>
                  </a:lnTo>
                  <a:lnTo>
                    <a:pt x="2064" y="63253"/>
                  </a:lnTo>
                  <a:lnTo>
                    <a:pt x="1757" y="62480"/>
                  </a:lnTo>
                  <a:lnTo>
                    <a:pt x="1473" y="61704"/>
                  </a:lnTo>
                  <a:lnTo>
                    <a:pt x="1211" y="60925"/>
                  </a:lnTo>
                  <a:lnTo>
                    <a:pt x="971" y="60145"/>
                  </a:lnTo>
                  <a:lnTo>
                    <a:pt x="754" y="59363"/>
                  </a:lnTo>
                  <a:lnTo>
                    <a:pt x="558" y="58578"/>
                  </a:lnTo>
                  <a:lnTo>
                    <a:pt x="385" y="57792"/>
                  </a:lnTo>
                  <a:lnTo>
                    <a:pt x="235" y="57003"/>
                  </a:lnTo>
                  <a:lnTo>
                    <a:pt x="106" y="56212"/>
                  </a:lnTo>
                  <a:lnTo>
                    <a:pt x="0" y="55419"/>
                  </a:lnTo>
                  <a:lnTo>
                    <a:pt x="15138" y="54096"/>
                  </a:lnTo>
                  <a:lnTo>
                    <a:pt x="15207" y="54569"/>
                  </a:lnTo>
                  <a:lnTo>
                    <a:pt x="15286" y="55034"/>
                  </a:lnTo>
                  <a:lnTo>
                    <a:pt x="15376" y="55492"/>
                  </a:lnTo>
                  <a:lnTo>
                    <a:pt x="15477" y="55942"/>
                  </a:lnTo>
                  <a:lnTo>
                    <a:pt x="15588" y="56385"/>
                  </a:lnTo>
                  <a:lnTo>
                    <a:pt x="15710" y="56821"/>
                  </a:lnTo>
                  <a:lnTo>
                    <a:pt x="15842" y="57249"/>
                  </a:lnTo>
                  <a:lnTo>
                    <a:pt x="15985" y="57670"/>
                  </a:lnTo>
                  <a:lnTo>
                    <a:pt x="16139" y="58084"/>
                  </a:lnTo>
                  <a:lnTo>
                    <a:pt x="16303" y="58490"/>
                  </a:lnTo>
                  <a:lnTo>
                    <a:pt x="16488" y="58876"/>
                  </a:lnTo>
                  <a:lnTo>
                    <a:pt x="16686" y="59252"/>
                  </a:lnTo>
                  <a:lnTo>
                    <a:pt x="16895" y="59617"/>
                  </a:lnTo>
                  <a:lnTo>
                    <a:pt x="17116" y="59972"/>
                  </a:lnTo>
                  <a:lnTo>
                    <a:pt x="17348" y="60316"/>
                  </a:lnTo>
                  <a:lnTo>
                    <a:pt x="17592" y="60649"/>
                  </a:lnTo>
                  <a:lnTo>
                    <a:pt x="17848" y="60972"/>
                  </a:lnTo>
                  <a:lnTo>
                    <a:pt x="18115" y="61284"/>
                  </a:lnTo>
                  <a:lnTo>
                    <a:pt x="18394" y="61586"/>
                  </a:lnTo>
                  <a:lnTo>
                    <a:pt x="18685" y="61877"/>
                  </a:lnTo>
                  <a:lnTo>
                    <a:pt x="18987" y="62157"/>
                  </a:lnTo>
                  <a:lnTo>
                    <a:pt x="19303" y="62423"/>
                  </a:lnTo>
                  <a:lnTo>
                    <a:pt x="19631" y="62677"/>
                  </a:lnTo>
                  <a:lnTo>
                    <a:pt x="19972" y="62919"/>
                  </a:lnTo>
                  <a:lnTo>
                    <a:pt x="20325" y="63148"/>
                  </a:lnTo>
                  <a:lnTo>
                    <a:pt x="20692" y="63363"/>
                  </a:lnTo>
                  <a:lnTo>
                    <a:pt x="21071" y="63567"/>
                  </a:lnTo>
                  <a:lnTo>
                    <a:pt x="21462" y="63757"/>
                  </a:lnTo>
                  <a:lnTo>
                    <a:pt x="21867" y="63935"/>
                  </a:lnTo>
                  <a:lnTo>
                    <a:pt x="22284" y="64100"/>
                  </a:lnTo>
                  <a:lnTo>
                    <a:pt x="22725" y="64241"/>
                  </a:lnTo>
                  <a:lnTo>
                    <a:pt x="23182" y="64367"/>
                  </a:lnTo>
                  <a:lnTo>
                    <a:pt x="23653" y="64478"/>
                  </a:lnTo>
                  <a:lnTo>
                    <a:pt x="24139" y="64575"/>
                  </a:lnTo>
                  <a:lnTo>
                    <a:pt x="24639" y="64656"/>
                  </a:lnTo>
                  <a:lnTo>
                    <a:pt x="25155" y="64723"/>
                  </a:lnTo>
                  <a:lnTo>
                    <a:pt x="25685" y="64775"/>
                  </a:lnTo>
                  <a:lnTo>
                    <a:pt x="26231" y="64812"/>
                  </a:lnTo>
                  <a:lnTo>
                    <a:pt x="26791" y="64834"/>
                  </a:lnTo>
                  <a:lnTo>
                    <a:pt x="27365" y="64841"/>
                  </a:lnTo>
                  <a:lnTo>
                    <a:pt x="28411" y="64815"/>
                  </a:lnTo>
                  <a:lnTo>
                    <a:pt x="29409" y="64735"/>
                  </a:lnTo>
                  <a:lnTo>
                    <a:pt x="30359" y="64603"/>
                  </a:lnTo>
                  <a:lnTo>
                    <a:pt x="31261" y="64418"/>
                  </a:lnTo>
                  <a:lnTo>
                    <a:pt x="32116" y="64180"/>
                  </a:lnTo>
                  <a:lnTo>
                    <a:pt x="32923" y="63889"/>
                  </a:lnTo>
                  <a:lnTo>
                    <a:pt x="33683" y="63545"/>
                  </a:lnTo>
                  <a:lnTo>
                    <a:pt x="34395" y="63148"/>
                  </a:lnTo>
                  <a:lnTo>
                    <a:pt x="35059" y="62698"/>
                  </a:lnTo>
                  <a:lnTo>
                    <a:pt x="35676" y="62195"/>
                  </a:lnTo>
                  <a:lnTo>
                    <a:pt x="36239" y="61637"/>
                  </a:lnTo>
                  <a:lnTo>
                    <a:pt x="36743" y="61024"/>
                  </a:lnTo>
                  <a:lnTo>
                    <a:pt x="37187" y="60354"/>
                  </a:lnTo>
                  <a:lnTo>
                    <a:pt x="37573" y="59629"/>
                  </a:lnTo>
                  <a:lnTo>
                    <a:pt x="37899" y="58847"/>
                  </a:lnTo>
                  <a:lnTo>
                    <a:pt x="38166" y="58009"/>
                  </a:lnTo>
                  <a:lnTo>
                    <a:pt x="38373" y="57115"/>
                  </a:lnTo>
                  <a:lnTo>
                    <a:pt x="38521" y="56165"/>
                  </a:lnTo>
                  <a:lnTo>
                    <a:pt x="38610" y="55158"/>
                  </a:lnTo>
                  <a:lnTo>
                    <a:pt x="38640" y="54096"/>
                  </a:lnTo>
                  <a:lnTo>
                    <a:pt x="38626" y="53442"/>
                  </a:lnTo>
                  <a:lnTo>
                    <a:pt x="38583" y="52815"/>
                  </a:lnTo>
                  <a:lnTo>
                    <a:pt x="38511" y="52214"/>
                  </a:lnTo>
                  <a:lnTo>
                    <a:pt x="38411" y="51640"/>
                  </a:lnTo>
                  <a:lnTo>
                    <a:pt x="38283" y="51092"/>
                  </a:lnTo>
                  <a:lnTo>
                    <a:pt x="38125" y="50571"/>
                  </a:lnTo>
                  <a:lnTo>
                    <a:pt x="37940" y="50076"/>
                  </a:lnTo>
                  <a:lnTo>
                    <a:pt x="37725" y="49607"/>
                  </a:lnTo>
                  <a:lnTo>
                    <a:pt x="37482" y="49166"/>
                  </a:lnTo>
                  <a:lnTo>
                    <a:pt x="37211" y="48750"/>
                  </a:lnTo>
                  <a:lnTo>
                    <a:pt x="36928" y="48357"/>
                  </a:lnTo>
                  <a:lnTo>
                    <a:pt x="36629" y="47984"/>
                  </a:lnTo>
                  <a:lnTo>
                    <a:pt x="36314" y="47629"/>
                  </a:lnTo>
                  <a:lnTo>
                    <a:pt x="35983" y="47293"/>
                  </a:lnTo>
                  <a:lnTo>
                    <a:pt x="35636" y="46977"/>
                  </a:lnTo>
                  <a:lnTo>
                    <a:pt x="35273" y="46679"/>
                  </a:lnTo>
                  <a:lnTo>
                    <a:pt x="34895" y="46401"/>
                  </a:lnTo>
                  <a:lnTo>
                    <a:pt x="34501" y="46141"/>
                  </a:lnTo>
                  <a:lnTo>
                    <a:pt x="34090" y="45901"/>
                  </a:lnTo>
                  <a:lnTo>
                    <a:pt x="33664" y="45680"/>
                  </a:lnTo>
                  <a:lnTo>
                    <a:pt x="33237" y="45465"/>
                  </a:lnTo>
                  <a:lnTo>
                    <a:pt x="32803" y="45265"/>
                  </a:lnTo>
                  <a:lnTo>
                    <a:pt x="32361" y="45080"/>
                  </a:lnTo>
                  <a:lnTo>
                    <a:pt x="31911" y="44909"/>
                  </a:lnTo>
                  <a:lnTo>
                    <a:pt x="31454" y="44754"/>
                  </a:lnTo>
                  <a:lnTo>
                    <a:pt x="30990" y="44613"/>
                  </a:lnTo>
                  <a:lnTo>
                    <a:pt x="30519" y="44487"/>
                  </a:lnTo>
                  <a:lnTo>
                    <a:pt x="30040" y="44376"/>
                  </a:lnTo>
                  <a:lnTo>
                    <a:pt x="29553" y="44279"/>
                  </a:lnTo>
                  <a:lnTo>
                    <a:pt x="29059" y="44198"/>
                  </a:lnTo>
                  <a:lnTo>
                    <a:pt x="28564" y="44127"/>
                  </a:lnTo>
                  <a:lnTo>
                    <a:pt x="28075" y="44064"/>
                  </a:lnTo>
                  <a:lnTo>
                    <a:pt x="27590" y="44009"/>
                  </a:lnTo>
                  <a:lnTo>
                    <a:pt x="27111" y="43961"/>
                  </a:lnTo>
                  <a:lnTo>
                    <a:pt x="26638" y="43920"/>
                  </a:lnTo>
                  <a:lnTo>
                    <a:pt x="26169" y="43887"/>
                  </a:lnTo>
                  <a:lnTo>
                    <a:pt x="25706" y="43861"/>
                  </a:lnTo>
                  <a:lnTo>
                    <a:pt x="25248" y="43842"/>
                  </a:lnTo>
                  <a:lnTo>
                    <a:pt x="24796" y="43831"/>
                  </a:lnTo>
                  <a:lnTo>
                    <a:pt x="24348" y="43827"/>
                  </a:lnTo>
                  <a:lnTo>
                    <a:pt x="19161" y="43827"/>
                  </a:lnTo>
                  <a:lnTo>
                    <a:pt x="19161" y="31812"/>
                  </a:lnTo>
                  <a:lnTo>
                    <a:pt x="24031" y="31812"/>
                  </a:lnTo>
                  <a:lnTo>
                    <a:pt x="24476" y="31807"/>
                  </a:lnTo>
                  <a:lnTo>
                    <a:pt x="24922" y="31795"/>
                  </a:lnTo>
                  <a:lnTo>
                    <a:pt x="25369" y="31774"/>
                  </a:lnTo>
                  <a:lnTo>
                    <a:pt x="25818" y="31744"/>
                  </a:lnTo>
                  <a:lnTo>
                    <a:pt x="26267" y="31706"/>
                  </a:lnTo>
                  <a:lnTo>
                    <a:pt x="26718" y="31659"/>
                  </a:lnTo>
                  <a:lnTo>
                    <a:pt x="27169" y="31604"/>
                  </a:lnTo>
                  <a:lnTo>
                    <a:pt x="27622" y="31541"/>
                  </a:lnTo>
                  <a:lnTo>
                    <a:pt x="28075" y="31469"/>
                  </a:lnTo>
                  <a:lnTo>
                    <a:pt x="28530" y="31388"/>
                  </a:lnTo>
                  <a:lnTo>
                    <a:pt x="28991" y="31297"/>
                  </a:lnTo>
                  <a:lnTo>
                    <a:pt x="29442" y="31191"/>
                  </a:lnTo>
                  <a:lnTo>
                    <a:pt x="29884" y="31072"/>
                  </a:lnTo>
                  <a:lnTo>
                    <a:pt x="30317" y="30939"/>
                  </a:lnTo>
                  <a:lnTo>
                    <a:pt x="30740" y="30793"/>
                  </a:lnTo>
                  <a:lnTo>
                    <a:pt x="31153" y="30632"/>
                  </a:lnTo>
                  <a:lnTo>
                    <a:pt x="31557" y="30458"/>
                  </a:lnTo>
                  <a:lnTo>
                    <a:pt x="31951" y="30270"/>
                  </a:lnTo>
                  <a:lnTo>
                    <a:pt x="32336" y="30069"/>
                  </a:lnTo>
                  <a:lnTo>
                    <a:pt x="32712" y="29853"/>
                  </a:lnTo>
                  <a:lnTo>
                    <a:pt x="33075" y="29622"/>
                  </a:lnTo>
                  <a:lnTo>
                    <a:pt x="33425" y="29375"/>
                  </a:lnTo>
                  <a:lnTo>
                    <a:pt x="33761" y="29110"/>
                  </a:lnTo>
                  <a:lnTo>
                    <a:pt x="34084" y="28828"/>
                  </a:lnTo>
                  <a:lnTo>
                    <a:pt x="34392" y="28530"/>
                  </a:lnTo>
                  <a:lnTo>
                    <a:pt x="34687" y="28214"/>
                  </a:lnTo>
                  <a:lnTo>
                    <a:pt x="34968" y="27882"/>
                  </a:lnTo>
                  <a:lnTo>
                    <a:pt x="35235" y="27533"/>
                  </a:lnTo>
                  <a:lnTo>
                    <a:pt x="35489" y="27166"/>
                  </a:lnTo>
                  <a:lnTo>
                    <a:pt x="35729" y="26783"/>
                  </a:lnTo>
                  <a:lnTo>
                    <a:pt x="35950" y="26370"/>
                  </a:lnTo>
                  <a:lnTo>
                    <a:pt x="36148" y="25936"/>
                  </a:lnTo>
                  <a:lnTo>
                    <a:pt x="36323" y="25481"/>
                  </a:lnTo>
                  <a:lnTo>
                    <a:pt x="36474" y="25005"/>
                  </a:lnTo>
                  <a:lnTo>
                    <a:pt x="36602" y="24507"/>
                  </a:lnTo>
                  <a:lnTo>
                    <a:pt x="36707" y="23988"/>
                  </a:lnTo>
                  <a:lnTo>
                    <a:pt x="36788" y="23448"/>
                  </a:lnTo>
                  <a:lnTo>
                    <a:pt x="36847" y="22887"/>
                  </a:lnTo>
                  <a:lnTo>
                    <a:pt x="36882" y="22305"/>
                  </a:lnTo>
                  <a:lnTo>
                    <a:pt x="36893" y="21702"/>
                  </a:lnTo>
                  <a:lnTo>
                    <a:pt x="36867" y="20801"/>
                  </a:lnTo>
                  <a:lnTo>
                    <a:pt x="36789" y="19940"/>
                  </a:lnTo>
                  <a:lnTo>
                    <a:pt x="36660" y="19120"/>
                  </a:lnTo>
                  <a:lnTo>
                    <a:pt x="36478" y="18339"/>
                  </a:lnTo>
                  <a:lnTo>
                    <a:pt x="36245" y="17599"/>
                  </a:lnTo>
                  <a:lnTo>
                    <a:pt x="35959" y="16900"/>
                  </a:lnTo>
                  <a:lnTo>
                    <a:pt x="35622" y="16240"/>
                  </a:lnTo>
                  <a:lnTo>
                    <a:pt x="35233" y="15621"/>
                  </a:lnTo>
                  <a:lnTo>
                    <a:pt x="34792" y="15042"/>
                  </a:lnTo>
                  <a:lnTo>
                    <a:pt x="34300" y="14503"/>
                  </a:lnTo>
                  <a:lnTo>
                    <a:pt x="33768" y="14000"/>
                  </a:lnTo>
                  <a:lnTo>
                    <a:pt x="33188" y="13550"/>
                  </a:lnTo>
                  <a:lnTo>
                    <a:pt x="32561" y="13153"/>
                  </a:lnTo>
                  <a:lnTo>
                    <a:pt x="31886" y="12809"/>
                  </a:lnTo>
                  <a:lnTo>
                    <a:pt x="31163" y="12518"/>
                  </a:lnTo>
                  <a:lnTo>
                    <a:pt x="30393" y="12280"/>
                  </a:lnTo>
                  <a:lnTo>
                    <a:pt x="29575" y="12094"/>
                  </a:lnTo>
                  <a:lnTo>
                    <a:pt x="28710" y="11962"/>
                  </a:lnTo>
                  <a:lnTo>
                    <a:pt x="27797" y="11883"/>
                  </a:lnTo>
                  <a:lnTo>
                    <a:pt x="26836" y="11856"/>
                  </a:lnTo>
                  <a:lnTo>
                    <a:pt x="25933" y="11882"/>
                  </a:lnTo>
                  <a:lnTo>
                    <a:pt x="25064" y="11958"/>
                  </a:lnTo>
                  <a:lnTo>
                    <a:pt x="24230" y="12085"/>
                  </a:lnTo>
                  <a:lnTo>
                    <a:pt x="23431" y="12263"/>
                  </a:lnTo>
                  <a:lnTo>
                    <a:pt x="22668" y="12491"/>
                  </a:lnTo>
                  <a:lnTo>
                    <a:pt x="21939" y="12771"/>
                  </a:lnTo>
                  <a:lnTo>
                    <a:pt x="21245" y="13101"/>
                  </a:lnTo>
                  <a:lnTo>
                    <a:pt x="20586" y="13482"/>
                  </a:lnTo>
                  <a:lnTo>
                    <a:pt x="19962" y="13914"/>
                  </a:lnTo>
                  <a:lnTo>
                    <a:pt x="19373" y="14397"/>
                  </a:lnTo>
                  <a:lnTo>
                    <a:pt x="18835" y="14926"/>
                  </a:lnTo>
                  <a:lnTo>
                    <a:pt x="18346" y="15498"/>
                  </a:lnTo>
                  <a:lnTo>
                    <a:pt x="17904" y="16112"/>
                  </a:lnTo>
                  <a:lnTo>
                    <a:pt x="17509" y="16768"/>
                  </a:lnTo>
                  <a:lnTo>
                    <a:pt x="17163" y="17467"/>
                  </a:lnTo>
                  <a:lnTo>
                    <a:pt x="16864" y="18208"/>
                  </a:lnTo>
                  <a:lnTo>
                    <a:pt x="16612" y="18992"/>
                  </a:lnTo>
                  <a:lnTo>
                    <a:pt x="16408" y="19817"/>
                  </a:lnTo>
                  <a:lnTo>
                    <a:pt x="16252" y="20685"/>
                  </a:lnTo>
                  <a:lnTo>
                    <a:pt x="16144" y="21596"/>
                  </a:lnTo>
                  <a:lnTo>
                    <a:pt x="1270" y="20537"/>
                  </a:lnTo>
                  <a:lnTo>
                    <a:pt x="1413" y="19503"/>
                  </a:lnTo>
                  <a:lnTo>
                    <a:pt x="1587" y="18496"/>
                  </a:lnTo>
                  <a:lnTo>
                    <a:pt x="1794" y="17517"/>
                  </a:lnTo>
                  <a:lnTo>
                    <a:pt x="2032" y="16565"/>
                  </a:lnTo>
                  <a:lnTo>
                    <a:pt x="2302" y="15641"/>
                  </a:lnTo>
                  <a:lnTo>
                    <a:pt x="2604" y="14744"/>
                  </a:lnTo>
                  <a:lnTo>
                    <a:pt x="2937" y="13875"/>
                  </a:lnTo>
                  <a:lnTo>
                    <a:pt x="3302" y="13034"/>
                  </a:lnTo>
                  <a:lnTo>
                    <a:pt x="3699" y="12219"/>
                  </a:lnTo>
                  <a:lnTo>
                    <a:pt x="4128" y="11433"/>
                  </a:lnTo>
                  <a:lnTo>
                    <a:pt x="4595" y="10673"/>
                  </a:lnTo>
                  <a:lnTo>
                    <a:pt x="5083" y="9940"/>
                  </a:lnTo>
                  <a:lnTo>
                    <a:pt x="5594" y="9234"/>
                  </a:lnTo>
                  <a:lnTo>
                    <a:pt x="6127" y="8553"/>
                  </a:lnTo>
                  <a:lnTo>
                    <a:pt x="6682" y="7900"/>
                  </a:lnTo>
                  <a:lnTo>
                    <a:pt x="7260" y="7272"/>
                  </a:lnTo>
                  <a:lnTo>
                    <a:pt x="7859" y="6672"/>
                  </a:lnTo>
                  <a:lnTo>
                    <a:pt x="8481" y="6097"/>
                  </a:lnTo>
                  <a:lnTo>
                    <a:pt x="9126" y="5549"/>
                  </a:lnTo>
                  <a:lnTo>
                    <a:pt x="9792" y="5028"/>
                  </a:lnTo>
                  <a:lnTo>
                    <a:pt x="10490" y="4533"/>
                  </a:lnTo>
                  <a:lnTo>
                    <a:pt x="11208" y="4065"/>
                  </a:lnTo>
                  <a:lnTo>
                    <a:pt x="11947" y="3623"/>
                  </a:lnTo>
                  <a:lnTo>
                    <a:pt x="12705" y="3207"/>
                  </a:lnTo>
                  <a:lnTo>
                    <a:pt x="13484" y="2818"/>
                  </a:lnTo>
                  <a:lnTo>
                    <a:pt x="14283" y="2456"/>
                  </a:lnTo>
                  <a:lnTo>
                    <a:pt x="15102" y="2119"/>
                  </a:lnTo>
                  <a:lnTo>
                    <a:pt x="15941" y="1810"/>
                  </a:lnTo>
                  <a:lnTo>
                    <a:pt x="16800" y="1527"/>
                  </a:lnTo>
                  <a:lnTo>
                    <a:pt x="17679" y="1270"/>
                  </a:lnTo>
                  <a:lnTo>
                    <a:pt x="18573" y="1029"/>
                  </a:lnTo>
                  <a:lnTo>
                    <a:pt x="19479" y="813"/>
                  </a:lnTo>
                  <a:lnTo>
                    <a:pt x="20394" y="622"/>
                  </a:lnTo>
                  <a:lnTo>
                    <a:pt x="21321" y="457"/>
                  </a:lnTo>
                  <a:lnTo>
                    <a:pt x="22257" y="317"/>
                  </a:lnTo>
                  <a:lnTo>
                    <a:pt x="23205" y="203"/>
                  </a:lnTo>
                  <a:lnTo>
                    <a:pt x="24163" y="114"/>
                  </a:lnTo>
                  <a:lnTo>
                    <a:pt x="25132" y="50"/>
                  </a:lnTo>
                  <a:lnTo>
                    <a:pt x="26111" y="12"/>
                  </a:lnTo>
                  <a:lnTo>
                    <a:pt x="27101" y="0"/>
                  </a:lnTo>
                  <a:lnTo>
                    <a:pt x="28395" y="15"/>
                  </a:lnTo>
                  <a:lnTo>
                    <a:pt x="29652" y="63"/>
                  </a:lnTo>
                  <a:lnTo>
                    <a:pt x="30872" y="142"/>
                  </a:lnTo>
                  <a:lnTo>
                    <a:pt x="32055" y="254"/>
                  </a:lnTo>
                  <a:lnTo>
                    <a:pt x="33201" y="396"/>
                  </a:lnTo>
                  <a:lnTo>
                    <a:pt x="34310" y="571"/>
                  </a:lnTo>
                  <a:lnTo>
                    <a:pt x="35382" y="778"/>
                  </a:lnTo>
                  <a:lnTo>
                    <a:pt x="36417" y="1016"/>
                  </a:lnTo>
                  <a:lnTo>
                    <a:pt x="37415" y="1286"/>
                  </a:lnTo>
                  <a:lnTo>
                    <a:pt x="38375" y="1587"/>
                  </a:lnTo>
                  <a:lnTo>
                    <a:pt x="39301" y="1916"/>
                  </a:lnTo>
                  <a:lnTo>
                    <a:pt x="40192" y="2267"/>
                  </a:lnTo>
                  <a:lnTo>
                    <a:pt x="41049" y="2640"/>
                  </a:lnTo>
                  <a:lnTo>
                    <a:pt x="41873" y="3036"/>
                  </a:lnTo>
                  <a:lnTo>
                    <a:pt x="42663" y="3453"/>
                  </a:lnTo>
                  <a:lnTo>
                    <a:pt x="43419" y="3893"/>
                  </a:lnTo>
                  <a:lnTo>
                    <a:pt x="44141" y="4355"/>
                  </a:lnTo>
                  <a:lnTo>
                    <a:pt x="44829" y="4840"/>
                  </a:lnTo>
                  <a:lnTo>
                    <a:pt x="45483" y="5346"/>
                  </a:lnTo>
                  <a:lnTo>
                    <a:pt x="46103" y="5875"/>
                  </a:lnTo>
                  <a:lnTo>
                    <a:pt x="46691" y="6424"/>
                  </a:lnTo>
                  <a:lnTo>
                    <a:pt x="47247" y="6991"/>
                  </a:lnTo>
                  <a:lnTo>
                    <a:pt x="47771" y="7576"/>
                  </a:lnTo>
                  <a:lnTo>
                    <a:pt x="48263" y="8179"/>
                  </a:lnTo>
                  <a:lnTo>
                    <a:pt x="48724" y="8799"/>
                  </a:lnTo>
                  <a:lnTo>
                    <a:pt x="49152" y="9438"/>
                  </a:lnTo>
                  <a:lnTo>
                    <a:pt x="49549" y="10095"/>
                  </a:lnTo>
                  <a:lnTo>
                    <a:pt x="49914" y="10770"/>
                  </a:lnTo>
                  <a:lnTo>
                    <a:pt x="50248" y="11463"/>
                  </a:lnTo>
                  <a:lnTo>
                    <a:pt x="50550" y="12174"/>
                  </a:lnTo>
                  <a:lnTo>
                    <a:pt x="50821" y="12899"/>
                  </a:lnTo>
                  <a:lnTo>
                    <a:pt x="51064" y="13633"/>
                  </a:lnTo>
                  <a:lnTo>
                    <a:pt x="51279" y="14376"/>
                  </a:lnTo>
                  <a:lnTo>
                    <a:pt x="51464" y="15130"/>
                  </a:lnTo>
                  <a:lnTo>
                    <a:pt x="51622" y="15892"/>
                  </a:lnTo>
                  <a:lnTo>
                    <a:pt x="51750" y="16665"/>
                  </a:lnTo>
                  <a:lnTo>
                    <a:pt x="51850" y="17446"/>
                  </a:lnTo>
                  <a:lnTo>
                    <a:pt x="51922" y="18238"/>
                  </a:lnTo>
                  <a:lnTo>
                    <a:pt x="51965" y="19039"/>
                  </a:lnTo>
                  <a:lnTo>
                    <a:pt x="51979" y="19849"/>
                  </a:lnTo>
                  <a:lnTo>
                    <a:pt x="51969" y="20501"/>
                  </a:lnTo>
                  <a:lnTo>
                    <a:pt x="51941" y="21145"/>
                  </a:lnTo>
                  <a:lnTo>
                    <a:pt x="51893" y="21780"/>
                  </a:lnTo>
                  <a:lnTo>
                    <a:pt x="51826" y="22407"/>
                  </a:lnTo>
                  <a:lnTo>
                    <a:pt x="51741" y="23025"/>
                  </a:lnTo>
                  <a:lnTo>
                    <a:pt x="51636" y="23635"/>
                  </a:lnTo>
                  <a:lnTo>
                    <a:pt x="51512" y="24236"/>
                  </a:lnTo>
                  <a:lnTo>
                    <a:pt x="51369" y="24829"/>
                  </a:lnTo>
                  <a:lnTo>
                    <a:pt x="51207" y="25413"/>
                  </a:lnTo>
                  <a:lnTo>
                    <a:pt x="51026" y="25989"/>
                  </a:lnTo>
                  <a:lnTo>
                    <a:pt x="50825" y="26545"/>
                  </a:lnTo>
                  <a:lnTo>
                    <a:pt x="50605" y="27090"/>
                  </a:lnTo>
                  <a:lnTo>
                    <a:pt x="50364" y="27625"/>
                  </a:lnTo>
                  <a:lnTo>
                    <a:pt x="50103" y="28149"/>
                  </a:lnTo>
                  <a:lnTo>
                    <a:pt x="49822" y="28662"/>
                  </a:lnTo>
                  <a:lnTo>
                    <a:pt x="49521" y="29165"/>
                  </a:lnTo>
                  <a:lnTo>
                    <a:pt x="49199" y="29657"/>
                  </a:lnTo>
                  <a:lnTo>
                    <a:pt x="48858" y="30139"/>
                  </a:lnTo>
                  <a:lnTo>
                    <a:pt x="48496" y="30610"/>
                  </a:lnTo>
                  <a:lnTo>
                    <a:pt x="48115" y="31071"/>
                  </a:lnTo>
                  <a:lnTo>
                    <a:pt x="47723" y="31509"/>
                  </a:lnTo>
                  <a:lnTo>
                    <a:pt x="47308" y="31937"/>
                  </a:lnTo>
                  <a:lnTo>
                    <a:pt x="46871" y="32352"/>
                  </a:lnTo>
                  <a:lnTo>
                    <a:pt x="46413" y="32756"/>
                  </a:lnTo>
                  <a:lnTo>
                    <a:pt x="45931" y="33148"/>
                  </a:lnTo>
                  <a:lnTo>
                    <a:pt x="45428" y="33529"/>
                  </a:lnTo>
                  <a:lnTo>
                    <a:pt x="44902" y="33898"/>
                  </a:lnTo>
                  <a:lnTo>
                    <a:pt x="44355" y="34255"/>
                  </a:lnTo>
                  <a:lnTo>
                    <a:pt x="43784" y="34601"/>
                  </a:lnTo>
                  <a:lnTo>
                    <a:pt x="43192" y="34935"/>
                  </a:lnTo>
                  <a:lnTo>
                    <a:pt x="42578" y="35244"/>
                  </a:lnTo>
                  <a:lnTo>
                    <a:pt x="41941" y="35538"/>
                  </a:lnTo>
                  <a:lnTo>
                    <a:pt x="41282" y="35816"/>
                  </a:lnTo>
                  <a:lnTo>
                    <a:pt x="40601" y="36078"/>
                  </a:lnTo>
                  <a:lnTo>
                    <a:pt x="39897" y="36324"/>
                  </a:lnTo>
                  <a:lnTo>
                    <a:pt x="39171" y="36554"/>
                  </a:lnTo>
                  <a:lnTo>
                    <a:pt x="38423" y="36769"/>
                  </a:lnTo>
                  <a:lnTo>
                    <a:pt x="37653" y="36967"/>
                  </a:lnTo>
                  <a:lnTo>
                    <a:pt x="36861" y="37150"/>
                  </a:lnTo>
                  <a:lnTo>
                    <a:pt x="36046" y="37317"/>
                  </a:lnTo>
                  <a:lnTo>
                    <a:pt x="36046" y="37528"/>
                  </a:lnTo>
                  <a:lnTo>
                    <a:pt x="36955" y="37645"/>
                  </a:lnTo>
                  <a:lnTo>
                    <a:pt x="37840" y="37782"/>
                  </a:lnTo>
                  <a:lnTo>
                    <a:pt x="38700" y="37941"/>
                  </a:lnTo>
                  <a:lnTo>
                    <a:pt x="39536" y="38121"/>
                  </a:lnTo>
                  <a:lnTo>
                    <a:pt x="40347" y="38322"/>
                  </a:lnTo>
                  <a:lnTo>
                    <a:pt x="41134" y="38545"/>
                  </a:lnTo>
                  <a:lnTo>
                    <a:pt x="41897" y="38788"/>
                  </a:lnTo>
                  <a:lnTo>
                    <a:pt x="42635" y="39053"/>
                  </a:lnTo>
                  <a:lnTo>
                    <a:pt x="43349" y="39339"/>
                  </a:lnTo>
                  <a:lnTo>
                    <a:pt x="44039" y="39646"/>
                  </a:lnTo>
                  <a:lnTo>
                    <a:pt x="44704" y="39961"/>
                  </a:lnTo>
                  <a:lnTo>
                    <a:pt x="45345" y="40291"/>
                  </a:lnTo>
                  <a:lnTo>
                    <a:pt x="45962" y="40638"/>
                  </a:lnTo>
                  <a:lnTo>
                    <a:pt x="46554" y="41001"/>
                  </a:lnTo>
                  <a:lnTo>
                    <a:pt x="47122" y="41379"/>
                  </a:lnTo>
                  <a:lnTo>
                    <a:pt x="47666" y="41774"/>
                  </a:lnTo>
                  <a:lnTo>
                    <a:pt x="48185" y="42184"/>
                  </a:lnTo>
                  <a:lnTo>
                    <a:pt x="48680" y="42610"/>
                  </a:lnTo>
                  <a:lnTo>
                    <a:pt x="49151" y="43052"/>
                  </a:lnTo>
                  <a:lnTo>
                    <a:pt x="49597" y="43510"/>
                  </a:lnTo>
                  <a:lnTo>
                    <a:pt x="50020" y="43982"/>
                  </a:lnTo>
                  <a:lnTo>
                    <a:pt x="50421" y="44467"/>
                  </a:lnTo>
                  <a:lnTo>
                    <a:pt x="50799" y="44964"/>
                  </a:lnTo>
                  <a:lnTo>
                    <a:pt x="51155" y="45475"/>
                  </a:lnTo>
                  <a:lnTo>
                    <a:pt x="51489" y="45998"/>
                  </a:lnTo>
                  <a:lnTo>
                    <a:pt x="51801" y="46533"/>
                  </a:lnTo>
                  <a:lnTo>
                    <a:pt x="52091" y="47082"/>
                  </a:lnTo>
                  <a:lnTo>
                    <a:pt x="52358" y="47643"/>
                  </a:lnTo>
                  <a:lnTo>
                    <a:pt x="52603" y="48216"/>
                  </a:lnTo>
                  <a:lnTo>
                    <a:pt x="52826" y="48803"/>
                  </a:lnTo>
                  <a:lnTo>
                    <a:pt x="53027" y="49389"/>
                  </a:lnTo>
                  <a:lnTo>
                    <a:pt x="53207" y="49982"/>
                  </a:lnTo>
                  <a:lnTo>
                    <a:pt x="53366" y="50583"/>
                  </a:lnTo>
                  <a:lnTo>
                    <a:pt x="53503" y="51191"/>
                  </a:lnTo>
                  <a:lnTo>
                    <a:pt x="53620" y="51807"/>
                  </a:lnTo>
                  <a:lnTo>
                    <a:pt x="53715" y="52430"/>
                  </a:lnTo>
                  <a:lnTo>
                    <a:pt x="53789" y="53060"/>
                  </a:lnTo>
                  <a:lnTo>
                    <a:pt x="53842" y="53698"/>
                  </a:lnTo>
                  <a:lnTo>
                    <a:pt x="53874" y="543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8278022" y="4560013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8306366" y="4957592"/>
              <a:ext cx="50444" cy="74581"/>
            </a:xfrm>
            <a:custGeom>
              <a:avLst/>
              <a:pathLst>
                <a:path w="50444" h="74581">
                  <a:moveTo>
                    <a:pt x="0" y="74581"/>
                  </a:moveTo>
                  <a:lnTo>
                    <a:pt x="0" y="63518"/>
                  </a:lnTo>
                  <a:lnTo>
                    <a:pt x="18473" y="63518"/>
                  </a:lnTo>
                  <a:lnTo>
                    <a:pt x="18473" y="12650"/>
                  </a:lnTo>
                  <a:lnTo>
                    <a:pt x="582" y="23819"/>
                  </a:lnTo>
                  <a:lnTo>
                    <a:pt x="582" y="12121"/>
                  </a:lnTo>
                  <a:lnTo>
                    <a:pt x="19267" y="0"/>
                  </a:lnTo>
                  <a:lnTo>
                    <a:pt x="33347" y="0"/>
                  </a:lnTo>
                  <a:lnTo>
                    <a:pt x="33347" y="63518"/>
                  </a:lnTo>
                  <a:lnTo>
                    <a:pt x="50444" y="63518"/>
                  </a:lnTo>
                  <a:lnTo>
                    <a:pt x="5044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363586" y="4956481"/>
              <a:ext cx="52191" cy="75692"/>
            </a:xfrm>
            <a:custGeom>
              <a:avLst/>
              <a:pathLst>
                <a:path w="52191" h="75692">
                  <a:moveTo>
                    <a:pt x="0" y="75692"/>
                  </a:moveTo>
                  <a:lnTo>
                    <a:pt x="0" y="65371"/>
                  </a:lnTo>
                  <a:lnTo>
                    <a:pt x="519" y="64270"/>
                  </a:lnTo>
                  <a:lnTo>
                    <a:pt x="1060" y="63192"/>
                  </a:lnTo>
                  <a:lnTo>
                    <a:pt x="1624" y="62136"/>
                  </a:lnTo>
                  <a:lnTo>
                    <a:pt x="2210" y="61102"/>
                  </a:lnTo>
                  <a:lnTo>
                    <a:pt x="2818" y="60091"/>
                  </a:lnTo>
                  <a:lnTo>
                    <a:pt x="3449" y="59101"/>
                  </a:lnTo>
                  <a:lnTo>
                    <a:pt x="4101" y="58134"/>
                  </a:lnTo>
                  <a:lnTo>
                    <a:pt x="4776" y="57189"/>
                  </a:lnTo>
                  <a:lnTo>
                    <a:pt x="5473" y="56267"/>
                  </a:lnTo>
                  <a:lnTo>
                    <a:pt x="6193" y="55367"/>
                  </a:lnTo>
                  <a:lnTo>
                    <a:pt x="6926" y="54475"/>
                  </a:lnTo>
                  <a:lnTo>
                    <a:pt x="7666" y="53599"/>
                  </a:lnTo>
                  <a:lnTo>
                    <a:pt x="8413" y="52738"/>
                  </a:lnTo>
                  <a:lnTo>
                    <a:pt x="9165" y="51894"/>
                  </a:lnTo>
                  <a:lnTo>
                    <a:pt x="9924" y="51066"/>
                  </a:lnTo>
                  <a:lnTo>
                    <a:pt x="10690" y="50253"/>
                  </a:lnTo>
                  <a:lnTo>
                    <a:pt x="11461" y="49457"/>
                  </a:lnTo>
                  <a:lnTo>
                    <a:pt x="12240" y="48676"/>
                  </a:lnTo>
                  <a:lnTo>
                    <a:pt x="13024" y="47911"/>
                  </a:lnTo>
                  <a:lnTo>
                    <a:pt x="13815" y="47162"/>
                  </a:lnTo>
                  <a:lnTo>
                    <a:pt x="14618" y="46416"/>
                  </a:lnTo>
                  <a:lnTo>
                    <a:pt x="15420" y="45682"/>
                  </a:lnTo>
                  <a:lnTo>
                    <a:pt x="16219" y="44960"/>
                  </a:lnTo>
                  <a:lnTo>
                    <a:pt x="17016" y="44249"/>
                  </a:lnTo>
                  <a:lnTo>
                    <a:pt x="17811" y="43549"/>
                  </a:lnTo>
                  <a:lnTo>
                    <a:pt x="18604" y="42862"/>
                  </a:lnTo>
                  <a:lnTo>
                    <a:pt x="19395" y="42186"/>
                  </a:lnTo>
                  <a:lnTo>
                    <a:pt x="20184" y="41522"/>
                  </a:lnTo>
                  <a:lnTo>
                    <a:pt x="20970" y="40869"/>
                  </a:lnTo>
                  <a:lnTo>
                    <a:pt x="21755" y="40228"/>
                  </a:lnTo>
                  <a:lnTo>
                    <a:pt x="22540" y="39585"/>
                  </a:lnTo>
                  <a:lnTo>
                    <a:pt x="23309" y="38947"/>
                  </a:lnTo>
                  <a:lnTo>
                    <a:pt x="24060" y="38314"/>
                  </a:lnTo>
                  <a:lnTo>
                    <a:pt x="24795" y="37687"/>
                  </a:lnTo>
                  <a:lnTo>
                    <a:pt x="25513" y="37065"/>
                  </a:lnTo>
                  <a:lnTo>
                    <a:pt x="26214" y="36449"/>
                  </a:lnTo>
                  <a:lnTo>
                    <a:pt x="26897" y="35837"/>
                  </a:lnTo>
                  <a:lnTo>
                    <a:pt x="27564" y="35231"/>
                  </a:lnTo>
                  <a:lnTo>
                    <a:pt x="28214" y="34630"/>
                  </a:lnTo>
                  <a:lnTo>
                    <a:pt x="28848" y="34035"/>
                  </a:lnTo>
                  <a:lnTo>
                    <a:pt x="29471" y="33431"/>
                  </a:lnTo>
                  <a:lnTo>
                    <a:pt x="30069" y="32828"/>
                  </a:lnTo>
                  <a:lnTo>
                    <a:pt x="30643" y="32225"/>
                  </a:lnTo>
                  <a:lnTo>
                    <a:pt x="31193" y="31621"/>
                  </a:lnTo>
                  <a:lnTo>
                    <a:pt x="31719" y="31018"/>
                  </a:lnTo>
                  <a:lnTo>
                    <a:pt x="32220" y="30414"/>
                  </a:lnTo>
                  <a:lnTo>
                    <a:pt x="32697" y="29811"/>
                  </a:lnTo>
                  <a:lnTo>
                    <a:pt x="33150" y="29207"/>
                  </a:lnTo>
                  <a:lnTo>
                    <a:pt x="33578" y="28604"/>
                  </a:lnTo>
                  <a:lnTo>
                    <a:pt x="33982" y="28001"/>
                  </a:lnTo>
                  <a:lnTo>
                    <a:pt x="34354" y="27393"/>
                  </a:lnTo>
                  <a:lnTo>
                    <a:pt x="34687" y="26779"/>
                  </a:lnTo>
                  <a:lnTo>
                    <a:pt x="34981" y="26157"/>
                  </a:lnTo>
                  <a:lnTo>
                    <a:pt x="35235" y="25528"/>
                  </a:lnTo>
                  <a:lnTo>
                    <a:pt x="35451" y="24891"/>
                  </a:lnTo>
                  <a:lnTo>
                    <a:pt x="35627" y="24247"/>
                  </a:lnTo>
                  <a:lnTo>
                    <a:pt x="35764" y="23595"/>
                  </a:lnTo>
                  <a:lnTo>
                    <a:pt x="35862" y="22936"/>
                  </a:lnTo>
                  <a:lnTo>
                    <a:pt x="35921" y="22270"/>
                  </a:lnTo>
                  <a:lnTo>
                    <a:pt x="35940" y="21596"/>
                  </a:lnTo>
                  <a:lnTo>
                    <a:pt x="35916" y="20627"/>
                  </a:lnTo>
                  <a:lnTo>
                    <a:pt x="35841" y="19709"/>
                  </a:lnTo>
                  <a:lnTo>
                    <a:pt x="35717" y="18844"/>
                  </a:lnTo>
                  <a:lnTo>
                    <a:pt x="35542" y="18030"/>
                  </a:lnTo>
                  <a:lnTo>
                    <a:pt x="35318" y="17269"/>
                  </a:lnTo>
                  <a:lnTo>
                    <a:pt x="35045" y="16559"/>
                  </a:lnTo>
                  <a:lnTo>
                    <a:pt x="34721" y="15901"/>
                  </a:lnTo>
                  <a:lnTo>
                    <a:pt x="34348" y="15295"/>
                  </a:lnTo>
                  <a:lnTo>
                    <a:pt x="33925" y="14741"/>
                  </a:lnTo>
                  <a:lnTo>
                    <a:pt x="33453" y="14238"/>
                  </a:lnTo>
                  <a:lnTo>
                    <a:pt x="32932" y="13786"/>
                  </a:lnTo>
                  <a:lnTo>
                    <a:pt x="32364" y="13381"/>
                  </a:lnTo>
                  <a:lnTo>
                    <a:pt x="31750" y="13023"/>
                  </a:lnTo>
                  <a:lnTo>
                    <a:pt x="31090" y="12714"/>
                  </a:lnTo>
                  <a:lnTo>
                    <a:pt x="30383" y="12452"/>
                  </a:lnTo>
                  <a:lnTo>
                    <a:pt x="29629" y="12237"/>
                  </a:lnTo>
                  <a:lnTo>
                    <a:pt x="28828" y="12071"/>
                  </a:lnTo>
                  <a:lnTo>
                    <a:pt x="27982" y="11952"/>
                  </a:lnTo>
                  <a:lnTo>
                    <a:pt x="27088" y="11880"/>
                  </a:lnTo>
                  <a:lnTo>
                    <a:pt x="26148" y="11856"/>
                  </a:lnTo>
                  <a:lnTo>
                    <a:pt x="25217" y="11882"/>
                  </a:lnTo>
                  <a:lnTo>
                    <a:pt x="24331" y="11960"/>
                  </a:lnTo>
                  <a:lnTo>
                    <a:pt x="23490" y="12090"/>
                  </a:lnTo>
                  <a:lnTo>
                    <a:pt x="22693" y="12271"/>
                  </a:lnTo>
                  <a:lnTo>
                    <a:pt x="21940" y="12505"/>
                  </a:lnTo>
                  <a:lnTo>
                    <a:pt x="21232" y="12790"/>
                  </a:lnTo>
                  <a:lnTo>
                    <a:pt x="20568" y="13127"/>
                  </a:lnTo>
                  <a:lnTo>
                    <a:pt x="19949" y="13516"/>
                  </a:lnTo>
                  <a:lnTo>
                    <a:pt x="19374" y="13957"/>
                  </a:lnTo>
                  <a:lnTo>
                    <a:pt x="18843" y="14450"/>
                  </a:lnTo>
                  <a:lnTo>
                    <a:pt x="18363" y="14984"/>
                  </a:lnTo>
                  <a:lnTo>
                    <a:pt x="17918" y="15570"/>
                  </a:lnTo>
                  <a:lnTo>
                    <a:pt x="17508" y="16208"/>
                  </a:lnTo>
                  <a:lnTo>
                    <a:pt x="17133" y="16898"/>
                  </a:lnTo>
                  <a:lnTo>
                    <a:pt x="16792" y="17639"/>
                  </a:lnTo>
                  <a:lnTo>
                    <a:pt x="16487" y="18433"/>
                  </a:lnTo>
                  <a:lnTo>
                    <a:pt x="16216" y="19278"/>
                  </a:lnTo>
                  <a:lnTo>
                    <a:pt x="15981" y="20175"/>
                  </a:lnTo>
                  <a:lnTo>
                    <a:pt x="15780" y="21124"/>
                  </a:lnTo>
                  <a:lnTo>
                    <a:pt x="15614" y="22125"/>
                  </a:lnTo>
                  <a:lnTo>
                    <a:pt x="635" y="21278"/>
                  </a:lnTo>
                  <a:lnTo>
                    <a:pt x="752" y="20405"/>
                  </a:lnTo>
                  <a:lnTo>
                    <a:pt x="891" y="19542"/>
                  </a:lnTo>
                  <a:lnTo>
                    <a:pt x="1052" y="18690"/>
                  </a:lnTo>
                  <a:lnTo>
                    <a:pt x="1236" y="17848"/>
                  </a:lnTo>
                  <a:lnTo>
                    <a:pt x="1442" y="17017"/>
                  </a:lnTo>
                  <a:lnTo>
                    <a:pt x="1670" y="16197"/>
                  </a:lnTo>
                  <a:lnTo>
                    <a:pt x="1920" y="15387"/>
                  </a:lnTo>
                  <a:lnTo>
                    <a:pt x="2193" y="14588"/>
                  </a:lnTo>
                  <a:lnTo>
                    <a:pt x="2488" y="13799"/>
                  </a:lnTo>
                  <a:lnTo>
                    <a:pt x="2805" y="13021"/>
                  </a:lnTo>
                  <a:lnTo>
                    <a:pt x="3147" y="12258"/>
                  </a:lnTo>
                  <a:lnTo>
                    <a:pt x="3516" y="11513"/>
                  </a:lnTo>
                  <a:lnTo>
                    <a:pt x="3913" y="10788"/>
                  </a:lnTo>
                  <a:lnTo>
                    <a:pt x="4338" y="10082"/>
                  </a:lnTo>
                  <a:lnTo>
                    <a:pt x="4790" y="9395"/>
                  </a:lnTo>
                  <a:lnTo>
                    <a:pt x="5269" y="8727"/>
                  </a:lnTo>
                  <a:lnTo>
                    <a:pt x="5777" y="8078"/>
                  </a:lnTo>
                  <a:lnTo>
                    <a:pt x="6311" y="7448"/>
                  </a:lnTo>
                  <a:lnTo>
                    <a:pt x="6873" y="6837"/>
                  </a:lnTo>
                  <a:lnTo>
                    <a:pt x="7463" y="6245"/>
                  </a:lnTo>
                  <a:lnTo>
                    <a:pt x="8092" y="5676"/>
                  </a:lnTo>
                  <a:lnTo>
                    <a:pt x="8750" y="5132"/>
                  </a:lnTo>
                  <a:lnTo>
                    <a:pt x="9438" y="4613"/>
                  </a:lnTo>
                  <a:lnTo>
                    <a:pt x="10156" y="4120"/>
                  </a:lnTo>
                  <a:lnTo>
                    <a:pt x="10904" y="3652"/>
                  </a:lnTo>
                  <a:lnTo>
                    <a:pt x="11681" y="3209"/>
                  </a:lnTo>
                  <a:lnTo>
                    <a:pt x="12487" y="2792"/>
                  </a:lnTo>
                  <a:lnTo>
                    <a:pt x="13324" y="2401"/>
                  </a:lnTo>
                  <a:lnTo>
                    <a:pt x="14190" y="2034"/>
                  </a:lnTo>
                  <a:lnTo>
                    <a:pt x="15085" y="1693"/>
                  </a:lnTo>
                  <a:lnTo>
                    <a:pt x="16024" y="1372"/>
                  </a:lnTo>
                  <a:lnTo>
                    <a:pt x="16997" y="1084"/>
                  </a:lnTo>
                  <a:lnTo>
                    <a:pt x="18005" y="829"/>
                  </a:lnTo>
                  <a:lnTo>
                    <a:pt x="19049" y="609"/>
                  </a:lnTo>
                  <a:lnTo>
                    <a:pt x="20127" y="423"/>
                  </a:lnTo>
                  <a:lnTo>
                    <a:pt x="21240" y="271"/>
                  </a:lnTo>
                  <a:lnTo>
                    <a:pt x="22388" y="152"/>
                  </a:lnTo>
                  <a:lnTo>
                    <a:pt x="23571" y="67"/>
                  </a:lnTo>
                  <a:lnTo>
                    <a:pt x="24789" y="16"/>
                  </a:lnTo>
                  <a:lnTo>
                    <a:pt x="26042" y="0"/>
                  </a:lnTo>
                  <a:lnTo>
                    <a:pt x="27235" y="14"/>
                  </a:lnTo>
                  <a:lnTo>
                    <a:pt x="28401" y="57"/>
                  </a:lnTo>
                  <a:lnTo>
                    <a:pt x="29539" y="128"/>
                  </a:lnTo>
                  <a:lnTo>
                    <a:pt x="30649" y="228"/>
                  </a:lnTo>
                  <a:lnTo>
                    <a:pt x="31732" y="357"/>
                  </a:lnTo>
                  <a:lnTo>
                    <a:pt x="32788" y="514"/>
                  </a:lnTo>
                  <a:lnTo>
                    <a:pt x="33816" y="700"/>
                  </a:lnTo>
                  <a:lnTo>
                    <a:pt x="34816" y="914"/>
                  </a:lnTo>
                  <a:lnTo>
                    <a:pt x="35789" y="1157"/>
                  </a:lnTo>
                  <a:lnTo>
                    <a:pt x="36734" y="1429"/>
                  </a:lnTo>
                  <a:lnTo>
                    <a:pt x="37651" y="1717"/>
                  </a:lnTo>
                  <a:lnTo>
                    <a:pt x="38538" y="2032"/>
                  </a:lnTo>
                  <a:lnTo>
                    <a:pt x="39396" y="2374"/>
                  </a:lnTo>
                  <a:lnTo>
                    <a:pt x="40224" y="2741"/>
                  </a:lnTo>
                  <a:lnTo>
                    <a:pt x="41022" y="3136"/>
                  </a:lnTo>
                  <a:lnTo>
                    <a:pt x="41790" y="3557"/>
                  </a:lnTo>
                  <a:lnTo>
                    <a:pt x="42529" y="4004"/>
                  </a:lnTo>
                  <a:lnTo>
                    <a:pt x="43239" y="4478"/>
                  </a:lnTo>
                  <a:lnTo>
                    <a:pt x="43918" y="4978"/>
                  </a:lnTo>
                  <a:lnTo>
                    <a:pt x="44568" y="5504"/>
                  </a:lnTo>
                  <a:lnTo>
                    <a:pt x="45188" y="6057"/>
                  </a:lnTo>
                  <a:lnTo>
                    <a:pt x="45777" y="6633"/>
                  </a:lnTo>
                  <a:lnTo>
                    <a:pt x="46336" y="7234"/>
                  </a:lnTo>
                  <a:lnTo>
                    <a:pt x="46863" y="7859"/>
                  </a:lnTo>
                  <a:lnTo>
                    <a:pt x="47361" y="8508"/>
                  </a:lnTo>
                  <a:lnTo>
                    <a:pt x="47827" y="9182"/>
                  </a:lnTo>
                  <a:lnTo>
                    <a:pt x="48262" y="9880"/>
                  </a:lnTo>
                  <a:lnTo>
                    <a:pt x="48667" y="10603"/>
                  </a:lnTo>
                  <a:lnTo>
                    <a:pt x="49042" y="11350"/>
                  </a:lnTo>
                  <a:lnTo>
                    <a:pt x="49385" y="12121"/>
                  </a:lnTo>
                  <a:lnTo>
                    <a:pt x="49697" y="12905"/>
                  </a:lnTo>
                  <a:lnTo>
                    <a:pt x="49976" y="13711"/>
                  </a:lnTo>
                  <a:lnTo>
                    <a:pt x="50222" y="14539"/>
                  </a:lnTo>
                  <a:lnTo>
                    <a:pt x="50435" y="15390"/>
                  </a:lnTo>
                  <a:lnTo>
                    <a:pt x="50616" y="16263"/>
                  </a:lnTo>
                  <a:lnTo>
                    <a:pt x="50764" y="17158"/>
                  </a:lnTo>
                  <a:lnTo>
                    <a:pt x="50878" y="18075"/>
                  </a:lnTo>
                  <a:lnTo>
                    <a:pt x="50960" y="19015"/>
                  </a:lnTo>
                  <a:lnTo>
                    <a:pt x="51010" y="19977"/>
                  </a:lnTo>
                  <a:lnTo>
                    <a:pt x="51026" y="20961"/>
                  </a:lnTo>
                  <a:lnTo>
                    <a:pt x="51005" y="21999"/>
                  </a:lnTo>
                  <a:lnTo>
                    <a:pt x="50943" y="23017"/>
                  </a:lnTo>
                  <a:lnTo>
                    <a:pt x="50840" y="24014"/>
                  </a:lnTo>
                  <a:lnTo>
                    <a:pt x="50696" y="24992"/>
                  </a:lnTo>
                  <a:lnTo>
                    <a:pt x="50510" y="25949"/>
                  </a:lnTo>
                  <a:lnTo>
                    <a:pt x="50283" y="26887"/>
                  </a:lnTo>
                  <a:lnTo>
                    <a:pt x="50015" y="27804"/>
                  </a:lnTo>
                  <a:lnTo>
                    <a:pt x="49705" y="28701"/>
                  </a:lnTo>
                  <a:lnTo>
                    <a:pt x="49354" y="29579"/>
                  </a:lnTo>
                  <a:lnTo>
                    <a:pt x="48962" y="30435"/>
                  </a:lnTo>
                  <a:lnTo>
                    <a:pt x="48537" y="31276"/>
                  </a:lnTo>
                  <a:lnTo>
                    <a:pt x="48089" y="32104"/>
                  </a:lnTo>
                  <a:lnTo>
                    <a:pt x="47618" y="32919"/>
                  </a:lnTo>
                  <a:lnTo>
                    <a:pt x="47124" y="33722"/>
                  </a:lnTo>
                  <a:lnTo>
                    <a:pt x="46606" y="34511"/>
                  </a:lnTo>
                  <a:lnTo>
                    <a:pt x="46065" y="35288"/>
                  </a:lnTo>
                  <a:lnTo>
                    <a:pt x="45501" y="36053"/>
                  </a:lnTo>
                  <a:lnTo>
                    <a:pt x="44913" y="36804"/>
                  </a:lnTo>
                  <a:lnTo>
                    <a:pt x="44303" y="37543"/>
                  </a:lnTo>
                  <a:lnTo>
                    <a:pt x="43669" y="38269"/>
                  </a:lnTo>
                  <a:lnTo>
                    <a:pt x="43015" y="38974"/>
                  </a:lnTo>
                  <a:lnTo>
                    <a:pt x="42347" y="39671"/>
                  </a:lnTo>
                  <a:lnTo>
                    <a:pt x="41664" y="40359"/>
                  </a:lnTo>
                  <a:lnTo>
                    <a:pt x="40967" y="41039"/>
                  </a:lnTo>
                  <a:lnTo>
                    <a:pt x="40254" y="41710"/>
                  </a:lnTo>
                  <a:lnTo>
                    <a:pt x="39527" y="42373"/>
                  </a:lnTo>
                  <a:lnTo>
                    <a:pt x="38785" y="43027"/>
                  </a:lnTo>
                  <a:lnTo>
                    <a:pt x="38028" y="43673"/>
                  </a:lnTo>
                  <a:lnTo>
                    <a:pt x="37256" y="44310"/>
                  </a:lnTo>
                  <a:lnTo>
                    <a:pt x="36470" y="44939"/>
                  </a:lnTo>
                  <a:lnTo>
                    <a:pt x="35688" y="45562"/>
                  </a:lnTo>
                  <a:lnTo>
                    <a:pt x="34911" y="46182"/>
                  </a:lnTo>
                  <a:lnTo>
                    <a:pt x="34139" y="46798"/>
                  </a:lnTo>
                  <a:lnTo>
                    <a:pt x="33370" y="47412"/>
                  </a:lnTo>
                  <a:lnTo>
                    <a:pt x="32606" y="48022"/>
                  </a:lnTo>
                  <a:lnTo>
                    <a:pt x="31846" y="48629"/>
                  </a:lnTo>
                  <a:lnTo>
                    <a:pt x="31090" y="49233"/>
                  </a:lnTo>
                  <a:lnTo>
                    <a:pt x="30338" y="49834"/>
                  </a:lnTo>
                  <a:lnTo>
                    <a:pt x="29591" y="50432"/>
                  </a:lnTo>
                  <a:lnTo>
                    <a:pt x="28848" y="51026"/>
                  </a:lnTo>
                  <a:lnTo>
                    <a:pt x="28113" y="51619"/>
                  </a:lnTo>
                  <a:lnTo>
                    <a:pt x="27391" y="52214"/>
                  </a:lnTo>
                  <a:lnTo>
                    <a:pt x="26682" y="52809"/>
                  </a:lnTo>
                  <a:lnTo>
                    <a:pt x="25985" y="53406"/>
                  </a:lnTo>
                  <a:lnTo>
                    <a:pt x="25301" y="54004"/>
                  </a:lnTo>
                  <a:lnTo>
                    <a:pt x="24630" y="54602"/>
                  </a:lnTo>
                  <a:lnTo>
                    <a:pt x="23971" y="55202"/>
                  </a:lnTo>
                  <a:lnTo>
                    <a:pt x="23326" y="55803"/>
                  </a:lnTo>
                  <a:lnTo>
                    <a:pt x="22693" y="56405"/>
                  </a:lnTo>
                  <a:lnTo>
                    <a:pt x="22072" y="57007"/>
                  </a:lnTo>
                  <a:lnTo>
                    <a:pt x="21484" y="57615"/>
                  </a:lnTo>
                  <a:lnTo>
                    <a:pt x="20927" y="58231"/>
                  </a:lnTo>
                  <a:lnTo>
                    <a:pt x="20400" y="58856"/>
                  </a:lnTo>
                  <a:lnTo>
                    <a:pt x="19904" y="59489"/>
                  </a:lnTo>
                  <a:lnTo>
                    <a:pt x="19439" y="60130"/>
                  </a:lnTo>
                  <a:lnTo>
                    <a:pt x="19004" y="60780"/>
                  </a:lnTo>
                  <a:lnTo>
                    <a:pt x="18600" y="61439"/>
                  </a:lnTo>
                  <a:lnTo>
                    <a:pt x="18227" y="62106"/>
                  </a:lnTo>
                  <a:lnTo>
                    <a:pt x="17885" y="62781"/>
                  </a:lnTo>
                  <a:lnTo>
                    <a:pt x="17573" y="63465"/>
                  </a:lnTo>
                  <a:lnTo>
                    <a:pt x="52191" y="63465"/>
                  </a:lnTo>
                  <a:lnTo>
                    <a:pt x="52191" y="756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8423558" y="4956481"/>
              <a:ext cx="53514" cy="76751"/>
            </a:xfrm>
            <a:custGeom>
              <a:avLst/>
              <a:pathLst>
                <a:path w="53514" h="76751">
                  <a:moveTo>
                    <a:pt x="53514" y="54678"/>
                  </a:moveTo>
                  <a:lnTo>
                    <a:pt x="53498" y="55634"/>
                  </a:lnTo>
                  <a:lnTo>
                    <a:pt x="53450" y="56575"/>
                  </a:lnTo>
                  <a:lnTo>
                    <a:pt x="53371" y="57502"/>
                  </a:lnTo>
                  <a:lnTo>
                    <a:pt x="53260" y="58413"/>
                  </a:lnTo>
                  <a:lnTo>
                    <a:pt x="53117" y="59310"/>
                  </a:lnTo>
                  <a:lnTo>
                    <a:pt x="52942" y="60192"/>
                  </a:lnTo>
                  <a:lnTo>
                    <a:pt x="52736" y="61059"/>
                  </a:lnTo>
                  <a:lnTo>
                    <a:pt x="52498" y="61911"/>
                  </a:lnTo>
                  <a:lnTo>
                    <a:pt x="52228" y="62748"/>
                  </a:lnTo>
                  <a:lnTo>
                    <a:pt x="51926" y="63571"/>
                  </a:lnTo>
                  <a:lnTo>
                    <a:pt x="51591" y="64365"/>
                  </a:lnTo>
                  <a:lnTo>
                    <a:pt x="51223" y="65138"/>
                  </a:lnTo>
                  <a:lnTo>
                    <a:pt x="50821" y="65889"/>
                  </a:lnTo>
                  <a:lnTo>
                    <a:pt x="50385" y="66620"/>
                  </a:lnTo>
                  <a:lnTo>
                    <a:pt x="49914" y="67329"/>
                  </a:lnTo>
                  <a:lnTo>
                    <a:pt x="49411" y="68017"/>
                  </a:lnTo>
                  <a:lnTo>
                    <a:pt x="48873" y="68684"/>
                  </a:lnTo>
                  <a:lnTo>
                    <a:pt x="48301" y="69330"/>
                  </a:lnTo>
                  <a:lnTo>
                    <a:pt x="47696" y="69955"/>
                  </a:lnTo>
                  <a:lnTo>
                    <a:pt x="47056" y="70558"/>
                  </a:lnTo>
                  <a:lnTo>
                    <a:pt x="46382" y="71128"/>
                  </a:lnTo>
                  <a:lnTo>
                    <a:pt x="45674" y="71672"/>
                  </a:lnTo>
                  <a:lnTo>
                    <a:pt x="44930" y="72190"/>
                  </a:lnTo>
                  <a:lnTo>
                    <a:pt x="44151" y="72684"/>
                  </a:lnTo>
                  <a:lnTo>
                    <a:pt x="43338" y="73152"/>
                  </a:lnTo>
                  <a:lnTo>
                    <a:pt x="42489" y="73594"/>
                  </a:lnTo>
                  <a:lnTo>
                    <a:pt x="41606" y="74011"/>
                  </a:lnTo>
                  <a:lnTo>
                    <a:pt x="40687" y="74403"/>
                  </a:lnTo>
                  <a:lnTo>
                    <a:pt x="39734" y="74769"/>
                  </a:lnTo>
                  <a:lnTo>
                    <a:pt x="38746" y="75110"/>
                  </a:lnTo>
                  <a:lnTo>
                    <a:pt x="37721" y="75422"/>
                  </a:lnTo>
                  <a:lnTo>
                    <a:pt x="36658" y="75701"/>
                  </a:lnTo>
                  <a:lnTo>
                    <a:pt x="35557" y="75947"/>
                  </a:lnTo>
                  <a:lnTo>
                    <a:pt x="34418" y="76160"/>
                  </a:lnTo>
                  <a:lnTo>
                    <a:pt x="33241" y="76341"/>
                  </a:lnTo>
                  <a:lnTo>
                    <a:pt x="32026" y="76489"/>
                  </a:lnTo>
                  <a:lnTo>
                    <a:pt x="30772" y="76603"/>
                  </a:lnTo>
                  <a:lnTo>
                    <a:pt x="29481" y="76685"/>
                  </a:lnTo>
                  <a:lnTo>
                    <a:pt x="28151" y="76735"/>
                  </a:lnTo>
                  <a:lnTo>
                    <a:pt x="26783" y="76751"/>
                  </a:lnTo>
                  <a:lnTo>
                    <a:pt x="25425" y="76735"/>
                  </a:lnTo>
                  <a:lnTo>
                    <a:pt x="24103" y="76685"/>
                  </a:lnTo>
                  <a:lnTo>
                    <a:pt x="22816" y="76603"/>
                  </a:lnTo>
                  <a:lnTo>
                    <a:pt x="21566" y="76489"/>
                  </a:lnTo>
                  <a:lnTo>
                    <a:pt x="20352" y="76341"/>
                  </a:lnTo>
                  <a:lnTo>
                    <a:pt x="19174" y="76160"/>
                  </a:lnTo>
                  <a:lnTo>
                    <a:pt x="18031" y="75947"/>
                  </a:lnTo>
                  <a:lnTo>
                    <a:pt x="16925" y="75701"/>
                  </a:lnTo>
                  <a:lnTo>
                    <a:pt x="15855" y="75422"/>
                  </a:lnTo>
                  <a:lnTo>
                    <a:pt x="14820" y="75110"/>
                  </a:lnTo>
                  <a:lnTo>
                    <a:pt x="13832" y="74769"/>
                  </a:lnTo>
                  <a:lnTo>
                    <a:pt x="12877" y="74403"/>
                  </a:lnTo>
                  <a:lnTo>
                    <a:pt x="11956" y="74011"/>
                  </a:lnTo>
                  <a:lnTo>
                    <a:pt x="11069" y="73594"/>
                  </a:lnTo>
                  <a:lnTo>
                    <a:pt x="10215" y="73152"/>
                  </a:lnTo>
                  <a:lnTo>
                    <a:pt x="9396" y="72684"/>
                  </a:lnTo>
                  <a:lnTo>
                    <a:pt x="8610" y="72190"/>
                  </a:lnTo>
                  <a:lnTo>
                    <a:pt x="7859" y="71672"/>
                  </a:lnTo>
                  <a:lnTo>
                    <a:pt x="7141" y="71128"/>
                  </a:lnTo>
                  <a:lnTo>
                    <a:pt x="6457" y="70558"/>
                  </a:lnTo>
                  <a:lnTo>
                    <a:pt x="5818" y="69955"/>
                  </a:lnTo>
                  <a:lnTo>
                    <a:pt x="5212" y="69330"/>
                  </a:lnTo>
                  <a:lnTo>
                    <a:pt x="4641" y="68684"/>
                  </a:lnTo>
                  <a:lnTo>
                    <a:pt x="4103" y="68017"/>
                  </a:lnTo>
                  <a:lnTo>
                    <a:pt x="3599" y="67329"/>
                  </a:lnTo>
                  <a:lnTo>
                    <a:pt x="3129" y="66620"/>
                  </a:lnTo>
                  <a:lnTo>
                    <a:pt x="2693" y="65889"/>
                  </a:lnTo>
                  <a:lnTo>
                    <a:pt x="2290" y="65138"/>
                  </a:lnTo>
                  <a:lnTo>
                    <a:pt x="1922" y="64365"/>
                  </a:lnTo>
                  <a:lnTo>
                    <a:pt x="1587" y="63571"/>
                  </a:lnTo>
                  <a:lnTo>
                    <a:pt x="1286" y="62759"/>
                  </a:lnTo>
                  <a:lnTo>
                    <a:pt x="1016" y="61932"/>
                  </a:lnTo>
                  <a:lnTo>
                    <a:pt x="778" y="61091"/>
                  </a:lnTo>
                  <a:lnTo>
                    <a:pt x="571" y="60234"/>
                  </a:lnTo>
                  <a:lnTo>
                    <a:pt x="396" y="59363"/>
                  </a:lnTo>
                  <a:lnTo>
                    <a:pt x="254" y="58477"/>
                  </a:lnTo>
                  <a:lnTo>
                    <a:pt x="142" y="57576"/>
                  </a:lnTo>
                  <a:lnTo>
                    <a:pt x="63" y="56660"/>
                  </a:lnTo>
                  <a:lnTo>
                    <a:pt x="15" y="55730"/>
                  </a:lnTo>
                  <a:lnTo>
                    <a:pt x="0" y="54784"/>
                  </a:lnTo>
                  <a:lnTo>
                    <a:pt x="12" y="53979"/>
                  </a:lnTo>
                  <a:lnTo>
                    <a:pt x="50" y="53192"/>
                  </a:lnTo>
                  <a:lnTo>
                    <a:pt x="114" y="52425"/>
                  </a:lnTo>
                  <a:lnTo>
                    <a:pt x="203" y="51676"/>
                  </a:lnTo>
                  <a:lnTo>
                    <a:pt x="317" y="50947"/>
                  </a:lnTo>
                  <a:lnTo>
                    <a:pt x="457" y="50236"/>
                  </a:lnTo>
                  <a:lnTo>
                    <a:pt x="622" y="49545"/>
                  </a:lnTo>
                  <a:lnTo>
                    <a:pt x="813" y="48873"/>
                  </a:lnTo>
                  <a:lnTo>
                    <a:pt x="1029" y="48220"/>
                  </a:lnTo>
                  <a:lnTo>
                    <a:pt x="1270" y="47585"/>
                  </a:lnTo>
                  <a:lnTo>
                    <a:pt x="1532" y="46959"/>
                  </a:lnTo>
                  <a:lnTo>
                    <a:pt x="1812" y="46351"/>
                  </a:lnTo>
                  <a:lnTo>
                    <a:pt x="2108" y="45761"/>
                  </a:lnTo>
                  <a:lnTo>
                    <a:pt x="2422" y="45189"/>
                  </a:lnTo>
                  <a:lnTo>
                    <a:pt x="2752" y="44635"/>
                  </a:lnTo>
                  <a:lnTo>
                    <a:pt x="3099" y="44098"/>
                  </a:lnTo>
                  <a:lnTo>
                    <a:pt x="3463" y="43580"/>
                  </a:lnTo>
                  <a:lnTo>
                    <a:pt x="3844" y="43080"/>
                  </a:lnTo>
                  <a:lnTo>
                    <a:pt x="4243" y="42598"/>
                  </a:lnTo>
                  <a:lnTo>
                    <a:pt x="4658" y="42133"/>
                  </a:lnTo>
                  <a:lnTo>
                    <a:pt x="5087" y="41688"/>
                  </a:lnTo>
                  <a:lnTo>
                    <a:pt x="5530" y="41261"/>
                  </a:lnTo>
                  <a:lnTo>
                    <a:pt x="5985" y="40854"/>
                  </a:lnTo>
                  <a:lnTo>
                    <a:pt x="6453" y="40465"/>
                  </a:lnTo>
                  <a:lnTo>
                    <a:pt x="6934" y="40096"/>
                  </a:lnTo>
                  <a:lnTo>
                    <a:pt x="7427" y="39745"/>
                  </a:lnTo>
                  <a:lnTo>
                    <a:pt x="7933" y="39414"/>
                  </a:lnTo>
                  <a:lnTo>
                    <a:pt x="8452" y="39102"/>
                  </a:lnTo>
                  <a:lnTo>
                    <a:pt x="8983" y="38808"/>
                  </a:lnTo>
                  <a:lnTo>
                    <a:pt x="9527" y="38534"/>
                  </a:lnTo>
                  <a:lnTo>
                    <a:pt x="10079" y="38268"/>
                  </a:lnTo>
                  <a:lnTo>
                    <a:pt x="10635" y="38020"/>
                  </a:lnTo>
                  <a:lnTo>
                    <a:pt x="11193" y="37789"/>
                  </a:lnTo>
                  <a:lnTo>
                    <a:pt x="11755" y="37577"/>
                  </a:lnTo>
                  <a:lnTo>
                    <a:pt x="12319" y="37383"/>
                  </a:lnTo>
                  <a:lnTo>
                    <a:pt x="12887" y="37207"/>
                  </a:lnTo>
                  <a:lnTo>
                    <a:pt x="13459" y="37048"/>
                  </a:lnTo>
                  <a:lnTo>
                    <a:pt x="14033" y="36908"/>
                  </a:lnTo>
                  <a:lnTo>
                    <a:pt x="14610" y="36786"/>
                  </a:lnTo>
                  <a:lnTo>
                    <a:pt x="15191" y="36681"/>
                  </a:lnTo>
                  <a:lnTo>
                    <a:pt x="15191" y="36470"/>
                  </a:lnTo>
                  <a:lnTo>
                    <a:pt x="14573" y="36323"/>
                  </a:lnTo>
                  <a:lnTo>
                    <a:pt x="13967" y="36158"/>
                  </a:lnTo>
                  <a:lnTo>
                    <a:pt x="13374" y="35976"/>
                  </a:lnTo>
                  <a:lnTo>
                    <a:pt x="12794" y="35775"/>
                  </a:lnTo>
                  <a:lnTo>
                    <a:pt x="12227" y="35557"/>
                  </a:lnTo>
                  <a:lnTo>
                    <a:pt x="11672" y="35320"/>
                  </a:lnTo>
                  <a:lnTo>
                    <a:pt x="11130" y="35065"/>
                  </a:lnTo>
                  <a:lnTo>
                    <a:pt x="10601" y="34793"/>
                  </a:lnTo>
                  <a:lnTo>
                    <a:pt x="10084" y="34502"/>
                  </a:lnTo>
                  <a:lnTo>
                    <a:pt x="9580" y="34194"/>
                  </a:lnTo>
                  <a:lnTo>
                    <a:pt x="9090" y="33870"/>
                  </a:lnTo>
                  <a:lnTo>
                    <a:pt x="8615" y="33533"/>
                  </a:lnTo>
                  <a:lnTo>
                    <a:pt x="8154" y="33184"/>
                  </a:lnTo>
                  <a:lnTo>
                    <a:pt x="7709" y="32822"/>
                  </a:lnTo>
                  <a:lnTo>
                    <a:pt x="7278" y="32447"/>
                  </a:lnTo>
                  <a:lnTo>
                    <a:pt x="6862" y="32059"/>
                  </a:lnTo>
                  <a:lnTo>
                    <a:pt x="6460" y="31659"/>
                  </a:lnTo>
                  <a:lnTo>
                    <a:pt x="6074" y="31246"/>
                  </a:lnTo>
                  <a:lnTo>
                    <a:pt x="5702" y="30821"/>
                  </a:lnTo>
                  <a:lnTo>
                    <a:pt x="5346" y="30383"/>
                  </a:lnTo>
                  <a:lnTo>
                    <a:pt x="5004" y="29933"/>
                  </a:lnTo>
                  <a:lnTo>
                    <a:pt x="4679" y="29474"/>
                  </a:lnTo>
                  <a:lnTo>
                    <a:pt x="4369" y="29006"/>
                  </a:lnTo>
                  <a:lnTo>
                    <a:pt x="4075" y="28528"/>
                  </a:lnTo>
                  <a:lnTo>
                    <a:pt x="3797" y="28040"/>
                  </a:lnTo>
                  <a:lnTo>
                    <a:pt x="3535" y="27543"/>
                  </a:lnTo>
                  <a:lnTo>
                    <a:pt x="3289" y="27037"/>
                  </a:lnTo>
                  <a:lnTo>
                    <a:pt x="3059" y="26521"/>
                  </a:lnTo>
                  <a:lnTo>
                    <a:pt x="2845" y="25995"/>
                  </a:lnTo>
                  <a:lnTo>
                    <a:pt x="2646" y="25460"/>
                  </a:lnTo>
                  <a:lnTo>
                    <a:pt x="2475" y="24907"/>
                  </a:lnTo>
                  <a:lnTo>
                    <a:pt x="2322" y="24350"/>
                  </a:lnTo>
                  <a:lnTo>
                    <a:pt x="2187" y="23789"/>
                  </a:lnTo>
                  <a:lnTo>
                    <a:pt x="2070" y="23224"/>
                  </a:lnTo>
                  <a:lnTo>
                    <a:pt x="1971" y="22654"/>
                  </a:lnTo>
                  <a:lnTo>
                    <a:pt x="1890" y="22081"/>
                  </a:lnTo>
                  <a:lnTo>
                    <a:pt x="1827" y="21503"/>
                  </a:lnTo>
                  <a:lnTo>
                    <a:pt x="1782" y="20920"/>
                  </a:lnTo>
                  <a:lnTo>
                    <a:pt x="1755" y="20334"/>
                  </a:lnTo>
                  <a:lnTo>
                    <a:pt x="1746" y="19743"/>
                  </a:lnTo>
                  <a:lnTo>
                    <a:pt x="1762" y="18862"/>
                  </a:lnTo>
                  <a:lnTo>
                    <a:pt x="1810" y="17996"/>
                  </a:lnTo>
                  <a:lnTo>
                    <a:pt x="1889" y="17147"/>
                  </a:lnTo>
                  <a:lnTo>
                    <a:pt x="2000" y="16313"/>
                  </a:lnTo>
                  <a:lnTo>
                    <a:pt x="2143" y="15495"/>
                  </a:lnTo>
                  <a:lnTo>
                    <a:pt x="2318" y="14693"/>
                  </a:lnTo>
                  <a:lnTo>
                    <a:pt x="2524" y="13907"/>
                  </a:lnTo>
                  <a:lnTo>
                    <a:pt x="2763" y="13137"/>
                  </a:lnTo>
                  <a:lnTo>
                    <a:pt x="3033" y="12383"/>
                  </a:lnTo>
                  <a:lnTo>
                    <a:pt x="3334" y="11645"/>
                  </a:lnTo>
                  <a:lnTo>
                    <a:pt x="3677" y="10925"/>
                  </a:lnTo>
                  <a:lnTo>
                    <a:pt x="4050" y="10226"/>
                  </a:lnTo>
                  <a:lnTo>
                    <a:pt x="4452" y="9548"/>
                  </a:lnTo>
                  <a:lnTo>
                    <a:pt x="4884" y="8892"/>
                  </a:lnTo>
                  <a:lnTo>
                    <a:pt x="5346" y="8257"/>
                  </a:lnTo>
                  <a:lnTo>
                    <a:pt x="5837" y="7643"/>
                  </a:lnTo>
                  <a:lnTo>
                    <a:pt x="6358" y="7050"/>
                  </a:lnTo>
                  <a:lnTo>
                    <a:pt x="6908" y="6478"/>
                  </a:lnTo>
                  <a:lnTo>
                    <a:pt x="7488" y="5928"/>
                  </a:lnTo>
                  <a:lnTo>
                    <a:pt x="8098" y="5399"/>
                  </a:lnTo>
                  <a:lnTo>
                    <a:pt x="8738" y="4892"/>
                  </a:lnTo>
                  <a:lnTo>
                    <a:pt x="9407" y="4410"/>
                  </a:lnTo>
                  <a:lnTo>
                    <a:pt x="10105" y="3952"/>
                  </a:lnTo>
                  <a:lnTo>
                    <a:pt x="10834" y="3518"/>
                  </a:lnTo>
                  <a:lnTo>
                    <a:pt x="11592" y="3109"/>
                  </a:lnTo>
                  <a:lnTo>
                    <a:pt x="12379" y="2724"/>
                  </a:lnTo>
                  <a:lnTo>
                    <a:pt x="13197" y="2364"/>
                  </a:lnTo>
                  <a:lnTo>
                    <a:pt x="14043" y="2028"/>
                  </a:lnTo>
                  <a:lnTo>
                    <a:pt x="14920" y="1716"/>
                  </a:lnTo>
                  <a:lnTo>
                    <a:pt x="15826" y="1429"/>
                  </a:lnTo>
                  <a:lnTo>
                    <a:pt x="16772" y="1157"/>
                  </a:lnTo>
                  <a:lnTo>
                    <a:pt x="17747" y="914"/>
                  </a:lnTo>
                  <a:lnTo>
                    <a:pt x="18750" y="700"/>
                  </a:lnTo>
                  <a:lnTo>
                    <a:pt x="19781" y="514"/>
                  </a:lnTo>
                  <a:lnTo>
                    <a:pt x="20842" y="357"/>
                  </a:lnTo>
                  <a:lnTo>
                    <a:pt x="21930" y="228"/>
                  </a:lnTo>
                  <a:lnTo>
                    <a:pt x="23048" y="128"/>
                  </a:lnTo>
                  <a:lnTo>
                    <a:pt x="24194" y="57"/>
                  </a:lnTo>
                  <a:lnTo>
                    <a:pt x="25368" y="14"/>
                  </a:lnTo>
                  <a:lnTo>
                    <a:pt x="26571" y="0"/>
                  </a:lnTo>
                  <a:lnTo>
                    <a:pt x="27856" y="14"/>
                  </a:lnTo>
                  <a:lnTo>
                    <a:pt x="29104" y="59"/>
                  </a:lnTo>
                  <a:lnTo>
                    <a:pt x="30316" y="133"/>
                  </a:lnTo>
                  <a:lnTo>
                    <a:pt x="31492" y="237"/>
                  </a:lnTo>
                  <a:lnTo>
                    <a:pt x="32632" y="370"/>
                  </a:lnTo>
                  <a:lnTo>
                    <a:pt x="33736" y="533"/>
                  </a:lnTo>
                  <a:lnTo>
                    <a:pt x="34804" y="726"/>
                  </a:lnTo>
                  <a:lnTo>
                    <a:pt x="35837" y="948"/>
                  </a:lnTo>
                  <a:lnTo>
                    <a:pt x="36833" y="1200"/>
                  </a:lnTo>
                  <a:lnTo>
                    <a:pt x="37793" y="1482"/>
                  </a:lnTo>
                  <a:lnTo>
                    <a:pt x="38729" y="1780"/>
                  </a:lnTo>
                  <a:lnTo>
                    <a:pt x="39631" y="2102"/>
                  </a:lnTo>
                  <a:lnTo>
                    <a:pt x="40499" y="2449"/>
                  </a:lnTo>
                  <a:lnTo>
                    <a:pt x="41333" y="2820"/>
                  </a:lnTo>
                  <a:lnTo>
                    <a:pt x="42133" y="3215"/>
                  </a:lnTo>
                  <a:lnTo>
                    <a:pt x="42900" y="3635"/>
                  </a:lnTo>
                  <a:lnTo>
                    <a:pt x="43633" y="4079"/>
                  </a:lnTo>
                  <a:lnTo>
                    <a:pt x="44331" y="4547"/>
                  </a:lnTo>
                  <a:lnTo>
                    <a:pt x="44996" y="5040"/>
                  </a:lnTo>
                  <a:lnTo>
                    <a:pt x="45627" y="5557"/>
                  </a:lnTo>
                  <a:lnTo>
                    <a:pt x="46225" y="6087"/>
                  </a:lnTo>
                  <a:lnTo>
                    <a:pt x="46792" y="6637"/>
                  </a:lnTo>
                  <a:lnTo>
                    <a:pt x="47326" y="7209"/>
                  </a:lnTo>
                  <a:lnTo>
                    <a:pt x="47829" y="7802"/>
                  </a:lnTo>
                  <a:lnTo>
                    <a:pt x="48300" y="8416"/>
                  </a:lnTo>
                  <a:lnTo>
                    <a:pt x="48739" y="9051"/>
                  </a:lnTo>
                  <a:lnTo>
                    <a:pt x="49147" y="9707"/>
                  </a:lnTo>
                  <a:lnTo>
                    <a:pt x="49523" y="10385"/>
                  </a:lnTo>
                  <a:lnTo>
                    <a:pt x="49867" y="11083"/>
                  </a:lnTo>
                  <a:lnTo>
                    <a:pt x="50179" y="11803"/>
                  </a:lnTo>
                  <a:lnTo>
                    <a:pt x="50461" y="12541"/>
                  </a:lnTo>
                  <a:lnTo>
                    <a:pt x="50713" y="13294"/>
                  </a:lnTo>
                  <a:lnTo>
                    <a:pt x="50935" y="14061"/>
                  </a:lnTo>
                  <a:lnTo>
                    <a:pt x="51128" y="14844"/>
                  </a:lnTo>
                  <a:lnTo>
                    <a:pt x="51291" y="15641"/>
                  </a:lnTo>
                  <a:lnTo>
                    <a:pt x="51424" y="16453"/>
                  </a:lnTo>
                  <a:lnTo>
                    <a:pt x="51528" y="17280"/>
                  </a:lnTo>
                  <a:lnTo>
                    <a:pt x="51602" y="18121"/>
                  </a:lnTo>
                  <a:lnTo>
                    <a:pt x="51646" y="18978"/>
                  </a:lnTo>
                  <a:lnTo>
                    <a:pt x="51661" y="19849"/>
                  </a:lnTo>
                  <a:lnTo>
                    <a:pt x="51652" y="20430"/>
                  </a:lnTo>
                  <a:lnTo>
                    <a:pt x="51623" y="21007"/>
                  </a:lnTo>
                  <a:lnTo>
                    <a:pt x="51576" y="21582"/>
                  </a:lnTo>
                  <a:lnTo>
                    <a:pt x="51509" y="22153"/>
                  </a:lnTo>
                  <a:lnTo>
                    <a:pt x="51423" y="22721"/>
                  </a:lnTo>
                  <a:lnTo>
                    <a:pt x="51318" y="23285"/>
                  </a:lnTo>
                  <a:lnTo>
                    <a:pt x="51194" y="23847"/>
                  </a:lnTo>
                  <a:lnTo>
                    <a:pt x="51051" y="24405"/>
                  </a:lnTo>
                  <a:lnTo>
                    <a:pt x="50890" y="24961"/>
                  </a:lnTo>
                  <a:lnTo>
                    <a:pt x="50708" y="25513"/>
                  </a:lnTo>
                  <a:lnTo>
                    <a:pt x="50520" y="26048"/>
                  </a:lnTo>
                  <a:lnTo>
                    <a:pt x="50315" y="26574"/>
                  </a:lnTo>
                  <a:lnTo>
                    <a:pt x="50092" y="27090"/>
                  </a:lnTo>
                  <a:lnTo>
                    <a:pt x="49853" y="27596"/>
                  </a:lnTo>
                  <a:lnTo>
                    <a:pt x="49597" y="28093"/>
                  </a:lnTo>
                  <a:lnTo>
                    <a:pt x="49324" y="28581"/>
                  </a:lnTo>
                  <a:lnTo>
                    <a:pt x="49034" y="29059"/>
                  </a:lnTo>
                  <a:lnTo>
                    <a:pt x="48727" y="29527"/>
                  </a:lnTo>
                  <a:lnTo>
                    <a:pt x="48403" y="29986"/>
                  </a:lnTo>
                  <a:lnTo>
                    <a:pt x="48062" y="30435"/>
                  </a:lnTo>
                  <a:lnTo>
                    <a:pt x="47705" y="30873"/>
                  </a:lnTo>
                  <a:lnTo>
                    <a:pt x="47331" y="31297"/>
                  </a:lnTo>
                  <a:lnTo>
                    <a:pt x="46942" y="31707"/>
                  </a:lnTo>
                  <a:lnTo>
                    <a:pt x="46537" y="32104"/>
                  </a:lnTo>
                  <a:lnTo>
                    <a:pt x="46117" y="32487"/>
                  </a:lnTo>
                  <a:lnTo>
                    <a:pt x="45680" y="32856"/>
                  </a:lnTo>
                  <a:lnTo>
                    <a:pt x="45227" y="33211"/>
                  </a:lnTo>
                  <a:lnTo>
                    <a:pt x="44759" y="33552"/>
                  </a:lnTo>
                  <a:lnTo>
                    <a:pt x="44275" y="33880"/>
                  </a:lnTo>
                  <a:lnTo>
                    <a:pt x="43774" y="34194"/>
                  </a:lnTo>
                  <a:lnTo>
                    <a:pt x="43270" y="34492"/>
                  </a:lnTo>
                  <a:lnTo>
                    <a:pt x="42752" y="34772"/>
                  </a:lnTo>
                  <a:lnTo>
                    <a:pt x="42220" y="35034"/>
                  </a:lnTo>
                  <a:lnTo>
                    <a:pt x="41674" y="35278"/>
                  </a:lnTo>
                  <a:lnTo>
                    <a:pt x="41115" y="35504"/>
                  </a:lnTo>
                  <a:lnTo>
                    <a:pt x="40541" y="35712"/>
                  </a:lnTo>
                  <a:lnTo>
                    <a:pt x="39954" y="35902"/>
                  </a:lnTo>
                  <a:lnTo>
                    <a:pt x="39353" y="36074"/>
                  </a:lnTo>
                  <a:lnTo>
                    <a:pt x="38739" y="36228"/>
                  </a:lnTo>
                  <a:lnTo>
                    <a:pt x="38111" y="36364"/>
                  </a:lnTo>
                  <a:lnTo>
                    <a:pt x="38111" y="36576"/>
                  </a:lnTo>
                  <a:lnTo>
                    <a:pt x="38762" y="36690"/>
                  </a:lnTo>
                  <a:lnTo>
                    <a:pt x="39404" y="36823"/>
                  </a:lnTo>
                  <a:lnTo>
                    <a:pt x="40037" y="36974"/>
                  </a:lnTo>
                  <a:lnTo>
                    <a:pt x="40660" y="37143"/>
                  </a:lnTo>
                  <a:lnTo>
                    <a:pt x="41273" y="37330"/>
                  </a:lnTo>
                  <a:lnTo>
                    <a:pt x="41877" y="37535"/>
                  </a:lnTo>
                  <a:lnTo>
                    <a:pt x="42472" y="37758"/>
                  </a:lnTo>
                  <a:lnTo>
                    <a:pt x="43057" y="37998"/>
                  </a:lnTo>
                  <a:lnTo>
                    <a:pt x="43632" y="38257"/>
                  </a:lnTo>
                  <a:lnTo>
                    <a:pt x="44198" y="38534"/>
                  </a:lnTo>
                  <a:lnTo>
                    <a:pt x="44762" y="38818"/>
                  </a:lnTo>
                  <a:lnTo>
                    <a:pt x="45309" y="39121"/>
                  </a:lnTo>
                  <a:lnTo>
                    <a:pt x="45841" y="39441"/>
                  </a:lnTo>
                  <a:lnTo>
                    <a:pt x="46357" y="39779"/>
                  </a:lnTo>
                  <a:lnTo>
                    <a:pt x="46858" y="40135"/>
                  </a:lnTo>
                  <a:lnTo>
                    <a:pt x="47342" y="40510"/>
                  </a:lnTo>
                  <a:lnTo>
                    <a:pt x="47810" y="40902"/>
                  </a:lnTo>
                  <a:lnTo>
                    <a:pt x="48263" y="41312"/>
                  </a:lnTo>
                  <a:lnTo>
                    <a:pt x="48700" y="41740"/>
                  </a:lnTo>
                  <a:lnTo>
                    <a:pt x="49121" y="42186"/>
                  </a:lnTo>
                  <a:lnTo>
                    <a:pt x="49524" y="42641"/>
                  </a:lnTo>
                  <a:lnTo>
                    <a:pt x="49910" y="43114"/>
                  </a:lnTo>
                  <a:lnTo>
                    <a:pt x="50278" y="43606"/>
                  </a:lnTo>
                  <a:lnTo>
                    <a:pt x="50628" y="44117"/>
                  </a:lnTo>
                  <a:lnTo>
                    <a:pt x="50960" y="44648"/>
                  </a:lnTo>
                  <a:lnTo>
                    <a:pt x="51274" y="45197"/>
                  </a:lnTo>
                  <a:lnTo>
                    <a:pt x="51570" y="45766"/>
                  </a:lnTo>
                  <a:lnTo>
                    <a:pt x="51848" y="46353"/>
                  </a:lnTo>
                  <a:lnTo>
                    <a:pt x="52107" y="46960"/>
                  </a:lnTo>
                  <a:lnTo>
                    <a:pt x="52349" y="47585"/>
                  </a:lnTo>
                  <a:lnTo>
                    <a:pt x="52571" y="48219"/>
                  </a:lnTo>
                  <a:lnTo>
                    <a:pt x="52769" y="48869"/>
                  </a:lnTo>
                  <a:lnTo>
                    <a:pt x="52943" y="49536"/>
                  </a:lnTo>
                  <a:lnTo>
                    <a:pt x="53095" y="50219"/>
                  </a:lnTo>
                  <a:lnTo>
                    <a:pt x="53223" y="50920"/>
                  </a:lnTo>
                  <a:lnTo>
                    <a:pt x="53328" y="51638"/>
                  </a:lnTo>
                  <a:lnTo>
                    <a:pt x="53409" y="52373"/>
                  </a:lnTo>
                  <a:lnTo>
                    <a:pt x="53467" y="53124"/>
                  </a:lnTo>
                  <a:lnTo>
                    <a:pt x="53502" y="5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8440496" y="4966908"/>
              <a:ext cx="19426" cy="20908"/>
            </a:xfrm>
            <a:custGeom>
              <a:avLst/>
              <a:pathLst>
                <a:path w="19426" h="20908">
                  <a:moveTo>
                    <a:pt x="19426" y="10215"/>
                  </a:moveTo>
                  <a:lnTo>
                    <a:pt x="19421" y="9774"/>
                  </a:lnTo>
                  <a:lnTo>
                    <a:pt x="19407" y="9341"/>
                  </a:lnTo>
                  <a:lnTo>
                    <a:pt x="19383" y="8915"/>
                  </a:lnTo>
                  <a:lnTo>
                    <a:pt x="19349" y="8496"/>
                  </a:lnTo>
                  <a:lnTo>
                    <a:pt x="19306" y="8085"/>
                  </a:lnTo>
                  <a:lnTo>
                    <a:pt x="19254" y="7681"/>
                  </a:lnTo>
                  <a:lnTo>
                    <a:pt x="19192" y="7285"/>
                  </a:lnTo>
                  <a:lnTo>
                    <a:pt x="19121" y="6895"/>
                  </a:lnTo>
                  <a:lnTo>
                    <a:pt x="19040" y="6514"/>
                  </a:lnTo>
                  <a:lnTo>
                    <a:pt x="18949" y="6140"/>
                  </a:lnTo>
                  <a:lnTo>
                    <a:pt x="18848" y="5764"/>
                  </a:lnTo>
                  <a:lnTo>
                    <a:pt x="18733" y="5401"/>
                  </a:lnTo>
                  <a:lnTo>
                    <a:pt x="18606" y="5049"/>
                  </a:lnTo>
                  <a:lnTo>
                    <a:pt x="18466" y="4708"/>
                  </a:lnTo>
                  <a:lnTo>
                    <a:pt x="18314" y="4380"/>
                  </a:lnTo>
                  <a:lnTo>
                    <a:pt x="18149" y="4063"/>
                  </a:lnTo>
                  <a:lnTo>
                    <a:pt x="17971" y="3757"/>
                  </a:lnTo>
                  <a:lnTo>
                    <a:pt x="17780" y="3463"/>
                  </a:lnTo>
                  <a:lnTo>
                    <a:pt x="17577" y="3181"/>
                  </a:lnTo>
                  <a:lnTo>
                    <a:pt x="17361" y="2911"/>
                  </a:lnTo>
                  <a:lnTo>
                    <a:pt x="17131" y="2642"/>
                  </a:lnTo>
                  <a:lnTo>
                    <a:pt x="16885" y="2386"/>
                  </a:lnTo>
                  <a:lnTo>
                    <a:pt x="16623" y="2142"/>
                  </a:lnTo>
                  <a:lnTo>
                    <a:pt x="16345" y="1911"/>
                  </a:lnTo>
                  <a:lnTo>
                    <a:pt x="16051" y="1693"/>
                  </a:lnTo>
                  <a:lnTo>
                    <a:pt x="15742" y="1488"/>
                  </a:lnTo>
                  <a:lnTo>
                    <a:pt x="15416" y="1295"/>
                  </a:lnTo>
                  <a:lnTo>
                    <a:pt x="15075" y="1115"/>
                  </a:lnTo>
                  <a:lnTo>
                    <a:pt x="14717" y="948"/>
                  </a:lnTo>
                  <a:lnTo>
                    <a:pt x="14344" y="793"/>
                  </a:lnTo>
                  <a:lnTo>
                    <a:pt x="13964" y="643"/>
                  </a:lnTo>
                  <a:lnTo>
                    <a:pt x="13563" y="508"/>
                  </a:lnTo>
                  <a:lnTo>
                    <a:pt x="13142" y="389"/>
                  </a:lnTo>
                  <a:lnTo>
                    <a:pt x="12701" y="285"/>
                  </a:lnTo>
                  <a:lnTo>
                    <a:pt x="12240" y="198"/>
                  </a:lnTo>
                  <a:lnTo>
                    <a:pt x="11759" y="127"/>
                  </a:lnTo>
                  <a:lnTo>
                    <a:pt x="11258" y="71"/>
                  </a:lnTo>
                  <a:lnTo>
                    <a:pt x="10736" y="31"/>
                  </a:lnTo>
                  <a:lnTo>
                    <a:pt x="10195" y="7"/>
                  </a:lnTo>
                  <a:lnTo>
                    <a:pt x="9633" y="0"/>
                  </a:lnTo>
                  <a:lnTo>
                    <a:pt x="9092" y="7"/>
                  </a:lnTo>
                  <a:lnTo>
                    <a:pt x="8568" y="31"/>
                  </a:lnTo>
                  <a:lnTo>
                    <a:pt x="8063" y="71"/>
                  </a:lnTo>
                  <a:lnTo>
                    <a:pt x="7575" y="127"/>
                  </a:lnTo>
                  <a:lnTo>
                    <a:pt x="7106" y="198"/>
                  </a:lnTo>
                  <a:lnTo>
                    <a:pt x="6654" y="285"/>
                  </a:lnTo>
                  <a:lnTo>
                    <a:pt x="6221" y="389"/>
                  </a:lnTo>
                  <a:lnTo>
                    <a:pt x="5805" y="508"/>
                  </a:lnTo>
                  <a:lnTo>
                    <a:pt x="5408" y="643"/>
                  </a:lnTo>
                  <a:lnTo>
                    <a:pt x="5028" y="793"/>
                  </a:lnTo>
                  <a:lnTo>
                    <a:pt x="4665" y="948"/>
                  </a:lnTo>
                  <a:lnTo>
                    <a:pt x="4317" y="1115"/>
                  </a:lnTo>
                  <a:lnTo>
                    <a:pt x="3983" y="1295"/>
                  </a:lnTo>
                  <a:lnTo>
                    <a:pt x="3665" y="1488"/>
                  </a:lnTo>
                  <a:lnTo>
                    <a:pt x="3361" y="1693"/>
                  </a:lnTo>
                  <a:lnTo>
                    <a:pt x="3072" y="1911"/>
                  </a:lnTo>
                  <a:lnTo>
                    <a:pt x="2797" y="2142"/>
                  </a:lnTo>
                  <a:lnTo>
                    <a:pt x="2538" y="2386"/>
                  </a:lnTo>
                  <a:lnTo>
                    <a:pt x="2294" y="2642"/>
                  </a:lnTo>
                  <a:lnTo>
                    <a:pt x="2064" y="2911"/>
                  </a:lnTo>
                  <a:lnTo>
                    <a:pt x="1848" y="3181"/>
                  </a:lnTo>
                  <a:lnTo>
                    <a:pt x="1645" y="3463"/>
                  </a:lnTo>
                  <a:lnTo>
                    <a:pt x="1454" y="3757"/>
                  </a:lnTo>
                  <a:lnTo>
                    <a:pt x="1276" y="4063"/>
                  </a:lnTo>
                  <a:lnTo>
                    <a:pt x="1111" y="4380"/>
                  </a:lnTo>
                  <a:lnTo>
                    <a:pt x="959" y="4708"/>
                  </a:lnTo>
                  <a:lnTo>
                    <a:pt x="819" y="5049"/>
                  </a:lnTo>
                  <a:lnTo>
                    <a:pt x="692" y="5401"/>
                  </a:lnTo>
                  <a:lnTo>
                    <a:pt x="578" y="5764"/>
                  </a:lnTo>
                  <a:lnTo>
                    <a:pt x="476" y="6140"/>
                  </a:lnTo>
                  <a:lnTo>
                    <a:pt x="385" y="6514"/>
                  </a:lnTo>
                  <a:lnTo>
                    <a:pt x="304" y="6895"/>
                  </a:lnTo>
                  <a:lnTo>
                    <a:pt x="233" y="7285"/>
                  </a:lnTo>
                  <a:lnTo>
                    <a:pt x="171" y="7681"/>
                  </a:lnTo>
                  <a:lnTo>
                    <a:pt x="119" y="8085"/>
                  </a:lnTo>
                  <a:lnTo>
                    <a:pt x="76" y="8496"/>
                  </a:lnTo>
                  <a:lnTo>
                    <a:pt x="42" y="8915"/>
                  </a:lnTo>
                  <a:lnTo>
                    <a:pt x="19" y="9341"/>
                  </a:lnTo>
                  <a:lnTo>
                    <a:pt x="4" y="9774"/>
                  </a:lnTo>
                  <a:lnTo>
                    <a:pt x="0" y="10215"/>
                  </a:lnTo>
                  <a:lnTo>
                    <a:pt x="3" y="10607"/>
                  </a:lnTo>
                  <a:lnTo>
                    <a:pt x="14" y="10997"/>
                  </a:lnTo>
                  <a:lnTo>
                    <a:pt x="33" y="11386"/>
                  </a:lnTo>
                  <a:lnTo>
                    <a:pt x="59" y="11774"/>
                  </a:lnTo>
                  <a:lnTo>
                    <a:pt x="92" y="12161"/>
                  </a:lnTo>
                  <a:lnTo>
                    <a:pt x="133" y="12547"/>
                  </a:lnTo>
                  <a:lnTo>
                    <a:pt x="181" y="12931"/>
                  </a:lnTo>
                  <a:lnTo>
                    <a:pt x="237" y="13315"/>
                  </a:lnTo>
                  <a:lnTo>
                    <a:pt x="300" y="13698"/>
                  </a:lnTo>
                  <a:lnTo>
                    <a:pt x="370" y="14079"/>
                  </a:lnTo>
                  <a:lnTo>
                    <a:pt x="461" y="14457"/>
                  </a:lnTo>
                  <a:lnTo>
                    <a:pt x="565" y="14827"/>
                  </a:lnTo>
                  <a:lnTo>
                    <a:pt x="681" y="15189"/>
                  </a:lnTo>
                  <a:lnTo>
                    <a:pt x="810" y="15545"/>
                  </a:lnTo>
                  <a:lnTo>
                    <a:pt x="952" y="15892"/>
                  </a:lnTo>
                  <a:lnTo>
                    <a:pt x="1107" y="16233"/>
                  </a:lnTo>
                  <a:lnTo>
                    <a:pt x="1274" y="16566"/>
                  </a:lnTo>
                  <a:lnTo>
                    <a:pt x="1454" y="16891"/>
                  </a:lnTo>
                  <a:lnTo>
                    <a:pt x="1647" y="17209"/>
                  </a:lnTo>
                  <a:lnTo>
                    <a:pt x="1852" y="17520"/>
                  </a:lnTo>
                  <a:lnTo>
                    <a:pt x="2072" y="17811"/>
                  </a:lnTo>
                  <a:lnTo>
                    <a:pt x="2309" y="18092"/>
                  </a:lnTo>
                  <a:lnTo>
                    <a:pt x="2564" y="18362"/>
                  </a:lnTo>
                  <a:lnTo>
                    <a:pt x="2835" y="18621"/>
                  </a:lnTo>
                  <a:lnTo>
                    <a:pt x="3122" y="18870"/>
                  </a:lnTo>
                  <a:lnTo>
                    <a:pt x="3427" y="19108"/>
                  </a:lnTo>
                  <a:lnTo>
                    <a:pt x="3749" y="19336"/>
                  </a:lnTo>
                  <a:lnTo>
                    <a:pt x="4088" y="19553"/>
                  </a:lnTo>
                  <a:lnTo>
                    <a:pt x="4444" y="19759"/>
                  </a:lnTo>
                  <a:lnTo>
                    <a:pt x="4816" y="19955"/>
                  </a:lnTo>
                  <a:lnTo>
                    <a:pt x="5209" y="20136"/>
                  </a:lnTo>
                  <a:lnTo>
                    <a:pt x="5623" y="20298"/>
                  </a:lnTo>
                  <a:lnTo>
                    <a:pt x="6060" y="20441"/>
                  </a:lnTo>
                  <a:lnTo>
                    <a:pt x="6519" y="20565"/>
                  </a:lnTo>
                  <a:lnTo>
                    <a:pt x="7000" y="20669"/>
                  </a:lnTo>
                  <a:lnTo>
                    <a:pt x="7503" y="20755"/>
                  </a:lnTo>
                  <a:lnTo>
                    <a:pt x="8029" y="20822"/>
                  </a:lnTo>
                  <a:lnTo>
                    <a:pt x="8577" y="20870"/>
                  </a:lnTo>
                  <a:lnTo>
                    <a:pt x="9147" y="20898"/>
                  </a:lnTo>
                  <a:lnTo>
                    <a:pt x="9739" y="20908"/>
                  </a:lnTo>
                  <a:lnTo>
                    <a:pt x="10361" y="20898"/>
                  </a:lnTo>
                  <a:lnTo>
                    <a:pt x="10959" y="20870"/>
                  </a:lnTo>
                  <a:lnTo>
                    <a:pt x="11530" y="20822"/>
                  </a:lnTo>
                  <a:lnTo>
                    <a:pt x="12076" y="20755"/>
                  </a:lnTo>
                  <a:lnTo>
                    <a:pt x="12597" y="20669"/>
                  </a:lnTo>
                  <a:lnTo>
                    <a:pt x="13093" y="20565"/>
                  </a:lnTo>
                  <a:lnTo>
                    <a:pt x="13563" y="20441"/>
                  </a:lnTo>
                  <a:lnTo>
                    <a:pt x="14007" y="20298"/>
                  </a:lnTo>
                  <a:lnTo>
                    <a:pt x="14427" y="20136"/>
                  </a:lnTo>
                  <a:lnTo>
                    <a:pt x="14820" y="19955"/>
                  </a:lnTo>
                  <a:lnTo>
                    <a:pt x="15203" y="19759"/>
                  </a:lnTo>
                  <a:lnTo>
                    <a:pt x="15566" y="19551"/>
                  </a:lnTo>
                  <a:lnTo>
                    <a:pt x="15910" y="19331"/>
                  </a:lnTo>
                  <a:lnTo>
                    <a:pt x="16235" y="19100"/>
                  </a:lnTo>
                  <a:lnTo>
                    <a:pt x="16541" y="18857"/>
                  </a:lnTo>
                  <a:lnTo>
                    <a:pt x="16828" y="18602"/>
                  </a:lnTo>
                  <a:lnTo>
                    <a:pt x="17096" y="18336"/>
                  </a:lnTo>
                  <a:lnTo>
                    <a:pt x="17344" y="18058"/>
                  </a:lnTo>
                  <a:lnTo>
                    <a:pt x="17574" y="17768"/>
                  </a:lnTo>
                  <a:lnTo>
                    <a:pt x="17785" y="17467"/>
                  </a:lnTo>
                  <a:lnTo>
                    <a:pt x="17979" y="17156"/>
                  </a:lnTo>
                  <a:lnTo>
                    <a:pt x="18159" y="16838"/>
                  </a:lnTo>
                  <a:lnTo>
                    <a:pt x="18326" y="16513"/>
                  </a:lnTo>
                  <a:lnTo>
                    <a:pt x="18479" y="16180"/>
                  </a:lnTo>
                  <a:lnTo>
                    <a:pt x="18618" y="15839"/>
                  </a:lnTo>
                  <a:lnTo>
                    <a:pt x="18744" y="15492"/>
                  </a:lnTo>
                  <a:lnTo>
                    <a:pt x="18856" y="15137"/>
                  </a:lnTo>
                  <a:lnTo>
                    <a:pt x="18953" y="14774"/>
                  </a:lnTo>
                  <a:lnTo>
                    <a:pt x="19038" y="14404"/>
                  </a:lnTo>
                  <a:lnTo>
                    <a:pt x="19108" y="14027"/>
                  </a:lnTo>
                  <a:lnTo>
                    <a:pt x="19168" y="13645"/>
                  </a:lnTo>
                  <a:lnTo>
                    <a:pt x="19222" y="13264"/>
                  </a:lnTo>
                  <a:lnTo>
                    <a:pt x="19270" y="12883"/>
                  </a:lnTo>
                  <a:lnTo>
                    <a:pt x="19311" y="12502"/>
                  </a:lnTo>
                  <a:lnTo>
                    <a:pt x="19346" y="12121"/>
                  </a:lnTo>
                  <a:lnTo>
                    <a:pt x="19375" y="11740"/>
                  </a:lnTo>
                  <a:lnTo>
                    <a:pt x="19397" y="11359"/>
                  </a:lnTo>
                  <a:lnTo>
                    <a:pt x="19413" y="10978"/>
                  </a:lnTo>
                  <a:lnTo>
                    <a:pt x="19422" y="10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8438856" y="4998244"/>
              <a:ext cx="22813" cy="24507"/>
            </a:xfrm>
            <a:custGeom>
              <a:avLst/>
              <a:pathLst>
                <a:path w="22813" h="24507">
                  <a:moveTo>
                    <a:pt x="22813" y="11698"/>
                  </a:moveTo>
                  <a:lnTo>
                    <a:pt x="22808" y="11244"/>
                  </a:lnTo>
                  <a:lnTo>
                    <a:pt x="22792" y="10793"/>
                  </a:lnTo>
                  <a:lnTo>
                    <a:pt x="22766" y="10346"/>
                  </a:lnTo>
                  <a:lnTo>
                    <a:pt x="22729" y="9902"/>
                  </a:lnTo>
                  <a:lnTo>
                    <a:pt x="22681" y="9461"/>
                  </a:lnTo>
                  <a:lnTo>
                    <a:pt x="22623" y="9023"/>
                  </a:lnTo>
                  <a:lnTo>
                    <a:pt x="22554" y="8589"/>
                  </a:lnTo>
                  <a:lnTo>
                    <a:pt x="22474" y="8157"/>
                  </a:lnTo>
                  <a:lnTo>
                    <a:pt x="22384" y="7729"/>
                  </a:lnTo>
                  <a:lnTo>
                    <a:pt x="22284" y="7304"/>
                  </a:lnTo>
                  <a:lnTo>
                    <a:pt x="22180" y="6886"/>
                  </a:lnTo>
                  <a:lnTo>
                    <a:pt x="22059" y="6478"/>
                  </a:lnTo>
                  <a:lnTo>
                    <a:pt x="21922" y="6081"/>
                  </a:lnTo>
                  <a:lnTo>
                    <a:pt x="21767" y="5695"/>
                  </a:lnTo>
                  <a:lnTo>
                    <a:pt x="21596" y="5319"/>
                  </a:lnTo>
                  <a:lnTo>
                    <a:pt x="21407" y="4954"/>
                  </a:lnTo>
                  <a:lnTo>
                    <a:pt x="21202" y="4599"/>
                  </a:lnTo>
                  <a:lnTo>
                    <a:pt x="20980" y="4255"/>
                  </a:lnTo>
                  <a:lnTo>
                    <a:pt x="20740" y="3922"/>
                  </a:lnTo>
                  <a:lnTo>
                    <a:pt x="20484" y="3599"/>
                  </a:lnTo>
                  <a:lnTo>
                    <a:pt x="20220" y="3278"/>
                  </a:lnTo>
                  <a:lnTo>
                    <a:pt x="19936" y="2970"/>
                  </a:lnTo>
                  <a:lnTo>
                    <a:pt x="19631" y="2676"/>
                  </a:lnTo>
                  <a:lnTo>
                    <a:pt x="19307" y="2396"/>
                  </a:lnTo>
                  <a:lnTo>
                    <a:pt x="18962" y="2130"/>
                  </a:lnTo>
                  <a:lnTo>
                    <a:pt x="18598" y="1878"/>
                  </a:lnTo>
                  <a:lnTo>
                    <a:pt x="18213" y="1639"/>
                  </a:lnTo>
                  <a:lnTo>
                    <a:pt x="17808" y="1414"/>
                  </a:lnTo>
                  <a:lnTo>
                    <a:pt x="17383" y="1203"/>
                  </a:lnTo>
                  <a:lnTo>
                    <a:pt x="16938" y="1005"/>
                  </a:lnTo>
                  <a:lnTo>
                    <a:pt x="16470" y="814"/>
                  </a:lnTo>
                  <a:lnTo>
                    <a:pt x="15979" y="643"/>
                  </a:lnTo>
                  <a:lnTo>
                    <a:pt x="15463" y="492"/>
                  </a:lnTo>
                  <a:lnTo>
                    <a:pt x="14922" y="362"/>
                  </a:lnTo>
                  <a:lnTo>
                    <a:pt x="14357" y="251"/>
                  </a:lnTo>
                  <a:lnTo>
                    <a:pt x="13768" y="160"/>
                  </a:lnTo>
                  <a:lnTo>
                    <a:pt x="13155" y="90"/>
                  </a:lnTo>
                  <a:lnTo>
                    <a:pt x="12517" y="40"/>
                  </a:lnTo>
                  <a:lnTo>
                    <a:pt x="11855" y="10"/>
                  </a:lnTo>
                  <a:lnTo>
                    <a:pt x="11168" y="0"/>
                  </a:lnTo>
                  <a:lnTo>
                    <a:pt x="10543" y="10"/>
                  </a:lnTo>
                  <a:lnTo>
                    <a:pt x="9938" y="40"/>
                  </a:lnTo>
                  <a:lnTo>
                    <a:pt x="9353" y="90"/>
                  </a:lnTo>
                  <a:lnTo>
                    <a:pt x="8788" y="160"/>
                  </a:lnTo>
                  <a:lnTo>
                    <a:pt x="8244" y="251"/>
                  </a:lnTo>
                  <a:lnTo>
                    <a:pt x="7719" y="362"/>
                  </a:lnTo>
                  <a:lnTo>
                    <a:pt x="7215" y="492"/>
                  </a:lnTo>
                  <a:lnTo>
                    <a:pt x="6730" y="643"/>
                  </a:lnTo>
                  <a:lnTo>
                    <a:pt x="6266" y="814"/>
                  </a:lnTo>
                  <a:lnTo>
                    <a:pt x="5822" y="1005"/>
                  </a:lnTo>
                  <a:lnTo>
                    <a:pt x="5407" y="1203"/>
                  </a:lnTo>
                  <a:lnTo>
                    <a:pt x="5007" y="1414"/>
                  </a:lnTo>
                  <a:lnTo>
                    <a:pt x="4623" y="1639"/>
                  </a:lnTo>
                  <a:lnTo>
                    <a:pt x="4255" y="1878"/>
                  </a:lnTo>
                  <a:lnTo>
                    <a:pt x="3903" y="2130"/>
                  </a:lnTo>
                  <a:lnTo>
                    <a:pt x="3567" y="2396"/>
                  </a:lnTo>
                  <a:lnTo>
                    <a:pt x="3247" y="2676"/>
                  </a:lnTo>
                  <a:lnTo>
                    <a:pt x="2943" y="2970"/>
                  </a:lnTo>
                  <a:lnTo>
                    <a:pt x="2654" y="3278"/>
                  </a:lnTo>
                  <a:lnTo>
                    <a:pt x="2381" y="3599"/>
                  </a:lnTo>
                  <a:lnTo>
                    <a:pt x="2134" y="3932"/>
                  </a:lnTo>
                  <a:lnTo>
                    <a:pt x="1901" y="4276"/>
                  </a:lnTo>
                  <a:lnTo>
                    <a:pt x="1681" y="4631"/>
                  </a:lnTo>
                  <a:lnTo>
                    <a:pt x="1475" y="4996"/>
                  </a:lnTo>
                  <a:lnTo>
                    <a:pt x="1283" y="5372"/>
                  </a:lnTo>
                  <a:lnTo>
                    <a:pt x="1105" y="5759"/>
                  </a:lnTo>
                  <a:lnTo>
                    <a:pt x="940" y="6156"/>
                  </a:lnTo>
                  <a:lnTo>
                    <a:pt x="789" y="6563"/>
                  </a:lnTo>
                  <a:lnTo>
                    <a:pt x="652" y="6981"/>
                  </a:lnTo>
                  <a:lnTo>
                    <a:pt x="529" y="7410"/>
                  </a:lnTo>
                  <a:lnTo>
                    <a:pt x="428" y="7836"/>
                  </a:lnTo>
                  <a:lnTo>
                    <a:pt x="338" y="8267"/>
                  </a:lnTo>
                  <a:lnTo>
                    <a:pt x="259" y="8704"/>
                  </a:lnTo>
                  <a:lnTo>
                    <a:pt x="190" y="9146"/>
                  </a:lnTo>
                  <a:lnTo>
                    <a:pt x="132" y="9593"/>
                  </a:lnTo>
                  <a:lnTo>
                    <a:pt x="84" y="10046"/>
                  </a:lnTo>
                  <a:lnTo>
                    <a:pt x="47" y="10504"/>
                  </a:lnTo>
                  <a:lnTo>
                    <a:pt x="21" y="10967"/>
                  </a:lnTo>
                  <a:lnTo>
                    <a:pt x="5" y="11435"/>
                  </a:lnTo>
                  <a:lnTo>
                    <a:pt x="0" y="11909"/>
                  </a:lnTo>
                  <a:lnTo>
                    <a:pt x="5" y="12466"/>
                  </a:lnTo>
                  <a:lnTo>
                    <a:pt x="21" y="13012"/>
                  </a:lnTo>
                  <a:lnTo>
                    <a:pt x="47" y="13550"/>
                  </a:lnTo>
                  <a:lnTo>
                    <a:pt x="84" y="14077"/>
                  </a:lnTo>
                  <a:lnTo>
                    <a:pt x="132" y="14596"/>
                  </a:lnTo>
                  <a:lnTo>
                    <a:pt x="190" y="15104"/>
                  </a:lnTo>
                  <a:lnTo>
                    <a:pt x="259" y="15603"/>
                  </a:lnTo>
                  <a:lnTo>
                    <a:pt x="338" y="16093"/>
                  </a:lnTo>
                  <a:lnTo>
                    <a:pt x="428" y="16573"/>
                  </a:lnTo>
                  <a:lnTo>
                    <a:pt x="529" y="17044"/>
                  </a:lnTo>
                  <a:lnTo>
                    <a:pt x="653" y="17503"/>
                  </a:lnTo>
                  <a:lnTo>
                    <a:pt x="791" y="17950"/>
                  </a:lnTo>
                  <a:lnTo>
                    <a:pt x="945" y="18384"/>
                  </a:lnTo>
                  <a:lnTo>
                    <a:pt x="1113" y="18805"/>
                  </a:lnTo>
                  <a:lnTo>
                    <a:pt x="1296" y="19214"/>
                  </a:lnTo>
                  <a:lnTo>
                    <a:pt x="1494" y="19610"/>
                  </a:lnTo>
                  <a:lnTo>
                    <a:pt x="1707" y="19993"/>
                  </a:lnTo>
                  <a:lnTo>
                    <a:pt x="1935" y="20364"/>
                  </a:lnTo>
                  <a:lnTo>
                    <a:pt x="2177" y="20721"/>
                  </a:lnTo>
                  <a:lnTo>
                    <a:pt x="2434" y="21066"/>
                  </a:lnTo>
                  <a:lnTo>
                    <a:pt x="2718" y="21387"/>
                  </a:lnTo>
                  <a:lnTo>
                    <a:pt x="3019" y="21693"/>
                  </a:lnTo>
                  <a:lnTo>
                    <a:pt x="3336" y="21984"/>
                  </a:lnTo>
                  <a:lnTo>
                    <a:pt x="3671" y="22261"/>
                  </a:lnTo>
                  <a:lnTo>
                    <a:pt x="4022" y="22522"/>
                  </a:lnTo>
                  <a:lnTo>
                    <a:pt x="4391" y="22769"/>
                  </a:lnTo>
                  <a:lnTo>
                    <a:pt x="4776" y="23001"/>
                  </a:lnTo>
                  <a:lnTo>
                    <a:pt x="5178" y="23218"/>
                  </a:lnTo>
                  <a:lnTo>
                    <a:pt x="5598" y="23420"/>
                  </a:lnTo>
                  <a:lnTo>
                    <a:pt x="6034" y="23607"/>
                  </a:lnTo>
                  <a:lnTo>
                    <a:pt x="6490" y="23778"/>
                  </a:lnTo>
                  <a:lnTo>
                    <a:pt x="6967" y="23931"/>
                  </a:lnTo>
                  <a:lnTo>
                    <a:pt x="7468" y="24066"/>
                  </a:lnTo>
                  <a:lnTo>
                    <a:pt x="7990" y="24183"/>
                  </a:lnTo>
                  <a:lnTo>
                    <a:pt x="8535" y="24282"/>
                  </a:lnTo>
                  <a:lnTo>
                    <a:pt x="9102" y="24363"/>
                  </a:lnTo>
                  <a:lnTo>
                    <a:pt x="9691" y="24426"/>
                  </a:lnTo>
                  <a:lnTo>
                    <a:pt x="10302" y="24471"/>
                  </a:lnTo>
                  <a:lnTo>
                    <a:pt x="10936" y="24498"/>
                  </a:lnTo>
                  <a:lnTo>
                    <a:pt x="11592" y="24507"/>
                  </a:lnTo>
                  <a:lnTo>
                    <a:pt x="12247" y="24498"/>
                  </a:lnTo>
                  <a:lnTo>
                    <a:pt x="12879" y="24471"/>
                  </a:lnTo>
                  <a:lnTo>
                    <a:pt x="13488" y="24426"/>
                  </a:lnTo>
                  <a:lnTo>
                    <a:pt x="14073" y="24363"/>
                  </a:lnTo>
                  <a:lnTo>
                    <a:pt x="14635" y="24282"/>
                  </a:lnTo>
                  <a:lnTo>
                    <a:pt x="15174" y="24183"/>
                  </a:lnTo>
                  <a:lnTo>
                    <a:pt x="15690" y="24066"/>
                  </a:lnTo>
                  <a:lnTo>
                    <a:pt x="16182" y="23931"/>
                  </a:lnTo>
                  <a:lnTo>
                    <a:pt x="16651" y="23778"/>
                  </a:lnTo>
                  <a:lnTo>
                    <a:pt x="17097" y="23607"/>
                  </a:lnTo>
                  <a:lnTo>
                    <a:pt x="17522" y="23409"/>
                  </a:lnTo>
                  <a:lnTo>
                    <a:pt x="17929" y="23196"/>
                  </a:lnTo>
                  <a:lnTo>
                    <a:pt x="18318" y="22969"/>
                  </a:lnTo>
                  <a:lnTo>
                    <a:pt x="18689" y="22726"/>
                  </a:lnTo>
                  <a:lnTo>
                    <a:pt x="19042" y="22469"/>
                  </a:lnTo>
                  <a:lnTo>
                    <a:pt x="19377" y="22197"/>
                  </a:lnTo>
                  <a:lnTo>
                    <a:pt x="19694" y="21910"/>
                  </a:lnTo>
                  <a:lnTo>
                    <a:pt x="19993" y="21609"/>
                  </a:lnTo>
                  <a:lnTo>
                    <a:pt x="20274" y="21292"/>
                  </a:lnTo>
                  <a:lnTo>
                    <a:pt x="20537" y="20961"/>
                  </a:lnTo>
                  <a:lnTo>
                    <a:pt x="20783" y="20616"/>
                  </a:lnTo>
                  <a:lnTo>
                    <a:pt x="21014" y="20258"/>
                  </a:lnTo>
                  <a:lnTo>
                    <a:pt x="21228" y="19887"/>
                  </a:lnTo>
                  <a:lnTo>
                    <a:pt x="21426" y="19504"/>
                  </a:lnTo>
                  <a:lnTo>
                    <a:pt x="21609" y="19108"/>
                  </a:lnTo>
                  <a:lnTo>
                    <a:pt x="21776" y="18699"/>
                  </a:lnTo>
                  <a:lnTo>
                    <a:pt x="21927" y="18278"/>
                  </a:lnTo>
                  <a:lnTo>
                    <a:pt x="22062" y="17844"/>
                  </a:lnTo>
                  <a:lnTo>
                    <a:pt x="22181" y="17397"/>
                  </a:lnTo>
                  <a:lnTo>
                    <a:pt x="22284" y="16938"/>
                  </a:lnTo>
                  <a:lnTo>
                    <a:pt x="22384" y="16457"/>
                  </a:lnTo>
                  <a:lnTo>
                    <a:pt x="22474" y="15966"/>
                  </a:lnTo>
                  <a:lnTo>
                    <a:pt x="22554" y="15466"/>
                  </a:lnTo>
                  <a:lnTo>
                    <a:pt x="22623" y="14956"/>
                  </a:lnTo>
                  <a:lnTo>
                    <a:pt x="22681" y="14437"/>
                  </a:lnTo>
                  <a:lnTo>
                    <a:pt x="22729" y="13908"/>
                  </a:lnTo>
                  <a:lnTo>
                    <a:pt x="22766" y="13370"/>
                  </a:lnTo>
                  <a:lnTo>
                    <a:pt x="22792" y="12822"/>
                  </a:lnTo>
                  <a:lnTo>
                    <a:pt x="22808" y="12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8484695" y="4956481"/>
              <a:ext cx="51555" cy="76751"/>
            </a:xfrm>
            <a:custGeom>
              <a:avLst/>
              <a:pathLst>
                <a:path w="51555" h="76751">
                  <a:moveTo>
                    <a:pt x="51555" y="38375"/>
                  </a:moveTo>
                  <a:lnTo>
                    <a:pt x="51536" y="40480"/>
                  </a:lnTo>
                  <a:lnTo>
                    <a:pt x="51477" y="42519"/>
                  </a:lnTo>
                  <a:lnTo>
                    <a:pt x="51379" y="44491"/>
                  </a:lnTo>
                  <a:lnTo>
                    <a:pt x="51242" y="46396"/>
                  </a:lnTo>
                  <a:lnTo>
                    <a:pt x="51066" y="48234"/>
                  </a:lnTo>
                  <a:lnTo>
                    <a:pt x="50850" y="50006"/>
                  </a:lnTo>
                  <a:lnTo>
                    <a:pt x="50596" y="51710"/>
                  </a:lnTo>
                  <a:lnTo>
                    <a:pt x="50302" y="53349"/>
                  </a:lnTo>
                  <a:lnTo>
                    <a:pt x="49969" y="54920"/>
                  </a:lnTo>
                  <a:lnTo>
                    <a:pt x="49597" y="56425"/>
                  </a:lnTo>
                  <a:lnTo>
                    <a:pt x="49190" y="57859"/>
                  </a:lnTo>
                  <a:lnTo>
                    <a:pt x="48752" y="59237"/>
                  </a:lnTo>
                  <a:lnTo>
                    <a:pt x="48284" y="60560"/>
                  </a:lnTo>
                  <a:lnTo>
                    <a:pt x="47785" y="61828"/>
                  </a:lnTo>
                  <a:lnTo>
                    <a:pt x="47255" y="63042"/>
                  </a:lnTo>
                  <a:lnTo>
                    <a:pt x="46694" y="64200"/>
                  </a:lnTo>
                  <a:lnTo>
                    <a:pt x="46103" y="65303"/>
                  </a:lnTo>
                  <a:lnTo>
                    <a:pt x="45481" y="66351"/>
                  </a:lnTo>
                  <a:lnTo>
                    <a:pt x="44828" y="67344"/>
                  </a:lnTo>
                  <a:lnTo>
                    <a:pt x="44145" y="68282"/>
                  </a:lnTo>
                  <a:lnTo>
                    <a:pt x="43444" y="69157"/>
                  </a:lnTo>
                  <a:lnTo>
                    <a:pt x="42716" y="69982"/>
                  </a:lnTo>
                  <a:lnTo>
                    <a:pt x="41961" y="70758"/>
                  </a:lnTo>
                  <a:lnTo>
                    <a:pt x="41181" y="71483"/>
                  </a:lnTo>
                  <a:lnTo>
                    <a:pt x="40373" y="72159"/>
                  </a:lnTo>
                  <a:lnTo>
                    <a:pt x="39540" y="72785"/>
                  </a:lnTo>
                  <a:lnTo>
                    <a:pt x="38680" y="73362"/>
                  </a:lnTo>
                  <a:lnTo>
                    <a:pt x="37793" y="73889"/>
                  </a:lnTo>
                  <a:lnTo>
                    <a:pt x="36880" y="74365"/>
                  </a:lnTo>
                  <a:lnTo>
                    <a:pt x="35940" y="74793"/>
                  </a:lnTo>
                  <a:lnTo>
                    <a:pt x="34989" y="75165"/>
                  </a:lnTo>
                  <a:lnTo>
                    <a:pt x="34020" y="75498"/>
                  </a:lnTo>
                  <a:lnTo>
                    <a:pt x="33033" y="75791"/>
                  </a:lnTo>
                  <a:lnTo>
                    <a:pt x="32028" y="76046"/>
                  </a:lnTo>
                  <a:lnTo>
                    <a:pt x="31004" y="76261"/>
                  </a:lnTo>
                  <a:lnTo>
                    <a:pt x="29963" y="76438"/>
                  </a:lnTo>
                  <a:lnTo>
                    <a:pt x="28904" y="76575"/>
                  </a:lnTo>
                  <a:lnTo>
                    <a:pt x="27827" y="76673"/>
                  </a:lnTo>
                  <a:lnTo>
                    <a:pt x="26732" y="76732"/>
                  </a:lnTo>
                  <a:lnTo>
                    <a:pt x="25619" y="76751"/>
                  </a:lnTo>
                  <a:lnTo>
                    <a:pt x="24505" y="76732"/>
                  </a:lnTo>
                  <a:lnTo>
                    <a:pt x="23410" y="76673"/>
                  </a:lnTo>
                  <a:lnTo>
                    <a:pt x="22333" y="76575"/>
                  </a:lnTo>
                  <a:lnTo>
                    <a:pt x="21274" y="76438"/>
                  </a:lnTo>
                  <a:lnTo>
                    <a:pt x="20233" y="76261"/>
                  </a:lnTo>
                  <a:lnTo>
                    <a:pt x="19210" y="76046"/>
                  </a:lnTo>
                  <a:lnTo>
                    <a:pt x="18204" y="75791"/>
                  </a:lnTo>
                  <a:lnTo>
                    <a:pt x="17217" y="75498"/>
                  </a:lnTo>
                  <a:lnTo>
                    <a:pt x="16248" y="75165"/>
                  </a:lnTo>
                  <a:lnTo>
                    <a:pt x="15297" y="74793"/>
                  </a:lnTo>
                  <a:lnTo>
                    <a:pt x="14368" y="74375"/>
                  </a:lnTo>
                  <a:lnTo>
                    <a:pt x="13465" y="73908"/>
                  </a:lnTo>
                  <a:lnTo>
                    <a:pt x="12589" y="73389"/>
                  </a:lnTo>
                  <a:lnTo>
                    <a:pt x="11740" y="72819"/>
                  </a:lnTo>
                  <a:lnTo>
                    <a:pt x="10917" y="72199"/>
                  </a:lnTo>
                  <a:lnTo>
                    <a:pt x="10120" y="71528"/>
                  </a:lnTo>
                  <a:lnTo>
                    <a:pt x="9350" y="70806"/>
                  </a:lnTo>
                  <a:lnTo>
                    <a:pt x="8606" y="70033"/>
                  </a:lnTo>
                  <a:lnTo>
                    <a:pt x="7889" y="69209"/>
                  </a:lnTo>
                  <a:lnTo>
                    <a:pt x="7198" y="68335"/>
                  </a:lnTo>
                  <a:lnTo>
                    <a:pt x="6536" y="67397"/>
                  </a:lnTo>
                  <a:lnTo>
                    <a:pt x="5902" y="66404"/>
                  </a:lnTo>
                  <a:lnTo>
                    <a:pt x="5299" y="65356"/>
                  </a:lnTo>
                  <a:lnTo>
                    <a:pt x="4725" y="64253"/>
                  </a:lnTo>
                  <a:lnTo>
                    <a:pt x="4181" y="63095"/>
                  </a:lnTo>
                  <a:lnTo>
                    <a:pt x="3667" y="61881"/>
                  </a:lnTo>
                  <a:lnTo>
                    <a:pt x="3182" y="60613"/>
                  </a:lnTo>
                  <a:lnTo>
                    <a:pt x="2727" y="59290"/>
                  </a:lnTo>
                  <a:lnTo>
                    <a:pt x="2301" y="57911"/>
                  </a:lnTo>
                  <a:lnTo>
                    <a:pt x="1905" y="56478"/>
                  </a:lnTo>
                  <a:lnTo>
                    <a:pt x="1543" y="54973"/>
                  </a:lnTo>
                  <a:lnTo>
                    <a:pt x="1219" y="53400"/>
                  </a:lnTo>
                  <a:lnTo>
                    <a:pt x="933" y="51759"/>
                  </a:lnTo>
                  <a:lnTo>
                    <a:pt x="686" y="50050"/>
                  </a:lnTo>
                  <a:lnTo>
                    <a:pt x="476" y="48274"/>
                  </a:lnTo>
                  <a:lnTo>
                    <a:pt x="304" y="46429"/>
                  </a:lnTo>
                  <a:lnTo>
                    <a:pt x="171" y="44518"/>
                  </a:lnTo>
                  <a:lnTo>
                    <a:pt x="76" y="42538"/>
                  </a:lnTo>
                  <a:lnTo>
                    <a:pt x="19" y="40490"/>
                  </a:lnTo>
                  <a:lnTo>
                    <a:pt x="0" y="38375"/>
                  </a:lnTo>
                  <a:lnTo>
                    <a:pt x="18" y="36160"/>
                  </a:lnTo>
                  <a:lnTo>
                    <a:pt x="74" y="34022"/>
                  </a:lnTo>
                  <a:lnTo>
                    <a:pt x="166" y="31963"/>
                  </a:lnTo>
                  <a:lnTo>
                    <a:pt x="296" y="29982"/>
                  </a:lnTo>
                  <a:lnTo>
                    <a:pt x="463" y="28080"/>
                  </a:lnTo>
                  <a:lnTo>
                    <a:pt x="666" y="26256"/>
                  </a:lnTo>
                  <a:lnTo>
                    <a:pt x="907" y="24510"/>
                  </a:lnTo>
                  <a:lnTo>
                    <a:pt x="1185" y="22843"/>
                  </a:lnTo>
                  <a:lnTo>
                    <a:pt x="1500" y="21254"/>
                  </a:lnTo>
                  <a:lnTo>
                    <a:pt x="1852" y="19743"/>
                  </a:lnTo>
                  <a:lnTo>
                    <a:pt x="2249" y="18291"/>
                  </a:lnTo>
                  <a:lnTo>
                    <a:pt x="2676" y="16900"/>
                  </a:lnTo>
                  <a:lnTo>
                    <a:pt x="3134" y="15568"/>
                  </a:lnTo>
                  <a:lnTo>
                    <a:pt x="3622" y="14298"/>
                  </a:lnTo>
                  <a:lnTo>
                    <a:pt x="4141" y="13087"/>
                  </a:lnTo>
                  <a:lnTo>
                    <a:pt x="4691" y="11937"/>
                  </a:lnTo>
                  <a:lnTo>
                    <a:pt x="5272" y="10847"/>
                  </a:lnTo>
                  <a:lnTo>
                    <a:pt x="5883" y="9817"/>
                  </a:lnTo>
                  <a:lnTo>
                    <a:pt x="6526" y="8848"/>
                  </a:lnTo>
                  <a:lnTo>
                    <a:pt x="7198" y="7939"/>
                  </a:lnTo>
                  <a:lnTo>
                    <a:pt x="7900" y="7087"/>
                  </a:lnTo>
                  <a:lnTo>
                    <a:pt x="8627" y="6288"/>
                  </a:lnTo>
                  <a:lnTo>
                    <a:pt x="9382" y="5541"/>
                  </a:lnTo>
                  <a:lnTo>
                    <a:pt x="10162" y="4848"/>
                  </a:lnTo>
                  <a:lnTo>
                    <a:pt x="10970" y="4208"/>
                  </a:lnTo>
                  <a:lnTo>
                    <a:pt x="11803" y="3620"/>
                  </a:lnTo>
                  <a:lnTo>
                    <a:pt x="12664" y="3085"/>
                  </a:lnTo>
                  <a:lnTo>
                    <a:pt x="13550" y="2604"/>
                  </a:lnTo>
                  <a:lnTo>
                    <a:pt x="14463" y="2175"/>
                  </a:lnTo>
                  <a:lnTo>
                    <a:pt x="15403" y="1799"/>
                  </a:lnTo>
                  <a:lnTo>
                    <a:pt x="16376" y="1457"/>
                  </a:lnTo>
                  <a:lnTo>
                    <a:pt x="17370" y="1151"/>
                  </a:lnTo>
                  <a:lnTo>
                    <a:pt x="18383" y="881"/>
                  </a:lnTo>
                  <a:lnTo>
                    <a:pt x="19417" y="647"/>
                  </a:lnTo>
                  <a:lnTo>
                    <a:pt x="20471" y="449"/>
                  </a:lnTo>
                  <a:lnTo>
                    <a:pt x="21545" y="287"/>
                  </a:lnTo>
                  <a:lnTo>
                    <a:pt x="22639" y="161"/>
                  </a:lnTo>
                  <a:lnTo>
                    <a:pt x="23753" y="71"/>
                  </a:lnTo>
                  <a:lnTo>
                    <a:pt x="24888" y="17"/>
                  </a:lnTo>
                  <a:lnTo>
                    <a:pt x="26042" y="0"/>
                  </a:lnTo>
                  <a:lnTo>
                    <a:pt x="27125" y="17"/>
                  </a:lnTo>
                  <a:lnTo>
                    <a:pt x="28191" y="71"/>
                  </a:lnTo>
                  <a:lnTo>
                    <a:pt x="29242" y="161"/>
                  </a:lnTo>
                  <a:lnTo>
                    <a:pt x="30277" y="287"/>
                  </a:lnTo>
                  <a:lnTo>
                    <a:pt x="31296" y="449"/>
                  </a:lnTo>
                  <a:lnTo>
                    <a:pt x="32299" y="647"/>
                  </a:lnTo>
                  <a:lnTo>
                    <a:pt x="33286" y="881"/>
                  </a:lnTo>
                  <a:lnTo>
                    <a:pt x="34257" y="1151"/>
                  </a:lnTo>
                  <a:lnTo>
                    <a:pt x="35213" y="1457"/>
                  </a:lnTo>
                  <a:lnTo>
                    <a:pt x="36152" y="1799"/>
                  </a:lnTo>
                  <a:lnTo>
                    <a:pt x="37081" y="2175"/>
                  </a:lnTo>
                  <a:lnTo>
                    <a:pt x="37984" y="2604"/>
                  </a:lnTo>
                  <a:lnTo>
                    <a:pt x="38860" y="3085"/>
                  </a:lnTo>
                  <a:lnTo>
                    <a:pt x="39709" y="3620"/>
                  </a:lnTo>
                  <a:lnTo>
                    <a:pt x="40532" y="4208"/>
                  </a:lnTo>
                  <a:lnTo>
                    <a:pt x="41329" y="4848"/>
                  </a:lnTo>
                  <a:lnTo>
                    <a:pt x="42099" y="5541"/>
                  </a:lnTo>
                  <a:lnTo>
                    <a:pt x="42843" y="6288"/>
                  </a:lnTo>
                  <a:lnTo>
                    <a:pt x="43560" y="7087"/>
                  </a:lnTo>
                  <a:lnTo>
                    <a:pt x="44251" y="7939"/>
                  </a:lnTo>
                  <a:lnTo>
                    <a:pt x="44924" y="8848"/>
                  </a:lnTo>
                  <a:lnTo>
                    <a:pt x="45566" y="9817"/>
                  </a:lnTo>
                  <a:lnTo>
                    <a:pt x="46177" y="10847"/>
                  </a:lnTo>
                  <a:lnTo>
                    <a:pt x="46758" y="11937"/>
                  </a:lnTo>
                  <a:lnTo>
                    <a:pt x="47308" y="13087"/>
                  </a:lnTo>
                  <a:lnTo>
                    <a:pt x="47827" y="14298"/>
                  </a:lnTo>
                  <a:lnTo>
                    <a:pt x="48315" y="15568"/>
                  </a:lnTo>
                  <a:lnTo>
                    <a:pt x="48773" y="16900"/>
                  </a:lnTo>
                  <a:lnTo>
                    <a:pt x="49200" y="18291"/>
                  </a:lnTo>
                  <a:lnTo>
                    <a:pt x="49597" y="19743"/>
                  </a:lnTo>
                  <a:lnTo>
                    <a:pt x="49969" y="21254"/>
                  </a:lnTo>
                  <a:lnTo>
                    <a:pt x="50302" y="22843"/>
                  </a:lnTo>
                  <a:lnTo>
                    <a:pt x="50596" y="24510"/>
                  </a:lnTo>
                  <a:lnTo>
                    <a:pt x="50850" y="26256"/>
                  </a:lnTo>
                  <a:lnTo>
                    <a:pt x="51066" y="28080"/>
                  </a:lnTo>
                  <a:lnTo>
                    <a:pt x="51242" y="29982"/>
                  </a:lnTo>
                  <a:lnTo>
                    <a:pt x="51379" y="31963"/>
                  </a:lnTo>
                  <a:lnTo>
                    <a:pt x="51477" y="34022"/>
                  </a:lnTo>
                  <a:lnTo>
                    <a:pt x="51536" y="36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8499569" y="4968126"/>
              <a:ext cx="21755" cy="53408"/>
            </a:xfrm>
            <a:custGeom>
              <a:avLst/>
              <a:pathLst>
                <a:path w="21755" h="53408">
                  <a:moveTo>
                    <a:pt x="21755" y="26730"/>
                  </a:moveTo>
                  <a:lnTo>
                    <a:pt x="21749" y="25180"/>
                  </a:lnTo>
                  <a:lnTo>
                    <a:pt x="21731" y="23686"/>
                  </a:lnTo>
                  <a:lnTo>
                    <a:pt x="21702" y="22246"/>
                  </a:lnTo>
                  <a:lnTo>
                    <a:pt x="21661" y="20861"/>
                  </a:lnTo>
                  <a:lnTo>
                    <a:pt x="21609" y="19531"/>
                  </a:lnTo>
                  <a:lnTo>
                    <a:pt x="21545" y="18257"/>
                  </a:lnTo>
                  <a:lnTo>
                    <a:pt x="21469" y="17037"/>
                  </a:lnTo>
                  <a:lnTo>
                    <a:pt x="21382" y="15873"/>
                  </a:lnTo>
                  <a:lnTo>
                    <a:pt x="21283" y="14763"/>
                  </a:lnTo>
                  <a:lnTo>
                    <a:pt x="21172" y="13709"/>
                  </a:lnTo>
                  <a:lnTo>
                    <a:pt x="21049" y="12693"/>
                  </a:lnTo>
                  <a:lnTo>
                    <a:pt x="20912" y="11721"/>
                  </a:lnTo>
                  <a:lnTo>
                    <a:pt x="20761" y="10792"/>
                  </a:lnTo>
                  <a:lnTo>
                    <a:pt x="20596" y="9906"/>
                  </a:lnTo>
                  <a:lnTo>
                    <a:pt x="20418" y="9064"/>
                  </a:lnTo>
                  <a:lnTo>
                    <a:pt x="20226" y="8265"/>
                  </a:lnTo>
                  <a:lnTo>
                    <a:pt x="20020" y="7510"/>
                  </a:lnTo>
                  <a:lnTo>
                    <a:pt x="19800" y="6798"/>
                  </a:lnTo>
                  <a:lnTo>
                    <a:pt x="19567" y="6130"/>
                  </a:lnTo>
                  <a:lnTo>
                    <a:pt x="19320" y="5504"/>
                  </a:lnTo>
                  <a:lnTo>
                    <a:pt x="19058" y="4909"/>
                  </a:lnTo>
                  <a:lnTo>
                    <a:pt x="18780" y="4351"/>
                  </a:lnTo>
                  <a:lnTo>
                    <a:pt x="18486" y="3829"/>
                  </a:lnTo>
                  <a:lnTo>
                    <a:pt x="18176" y="3345"/>
                  </a:lnTo>
                  <a:lnTo>
                    <a:pt x="17851" y="2898"/>
                  </a:lnTo>
                  <a:lnTo>
                    <a:pt x="17509" y="2487"/>
                  </a:lnTo>
                  <a:lnTo>
                    <a:pt x="17152" y="2114"/>
                  </a:lnTo>
                  <a:lnTo>
                    <a:pt x="16779" y="1778"/>
                  </a:lnTo>
                  <a:lnTo>
                    <a:pt x="16390" y="1479"/>
                  </a:lnTo>
                  <a:lnTo>
                    <a:pt x="15985" y="1217"/>
                  </a:lnTo>
                  <a:lnTo>
                    <a:pt x="15574" y="986"/>
                  </a:lnTo>
                  <a:lnTo>
                    <a:pt x="15144" y="779"/>
                  </a:lnTo>
                  <a:lnTo>
                    <a:pt x="14697" y="596"/>
                  </a:lnTo>
                  <a:lnTo>
                    <a:pt x="14232" y="438"/>
                  </a:lnTo>
                  <a:lnTo>
                    <a:pt x="13749" y="304"/>
                  </a:lnTo>
                  <a:lnTo>
                    <a:pt x="13247" y="194"/>
                  </a:lnTo>
                  <a:lnTo>
                    <a:pt x="12728" y="109"/>
                  </a:lnTo>
                  <a:lnTo>
                    <a:pt x="12191" y="48"/>
                  </a:lnTo>
                  <a:lnTo>
                    <a:pt x="11636" y="12"/>
                  </a:lnTo>
                  <a:lnTo>
                    <a:pt x="11062" y="0"/>
                  </a:lnTo>
                  <a:lnTo>
                    <a:pt x="10448" y="12"/>
                  </a:lnTo>
                  <a:lnTo>
                    <a:pt x="9853" y="50"/>
                  </a:lnTo>
                  <a:lnTo>
                    <a:pt x="9279" y="114"/>
                  </a:lnTo>
                  <a:lnTo>
                    <a:pt x="8725" y="203"/>
                  </a:lnTo>
                  <a:lnTo>
                    <a:pt x="8191" y="317"/>
                  </a:lnTo>
                  <a:lnTo>
                    <a:pt x="7677" y="457"/>
                  </a:lnTo>
                  <a:lnTo>
                    <a:pt x="7183" y="622"/>
                  </a:lnTo>
                  <a:lnTo>
                    <a:pt x="6709" y="813"/>
                  </a:lnTo>
                  <a:lnTo>
                    <a:pt x="6256" y="1029"/>
                  </a:lnTo>
                  <a:lnTo>
                    <a:pt x="5822" y="1270"/>
                  </a:lnTo>
                  <a:lnTo>
                    <a:pt x="5407" y="1532"/>
                  </a:lnTo>
                  <a:lnTo>
                    <a:pt x="5007" y="1831"/>
                  </a:lnTo>
                  <a:lnTo>
                    <a:pt x="4623" y="2167"/>
                  </a:lnTo>
                  <a:lnTo>
                    <a:pt x="4255" y="2540"/>
                  </a:lnTo>
                  <a:lnTo>
                    <a:pt x="3903" y="2950"/>
                  </a:lnTo>
                  <a:lnTo>
                    <a:pt x="3567" y="3398"/>
                  </a:lnTo>
                  <a:lnTo>
                    <a:pt x="3247" y="3882"/>
                  </a:lnTo>
                  <a:lnTo>
                    <a:pt x="2943" y="4403"/>
                  </a:lnTo>
                  <a:lnTo>
                    <a:pt x="2654" y="4962"/>
                  </a:lnTo>
                  <a:lnTo>
                    <a:pt x="2381" y="5557"/>
                  </a:lnTo>
                  <a:lnTo>
                    <a:pt x="2134" y="6193"/>
                  </a:lnTo>
                  <a:lnTo>
                    <a:pt x="1901" y="6870"/>
                  </a:lnTo>
                  <a:lnTo>
                    <a:pt x="1681" y="7590"/>
                  </a:lnTo>
                  <a:lnTo>
                    <a:pt x="1475" y="8352"/>
                  </a:lnTo>
                  <a:lnTo>
                    <a:pt x="1283" y="9157"/>
                  </a:lnTo>
                  <a:lnTo>
                    <a:pt x="1105" y="10004"/>
                  </a:lnTo>
                  <a:lnTo>
                    <a:pt x="940" y="10893"/>
                  </a:lnTo>
                  <a:lnTo>
                    <a:pt x="789" y="11825"/>
                  </a:lnTo>
                  <a:lnTo>
                    <a:pt x="652" y="12798"/>
                  </a:lnTo>
                  <a:lnTo>
                    <a:pt x="529" y="13815"/>
                  </a:lnTo>
                  <a:lnTo>
                    <a:pt x="428" y="14868"/>
                  </a:lnTo>
                  <a:lnTo>
                    <a:pt x="338" y="15974"/>
                  </a:lnTo>
                  <a:lnTo>
                    <a:pt x="259" y="17134"/>
                  </a:lnTo>
                  <a:lnTo>
                    <a:pt x="190" y="18346"/>
                  </a:lnTo>
                  <a:lnTo>
                    <a:pt x="132" y="19611"/>
                  </a:lnTo>
                  <a:lnTo>
                    <a:pt x="84" y="20929"/>
                  </a:lnTo>
                  <a:lnTo>
                    <a:pt x="47" y="22300"/>
                  </a:lnTo>
                  <a:lnTo>
                    <a:pt x="21" y="23724"/>
                  </a:lnTo>
                  <a:lnTo>
                    <a:pt x="5" y="25200"/>
                  </a:lnTo>
                  <a:lnTo>
                    <a:pt x="0" y="26730"/>
                  </a:lnTo>
                  <a:lnTo>
                    <a:pt x="5" y="28240"/>
                  </a:lnTo>
                  <a:lnTo>
                    <a:pt x="23" y="29699"/>
                  </a:lnTo>
                  <a:lnTo>
                    <a:pt x="52" y="31107"/>
                  </a:lnTo>
                  <a:lnTo>
                    <a:pt x="93" y="32464"/>
                  </a:lnTo>
                  <a:lnTo>
                    <a:pt x="145" y="33770"/>
                  </a:lnTo>
                  <a:lnTo>
                    <a:pt x="209" y="35026"/>
                  </a:lnTo>
                  <a:lnTo>
                    <a:pt x="285" y="36230"/>
                  </a:lnTo>
                  <a:lnTo>
                    <a:pt x="372" y="37384"/>
                  </a:lnTo>
                  <a:lnTo>
                    <a:pt x="471" y="38488"/>
                  </a:lnTo>
                  <a:lnTo>
                    <a:pt x="582" y="39540"/>
                  </a:lnTo>
                  <a:lnTo>
                    <a:pt x="705" y="40547"/>
                  </a:lnTo>
                  <a:lnTo>
                    <a:pt x="842" y="41513"/>
                  </a:lnTo>
                  <a:lnTo>
                    <a:pt x="993" y="42439"/>
                  </a:lnTo>
                  <a:lnTo>
                    <a:pt x="1158" y="43326"/>
                  </a:lnTo>
                  <a:lnTo>
                    <a:pt x="1336" y="44171"/>
                  </a:lnTo>
                  <a:lnTo>
                    <a:pt x="1528" y="44977"/>
                  </a:lnTo>
                  <a:lnTo>
                    <a:pt x="1734" y="45742"/>
                  </a:lnTo>
                  <a:lnTo>
                    <a:pt x="1954" y="46468"/>
                  </a:lnTo>
                  <a:lnTo>
                    <a:pt x="2187" y="47152"/>
                  </a:lnTo>
                  <a:lnTo>
                    <a:pt x="2434" y="47797"/>
                  </a:lnTo>
                  <a:lnTo>
                    <a:pt x="2696" y="48393"/>
                  </a:lnTo>
                  <a:lnTo>
                    <a:pt x="2974" y="48953"/>
                  </a:lnTo>
                  <a:lnTo>
                    <a:pt x="3268" y="49477"/>
                  </a:lnTo>
                  <a:lnTo>
                    <a:pt x="3578" y="49965"/>
                  </a:lnTo>
                  <a:lnTo>
                    <a:pt x="3903" y="50417"/>
                  </a:lnTo>
                  <a:lnTo>
                    <a:pt x="4245" y="50833"/>
                  </a:lnTo>
                  <a:lnTo>
                    <a:pt x="4602" y="51213"/>
                  </a:lnTo>
                  <a:lnTo>
                    <a:pt x="4975" y="51558"/>
                  </a:lnTo>
                  <a:lnTo>
                    <a:pt x="5364" y="51866"/>
                  </a:lnTo>
                  <a:lnTo>
                    <a:pt x="5769" y="52138"/>
                  </a:lnTo>
                  <a:lnTo>
                    <a:pt x="6192" y="52379"/>
                  </a:lnTo>
                  <a:lnTo>
                    <a:pt x="6633" y="52595"/>
                  </a:lnTo>
                  <a:lnTo>
                    <a:pt x="7093" y="52786"/>
                  </a:lnTo>
                  <a:lnTo>
                    <a:pt x="7573" y="52951"/>
                  </a:lnTo>
                  <a:lnTo>
                    <a:pt x="8072" y="53090"/>
                  </a:lnTo>
                  <a:lnTo>
                    <a:pt x="8589" y="53205"/>
                  </a:lnTo>
                  <a:lnTo>
                    <a:pt x="9126" y="53294"/>
                  </a:lnTo>
                  <a:lnTo>
                    <a:pt x="9682" y="53357"/>
                  </a:lnTo>
                  <a:lnTo>
                    <a:pt x="10257" y="53395"/>
                  </a:lnTo>
                  <a:lnTo>
                    <a:pt x="10851" y="53408"/>
                  </a:lnTo>
                  <a:lnTo>
                    <a:pt x="11424" y="53395"/>
                  </a:lnTo>
                  <a:lnTo>
                    <a:pt x="11981" y="53357"/>
                  </a:lnTo>
                  <a:lnTo>
                    <a:pt x="12521" y="53294"/>
                  </a:lnTo>
                  <a:lnTo>
                    <a:pt x="13044" y="53205"/>
                  </a:lnTo>
                  <a:lnTo>
                    <a:pt x="13550" y="53090"/>
                  </a:lnTo>
                  <a:lnTo>
                    <a:pt x="14039" y="52951"/>
                  </a:lnTo>
                  <a:lnTo>
                    <a:pt x="14511" y="52786"/>
                  </a:lnTo>
                  <a:lnTo>
                    <a:pt x="14967" y="52595"/>
                  </a:lnTo>
                  <a:lnTo>
                    <a:pt x="15405" y="52379"/>
                  </a:lnTo>
                  <a:lnTo>
                    <a:pt x="15826" y="52138"/>
                  </a:lnTo>
                  <a:lnTo>
                    <a:pt x="16232" y="51866"/>
                  </a:lnTo>
                  <a:lnTo>
                    <a:pt x="16622" y="51558"/>
                  </a:lnTo>
                  <a:lnTo>
                    <a:pt x="16998" y="51213"/>
                  </a:lnTo>
                  <a:lnTo>
                    <a:pt x="17359" y="50833"/>
                  </a:lnTo>
                  <a:lnTo>
                    <a:pt x="17705" y="50417"/>
                  </a:lnTo>
                  <a:lnTo>
                    <a:pt x="18037" y="49965"/>
                  </a:lnTo>
                  <a:lnTo>
                    <a:pt x="18353" y="49477"/>
                  </a:lnTo>
                  <a:lnTo>
                    <a:pt x="18655" y="48953"/>
                  </a:lnTo>
                  <a:lnTo>
                    <a:pt x="18942" y="48393"/>
                  </a:lnTo>
                  <a:lnTo>
                    <a:pt x="19214" y="47797"/>
                  </a:lnTo>
                  <a:lnTo>
                    <a:pt x="19471" y="47152"/>
                  </a:lnTo>
                  <a:lnTo>
                    <a:pt x="19714" y="46468"/>
                  </a:lnTo>
                  <a:lnTo>
                    <a:pt x="19941" y="45742"/>
                  </a:lnTo>
                  <a:lnTo>
                    <a:pt x="20154" y="44977"/>
                  </a:lnTo>
                  <a:lnTo>
                    <a:pt x="20352" y="44171"/>
                  </a:lnTo>
                  <a:lnTo>
                    <a:pt x="20535" y="43326"/>
                  </a:lnTo>
                  <a:lnTo>
                    <a:pt x="20703" y="42439"/>
                  </a:lnTo>
                  <a:lnTo>
                    <a:pt x="20857" y="41513"/>
                  </a:lnTo>
                  <a:lnTo>
                    <a:pt x="20996" y="40547"/>
                  </a:lnTo>
                  <a:lnTo>
                    <a:pt x="21119" y="39540"/>
                  </a:lnTo>
                  <a:lnTo>
                    <a:pt x="21240" y="38488"/>
                  </a:lnTo>
                  <a:lnTo>
                    <a:pt x="21348" y="37384"/>
                  </a:lnTo>
                  <a:lnTo>
                    <a:pt x="21443" y="36230"/>
                  </a:lnTo>
                  <a:lnTo>
                    <a:pt x="21526" y="35026"/>
                  </a:lnTo>
                  <a:lnTo>
                    <a:pt x="21596" y="33770"/>
                  </a:lnTo>
                  <a:lnTo>
                    <a:pt x="21653" y="32464"/>
                  </a:lnTo>
                  <a:lnTo>
                    <a:pt x="21697" y="31107"/>
                  </a:lnTo>
                  <a:lnTo>
                    <a:pt x="21729" y="29699"/>
                  </a:lnTo>
                  <a:lnTo>
                    <a:pt x="21748" y="28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920645" y="5370088"/>
              <a:ext cx="46739" cy="74581"/>
            </a:xfrm>
            <a:custGeom>
              <a:avLst/>
              <a:pathLst>
                <a:path w="46739" h="74581">
                  <a:moveTo>
                    <a:pt x="0" y="74581"/>
                  </a:moveTo>
                  <a:lnTo>
                    <a:pt x="0" y="66482"/>
                  </a:lnTo>
                  <a:lnTo>
                    <a:pt x="19002" y="66482"/>
                  </a:lnTo>
                  <a:lnTo>
                    <a:pt x="19002" y="9104"/>
                  </a:lnTo>
                  <a:lnTo>
                    <a:pt x="2170" y="21119"/>
                  </a:lnTo>
                  <a:lnTo>
                    <a:pt x="2170" y="12121"/>
                  </a:lnTo>
                  <a:lnTo>
                    <a:pt x="19796" y="0"/>
                  </a:lnTo>
                  <a:lnTo>
                    <a:pt x="28583" y="0"/>
                  </a:lnTo>
                  <a:lnTo>
                    <a:pt x="28583" y="66482"/>
                  </a:lnTo>
                  <a:lnTo>
                    <a:pt x="46739" y="66482"/>
                  </a:lnTo>
                  <a:lnTo>
                    <a:pt x="46739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3976806" y="5368976"/>
              <a:ext cx="51397" cy="76751"/>
            </a:xfrm>
            <a:custGeom>
              <a:avLst/>
              <a:pathLst>
                <a:path w="51397" h="76751">
                  <a:moveTo>
                    <a:pt x="51397" y="55102"/>
                  </a:moveTo>
                  <a:lnTo>
                    <a:pt x="51380" y="56118"/>
                  </a:lnTo>
                  <a:lnTo>
                    <a:pt x="51329" y="57111"/>
                  </a:lnTo>
                  <a:lnTo>
                    <a:pt x="51244" y="58082"/>
                  </a:lnTo>
                  <a:lnTo>
                    <a:pt x="51126" y="59032"/>
                  </a:lnTo>
                  <a:lnTo>
                    <a:pt x="50973" y="59958"/>
                  </a:lnTo>
                  <a:lnTo>
                    <a:pt x="50787" y="60863"/>
                  </a:lnTo>
                  <a:lnTo>
                    <a:pt x="50567" y="61745"/>
                  </a:lnTo>
                  <a:lnTo>
                    <a:pt x="50313" y="62606"/>
                  </a:lnTo>
                  <a:lnTo>
                    <a:pt x="50025" y="63443"/>
                  </a:lnTo>
                  <a:lnTo>
                    <a:pt x="49703" y="64259"/>
                  </a:lnTo>
                  <a:lnTo>
                    <a:pt x="49359" y="65051"/>
                  </a:lnTo>
                  <a:lnTo>
                    <a:pt x="48983" y="65820"/>
                  </a:lnTo>
                  <a:lnTo>
                    <a:pt x="48575" y="66563"/>
                  </a:lnTo>
                  <a:lnTo>
                    <a:pt x="48136" y="67283"/>
                  </a:lnTo>
                  <a:lnTo>
                    <a:pt x="47665" y="67978"/>
                  </a:lnTo>
                  <a:lnTo>
                    <a:pt x="47162" y="68648"/>
                  </a:lnTo>
                  <a:lnTo>
                    <a:pt x="46627" y="69295"/>
                  </a:lnTo>
                  <a:lnTo>
                    <a:pt x="46061" y="69916"/>
                  </a:lnTo>
                  <a:lnTo>
                    <a:pt x="45463" y="70514"/>
                  </a:lnTo>
                  <a:lnTo>
                    <a:pt x="44833" y="71087"/>
                  </a:lnTo>
                  <a:lnTo>
                    <a:pt x="44182" y="71625"/>
                  </a:lnTo>
                  <a:lnTo>
                    <a:pt x="43499" y="72138"/>
                  </a:lnTo>
                  <a:lnTo>
                    <a:pt x="42785" y="72624"/>
                  </a:lnTo>
                  <a:lnTo>
                    <a:pt x="42038" y="73086"/>
                  </a:lnTo>
                  <a:lnTo>
                    <a:pt x="41260" y="73522"/>
                  </a:lnTo>
                  <a:lnTo>
                    <a:pt x="40450" y="73933"/>
                  </a:lnTo>
                  <a:lnTo>
                    <a:pt x="39609" y="74318"/>
                  </a:lnTo>
                  <a:lnTo>
                    <a:pt x="38735" y="74678"/>
                  </a:lnTo>
                  <a:lnTo>
                    <a:pt x="37830" y="75013"/>
                  </a:lnTo>
                  <a:lnTo>
                    <a:pt x="36893" y="75322"/>
                  </a:lnTo>
                  <a:lnTo>
                    <a:pt x="35937" y="75593"/>
                  </a:lnTo>
                  <a:lnTo>
                    <a:pt x="34954" y="75836"/>
                  </a:lnTo>
                  <a:lnTo>
                    <a:pt x="33943" y="76051"/>
                  </a:lnTo>
                  <a:lnTo>
                    <a:pt x="32904" y="76237"/>
                  </a:lnTo>
                  <a:lnTo>
                    <a:pt x="31838" y="76394"/>
                  </a:lnTo>
                  <a:lnTo>
                    <a:pt x="30745" y="76522"/>
                  </a:lnTo>
                  <a:lnTo>
                    <a:pt x="29623" y="76622"/>
                  </a:lnTo>
                  <a:lnTo>
                    <a:pt x="28475" y="76694"/>
                  </a:lnTo>
                  <a:lnTo>
                    <a:pt x="27299" y="76737"/>
                  </a:lnTo>
                  <a:lnTo>
                    <a:pt x="26095" y="76751"/>
                  </a:lnTo>
                  <a:lnTo>
                    <a:pt x="24730" y="76734"/>
                  </a:lnTo>
                  <a:lnTo>
                    <a:pt x="23408" y="76683"/>
                  </a:lnTo>
                  <a:lnTo>
                    <a:pt x="22130" y="76599"/>
                  </a:lnTo>
                  <a:lnTo>
                    <a:pt x="20895" y="76480"/>
                  </a:lnTo>
                  <a:lnTo>
                    <a:pt x="19703" y="76328"/>
                  </a:lnTo>
                  <a:lnTo>
                    <a:pt x="18555" y="76141"/>
                  </a:lnTo>
                  <a:lnTo>
                    <a:pt x="17451" y="75921"/>
                  </a:lnTo>
                  <a:lnTo>
                    <a:pt x="16389" y="75667"/>
                  </a:lnTo>
                  <a:lnTo>
                    <a:pt x="15372" y="75379"/>
                  </a:lnTo>
                  <a:lnTo>
                    <a:pt x="14397" y="75057"/>
                  </a:lnTo>
                  <a:lnTo>
                    <a:pt x="13471" y="74697"/>
                  </a:lnTo>
                  <a:lnTo>
                    <a:pt x="12578" y="74316"/>
                  </a:lnTo>
                  <a:lnTo>
                    <a:pt x="11718" y="73914"/>
                  </a:lnTo>
                  <a:lnTo>
                    <a:pt x="10891" y="73490"/>
                  </a:lnTo>
                  <a:lnTo>
                    <a:pt x="10096" y="73046"/>
                  </a:lnTo>
                  <a:lnTo>
                    <a:pt x="9335" y="72580"/>
                  </a:lnTo>
                  <a:lnTo>
                    <a:pt x="8606" y="72093"/>
                  </a:lnTo>
                  <a:lnTo>
                    <a:pt x="7910" y="71585"/>
                  </a:lnTo>
                  <a:lnTo>
                    <a:pt x="7246" y="71056"/>
                  </a:lnTo>
                  <a:lnTo>
                    <a:pt x="6616" y="70505"/>
                  </a:lnTo>
                  <a:lnTo>
                    <a:pt x="6017" y="69926"/>
                  </a:lnTo>
                  <a:lnTo>
                    <a:pt x="5449" y="69332"/>
                  </a:lnTo>
                  <a:lnTo>
                    <a:pt x="4912" y="68723"/>
                  </a:lnTo>
                  <a:lnTo>
                    <a:pt x="4406" y="68100"/>
                  </a:lnTo>
                  <a:lnTo>
                    <a:pt x="3930" y="67461"/>
                  </a:lnTo>
                  <a:lnTo>
                    <a:pt x="3485" y="66808"/>
                  </a:lnTo>
                  <a:lnTo>
                    <a:pt x="3070" y="66140"/>
                  </a:lnTo>
                  <a:lnTo>
                    <a:pt x="2686" y="65457"/>
                  </a:lnTo>
                  <a:lnTo>
                    <a:pt x="2333" y="64760"/>
                  </a:lnTo>
                  <a:lnTo>
                    <a:pt x="2011" y="64047"/>
                  </a:lnTo>
                  <a:lnTo>
                    <a:pt x="1715" y="63315"/>
                  </a:lnTo>
                  <a:lnTo>
                    <a:pt x="1439" y="62578"/>
                  </a:lnTo>
                  <a:lnTo>
                    <a:pt x="1185" y="61837"/>
                  </a:lnTo>
                  <a:lnTo>
                    <a:pt x="952" y="61092"/>
                  </a:lnTo>
                  <a:lnTo>
                    <a:pt x="741" y="60342"/>
                  </a:lnTo>
                  <a:lnTo>
                    <a:pt x="550" y="59588"/>
                  </a:lnTo>
                  <a:lnTo>
                    <a:pt x="381" y="58830"/>
                  </a:lnTo>
                  <a:lnTo>
                    <a:pt x="232" y="58068"/>
                  </a:lnTo>
                  <a:lnTo>
                    <a:pt x="105" y="57302"/>
                  </a:lnTo>
                  <a:lnTo>
                    <a:pt x="0" y="56531"/>
                  </a:lnTo>
                  <a:lnTo>
                    <a:pt x="9845" y="55631"/>
                  </a:lnTo>
                  <a:lnTo>
                    <a:pt x="9936" y="56219"/>
                  </a:lnTo>
                  <a:lnTo>
                    <a:pt x="10042" y="56796"/>
                  </a:lnTo>
                  <a:lnTo>
                    <a:pt x="10161" y="57362"/>
                  </a:lnTo>
                  <a:lnTo>
                    <a:pt x="10294" y="57918"/>
                  </a:lnTo>
                  <a:lnTo>
                    <a:pt x="10440" y="58463"/>
                  </a:lnTo>
                  <a:lnTo>
                    <a:pt x="10601" y="58998"/>
                  </a:lnTo>
                  <a:lnTo>
                    <a:pt x="10775" y="59522"/>
                  </a:lnTo>
                  <a:lnTo>
                    <a:pt x="10963" y="60035"/>
                  </a:lnTo>
                  <a:lnTo>
                    <a:pt x="11164" y="60538"/>
                  </a:lnTo>
                  <a:lnTo>
                    <a:pt x="11380" y="61030"/>
                  </a:lnTo>
                  <a:lnTo>
                    <a:pt x="11621" y="61510"/>
                  </a:lnTo>
                  <a:lnTo>
                    <a:pt x="11877" y="61977"/>
                  </a:lnTo>
                  <a:lnTo>
                    <a:pt x="12150" y="62429"/>
                  </a:lnTo>
                  <a:lnTo>
                    <a:pt x="12439" y="62868"/>
                  </a:lnTo>
                  <a:lnTo>
                    <a:pt x="12743" y="63293"/>
                  </a:lnTo>
                  <a:lnTo>
                    <a:pt x="13063" y="63704"/>
                  </a:lnTo>
                  <a:lnTo>
                    <a:pt x="13399" y="64102"/>
                  </a:lnTo>
                  <a:lnTo>
                    <a:pt x="13751" y="64486"/>
                  </a:lnTo>
                  <a:lnTo>
                    <a:pt x="14119" y="64856"/>
                  </a:lnTo>
                  <a:lnTo>
                    <a:pt x="14503" y="65212"/>
                  </a:lnTo>
                  <a:lnTo>
                    <a:pt x="14904" y="65553"/>
                  </a:lnTo>
                  <a:lnTo>
                    <a:pt x="15322" y="65879"/>
                  </a:lnTo>
                  <a:lnTo>
                    <a:pt x="15759" y="66188"/>
                  </a:lnTo>
                  <a:lnTo>
                    <a:pt x="16214" y="66482"/>
                  </a:lnTo>
                  <a:lnTo>
                    <a:pt x="16686" y="66760"/>
                  </a:lnTo>
                  <a:lnTo>
                    <a:pt x="17177" y="67022"/>
                  </a:lnTo>
                  <a:lnTo>
                    <a:pt x="17686" y="67268"/>
                  </a:lnTo>
                  <a:lnTo>
                    <a:pt x="18212" y="67499"/>
                  </a:lnTo>
                  <a:lnTo>
                    <a:pt x="18757" y="67713"/>
                  </a:lnTo>
                  <a:lnTo>
                    <a:pt x="19320" y="67911"/>
                  </a:lnTo>
                  <a:lnTo>
                    <a:pt x="19902" y="68092"/>
                  </a:lnTo>
                  <a:lnTo>
                    <a:pt x="20505" y="68254"/>
                  </a:lnTo>
                  <a:lnTo>
                    <a:pt x="21130" y="68397"/>
                  </a:lnTo>
                  <a:lnTo>
                    <a:pt x="21776" y="68521"/>
                  </a:lnTo>
                  <a:lnTo>
                    <a:pt x="22443" y="68626"/>
                  </a:lnTo>
                  <a:lnTo>
                    <a:pt x="23131" y="68712"/>
                  </a:lnTo>
                  <a:lnTo>
                    <a:pt x="23840" y="68778"/>
                  </a:lnTo>
                  <a:lnTo>
                    <a:pt x="24571" y="68826"/>
                  </a:lnTo>
                  <a:lnTo>
                    <a:pt x="25322" y="68855"/>
                  </a:lnTo>
                  <a:lnTo>
                    <a:pt x="26095" y="68864"/>
                  </a:lnTo>
                  <a:lnTo>
                    <a:pt x="27504" y="68829"/>
                  </a:lnTo>
                  <a:lnTo>
                    <a:pt x="28850" y="68722"/>
                  </a:lnTo>
                  <a:lnTo>
                    <a:pt x="30133" y="68545"/>
                  </a:lnTo>
                  <a:lnTo>
                    <a:pt x="31354" y="68297"/>
                  </a:lnTo>
                  <a:lnTo>
                    <a:pt x="32513" y="67978"/>
                  </a:lnTo>
                  <a:lnTo>
                    <a:pt x="33609" y="67587"/>
                  </a:lnTo>
                  <a:lnTo>
                    <a:pt x="34643" y="67126"/>
                  </a:lnTo>
                  <a:lnTo>
                    <a:pt x="35614" y="66594"/>
                  </a:lnTo>
                  <a:lnTo>
                    <a:pt x="36523" y="65992"/>
                  </a:lnTo>
                  <a:lnTo>
                    <a:pt x="37370" y="65318"/>
                  </a:lnTo>
                  <a:lnTo>
                    <a:pt x="38154" y="64574"/>
                  </a:lnTo>
                  <a:lnTo>
                    <a:pt x="38856" y="63762"/>
                  </a:lnTo>
                  <a:lnTo>
                    <a:pt x="39475" y="62880"/>
                  </a:lnTo>
                  <a:lnTo>
                    <a:pt x="40012" y="61930"/>
                  </a:lnTo>
                  <a:lnTo>
                    <a:pt x="40466" y="60911"/>
                  </a:lnTo>
                  <a:lnTo>
                    <a:pt x="40838" y="59823"/>
                  </a:lnTo>
                  <a:lnTo>
                    <a:pt x="41127" y="58667"/>
                  </a:lnTo>
                  <a:lnTo>
                    <a:pt x="41333" y="57441"/>
                  </a:lnTo>
                  <a:lnTo>
                    <a:pt x="41457" y="56147"/>
                  </a:lnTo>
                  <a:lnTo>
                    <a:pt x="41498" y="54784"/>
                  </a:lnTo>
                  <a:lnTo>
                    <a:pt x="41480" y="53975"/>
                  </a:lnTo>
                  <a:lnTo>
                    <a:pt x="41424" y="53198"/>
                  </a:lnTo>
                  <a:lnTo>
                    <a:pt x="41332" y="52455"/>
                  </a:lnTo>
                  <a:lnTo>
                    <a:pt x="41202" y="51744"/>
                  </a:lnTo>
                  <a:lnTo>
                    <a:pt x="41035" y="51066"/>
                  </a:lnTo>
                  <a:lnTo>
                    <a:pt x="40831" y="50421"/>
                  </a:lnTo>
                  <a:lnTo>
                    <a:pt x="40591" y="49808"/>
                  </a:lnTo>
                  <a:lnTo>
                    <a:pt x="40313" y="49228"/>
                  </a:lnTo>
                  <a:lnTo>
                    <a:pt x="39998" y="48682"/>
                  </a:lnTo>
                  <a:lnTo>
                    <a:pt x="39646" y="48168"/>
                  </a:lnTo>
                  <a:lnTo>
                    <a:pt x="39276" y="47671"/>
                  </a:lnTo>
                  <a:lnTo>
                    <a:pt x="38888" y="47198"/>
                  </a:lnTo>
                  <a:lnTo>
                    <a:pt x="38480" y="46748"/>
                  </a:lnTo>
                  <a:lnTo>
                    <a:pt x="38053" y="46321"/>
                  </a:lnTo>
                  <a:lnTo>
                    <a:pt x="37608" y="45918"/>
                  </a:lnTo>
                  <a:lnTo>
                    <a:pt x="37143" y="45538"/>
                  </a:lnTo>
                  <a:lnTo>
                    <a:pt x="36659" y="45181"/>
                  </a:lnTo>
                  <a:lnTo>
                    <a:pt x="36156" y="44848"/>
                  </a:lnTo>
                  <a:lnTo>
                    <a:pt x="35634" y="44538"/>
                  </a:lnTo>
                  <a:lnTo>
                    <a:pt x="35094" y="44251"/>
                  </a:lnTo>
                  <a:lnTo>
                    <a:pt x="34548" y="43974"/>
                  </a:lnTo>
                  <a:lnTo>
                    <a:pt x="33993" y="43717"/>
                  </a:lnTo>
                  <a:lnTo>
                    <a:pt x="33426" y="43479"/>
                  </a:lnTo>
                  <a:lnTo>
                    <a:pt x="32849" y="43260"/>
                  </a:lnTo>
                  <a:lnTo>
                    <a:pt x="32262" y="43060"/>
                  </a:lnTo>
                  <a:lnTo>
                    <a:pt x="31663" y="42879"/>
                  </a:lnTo>
                  <a:lnTo>
                    <a:pt x="31055" y="42717"/>
                  </a:lnTo>
                  <a:lnTo>
                    <a:pt x="30435" y="42574"/>
                  </a:lnTo>
                  <a:lnTo>
                    <a:pt x="29806" y="42450"/>
                  </a:lnTo>
                  <a:lnTo>
                    <a:pt x="29165" y="42345"/>
                  </a:lnTo>
                  <a:lnTo>
                    <a:pt x="28535" y="42255"/>
                  </a:lnTo>
                  <a:lnTo>
                    <a:pt x="27914" y="42174"/>
                  </a:lnTo>
                  <a:lnTo>
                    <a:pt x="27302" y="42102"/>
                  </a:lnTo>
                  <a:lnTo>
                    <a:pt x="26701" y="42040"/>
                  </a:lnTo>
                  <a:lnTo>
                    <a:pt x="26108" y="41988"/>
                  </a:lnTo>
                  <a:lnTo>
                    <a:pt x="25525" y="41945"/>
                  </a:lnTo>
                  <a:lnTo>
                    <a:pt x="24952" y="41912"/>
                  </a:lnTo>
                  <a:lnTo>
                    <a:pt x="24389" y="41888"/>
                  </a:lnTo>
                  <a:lnTo>
                    <a:pt x="23834" y="41874"/>
                  </a:lnTo>
                  <a:lnTo>
                    <a:pt x="23290" y="41869"/>
                  </a:lnTo>
                  <a:lnTo>
                    <a:pt x="17891" y="41869"/>
                  </a:lnTo>
                  <a:lnTo>
                    <a:pt x="17891" y="33611"/>
                  </a:lnTo>
                  <a:lnTo>
                    <a:pt x="23078" y="33611"/>
                  </a:lnTo>
                  <a:lnTo>
                    <a:pt x="23620" y="33606"/>
                  </a:lnTo>
                  <a:lnTo>
                    <a:pt x="24166" y="33590"/>
                  </a:lnTo>
                  <a:lnTo>
                    <a:pt x="24717" y="33564"/>
                  </a:lnTo>
                  <a:lnTo>
                    <a:pt x="25271" y="33527"/>
                  </a:lnTo>
                  <a:lnTo>
                    <a:pt x="25830" y="33479"/>
                  </a:lnTo>
                  <a:lnTo>
                    <a:pt x="26394" y="33421"/>
                  </a:lnTo>
                  <a:lnTo>
                    <a:pt x="26961" y="33352"/>
                  </a:lnTo>
                  <a:lnTo>
                    <a:pt x="27533" y="33273"/>
                  </a:lnTo>
                  <a:lnTo>
                    <a:pt x="28109" y="33183"/>
                  </a:lnTo>
                  <a:lnTo>
                    <a:pt x="28689" y="33082"/>
                  </a:lnTo>
                  <a:lnTo>
                    <a:pt x="29266" y="32957"/>
                  </a:lnTo>
                  <a:lnTo>
                    <a:pt x="29832" y="32815"/>
                  </a:lnTo>
                  <a:lnTo>
                    <a:pt x="30388" y="32657"/>
                  </a:lnTo>
                  <a:lnTo>
                    <a:pt x="30933" y="32481"/>
                  </a:lnTo>
                  <a:lnTo>
                    <a:pt x="31468" y="32288"/>
                  </a:lnTo>
                  <a:lnTo>
                    <a:pt x="31992" y="32078"/>
                  </a:lnTo>
                  <a:lnTo>
                    <a:pt x="32505" y="31852"/>
                  </a:lnTo>
                  <a:lnTo>
                    <a:pt x="33008" y="31608"/>
                  </a:lnTo>
                  <a:lnTo>
                    <a:pt x="33500" y="31348"/>
                  </a:lnTo>
                  <a:lnTo>
                    <a:pt x="33982" y="31071"/>
                  </a:lnTo>
                  <a:lnTo>
                    <a:pt x="34460" y="30764"/>
                  </a:lnTo>
                  <a:lnTo>
                    <a:pt x="34920" y="30438"/>
                  </a:lnTo>
                  <a:lnTo>
                    <a:pt x="35362" y="30091"/>
                  </a:lnTo>
                  <a:lnTo>
                    <a:pt x="35786" y="29724"/>
                  </a:lnTo>
                  <a:lnTo>
                    <a:pt x="36192" y="29337"/>
                  </a:lnTo>
                  <a:lnTo>
                    <a:pt x="36580" y="28930"/>
                  </a:lnTo>
                  <a:lnTo>
                    <a:pt x="36950" y="28503"/>
                  </a:lnTo>
                  <a:lnTo>
                    <a:pt x="37302" y="28056"/>
                  </a:lnTo>
                  <a:lnTo>
                    <a:pt x="37636" y="27588"/>
                  </a:lnTo>
                  <a:lnTo>
                    <a:pt x="37952" y="27101"/>
                  </a:lnTo>
                  <a:lnTo>
                    <a:pt x="38254" y="26589"/>
                  </a:lnTo>
                  <a:lnTo>
                    <a:pt x="38524" y="26051"/>
                  </a:lnTo>
                  <a:lnTo>
                    <a:pt x="38762" y="25484"/>
                  </a:lnTo>
                  <a:lnTo>
                    <a:pt x="38968" y="24890"/>
                  </a:lnTo>
                  <a:lnTo>
                    <a:pt x="39143" y="24269"/>
                  </a:lnTo>
                  <a:lnTo>
                    <a:pt x="39286" y="23620"/>
                  </a:lnTo>
                  <a:lnTo>
                    <a:pt x="39397" y="22943"/>
                  </a:lnTo>
                  <a:lnTo>
                    <a:pt x="39476" y="22239"/>
                  </a:lnTo>
                  <a:lnTo>
                    <a:pt x="39524" y="21508"/>
                  </a:lnTo>
                  <a:lnTo>
                    <a:pt x="39540" y="20749"/>
                  </a:lnTo>
                  <a:lnTo>
                    <a:pt x="39504" y="19578"/>
                  </a:lnTo>
                  <a:lnTo>
                    <a:pt x="39398" y="18458"/>
                  </a:lnTo>
                  <a:lnTo>
                    <a:pt x="39221" y="17389"/>
                  </a:lnTo>
                  <a:lnTo>
                    <a:pt x="38972" y="16370"/>
                  </a:lnTo>
                  <a:lnTo>
                    <a:pt x="38653" y="15403"/>
                  </a:lnTo>
                  <a:lnTo>
                    <a:pt x="38263" y="14486"/>
                  </a:lnTo>
                  <a:lnTo>
                    <a:pt x="37802" y="13620"/>
                  </a:lnTo>
                  <a:lnTo>
                    <a:pt x="37270" y="12805"/>
                  </a:lnTo>
                  <a:lnTo>
                    <a:pt x="36667" y="12041"/>
                  </a:lnTo>
                  <a:lnTo>
                    <a:pt x="35993" y="11327"/>
                  </a:lnTo>
                  <a:lnTo>
                    <a:pt x="35260" y="10663"/>
                  </a:lnTo>
                  <a:lnTo>
                    <a:pt x="34458" y="10069"/>
                  </a:lnTo>
                  <a:lnTo>
                    <a:pt x="33588" y="9545"/>
                  </a:lnTo>
                  <a:lnTo>
                    <a:pt x="32648" y="9091"/>
                  </a:lnTo>
                  <a:lnTo>
                    <a:pt x="31640" y="8707"/>
                  </a:lnTo>
                  <a:lnTo>
                    <a:pt x="30563" y="8392"/>
                  </a:lnTo>
                  <a:lnTo>
                    <a:pt x="29417" y="8148"/>
                  </a:lnTo>
                  <a:lnTo>
                    <a:pt x="28202" y="7973"/>
                  </a:lnTo>
                  <a:lnTo>
                    <a:pt x="26918" y="7868"/>
                  </a:lnTo>
                  <a:lnTo>
                    <a:pt x="25566" y="7833"/>
                  </a:lnTo>
                  <a:lnTo>
                    <a:pt x="24330" y="7866"/>
                  </a:lnTo>
                  <a:lnTo>
                    <a:pt x="23141" y="7963"/>
                  </a:lnTo>
                  <a:lnTo>
                    <a:pt x="22001" y="8124"/>
                  </a:lnTo>
                  <a:lnTo>
                    <a:pt x="20908" y="8350"/>
                  </a:lnTo>
                  <a:lnTo>
                    <a:pt x="19862" y="8641"/>
                  </a:lnTo>
                  <a:lnTo>
                    <a:pt x="18865" y="8996"/>
                  </a:lnTo>
                  <a:lnTo>
                    <a:pt x="17914" y="9416"/>
                  </a:lnTo>
                  <a:lnTo>
                    <a:pt x="17012" y="9900"/>
                  </a:lnTo>
                  <a:lnTo>
                    <a:pt x="16157" y="10449"/>
                  </a:lnTo>
                  <a:lnTo>
                    <a:pt x="15350" y="11062"/>
                  </a:lnTo>
                  <a:lnTo>
                    <a:pt x="14609" y="11735"/>
                  </a:lnTo>
                  <a:lnTo>
                    <a:pt x="13933" y="12460"/>
                  </a:lnTo>
                  <a:lnTo>
                    <a:pt x="13322" y="13238"/>
                  </a:lnTo>
                  <a:lnTo>
                    <a:pt x="12775" y="14069"/>
                  </a:lnTo>
                  <a:lnTo>
                    <a:pt x="12293" y="14953"/>
                  </a:lnTo>
                  <a:lnTo>
                    <a:pt x="11875" y="15890"/>
                  </a:lnTo>
                  <a:lnTo>
                    <a:pt x="11522" y="16880"/>
                  </a:lnTo>
                  <a:lnTo>
                    <a:pt x="11234" y="17922"/>
                  </a:lnTo>
                  <a:lnTo>
                    <a:pt x="11010" y="19018"/>
                  </a:lnTo>
                  <a:lnTo>
                    <a:pt x="10851" y="20167"/>
                  </a:lnTo>
                  <a:lnTo>
                    <a:pt x="1270" y="19426"/>
                  </a:lnTo>
                  <a:lnTo>
                    <a:pt x="1402" y="18454"/>
                  </a:lnTo>
                  <a:lnTo>
                    <a:pt x="1564" y="17507"/>
                  </a:lnTo>
                  <a:lnTo>
                    <a:pt x="1757" y="16586"/>
                  </a:lnTo>
                  <a:lnTo>
                    <a:pt x="1981" y="15691"/>
                  </a:lnTo>
                  <a:lnTo>
                    <a:pt x="2236" y="14820"/>
                  </a:lnTo>
                  <a:lnTo>
                    <a:pt x="2521" y="13976"/>
                  </a:lnTo>
                  <a:lnTo>
                    <a:pt x="2837" y="13156"/>
                  </a:lnTo>
                  <a:lnTo>
                    <a:pt x="3184" y="12362"/>
                  </a:lnTo>
                  <a:lnTo>
                    <a:pt x="3561" y="11594"/>
                  </a:lnTo>
                  <a:lnTo>
                    <a:pt x="3969" y="10851"/>
                  </a:lnTo>
                  <a:lnTo>
                    <a:pt x="4404" y="10133"/>
                  </a:lnTo>
                  <a:lnTo>
                    <a:pt x="4861" y="9440"/>
                  </a:lnTo>
                  <a:lnTo>
                    <a:pt x="5340" y="8774"/>
                  </a:lnTo>
                  <a:lnTo>
                    <a:pt x="5841" y="8132"/>
                  </a:lnTo>
                  <a:lnTo>
                    <a:pt x="6365" y="7516"/>
                  </a:lnTo>
                  <a:lnTo>
                    <a:pt x="6910" y="6925"/>
                  </a:lnTo>
                  <a:lnTo>
                    <a:pt x="7478" y="6360"/>
                  </a:lnTo>
                  <a:lnTo>
                    <a:pt x="8068" y="5820"/>
                  </a:lnTo>
                  <a:lnTo>
                    <a:pt x="8681" y="5305"/>
                  </a:lnTo>
                  <a:lnTo>
                    <a:pt x="9316" y="4816"/>
                  </a:lnTo>
                  <a:lnTo>
                    <a:pt x="9981" y="4342"/>
                  </a:lnTo>
                  <a:lnTo>
                    <a:pt x="10664" y="3893"/>
                  </a:lnTo>
                  <a:lnTo>
                    <a:pt x="11366" y="3470"/>
                  </a:lnTo>
                  <a:lnTo>
                    <a:pt x="12085" y="3072"/>
                  </a:lnTo>
                  <a:lnTo>
                    <a:pt x="12822" y="2699"/>
                  </a:lnTo>
                  <a:lnTo>
                    <a:pt x="13578" y="2352"/>
                  </a:lnTo>
                  <a:lnTo>
                    <a:pt x="14351" y="2030"/>
                  </a:lnTo>
                  <a:lnTo>
                    <a:pt x="15142" y="1734"/>
                  </a:lnTo>
                  <a:lnTo>
                    <a:pt x="15952" y="1463"/>
                  </a:lnTo>
                  <a:lnTo>
                    <a:pt x="16779" y="1217"/>
                  </a:lnTo>
                  <a:lnTo>
                    <a:pt x="17621" y="986"/>
                  </a:lnTo>
                  <a:lnTo>
                    <a:pt x="18473" y="779"/>
                  </a:lnTo>
                  <a:lnTo>
                    <a:pt x="19336" y="596"/>
                  </a:lnTo>
                  <a:lnTo>
                    <a:pt x="20209" y="438"/>
                  </a:lnTo>
                  <a:lnTo>
                    <a:pt x="21093" y="304"/>
                  </a:lnTo>
                  <a:lnTo>
                    <a:pt x="21988" y="194"/>
                  </a:lnTo>
                  <a:lnTo>
                    <a:pt x="22893" y="109"/>
                  </a:lnTo>
                  <a:lnTo>
                    <a:pt x="23808" y="48"/>
                  </a:lnTo>
                  <a:lnTo>
                    <a:pt x="24735" y="12"/>
                  </a:lnTo>
                  <a:lnTo>
                    <a:pt x="25672" y="0"/>
                  </a:lnTo>
                  <a:lnTo>
                    <a:pt x="26903" y="15"/>
                  </a:lnTo>
                  <a:lnTo>
                    <a:pt x="28100" y="63"/>
                  </a:lnTo>
                  <a:lnTo>
                    <a:pt x="29262" y="142"/>
                  </a:lnTo>
                  <a:lnTo>
                    <a:pt x="30389" y="254"/>
                  </a:lnTo>
                  <a:lnTo>
                    <a:pt x="31481" y="396"/>
                  </a:lnTo>
                  <a:lnTo>
                    <a:pt x="32538" y="571"/>
                  </a:lnTo>
                  <a:lnTo>
                    <a:pt x="33560" y="778"/>
                  </a:lnTo>
                  <a:lnTo>
                    <a:pt x="34547" y="1016"/>
                  </a:lnTo>
                  <a:lnTo>
                    <a:pt x="35499" y="1286"/>
                  </a:lnTo>
                  <a:lnTo>
                    <a:pt x="36417" y="1587"/>
                  </a:lnTo>
                  <a:lnTo>
                    <a:pt x="37300" y="1906"/>
                  </a:lnTo>
                  <a:lnTo>
                    <a:pt x="38151" y="2248"/>
                  </a:lnTo>
                  <a:lnTo>
                    <a:pt x="38969" y="2613"/>
                  </a:lnTo>
                  <a:lnTo>
                    <a:pt x="39754" y="3002"/>
                  </a:lnTo>
                  <a:lnTo>
                    <a:pt x="40506" y="3414"/>
                  </a:lnTo>
                  <a:lnTo>
                    <a:pt x="41225" y="3849"/>
                  </a:lnTo>
                  <a:lnTo>
                    <a:pt x="41912" y="4307"/>
                  </a:lnTo>
                  <a:lnTo>
                    <a:pt x="42565" y="4789"/>
                  </a:lnTo>
                  <a:lnTo>
                    <a:pt x="43186" y="5294"/>
                  </a:lnTo>
                  <a:lnTo>
                    <a:pt x="43774" y="5822"/>
                  </a:lnTo>
                  <a:lnTo>
                    <a:pt x="44331" y="6361"/>
                  </a:lnTo>
                  <a:lnTo>
                    <a:pt x="44856" y="6919"/>
                  </a:lnTo>
                  <a:lnTo>
                    <a:pt x="45351" y="7496"/>
                  </a:lnTo>
                  <a:lnTo>
                    <a:pt x="45815" y="8092"/>
                  </a:lnTo>
                  <a:lnTo>
                    <a:pt x="46249" y="8707"/>
                  </a:lnTo>
                  <a:lnTo>
                    <a:pt x="46652" y="9341"/>
                  </a:lnTo>
                  <a:lnTo>
                    <a:pt x="47024" y="9994"/>
                  </a:lnTo>
                  <a:lnTo>
                    <a:pt x="47365" y="10666"/>
                  </a:lnTo>
                  <a:lnTo>
                    <a:pt x="47676" y="11358"/>
                  </a:lnTo>
                  <a:lnTo>
                    <a:pt x="47956" y="12068"/>
                  </a:lnTo>
                  <a:lnTo>
                    <a:pt x="48217" y="12793"/>
                  </a:lnTo>
                  <a:lnTo>
                    <a:pt x="48451" y="13527"/>
                  </a:lnTo>
                  <a:lnTo>
                    <a:pt x="48658" y="14271"/>
                  </a:lnTo>
                  <a:lnTo>
                    <a:pt x="48837" y="15024"/>
                  </a:lnTo>
                  <a:lnTo>
                    <a:pt x="48988" y="15787"/>
                  </a:lnTo>
                  <a:lnTo>
                    <a:pt x="49112" y="16559"/>
                  </a:lnTo>
                  <a:lnTo>
                    <a:pt x="49208" y="17341"/>
                  </a:lnTo>
                  <a:lnTo>
                    <a:pt x="49277" y="18132"/>
                  </a:lnTo>
                  <a:lnTo>
                    <a:pt x="49318" y="18933"/>
                  </a:lnTo>
                  <a:lnTo>
                    <a:pt x="49332" y="19743"/>
                  </a:lnTo>
                  <a:lnTo>
                    <a:pt x="49323" y="20395"/>
                  </a:lnTo>
                  <a:lnTo>
                    <a:pt x="49296" y="21039"/>
                  </a:lnTo>
                  <a:lnTo>
                    <a:pt x="49251" y="21674"/>
                  </a:lnTo>
                  <a:lnTo>
                    <a:pt x="49188" y="22301"/>
                  </a:lnTo>
                  <a:lnTo>
                    <a:pt x="49107" y="22919"/>
                  </a:lnTo>
                  <a:lnTo>
                    <a:pt x="49008" y="23529"/>
                  </a:lnTo>
                  <a:lnTo>
                    <a:pt x="48891" y="24130"/>
                  </a:lnTo>
                  <a:lnTo>
                    <a:pt x="48756" y="24723"/>
                  </a:lnTo>
                  <a:lnTo>
                    <a:pt x="48603" y="25307"/>
                  </a:lnTo>
                  <a:lnTo>
                    <a:pt x="48432" y="25883"/>
                  </a:lnTo>
                  <a:lnTo>
                    <a:pt x="48242" y="26449"/>
                  </a:lnTo>
                  <a:lnTo>
                    <a:pt x="48032" y="27003"/>
                  </a:lnTo>
                  <a:lnTo>
                    <a:pt x="47802" y="27546"/>
                  </a:lnTo>
                  <a:lnTo>
                    <a:pt x="47552" y="28077"/>
                  </a:lnTo>
                  <a:lnTo>
                    <a:pt x="47281" y="28596"/>
                  </a:lnTo>
                  <a:lnTo>
                    <a:pt x="46991" y="29104"/>
                  </a:lnTo>
                  <a:lnTo>
                    <a:pt x="46680" y="29600"/>
                  </a:lnTo>
                  <a:lnTo>
                    <a:pt x="46349" y="30084"/>
                  </a:lnTo>
                  <a:lnTo>
                    <a:pt x="45998" y="30557"/>
                  </a:lnTo>
                  <a:lnTo>
                    <a:pt x="45627" y="31018"/>
                  </a:lnTo>
                  <a:lnTo>
                    <a:pt x="45235" y="31467"/>
                  </a:lnTo>
                  <a:lnTo>
                    <a:pt x="44822" y="31903"/>
                  </a:lnTo>
                  <a:lnTo>
                    <a:pt x="44388" y="32326"/>
                  </a:lnTo>
                  <a:lnTo>
                    <a:pt x="43933" y="32737"/>
                  </a:lnTo>
                  <a:lnTo>
                    <a:pt x="43457" y="33135"/>
                  </a:lnTo>
                  <a:lnTo>
                    <a:pt x="42959" y="33520"/>
                  </a:lnTo>
                  <a:lnTo>
                    <a:pt x="42440" y="33893"/>
                  </a:lnTo>
                  <a:lnTo>
                    <a:pt x="41901" y="34253"/>
                  </a:lnTo>
                  <a:lnTo>
                    <a:pt x="41339" y="34600"/>
                  </a:lnTo>
                  <a:lnTo>
                    <a:pt x="40757" y="34935"/>
                  </a:lnTo>
                  <a:lnTo>
                    <a:pt x="40163" y="35255"/>
                  </a:lnTo>
                  <a:lnTo>
                    <a:pt x="39544" y="35559"/>
                  </a:lnTo>
                  <a:lnTo>
                    <a:pt x="38901" y="35848"/>
                  </a:lnTo>
                  <a:lnTo>
                    <a:pt x="38233" y="36120"/>
                  </a:lnTo>
                  <a:lnTo>
                    <a:pt x="37542" y="36377"/>
                  </a:lnTo>
                  <a:lnTo>
                    <a:pt x="36825" y="36618"/>
                  </a:lnTo>
                  <a:lnTo>
                    <a:pt x="36085" y="36843"/>
                  </a:lnTo>
                  <a:lnTo>
                    <a:pt x="35320" y="37052"/>
                  </a:lnTo>
                  <a:lnTo>
                    <a:pt x="34531" y="37245"/>
                  </a:lnTo>
                  <a:lnTo>
                    <a:pt x="33717" y="37423"/>
                  </a:lnTo>
                  <a:lnTo>
                    <a:pt x="33717" y="37634"/>
                  </a:lnTo>
                  <a:lnTo>
                    <a:pt x="34605" y="37741"/>
                  </a:lnTo>
                  <a:lnTo>
                    <a:pt x="35470" y="37869"/>
                  </a:lnTo>
                  <a:lnTo>
                    <a:pt x="36312" y="38020"/>
                  </a:lnTo>
                  <a:lnTo>
                    <a:pt x="37130" y="38193"/>
                  </a:lnTo>
                  <a:lnTo>
                    <a:pt x="37925" y="38389"/>
                  </a:lnTo>
                  <a:lnTo>
                    <a:pt x="38697" y="38606"/>
                  </a:lnTo>
                  <a:lnTo>
                    <a:pt x="39446" y="38846"/>
                  </a:lnTo>
                  <a:lnTo>
                    <a:pt x="40171" y="39108"/>
                  </a:lnTo>
                  <a:lnTo>
                    <a:pt x="40873" y="39392"/>
                  </a:lnTo>
                  <a:lnTo>
                    <a:pt x="41551" y="39699"/>
                  </a:lnTo>
                  <a:lnTo>
                    <a:pt x="42207" y="40014"/>
                  </a:lnTo>
                  <a:lnTo>
                    <a:pt x="42839" y="40344"/>
                  </a:lnTo>
                  <a:lnTo>
                    <a:pt x="43447" y="40691"/>
                  </a:lnTo>
                  <a:lnTo>
                    <a:pt x="44033" y="41054"/>
                  </a:lnTo>
                  <a:lnTo>
                    <a:pt x="44595" y="41432"/>
                  </a:lnTo>
                  <a:lnTo>
                    <a:pt x="45134" y="41826"/>
                  </a:lnTo>
                  <a:lnTo>
                    <a:pt x="45649" y="42237"/>
                  </a:lnTo>
                  <a:lnTo>
                    <a:pt x="46141" y="42663"/>
                  </a:lnTo>
                  <a:lnTo>
                    <a:pt x="46610" y="43105"/>
                  </a:lnTo>
                  <a:lnTo>
                    <a:pt x="47056" y="43563"/>
                  </a:lnTo>
                  <a:lnTo>
                    <a:pt x="47479" y="44035"/>
                  </a:lnTo>
                  <a:lnTo>
                    <a:pt x="47880" y="44520"/>
                  </a:lnTo>
                  <a:lnTo>
                    <a:pt x="48258" y="45017"/>
                  </a:lnTo>
                  <a:lnTo>
                    <a:pt x="48614" y="45527"/>
                  </a:lnTo>
                  <a:lnTo>
                    <a:pt x="48948" y="46050"/>
                  </a:lnTo>
                  <a:lnTo>
                    <a:pt x="49260" y="46586"/>
                  </a:lnTo>
                  <a:lnTo>
                    <a:pt x="49550" y="47135"/>
                  </a:lnTo>
                  <a:lnTo>
                    <a:pt x="49817" y="47696"/>
                  </a:lnTo>
                  <a:lnTo>
                    <a:pt x="50062" y="48269"/>
                  </a:lnTo>
                  <a:lnTo>
                    <a:pt x="50285" y="48856"/>
                  </a:lnTo>
                  <a:lnTo>
                    <a:pt x="50496" y="49452"/>
                  </a:lnTo>
                  <a:lnTo>
                    <a:pt x="50685" y="50054"/>
                  </a:lnTo>
                  <a:lnTo>
                    <a:pt x="50852" y="50663"/>
                  </a:lnTo>
                  <a:lnTo>
                    <a:pt x="50996" y="51278"/>
                  </a:lnTo>
                  <a:lnTo>
                    <a:pt x="51119" y="51899"/>
                  </a:lnTo>
                  <a:lnTo>
                    <a:pt x="51219" y="52527"/>
                  </a:lnTo>
                  <a:lnTo>
                    <a:pt x="51297" y="53161"/>
                  </a:lnTo>
                  <a:lnTo>
                    <a:pt x="51352" y="53802"/>
                  </a:lnTo>
                  <a:lnTo>
                    <a:pt x="51385" y="544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038525" y="5370088"/>
              <a:ext cx="49279" cy="74581"/>
            </a:xfrm>
            <a:custGeom>
              <a:avLst/>
              <a:pathLst>
                <a:path w="49279" h="74581">
                  <a:moveTo>
                    <a:pt x="49279" y="7728"/>
                  </a:moveTo>
                  <a:lnTo>
                    <a:pt x="48166" y="9436"/>
                  </a:lnTo>
                  <a:lnTo>
                    <a:pt x="47071" y="11132"/>
                  </a:lnTo>
                  <a:lnTo>
                    <a:pt x="45994" y="12815"/>
                  </a:lnTo>
                  <a:lnTo>
                    <a:pt x="44935" y="14486"/>
                  </a:lnTo>
                  <a:lnTo>
                    <a:pt x="43893" y="16144"/>
                  </a:lnTo>
                  <a:lnTo>
                    <a:pt x="42870" y="17789"/>
                  </a:lnTo>
                  <a:lnTo>
                    <a:pt x="41865" y="19421"/>
                  </a:lnTo>
                  <a:lnTo>
                    <a:pt x="40878" y="21041"/>
                  </a:lnTo>
                  <a:lnTo>
                    <a:pt x="39909" y="22648"/>
                  </a:lnTo>
                  <a:lnTo>
                    <a:pt x="38958" y="24242"/>
                  </a:lnTo>
                  <a:lnTo>
                    <a:pt x="38029" y="25821"/>
                  </a:lnTo>
                  <a:lnTo>
                    <a:pt x="37126" y="27404"/>
                  </a:lnTo>
                  <a:lnTo>
                    <a:pt x="36250" y="28989"/>
                  </a:lnTo>
                  <a:lnTo>
                    <a:pt x="35401" y="30577"/>
                  </a:lnTo>
                  <a:lnTo>
                    <a:pt x="34577" y="32169"/>
                  </a:lnTo>
                  <a:lnTo>
                    <a:pt x="33781" y="33764"/>
                  </a:lnTo>
                  <a:lnTo>
                    <a:pt x="33011" y="35362"/>
                  </a:lnTo>
                  <a:lnTo>
                    <a:pt x="32267" y="36963"/>
                  </a:lnTo>
                  <a:lnTo>
                    <a:pt x="31550" y="38567"/>
                  </a:lnTo>
                  <a:lnTo>
                    <a:pt x="30859" y="40175"/>
                  </a:lnTo>
                  <a:lnTo>
                    <a:pt x="30196" y="41778"/>
                  </a:lnTo>
                  <a:lnTo>
                    <a:pt x="29563" y="43391"/>
                  </a:lnTo>
                  <a:lnTo>
                    <a:pt x="28960" y="45014"/>
                  </a:lnTo>
                  <a:lnTo>
                    <a:pt x="28386" y="46645"/>
                  </a:lnTo>
                  <a:lnTo>
                    <a:pt x="27842" y="48287"/>
                  </a:lnTo>
                  <a:lnTo>
                    <a:pt x="27327" y="49938"/>
                  </a:lnTo>
                  <a:lnTo>
                    <a:pt x="26842" y="51598"/>
                  </a:lnTo>
                  <a:lnTo>
                    <a:pt x="26387" y="53268"/>
                  </a:lnTo>
                  <a:lnTo>
                    <a:pt x="25962" y="54948"/>
                  </a:lnTo>
                  <a:lnTo>
                    <a:pt x="25566" y="56637"/>
                  </a:lnTo>
                  <a:lnTo>
                    <a:pt x="25214" y="58331"/>
                  </a:lnTo>
                  <a:lnTo>
                    <a:pt x="24899" y="60048"/>
                  </a:lnTo>
                  <a:lnTo>
                    <a:pt x="24621" y="61787"/>
                  </a:lnTo>
                  <a:lnTo>
                    <a:pt x="24380" y="63548"/>
                  </a:lnTo>
                  <a:lnTo>
                    <a:pt x="24176" y="65331"/>
                  </a:lnTo>
                  <a:lnTo>
                    <a:pt x="24010" y="67136"/>
                  </a:lnTo>
                  <a:lnTo>
                    <a:pt x="23880" y="68964"/>
                  </a:lnTo>
                  <a:lnTo>
                    <a:pt x="23787" y="70814"/>
                  </a:lnTo>
                  <a:lnTo>
                    <a:pt x="23732" y="72686"/>
                  </a:lnTo>
                  <a:lnTo>
                    <a:pt x="23713" y="74581"/>
                  </a:lnTo>
                  <a:lnTo>
                    <a:pt x="13762" y="74581"/>
                  </a:lnTo>
                  <a:lnTo>
                    <a:pt x="13783" y="72795"/>
                  </a:lnTo>
                  <a:lnTo>
                    <a:pt x="13847" y="71017"/>
                  </a:lnTo>
                  <a:lnTo>
                    <a:pt x="13952" y="69247"/>
                  </a:lnTo>
                  <a:lnTo>
                    <a:pt x="14101" y="67484"/>
                  </a:lnTo>
                  <a:lnTo>
                    <a:pt x="14291" y="65728"/>
                  </a:lnTo>
                  <a:lnTo>
                    <a:pt x="14524" y="63980"/>
                  </a:lnTo>
                  <a:lnTo>
                    <a:pt x="14799" y="62239"/>
                  </a:lnTo>
                  <a:lnTo>
                    <a:pt x="15117" y="60505"/>
                  </a:lnTo>
                  <a:lnTo>
                    <a:pt x="15477" y="58779"/>
                  </a:lnTo>
                  <a:lnTo>
                    <a:pt x="15879" y="57060"/>
                  </a:lnTo>
                  <a:lnTo>
                    <a:pt x="16317" y="55338"/>
                  </a:lnTo>
                  <a:lnTo>
                    <a:pt x="16785" y="53624"/>
                  </a:lnTo>
                  <a:lnTo>
                    <a:pt x="17283" y="51917"/>
                  </a:lnTo>
                  <a:lnTo>
                    <a:pt x="17810" y="50217"/>
                  </a:lnTo>
                  <a:lnTo>
                    <a:pt x="18367" y="48525"/>
                  </a:lnTo>
                  <a:lnTo>
                    <a:pt x="18953" y="46840"/>
                  </a:lnTo>
                  <a:lnTo>
                    <a:pt x="19570" y="45163"/>
                  </a:lnTo>
                  <a:lnTo>
                    <a:pt x="20215" y="43493"/>
                  </a:lnTo>
                  <a:lnTo>
                    <a:pt x="20891" y="41830"/>
                  </a:lnTo>
                  <a:lnTo>
                    <a:pt x="21596" y="40175"/>
                  </a:lnTo>
                  <a:lnTo>
                    <a:pt x="22327" y="38516"/>
                  </a:lnTo>
                  <a:lnTo>
                    <a:pt x="23082" y="36864"/>
                  </a:lnTo>
                  <a:lnTo>
                    <a:pt x="23860" y="35217"/>
                  </a:lnTo>
                  <a:lnTo>
                    <a:pt x="24662" y="33578"/>
                  </a:lnTo>
                  <a:lnTo>
                    <a:pt x="25486" y="31944"/>
                  </a:lnTo>
                  <a:lnTo>
                    <a:pt x="26334" y="30317"/>
                  </a:lnTo>
                  <a:lnTo>
                    <a:pt x="27206" y="28696"/>
                  </a:lnTo>
                  <a:lnTo>
                    <a:pt x="28100" y="27082"/>
                  </a:lnTo>
                  <a:lnTo>
                    <a:pt x="29018" y="25474"/>
                  </a:lnTo>
                  <a:lnTo>
                    <a:pt x="29959" y="23872"/>
                  </a:lnTo>
                  <a:lnTo>
                    <a:pt x="30918" y="22275"/>
                  </a:lnTo>
                  <a:lnTo>
                    <a:pt x="31888" y="20683"/>
                  </a:lnTo>
                  <a:lnTo>
                    <a:pt x="32870" y="19095"/>
                  </a:lnTo>
                  <a:lnTo>
                    <a:pt x="33863" y="17512"/>
                  </a:lnTo>
                  <a:lnTo>
                    <a:pt x="34869" y="15932"/>
                  </a:lnTo>
                  <a:lnTo>
                    <a:pt x="35885" y="14357"/>
                  </a:lnTo>
                  <a:lnTo>
                    <a:pt x="36914" y="12786"/>
                  </a:lnTo>
                  <a:lnTo>
                    <a:pt x="37954" y="11219"/>
                  </a:lnTo>
                  <a:lnTo>
                    <a:pt x="39006" y="9656"/>
                  </a:lnTo>
                  <a:lnTo>
                    <a:pt x="40069" y="8098"/>
                  </a:lnTo>
                  <a:lnTo>
                    <a:pt x="0" y="8098"/>
                  </a:lnTo>
                  <a:lnTo>
                    <a:pt x="0" y="0"/>
                  </a:lnTo>
                  <a:lnTo>
                    <a:pt x="4927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201490" y="1590617"/>
              <a:ext cx="5735602" cy="405530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949777" y="5245341"/>
              <a:ext cx="30286" cy="101009"/>
            </a:xfrm>
            <a:custGeom>
              <a:avLst/>
              <a:pathLst>
                <a:path w="30286" h="101009">
                  <a:moveTo>
                    <a:pt x="8458" y="101009"/>
                  </a:moveTo>
                  <a:lnTo>
                    <a:pt x="7908" y="101005"/>
                  </a:lnTo>
                  <a:lnTo>
                    <a:pt x="7373" y="100994"/>
                  </a:lnTo>
                  <a:lnTo>
                    <a:pt x="6852" y="100975"/>
                  </a:lnTo>
                  <a:lnTo>
                    <a:pt x="6345" y="100948"/>
                  </a:lnTo>
                  <a:lnTo>
                    <a:pt x="5852" y="100914"/>
                  </a:lnTo>
                  <a:lnTo>
                    <a:pt x="5374" y="100872"/>
                  </a:lnTo>
                  <a:lnTo>
                    <a:pt x="4909" y="100822"/>
                  </a:lnTo>
                  <a:lnTo>
                    <a:pt x="4459" y="100765"/>
                  </a:lnTo>
                  <a:lnTo>
                    <a:pt x="4023" y="100700"/>
                  </a:lnTo>
                  <a:lnTo>
                    <a:pt x="3601" y="100627"/>
                  </a:lnTo>
                  <a:lnTo>
                    <a:pt x="3192" y="100559"/>
                  </a:lnTo>
                  <a:lnTo>
                    <a:pt x="2793" y="100485"/>
                  </a:lnTo>
                  <a:lnTo>
                    <a:pt x="2406" y="100406"/>
                  </a:lnTo>
                  <a:lnTo>
                    <a:pt x="2030" y="100322"/>
                  </a:lnTo>
                  <a:lnTo>
                    <a:pt x="1664" y="100232"/>
                  </a:lnTo>
                  <a:lnTo>
                    <a:pt x="1309" y="100136"/>
                  </a:lnTo>
                  <a:lnTo>
                    <a:pt x="965" y="100035"/>
                  </a:lnTo>
                  <a:lnTo>
                    <a:pt x="633" y="99929"/>
                  </a:lnTo>
                  <a:lnTo>
                    <a:pt x="311" y="99817"/>
                  </a:lnTo>
                  <a:lnTo>
                    <a:pt x="0" y="99699"/>
                  </a:lnTo>
                  <a:lnTo>
                    <a:pt x="0" y="90968"/>
                  </a:lnTo>
                  <a:lnTo>
                    <a:pt x="373" y="91064"/>
                  </a:lnTo>
                  <a:lnTo>
                    <a:pt x="753" y="91156"/>
                  </a:lnTo>
                  <a:lnTo>
                    <a:pt x="1137" y="91243"/>
                  </a:lnTo>
                  <a:lnTo>
                    <a:pt x="1527" y="91326"/>
                  </a:lnTo>
                  <a:lnTo>
                    <a:pt x="1923" y="91405"/>
                  </a:lnTo>
                  <a:lnTo>
                    <a:pt x="2324" y="91479"/>
                  </a:lnTo>
                  <a:lnTo>
                    <a:pt x="2731" y="91549"/>
                  </a:lnTo>
                  <a:lnTo>
                    <a:pt x="3143" y="91614"/>
                  </a:lnTo>
                  <a:lnTo>
                    <a:pt x="3560" y="91675"/>
                  </a:lnTo>
                  <a:lnTo>
                    <a:pt x="3983" y="91732"/>
                  </a:lnTo>
                  <a:lnTo>
                    <a:pt x="4412" y="91794"/>
                  </a:lnTo>
                  <a:lnTo>
                    <a:pt x="4848" y="91850"/>
                  </a:lnTo>
                  <a:lnTo>
                    <a:pt x="5290" y="91899"/>
                  </a:lnTo>
                  <a:lnTo>
                    <a:pt x="5738" y="91942"/>
                  </a:lnTo>
                  <a:lnTo>
                    <a:pt x="6193" y="91978"/>
                  </a:lnTo>
                  <a:lnTo>
                    <a:pt x="6655" y="92007"/>
                  </a:lnTo>
                  <a:lnTo>
                    <a:pt x="7123" y="92030"/>
                  </a:lnTo>
                  <a:lnTo>
                    <a:pt x="7598" y="92047"/>
                  </a:lnTo>
                  <a:lnTo>
                    <a:pt x="8079" y="92056"/>
                  </a:lnTo>
                  <a:lnTo>
                    <a:pt x="8567" y="92060"/>
                  </a:lnTo>
                  <a:lnTo>
                    <a:pt x="8971" y="92054"/>
                  </a:lnTo>
                  <a:lnTo>
                    <a:pt x="9375" y="92038"/>
                  </a:lnTo>
                  <a:lnTo>
                    <a:pt x="9779" y="92011"/>
                  </a:lnTo>
                  <a:lnTo>
                    <a:pt x="10182" y="91972"/>
                  </a:lnTo>
                  <a:lnTo>
                    <a:pt x="10586" y="91923"/>
                  </a:lnTo>
                  <a:lnTo>
                    <a:pt x="10990" y="91863"/>
                  </a:lnTo>
                  <a:lnTo>
                    <a:pt x="11394" y="91792"/>
                  </a:lnTo>
                  <a:lnTo>
                    <a:pt x="11798" y="91710"/>
                  </a:lnTo>
                  <a:lnTo>
                    <a:pt x="12201" y="91618"/>
                  </a:lnTo>
                  <a:lnTo>
                    <a:pt x="12605" y="91514"/>
                  </a:lnTo>
                  <a:lnTo>
                    <a:pt x="13016" y="91407"/>
                  </a:lnTo>
                  <a:lnTo>
                    <a:pt x="13417" y="91283"/>
                  </a:lnTo>
                  <a:lnTo>
                    <a:pt x="13810" y="91141"/>
                  </a:lnTo>
                  <a:lnTo>
                    <a:pt x="14194" y="90981"/>
                  </a:lnTo>
                  <a:lnTo>
                    <a:pt x="14570" y="90805"/>
                  </a:lnTo>
                  <a:lnTo>
                    <a:pt x="14936" y="90610"/>
                  </a:lnTo>
                  <a:lnTo>
                    <a:pt x="15294" y="90398"/>
                  </a:lnTo>
                  <a:lnTo>
                    <a:pt x="15644" y="90169"/>
                  </a:lnTo>
                  <a:lnTo>
                    <a:pt x="15984" y="89923"/>
                  </a:lnTo>
                  <a:lnTo>
                    <a:pt x="16316" y="89659"/>
                  </a:lnTo>
                  <a:lnTo>
                    <a:pt x="16648" y="89375"/>
                  </a:lnTo>
                  <a:lnTo>
                    <a:pt x="16967" y="89071"/>
                  </a:lnTo>
                  <a:lnTo>
                    <a:pt x="17272" y="88747"/>
                  </a:lnTo>
                  <a:lnTo>
                    <a:pt x="17565" y="88401"/>
                  </a:lnTo>
                  <a:lnTo>
                    <a:pt x="17844" y="88035"/>
                  </a:lnTo>
                  <a:lnTo>
                    <a:pt x="18110" y="87648"/>
                  </a:lnTo>
                  <a:lnTo>
                    <a:pt x="18364" y="87241"/>
                  </a:lnTo>
                  <a:lnTo>
                    <a:pt x="18604" y="86812"/>
                  </a:lnTo>
                  <a:lnTo>
                    <a:pt x="18831" y="86363"/>
                  </a:lnTo>
                  <a:lnTo>
                    <a:pt x="19045" y="85893"/>
                  </a:lnTo>
                  <a:lnTo>
                    <a:pt x="19242" y="85400"/>
                  </a:lnTo>
                  <a:lnTo>
                    <a:pt x="19418" y="84880"/>
                  </a:lnTo>
                  <a:lnTo>
                    <a:pt x="19573" y="84335"/>
                  </a:lnTo>
                  <a:lnTo>
                    <a:pt x="19708" y="83763"/>
                  </a:lnTo>
                  <a:lnTo>
                    <a:pt x="19822" y="83165"/>
                  </a:lnTo>
                  <a:lnTo>
                    <a:pt x="19915" y="82540"/>
                  </a:lnTo>
                  <a:lnTo>
                    <a:pt x="19988" y="81890"/>
                  </a:lnTo>
                  <a:lnTo>
                    <a:pt x="20040" y="81213"/>
                  </a:lnTo>
                  <a:lnTo>
                    <a:pt x="20071" y="80510"/>
                  </a:lnTo>
                  <a:lnTo>
                    <a:pt x="20081" y="79781"/>
                  </a:lnTo>
                  <a:lnTo>
                    <a:pt x="20081" y="0"/>
                  </a:lnTo>
                  <a:lnTo>
                    <a:pt x="30286" y="0"/>
                  </a:lnTo>
                  <a:lnTo>
                    <a:pt x="30286" y="78690"/>
                  </a:lnTo>
                  <a:lnTo>
                    <a:pt x="30270" y="79821"/>
                  </a:lnTo>
                  <a:lnTo>
                    <a:pt x="30221" y="80921"/>
                  </a:lnTo>
                  <a:lnTo>
                    <a:pt x="30139" y="81990"/>
                  </a:lnTo>
                  <a:lnTo>
                    <a:pt x="30024" y="83029"/>
                  </a:lnTo>
                  <a:lnTo>
                    <a:pt x="29877" y="84038"/>
                  </a:lnTo>
                  <a:lnTo>
                    <a:pt x="29697" y="85016"/>
                  </a:lnTo>
                  <a:lnTo>
                    <a:pt x="29484" y="85963"/>
                  </a:lnTo>
                  <a:lnTo>
                    <a:pt x="29238" y="86880"/>
                  </a:lnTo>
                  <a:lnTo>
                    <a:pt x="28960" y="87766"/>
                  </a:lnTo>
                  <a:lnTo>
                    <a:pt x="28649" y="88622"/>
                  </a:lnTo>
                  <a:lnTo>
                    <a:pt x="28319" y="89447"/>
                  </a:lnTo>
                  <a:lnTo>
                    <a:pt x="27964" y="90244"/>
                  </a:lnTo>
                  <a:lnTo>
                    <a:pt x="27582" y="91010"/>
                  </a:lnTo>
                  <a:lnTo>
                    <a:pt x="27173" y="91747"/>
                  </a:lnTo>
                  <a:lnTo>
                    <a:pt x="26739" y="92455"/>
                  </a:lnTo>
                  <a:lnTo>
                    <a:pt x="26278" y="93134"/>
                  </a:lnTo>
                  <a:lnTo>
                    <a:pt x="25792" y="93782"/>
                  </a:lnTo>
                  <a:lnTo>
                    <a:pt x="25279" y="94402"/>
                  </a:lnTo>
                  <a:lnTo>
                    <a:pt x="24739" y="94992"/>
                  </a:lnTo>
                  <a:lnTo>
                    <a:pt x="24174" y="95552"/>
                  </a:lnTo>
                  <a:lnTo>
                    <a:pt x="23595" y="96094"/>
                  </a:lnTo>
                  <a:lnTo>
                    <a:pt x="22991" y="96606"/>
                  </a:lnTo>
                  <a:lnTo>
                    <a:pt x="22364" y="97089"/>
                  </a:lnTo>
                  <a:lnTo>
                    <a:pt x="21712" y="97543"/>
                  </a:lnTo>
                  <a:lnTo>
                    <a:pt x="21036" y="97967"/>
                  </a:lnTo>
                  <a:lnTo>
                    <a:pt x="20337" y="98361"/>
                  </a:lnTo>
                  <a:lnTo>
                    <a:pt x="19613" y="98726"/>
                  </a:lnTo>
                  <a:lnTo>
                    <a:pt x="18866" y="99062"/>
                  </a:lnTo>
                  <a:lnTo>
                    <a:pt x="18094" y="99368"/>
                  </a:lnTo>
                  <a:lnTo>
                    <a:pt x="17298" y="99645"/>
                  </a:lnTo>
                  <a:lnTo>
                    <a:pt x="16493" y="99904"/>
                  </a:lnTo>
                  <a:lnTo>
                    <a:pt x="15670" y="100136"/>
                  </a:lnTo>
                  <a:lnTo>
                    <a:pt x="14830" y="100341"/>
                  </a:lnTo>
                  <a:lnTo>
                    <a:pt x="13972" y="100518"/>
                  </a:lnTo>
                  <a:lnTo>
                    <a:pt x="13096" y="100668"/>
                  </a:lnTo>
                  <a:lnTo>
                    <a:pt x="12204" y="100791"/>
                  </a:lnTo>
                  <a:lnTo>
                    <a:pt x="11293" y="100886"/>
                  </a:lnTo>
                  <a:lnTo>
                    <a:pt x="10366" y="100955"/>
                  </a:lnTo>
                  <a:lnTo>
                    <a:pt x="9421" y="1009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998127" y="5311480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2053898" y="5239993"/>
              <a:ext cx="98226" cy="95170"/>
            </a:xfrm>
            <a:custGeom>
              <a:avLst/>
              <a:pathLst>
                <a:path w="98226" h="95170">
                  <a:moveTo>
                    <a:pt x="3492" y="0"/>
                  </a:moveTo>
                  <a:lnTo>
                    <a:pt x="98226" y="0"/>
                  </a:lnTo>
                  <a:lnTo>
                    <a:pt x="98226" y="8731"/>
                  </a:lnTo>
                  <a:lnTo>
                    <a:pt x="61118" y="8731"/>
                  </a:lnTo>
                  <a:lnTo>
                    <a:pt x="60494" y="9875"/>
                  </a:lnTo>
                  <a:lnTo>
                    <a:pt x="59843" y="11036"/>
                  </a:lnTo>
                  <a:lnTo>
                    <a:pt x="59167" y="12215"/>
                  </a:lnTo>
                  <a:lnTo>
                    <a:pt x="58464" y="13411"/>
                  </a:lnTo>
                  <a:lnTo>
                    <a:pt x="57735" y="14624"/>
                  </a:lnTo>
                  <a:lnTo>
                    <a:pt x="56980" y="15855"/>
                  </a:lnTo>
                  <a:lnTo>
                    <a:pt x="56198" y="17104"/>
                  </a:lnTo>
                  <a:lnTo>
                    <a:pt x="55391" y="18370"/>
                  </a:lnTo>
                  <a:lnTo>
                    <a:pt x="54557" y="19654"/>
                  </a:lnTo>
                  <a:lnTo>
                    <a:pt x="53697" y="20954"/>
                  </a:lnTo>
                  <a:lnTo>
                    <a:pt x="53697" y="95170"/>
                  </a:lnTo>
                  <a:lnTo>
                    <a:pt x="44092" y="95170"/>
                  </a:lnTo>
                  <a:lnTo>
                    <a:pt x="44092" y="33615"/>
                  </a:lnTo>
                  <a:lnTo>
                    <a:pt x="40731" y="37745"/>
                  </a:lnTo>
                  <a:lnTo>
                    <a:pt x="37282" y="41752"/>
                  </a:lnTo>
                  <a:lnTo>
                    <a:pt x="33746" y="45638"/>
                  </a:lnTo>
                  <a:lnTo>
                    <a:pt x="30122" y="49401"/>
                  </a:lnTo>
                  <a:lnTo>
                    <a:pt x="26412" y="53042"/>
                  </a:lnTo>
                  <a:lnTo>
                    <a:pt x="22613" y="56561"/>
                  </a:lnTo>
                  <a:lnTo>
                    <a:pt x="18728" y="59957"/>
                  </a:lnTo>
                  <a:lnTo>
                    <a:pt x="14755" y="63231"/>
                  </a:lnTo>
                  <a:lnTo>
                    <a:pt x="10695" y="66383"/>
                  </a:lnTo>
                  <a:lnTo>
                    <a:pt x="6548" y="69413"/>
                  </a:lnTo>
                  <a:lnTo>
                    <a:pt x="0" y="62864"/>
                  </a:lnTo>
                  <a:lnTo>
                    <a:pt x="5775" y="58708"/>
                  </a:lnTo>
                  <a:lnTo>
                    <a:pt x="11403" y="54273"/>
                  </a:lnTo>
                  <a:lnTo>
                    <a:pt x="16881" y="49558"/>
                  </a:lnTo>
                  <a:lnTo>
                    <a:pt x="22212" y="44564"/>
                  </a:lnTo>
                  <a:lnTo>
                    <a:pt x="27394" y="39290"/>
                  </a:lnTo>
                  <a:lnTo>
                    <a:pt x="32427" y="33737"/>
                  </a:lnTo>
                  <a:lnTo>
                    <a:pt x="37312" y="27905"/>
                  </a:lnTo>
                  <a:lnTo>
                    <a:pt x="42049" y="21793"/>
                  </a:lnTo>
                  <a:lnTo>
                    <a:pt x="46637" y="15401"/>
                  </a:lnTo>
                  <a:lnTo>
                    <a:pt x="51077" y="8731"/>
                  </a:lnTo>
                  <a:lnTo>
                    <a:pt x="3492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113270" y="5267496"/>
              <a:ext cx="42783" cy="42346"/>
            </a:xfrm>
            <a:custGeom>
              <a:avLst/>
              <a:pathLst>
                <a:path w="42783" h="42346">
                  <a:moveTo>
                    <a:pt x="6985" y="0"/>
                  </a:moveTo>
                  <a:lnTo>
                    <a:pt x="10643" y="3025"/>
                  </a:lnTo>
                  <a:lnTo>
                    <a:pt x="14284" y="6164"/>
                  </a:lnTo>
                  <a:lnTo>
                    <a:pt x="17907" y="9416"/>
                  </a:lnTo>
                  <a:lnTo>
                    <a:pt x="21513" y="12782"/>
                  </a:lnTo>
                  <a:lnTo>
                    <a:pt x="25102" y="16261"/>
                  </a:lnTo>
                  <a:lnTo>
                    <a:pt x="28673" y="19854"/>
                  </a:lnTo>
                  <a:lnTo>
                    <a:pt x="32227" y="23561"/>
                  </a:lnTo>
                  <a:lnTo>
                    <a:pt x="35763" y="27381"/>
                  </a:lnTo>
                  <a:lnTo>
                    <a:pt x="39281" y="31314"/>
                  </a:lnTo>
                  <a:lnTo>
                    <a:pt x="42783" y="35361"/>
                  </a:lnTo>
                  <a:lnTo>
                    <a:pt x="35798" y="42346"/>
                  </a:lnTo>
                  <a:lnTo>
                    <a:pt x="32689" y="38592"/>
                  </a:lnTo>
                  <a:lnTo>
                    <a:pt x="29476" y="34837"/>
                  </a:lnTo>
                  <a:lnTo>
                    <a:pt x="26158" y="31083"/>
                  </a:lnTo>
                  <a:lnTo>
                    <a:pt x="22736" y="27328"/>
                  </a:lnTo>
                  <a:lnTo>
                    <a:pt x="19208" y="23574"/>
                  </a:lnTo>
                  <a:lnTo>
                    <a:pt x="15576" y="19819"/>
                  </a:lnTo>
                  <a:lnTo>
                    <a:pt x="11839" y="16065"/>
                  </a:lnTo>
                  <a:lnTo>
                    <a:pt x="7997" y="12311"/>
                  </a:lnTo>
                  <a:lnTo>
                    <a:pt x="4051" y="855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168277" y="5236500"/>
              <a:ext cx="96916" cy="46275"/>
            </a:xfrm>
            <a:custGeom>
              <a:avLst/>
              <a:pathLst>
                <a:path w="96916" h="46275">
                  <a:moveTo>
                    <a:pt x="4802" y="0"/>
                  </a:moveTo>
                  <a:lnTo>
                    <a:pt x="92114" y="0"/>
                  </a:lnTo>
                  <a:lnTo>
                    <a:pt x="92114" y="7421"/>
                  </a:lnTo>
                  <a:lnTo>
                    <a:pt x="52824" y="7421"/>
                  </a:lnTo>
                  <a:lnTo>
                    <a:pt x="52824" y="13969"/>
                  </a:lnTo>
                  <a:lnTo>
                    <a:pt x="96916" y="13969"/>
                  </a:lnTo>
                  <a:lnTo>
                    <a:pt x="96916" y="35361"/>
                  </a:lnTo>
                  <a:lnTo>
                    <a:pt x="88185" y="35361"/>
                  </a:lnTo>
                  <a:lnTo>
                    <a:pt x="88185" y="21391"/>
                  </a:lnTo>
                  <a:lnTo>
                    <a:pt x="52824" y="21391"/>
                  </a:lnTo>
                  <a:lnTo>
                    <a:pt x="52824" y="46275"/>
                  </a:lnTo>
                  <a:lnTo>
                    <a:pt x="44092" y="46275"/>
                  </a:lnTo>
                  <a:lnTo>
                    <a:pt x="44092" y="21391"/>
                  </a:lnTo>
                  <a:lnTo>
                    <a:pt x="8731" y="21391"/>
                  </a:lnTo>
                  <a:lnTo>
                    <a:pt x="8731" y="34925"/>
                  </a:lnTo>
                  <a:lnTo>
                    <a:pt x="0" y="34925"/>
                  </a:lnTo>
                  <a:lnTo>
                    <a:pt x="0" y="13969"/>
                  </a:lnTo>
                  <a:lnTo>
                    <a:pt x="44092" y="13969"/>
                  </a:lnTo>
                  <a:lnTo>
                    <a:pt x="44092" y="7421"/>
                  </a:lnTo>
                  <a:lnTo>
                    <a:pt x="4802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2181374" y="526313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225467" y="5263131"/>
              <a:ext cx="26630" cy="6985"/>
            </a:xfrm>
            <a:custGeom>
              <a:avLst/>
              <a:pathLst>
                <a:path w="26630" h="6985">
                  <a:moveTo>
                    <a:pt x="0" y="0"/>
                  </a:moveTo>
                  <a:lnTo>
                    <a:pt x="26630" y="0"/>
                  </a:lnTo>
                  <a:lnTo>
                    <a:pt x="26630" y="6985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180937" y="527535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225030" y="5275354"/>
              <a:ext cx="26630" cy="6548"/>
            </a:xfrm>
            <a:custGeom>
              <a:avLst/>
              <a:pathLst>
                <a:path w="26630" h="6548">
                  <a:moveTo>
                    <a:pt x="0" y="0"/>
                  </a:moveTo>
                  <a:lnTo>
                    <a:pt x="26630" y="0"/>
                  </a:lnTo>
                  <a:lnTo>
                    <a:pt x="2663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70460" y="5287578"/>
              <a:ext cx="92551" cy="48021"/>
            </a:xfrm>
            <a:custGeom>
              <a:avLst/>
              <a:pathLst>
                <a:path w="92551" h="48021">
                  <a:moveTo>
                    <a:pt x="0" y="0"/>
                  </a:moveTo>
                  <a:lnTo>
                    <a:pt x="92551" y="0"/>
                  </a:lnTo>
                  <a:lnTo>
                    <a:pt x="92551" y="7421"/>
                  </a:lnTo>
                  <a:lnTo>
                    <a:pt x="47148" y="7421"/>
                  </a:lnTo>
                  <a:lnTo>
                    <a:pt x="44529" y="14843"/>
                  </a:lnTo>
                  <a:lnTo>
                    <a:pt x="88622" y="14843"/>
                  </a:lnTo>
                  <a:lnTo>
                    <a:pt x="88622" y="38854"/>
                  </a:lnTo>
                  <a:lnTo>
                    <a:pt x="88593" y="39707"/>
                  </a:lnTo>
                  <a:lnTo>
                    <a:pt x="88508" y="40521"/>
                  </a:lnTo>
                  <a:lnTo>
                    <a:pt x="88366" y="41296"/>
                  </a:lnTo>
                  <a:lnTo>
                    <a:pt x="88168" y="42032"/>
                  </a:lnTo>
                  <a:lnTo>
                    <a:pt x="87912" y="42728"/>
                  </a:lnTo>
                  <a:lnTo>
                    <a:pt x="87600" y="43385"/>
                  </a:lnTo>
                  <a:lnTo>
                    <a:pt x="87231" y="44003"/>
                  </a:lnTo>
                  <a:lnTo>
                    <a:pt x="86806" y="44581"/>
                  </a:lnTo>
                  <a:lnTo>
                    <a:pt x="86323" y="45120"/>
                  </a:lnTo>
                  <a:lnTo>
                    <a:pt x="85784" y="45620"/>
                  </a:lnTo>
                  <a:lnTo>
                    <a:pt x="85188" y="46076"/>
                  </a:lnTo>
                  <a:lnTo>
                    <a:pt x="84535" y="46485"/>
                  </a:lnTo>
                  <a:lnTo>
                    <a:pt x="83826" y="46845"/>
                  </a:lnTo>
                  <a:lnTo>
                    <a:pt x="83060" y="47157"/>
                  </a:lnTo>
                  <a:lnTo>
                    <a:pt x="82237" y="47421"/>
                  </a:lnTo>
                  <a:lnTo>
                    <a:pt x="81357" y="47637"/>
                  </a:lnTo>
                  <a:lnTo>
                    <a:pt x="80421" y="47805"/>
                  </a:lnTo>
                  <a:lnTo>
                    <a:pt x="79428" y="47925"/>
                  </a:lnTo>
                  <a:lnTo>
                    <a:pt x="78378" y="47997"/>
                  </a:lnTo>
                  <a:lnTo>
                    <a:pt x="77271" y="48021"/>
                  </a:lnTo>
                  <a:lnTo>
                    <a:pt x="76734" y="48017"/>
                  </a:lnTo>
                  <a:lnTo>
                    <a:pt x="76171" y="48004"/>
                  </a:lnTo>
                  <a:lnTo>
                    <a:pt x="75582" y="47982"/>
                  </a:lnTo>
                  <a:lnTo>
                    <a:pt x="74966" y="47952"/>
                  </a:lnTo>
                  <a:lnTo>
                    <a:pt x="74324" y="47912"/>
                  </a:lnTo>
                  <a:lnTo>
                    <a:pt x="73656" y="47864"/>
                  </a:lnTo>
                  <a:lnTo>
                    <a:pt x="72962" y="47807"/>
                  </a:lnTo>
                  <a:lnTo>
                    <a:pt x="72242" y="47742"/>
                  </a:lnTo>
                  <a:lnTo>
                    <a:pt x="71495" y="47668"/>
                  </a:lnTo>
                  <a:lnTo>
                    <a:pt x="70723" y="47585"/>
                  </a:lnTo>
                  <a:lnTo>
                    <a:pt x="68976" y="40163"/>
                  </a:lnTo>
                  <a:lnTo>
                    <a:pt x="69662" y="40246"/>
                  </a:lnTo>
                  <a:lnTo>
                    <a:pt x="70321" y="40320"/>
                  </a:lnTo>
                  <a:lnTo>
                    <a:pt x="70954" y="40386"/>
                  </a:lnTo>
                  <a:lnTo>
                    <a:pt x="71561" y="40443"/>
                  </a:lnTo>
                  <a:lnTo>
                    <a:pt x="72141" y="40491"/>
                  </a:lnTo>
                  <a:lnTo>
                    <a:pt x="72696" y="40530"/>
                  </a:lnTo>
                  <a:lnTo>
                    <a:pt x="73224" y="40561"/>
                  </a:lnTo>
                  <a:lnTo>
                    <a:pt x="73726" y="40582"/>
                  </a:lnTo>
                  <a:lnTo>
                    <a:pt x="74202" y="40595"/>
                  </a:lnTo>
                  <a:lnTo>
                    <a:pt x="74652" y="40600"/>
                  </a:lnTo>
                  <a:lnTo>
                    <a:pt x="75405" y="40593"/>
                  </a:lnTo>
                  <a:lnTo>
                    <a:pt x="76092" y="40574"/>
                  </a:lnTo>
                  <a:lnTo>
                    <a:pt x="76714" y="40541"/>
                  </a:lnTo>
                  <a:lnTo>
                    <a:pt x="77271" y="40495"/>
                  </a:lnTo>
                  <a:lnTo>
                    <a:pt x="77762" y="40436"/>
                  </a:lnTo>
                  <a:lnTo>
                    <a:pt x="78188" y="40364"/>
                  </a:lnTo>
                  <a:lnTo>
                    <a:pt x="78548" y="40279"/>
                  </a:lnTo>
                  <a:lnTo>
                    <a:pt x="78843" y="40181"/>
                  </a:lnTo>
                  <a:lnTo>
                    <a:pt x="79072" y="40069"/>
                  </a:lnTo>
                  <a:lnTo>
                    <a:pt x="79236" y="39945"/>
                  </a:lnTo>
                  <a:lnTo>
                    <a:pt x="79360" y="39794"/>
                  </a:lnTo>
                  <a:lnTo>
                    <a:pt x="79471" y="39604"/>
                  </a:lnTo>
                  <a:lnTo>
                    <a:pt x="79570" y="39375"/>
                  </a:lnTo>
                  <a:lnTo>
                    <a:pt x="79655" y="39107"/>
                  </a:lnTo>
                  <a:lnTo>
                    <a:pt x="79727" y="38799"/>
                  </a:lnTo>
                  <a:lnTo>
                    <a:pt x="79786" y="38452"/>
                  </a:lnTo>
                  <a:lnTo>
                    <a:pt x="79832" y="38066"/>
                  </a:lnTo>
                  <a:lnTo>
                    <a:pt x="79864" y="37640"/>
                  </a:lnTo>
                  <a:lnTo>
                    <a:pt x="79884" y="37175"/>
                  </a:lnTo>
                  <a:lnTo>
                    <a:pt x="79890" y="36671"/>
                  </a:lnTo>
                  <a:lnTo>
                    <a:pt x="79890" y="21828"/>
                  </a:lnTo>
                  <a:lnTo>
                    <a:pt x="63301" y="21828"/>
                  </a:lnTo>
                  <a:lnTo>
                    <a:pt x="63301" y="44965"/>
                  </a:lnTo>
                  <a:lnTo>
                    <a:pt x="54570" y="44965"/>
                  </a:lnTo>
                  <a:lnTo>
                    <a:pt x="54570" y="21828"/>
                  </a:lnTo>
                  <a:lnTo>
                    <a:pt x="37980" y="21828"/>
                  </a:lnTo>
                  <a:lnTo>
                    <a:pt x="37980" y="44965"/>
                  </a:lnTo>
                  <a:lnTo>
                    <a:pt x="29249" y="44965"/>
                  </a:lnTo>
                  <a:lnTo>
                    <a:pt x="29249" y="21828"/>
                  </a:lnTo>
                  <a:lnTo>
                    <a:pt x="13096" y="21828"/>
                  </a:lnTo>
                  <a:lnTo>
                    <a:pt x="13096" y="47148"/>
                  </a:lnTo>
                  <a:lnTo>
                    <a:pt x="4365" y="47148"/>
                  </a:lnTo>
                  <a:lnTo>
                    <a:pt x="4365" y="14843"/>
                  </a:lnTo>
                  <a:lnTo>
                    <a:pt x="36234" y="14843"/>
                  </a:lnTo>
                  <a:lnTo>
                    <a:pt x="3841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277418" y="5284959"/>
              <a:ext cx="100845" cy="50641"/>
            </a:xfrm>
            <a:custGeom>
              <a:avLst/>
              <a:pathLst>
                <a:path w="100845" h="50641">
                  <a:moveTo>
                    <a:pt x="0" y="7421"/>
                  </a:moveTo>
                  <a:lnTo>
                    <a:pt x="36671" y="7421"/>
                  </a:lnTo>
                  <a:lnTo>
                    <a:pt x="41910" y="0"/>
                  </a:lnTo>
                  <a:lnTo>
                    <a:pt x="51077" y="1746"/>
                  </a:lnTo>
                  <a:lnTo>
                    <a:pt x="47148" y="7421"/>
                  </a:lnTo>
                  <a:lnTo>
                    <a:pt x="100845" y="7421"/>
                  </a:lnTo>
                  <a:lnTo>
                    <a:pt x="100845" y="15279"/>
                  </a:lnTo>
                  <a:lnTo>
                    <a:pt x="80327" y="15279"/>
                  </a:lnTo>
                  <a:lnTo>
                    <a:pt x="79148" y="17667"/>
                  </a:lnTo>
                  <a:lnTo>
                    <a:pt x="77882" y="19942"/>
                  </a:lnTo>
                  <a:lnTo>
                    <a:pt x="76529" y="22103"/>
                  </a:lnTo>
                  <a:lnTo>
                    <a:pt x="75088" y="24150"/>
                  </a:lnTo>
                  <a:lnTo>
                    <a:pt x="73560" y="26084"/>
                  </a:lnTo>
                  <a:lnTo>
                    <a:pt x="71945" y="27905"/>
                  </a:lnTo>
                  <a:lnTo>
                    <a:pt x="70242" y="29612"/>
                  </a:lnTo>
                  <a:lnTo>
                    <a:pt x="68453" y="31205"/>
                  </a:lnTo>
                  <a:lnTo>
                    <a:pt x="66575" y="32685"/>
                  </a:lnTo>
                  <a:lnTo>
                    <a:pt x="64611" y="34051"/>
                  </a:lnTo>
                  <a:lnTo>
                    <a:pt x="97789" y="43219"/>
                  </a:lnTo>
                  <a:lnTo>
                    <a:pt x="90805" y="50641"/>
                  </a:lnTo>
                  <a:lnTo>
                    <a:pt x="86985" y="49349"/>
                  </a:lnTo>
                  <a:lnTo>
                    <a:pt x="83208" y="48091"/>
                  </a:lnTo>
                  <a:lnTo>
                    <a:pt x="79476" y="46869"/>
                  </a:lnTo>
                  <a:lnTo>
                    <a:pt x="75787" y="45681"/>
                  </a:lnTo>
                  <a:lnTo>
                    <a:pt x="72141" y="44529"/>
                  </a:lnTo>
                  <a:lnTo>
                    <a:pt x="68540" y="43411"/>
                  </a:lnTo>
                  <a:lnTo>
                    <a:pt x="64982" y="42329"/>
                  </a:lnTo>
                  <a:lnTo>
                    <a:pt x="61468" y="41281"/>
                  </a:lnTo>
                  <a:lnTo>
                    <a:pt x="57997" y="40268"/>
                  </a:lnTo>
                  <a:lnTo>
                    <a:pt x="54570" y="39290"/>
                  </a:lnTo>
                  <a:lnTo>
                    <a:pt x="50785" y="40897"/>
                  </a:lnTo>
                  <a:lnTo>
                    <a:pt x="46764" y="42398"/>
                  </a:lnTo>
                  <a:lnTo>
                    <a:pt x="42508" y="43795"/>
                  </a:lnTo>
                  <a:lnTo>
                    <a:pt x="38015" y="45088"/>
                  </a:lnTo>
                  <a:lnTo>
                    <a:pt x="33287" y="46275"/>
                  </a:lnTo>
                  <a:lnTo>
                    <a:pt x="28324" y="47358"/>
                  </a:lnTo>
                  <a:lnTo>
                    <a:pt x="23124" y="48336"/>
                  </a:lnTo>
                  <a:lnTo>
                    <a:pt x="17689" y="49209"/>
                  </a:lnTo>
                  <a:lnTo>
                    <a:pt x="12018" y="49977"/>
                  </a:lnTo>
                  <a:lnTo>
                    <a:pt x="6111" y="50641"/>
                  </a:lnTo>
                  <a:lnTo>
                    <a:pt x="1309" y="41910"/>
                  </a:lnTo>
                  <a:lnTo>
                    <a:pt x="5941" y="41534"/>
                  </a:lnTo>
                  <a:lnTo>
                    <a:pt x="10407" y="41106"/>
                  </a:lnTo>
                  <a:lnTo>
                    <a:pt x="14707" y="40626"/>
                  </a:lnTo>
                  <a:lnTo>
                    <a:pt x="18842" y="40093"/>
                  </a:lnTo>
                  <a:lnTo>
                    <a:pt x="22810" y="39508"/>
                  </a:lnTo>
                  <a:lnTo>
                    <a:pt x="26612" y="38871"/>
                  </a:lnTo>
                  <a:lnTo>
                    <a:pt x="30249" y="38181"/>
                  </a:lnTo>
                  <a:lnTo>
                    <a:pt x="33720" y="37439"/>
                  </a:lnTo>
                  <a:lnTo>
                    <a:pt x="37024" y="36645"/>
                  </a:lnTo>
                  <a:lnTo>
                    <a:pt x="40163" y="35798"/>
                  </a:lnTo>
                  <a:lnTo>
                    <a:pt x="37391" y="35108"/>
                  </a:lnTo>
                  <a:lnTo>
                    <a:pt x="34663" y="34436"/>
                  </a:lnTo>
                  <a:lnTo>
                    <a:pt x="31978" y="33781"/>
                  </a:lnTo>
                  <a:lnTo>
                    <a:pt x="29337" y="33143"/>
                  </a:lnTo>
                  <a:lnTo>
                    <a:pt x="26739" y="32523"/>
                  </a:lnTo>
                  <a:lnTo>
                    <a:pt x="24185" y="31921"/>
                  </a:lnTo>
                  <a:lnTo>
                    <a:pt x="21675" y="31336"/>
                  </a:lnTo>
                  <a:lnTo>
                    <a:pt x="19208" y="30768"/>
                  </a:lnTo>
                  <a:lnTo>
                    <a:pt x="16785" y="30218"/>
                  </a:lnTo>
                  <a:lnTo>
                    <a:pt x="14406" y="29686"/>
                  </a:lnTo>
                  <a:lnTo>
                    <a:pt x="16135" y="28284"/>
                  </a:lnTo>
                  <a:lnTo>
                    <a:pt x="17829" y="26874"/>
                  </a:lnTo>
                  <a:lnTo>
                    <a:pt x="19488" y="25455"/>
                  </a:lnTo>
                  <a:lnTo>
                    <a:pt x="21112" y="24028"/>
                  </a:lnTo>
                  <a:lnTo>
                    <a:pt x="22701" y="22592"/>
                  </a:lnTo>
                  <a:lnTo>
                    <a:pt x="24255" y="21147"/>
                  </a:lnTo>
                  <a:lnTo>
                    <a:pt x="25774" y="19693"/>
                  </a:lnTo>
                  <a:lnTo>
                    <a:pt x="27258" y="18230"/>
                  </a:lnTo>
                  <a:lnTo>
                    <a:pt x="28708" y="16759"/>
                  </a:lnTo>
                  <a:lnTo>
                    <a:pt x="30122" y="15279"/>
                  </a:lnTo>
                  <a:lnTo>
                    <a:pt x="0" y="15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307977" y="5300238"/>
              <a:ext cx="40163" cy="16152"/>
            </a:xfrm>
            <a:custGeom>
              <a:avLst/>
              <a:pathLst>
                <a:path w="40163" h="16152">
                  <a:moveTo>
                    <a:pt x="21828" y="16152"/>
                  </a:moveTo>
                  <a:lnTo>
                    <a:pt x="24447" y="14812"/>
                  </a:lnTo>
                  <a:lnTo>
                    <a:pt x="26892" y="13411"/>
                  </a:lnTo>
                  <a:lnTo>
                    <a:pt x="29162" y="11948"/>
                  </a:lnTo>
                  <a:lnTo>
                    <a:pt x="31257" y="10425"/>
                  </a:lnTo>
                  <a:lnTo>
                    <a:pt x="33178" y="8840"/>
                  </a:lnTo>
                  <a:lnTo>
                    <a:pt x="34925" y="7194"/>
                  </a:lnTo>
                  <a:lnTo>
                    <a:pt x="36496" y="5487"/>
                  </a:lnTo>
                  <a:lnTo>
                    <a:pt x="37893" y="3719"/>
                  </a:lnTo>
                  <a:lnTo>
                    <a:pt x="39116" y="1890"/>
                  </a:lnTo>
                  <a:lnTo>
                    <a:pt x="40163" y="0"/>
                  </a:lnTo>
                  <a:lnTo>
                    <a:pt x="10477" y="0"/>
                  </a:lnTo>
                  <a:lnTo>
                    <a:pt x="9429" y="1292"/>
                  </a:lnTo>
                  <a:lnTo>
                    <a:pt x="8382" y="2549"/>
                  </a:lnTo>
                  <a:lnTo>
                    <a:pt x="7334" y="3771"/>
                  </a:lnTo>
                  <a:lnTo>
                    <a:pt x="6286" y="4959"/>
                  </a:lnTo>
                  <a:lnTo>
                    <a:pt x="5238" y="6111"/>
                  </a:lnTo>
                  <a:lnTo>
                    <a:pt x="4191" y="7229"/>
                  </a:lnTo>
                  <a:lnTo>
                    <a:pt x="3143" y="8312"/>
                  </a:lnTo>
                  <a:lnTo>
                    <a:pt x="2095" y="9359"/>
                  </a:lnTo>
                  <a:lnTo>
                    <a:pt x="1047" y="10372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2281347" y="5237810"/>
              <a:ext cx="94297" cy="44529"/>
            </a:xfrm>
            <a:custGeom>
              <a:avLst/>
              <a:pathLst>
                <a:path w="94297" h="44529">
                  <a:moveTo>
                    <a:pt x="0" y="0"/>
                  </a:moveTo>
                  <a:lnTo>
                    <a:pt x="94297" y="0"/>
                  </a:lnTo>
                  <a:lnTo>
                    <a:pt x="94297" y="8294"/>
                  </a:lnTo>
                  <a:lnTo>
                    <a:pt x="64174" y="8294"/>
                  </a:lnTo>
                  <a:lnTo>
                    <a:pt x="64174" y="17025"/>
                  </a:lnTo>
                  <a:lnTo>
                    <a:pt x="89058" y="17025"/>
                  </a:lnTo>
                  <a:lnTo>
                    <a:pt x="89058" y="44529"/>
                  </a:lnTo>
                  <a:lnTo>
                    <a:pt x="5238" y="44529"/>
                  </a:lnTo>
                  <a:lnTo>
                    <a:pt x="5238" y="17025"/>
                  </a:lnTo>
                  <a:lnTo>
                    <a:pt x="30995" y="17025"/>
                  </a:lnTo>
                  <a:lnTo>
                    <a:pt x="3099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320201" y="5246105"/>
              <a:ext cx="17462" cy="8731"/>
            </a:xfrm>
            <a:custGeom>
              <a:avLst/>
              <a:pathLst>
                <a:path w="17462" h="8731">
                  <a:moveTo>
                    <a:pt x="17462" y="8731"/>
                  </a:moveTo>
                  <a:lnTo>
                    <a:pt x="17462" y="0"/>
                  </a:lnTo>
                  <a:lnTo>
                    <a:pt x="0" y="0"/>
                  </a:lnTo>
                  <a:lnTo>
                    <a:pt x="0" y="873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295317" y="5262257"/>
              <a:ext cx="17025" cy="12660"/>
            </a:xfrm>
            <a:custGeom>
              <a:avLst/>
              <a:pathLst>
                <a:path w="17025" h="12660">
                  <a:moveTo>
                    <a:pt x="0" y="12660"/>
                  </a:moveTo>
                  <a:lnTo>
                    <a:pt x="17025" y="12660"/>
                  </a:lnTo>
                  <a:lnTo>
                    <a:pt x="17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320201" y="5262257"/>
              <a:ext cx="17462" cy="12660"/>
            </a:xfrm>
            <a:custGeom>
              <a:avLst/>
              <a:pathLst>
                <a:path w="17462" h="12660">
                  <a:moveTo>
                    <a:pt x="0" y="0"/>
                  </a:moveTo>
                  <a:lnTo>
                    <a:pt x="0" y="12660"/>
                  </a:lnTo>
                  <a:lnTo>
                    <a:pt x="17462" y="12660"/>
                  </a:lnTo>
                  <a:lnTo>
                    <a:pt x="1746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345521" y="5262257"/>
              <a:ext cx="16152" cy="12660"/>
            </a:xfrm>
            <a:custGeom>
              <a:avLst/>
              <a:pathLst>
                <a:path w="16152" h="12660">
                  <a:moveTo>
                    <a:pt x="0" y="0"/>
                  </a:moveTo>
                  <a:lnTo>
                    <a:pt x="0" y="12660"/>
                  </a:lnTo>
                  <a:lnTo>
                    <a:pt x="16152" y="12660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390051" y="5233444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2406203" y="5254399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414935" y="527317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414935" y="528888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2428032" y="5304604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514908" y="523912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523639" y="5247414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2505740" y="528583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514034" y="5293690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56818" y="528583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565112" y="5293690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612261" y="5288451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616627" y="5233881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628414" y="5234754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5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677745" y="5234754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2673816" y="5266187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725331" y="5293690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2744539" y="530154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2768114" y="5301548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2791252" y="5301548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2741483" y="5233444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2731443" y="5234317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725331" y="5266623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5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787323" y="5266623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5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2838400" y="5234754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79" y="0"/>
                  </a:lnTo>
                  <a:lnTo>
                    <a:pt x="55879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79" y="31869"/>
                  </a:lnTo>
                  <a:lnTo>
                    <a:pt x="55879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79" y="64174"/>
                  </a:lnTo>
                  <a:lnTo>
                    <a:pt x="55879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5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949724" y="5234754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2956272" y="5260511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965003" y="5268369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969369" y="5271862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007787" y="5299802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073271" y="5308533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067431" y="5360257"/>
              <a:ext cx="73779" cy="95607"/>
            </a:xfrm>
            <a:custGeom>
              <a:avLst/>
              <a:pathLst>
                <a:path w="73779" h="95607">
                  <a:moveTo>
                    <a:pt x="73779" y="0"/>
                  </a:moveTo>
                  <a:lnTo>
                    <a:pt x="73779" y="95607"/>
                  </a:lnTo>
                  <a:lnTo>
                    <a:pt x="65047" y="95607"/>
                  </a:lnTo>
                  <a:lnTo>
                    <a:pt x="65047" y="86002"/>
                  </a:lnTo>
                  <a:lnTo>
                    <a:pt x="8731" y="86002"/>
                  </a:lnTo>
                  <a:lnTo>
                    <a:pt x="8731" y="95607"/>
                  </a:lnTo>
                  <a:lnTo>
                    <a:pt x="0" y="95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2076162" y="5368552"/>
              <a:ext cx="56316" cy="17899"/>
            </a:xfrm>
            <a:custGeom>
              <a:avLst/>
              <a:pathLst>
                <a:path w="56316" h="17899">
                  <a:moveTo>
                    <a:pt x="0" y="17899"/>
                  </a:moveTo>
                  <a:lnTo>
                    <a:pt x="56316" y="17899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2076162" y="5394309"/>
              <a:ext cx="56316" cy="17899"/>
            </a:xfrm>
            <a:custGeom>
              <a:avLst/>
              <a:pathLst>
                <a:path w="56316" h="17899">
                  <a:moveTo>
                    <a:pt x="0" y="17899"/>
                  </a:moveTo>
                  <a:lnTo>
                    <a:pt x="56316" y="17899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2076162" y="5420503"/>
              <a:ext cx="56316" cy="17462"/>
            </a:xfrm>
            <a:custGeom>
              <a:avLst/>
              <a:pathLst>
                <a:path w="56316" h="17462">
                  <a:moveTo>
                    <a:pt x="0" y="17462"/>
                  </a:moveTo>
                  <a:lnTo>
                    <a:pt x="56316" y="17462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2189232" y="5354145"/>
              <a:ext cx="15716" cy="16152"/>
            </a:xfrm>
            <a:custGeom>
              <a:avLst/>
              <a:pathLst>
                <a:path w="15716" h="16152">
                  <a:moveTo>
                    <a:pt x="7858" y="0"/>
                  </a:moveTo>
                  <a:lnTo>
                    <a:pt x="8801" y="1148"/>
                  </a:lnTo>
                  <a:lnTo>
                    <a:pt x="9709" y="2322"/>
                  </a:lnTo>
                  <a:lnTo>
                    <a:pt x="10582" y="3523"/>
                  </a:lnTo>
                  <a:lnTo>
                    <a:pt x="11420" y="4749"/>
                  </a:lnTo>
                  <a:lnTo>
                    <a:pt x="12223" y="6002"/>
                  </a:lnTo>
                  <a:lnTo>
                    <a:pt x="12992" y="7281"/>
                  </a:lnTo>
                  <a:lnTo>
                    <a:pt x="13725" y="8587"/>
                  </a:lnTo>
                  <a:lnTo>
                    <a:pt x="14424" y="9918"/>
                  </a:lnTo>
                  <a:lnTo>
                    <a:pt x="15087" y="11276"/>
                  </a:lnTo>
                  <a:lnTo>
                    <a:pt x="15716" y="12660"/>
                  </a:lnTo>
                  <a:lnTo>
                    <a:pt x="7421" y="16152"/>
                  </a:lnTo>
                  <a:lnTo>
                    <a:pt x="6797" y="14851"/>
                  </a:lnTo>
                  <a:lnTo>
                    <a:pt x="6146" y="13568"/>
                  </a:lnTo>
                  <a:lnTo>
                    <a:pt x="5470" y="12302"/>
                  </a:lnTo>
                  <a:lnTo>
                    <a:pt x="4767" y="11053"/>
                  </a:lnTo>
                  <a:lnTo>
                    <a:pt x="4038" y="9822"/>
                  </a:lnTo>
                  <a:lnTo>
                    <a:pt x="3282" y="8609"/>
                  </a:lnTo>
                  <a:lnTo>
                    <a:pt x="2501" y="7412"/>
                  </a:lnTo>
                  <a:lnTo>
                    <a:pt x="1693" y="6234"/>
                  </a:lnTo>
                  <a:lnTo>
                    <a:pt x="860" y="5072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2168277" y="5355455"/>
              <a:ext cx="97353" cy="24010"/>
            </a:xfrm>
            <a:custGeom>
              <a:avLst/>
              <a:pathLst>
                <a:path w="97353" h="24010">
                  <a:moveTo>
                    <a:pt x="68540" y="0"/>
                  </a:moveTo>
                  <a:lnTo>
                    <a:pt x="78581" y="3055"/>
                  </a:lnTo>
                  <a:lnTo>
                    <a:pt x="77620" y="4522"/>
                  </a:lnTo>
                  <a:lnTo>
                    <a:pt x="76660" y="5954"/>
                  </a:lnTo>
                  <a:lnTo>
                    <a:pt x="75699" y="7351"/>
                  </a:lnTo>
                  <a:lnTo>
                    <a:pt x="74739" y="8713"/>
                  </a:lnTo>
                  <a:lnTo>
                    <a:pt x="73779" y="10040"/>
                  </a:lnTo>
                  <a:lnTo>
                    <a:pt x="72818" y="11333"/>
                  </a:lnTo>
                  <a:lnTo>
                    <a:pt x="71858" y="12590"/>
                  </a:lnTo>
                  <a:lnTo>
                    <a:pt x="70897" y="13812"/>
                  </a:lnTo>
                  <a:lnTo>
                    <a:pt x="69937" y="15000"/>
                  </a:lnTo>
                  <a:lnTo>
                    <a:pt x="68976" y="16152"/>
                  </a:lnTo>
                  <a:lnTo>
                    <a:pt x="97353" y="16152"/>
                  </a:lnTo>
                  <a:lnTo>
                    <a:pt x="97353" y="24010"/>
                  </a:lnTo>
                  <a:lnTo>
                    <a:pt x="0" y="24010"/>
                  </a:lnTo>
                  <a:lnTo>
                    <a:pt x="0" y="16152"/>
                  </a:lnTo>
                  <a:lnTo>
                    <a:pt x="58499" y="16152"/>
                  </a:lnTo>
                  <a:lnTo>
                    <a:pt x="59621" y="14576"/>
                  </a:lnTo>
                  <a:lnTo>
                    <a:pt x="60717" y="12992"/>
                  </a:lnTo>
                  <a:lnTo>
                    <a:pt x="61786" y="11398"/>
                  </a:lnTo>
                  <a:lnTo>
                    <a:pt x="62830" y="9796"/>
                  </a:lnTo>
                  <a:lnTo>
                    <a:pt x="63847" y="8185"/>
                  </a:lnTo>
                  <a:lnTo>
                    <a:pt x="64838" y="6565"/>
                  </a:lnTo>
                  <a:lnTo>
                    <a:pt x="65803" y="4937"/>
                  </a:lnTo>
                  <a:lnTo>
                    <a:pt x="66741" y="3300"/>
                  </a:lnTo>
                  <a:lnTo>
                    <a:pt x="67654" y="165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235071" y="5384704"/>
              <a:ext cx="24447" cy="70286"/>
            </a:xfrm>
            <a:custGeom>
              <a:avLst/>
              <a:pathLst>
                <a:path w="24447" h="70286">
                  <a:moveTo>
                    <a:pt x="16152" y="0"/>
                  </a:moveTo>
                  <a:lnTo>
                    <a:pt x="24447" y="0"/>
                  </a:lnTo>
                  <a:lnTo>
                    <a:pt x="24447" y="58935"/>
                  </a:lnTo>
                  <a:lnTo>
                    <a:pt x="24427" y="60204"/>
                  </a:lnTo>
                  <a:lnTo>
                    <a:pt x="24368" y="61389"/>
                  </a:lnTo>
                  <a:lnTo>
                    <a:pt x="24270" y="62491"/>
                  </a:lnTo>
                  <a:lnTo>
                    <a:pt x="24133" y="63511"/>
                  </a:lnTo>
                  <a:lnTo>
                    <a:pt x="23956" y="64447"/>
                  </a:lnTo>
                  <a:lnTo>
                    <a:pt x="23740" y="65301"/>
                  </a:lnTo>
                  <a:lnTo>
                    <a:pt x="23484" y="66071"/>
                  </a:lnTo>
                  <a:lnTo>
                    <a:pt x="23190" y="66759"/>
                  </a:lnTo>
                  <a:lnTo>
                    <a:pt x="22856" y="67363"/>
                  </a:lnTo>
                  <a:lnTo>
                    <a:pt x="22482" y="67885"/>
                  </a:lnTo>
                  <a:lnTo>
                    <a:pt x="22048" y="68341"/>
                  </a:lnTo>
                  <a:lnTo>
                    <a:pt x="21531" y="68749"/>
                  </a:lnTo>
                  <a:lnTo>
                    <a:pt x="20930" y="69110"/>
                  </a:lnTo>
                  <a:lnTo>
                    <a:pt x="20247" y="69422"/>
                  </a:lnTo>
                  <a:lnTo>
                    <a:pt x="19481" y="69686"/>
                  </a:lnTo>
                  <a:lnTo>
                    <a:pt x="18632" y="69902"/>
                  </a:lnTo>
                  <a:lnTo>
                    <a:pt x="17700" y="70070"/>
                  </a:lnTo>
                  <a:lnTo>
                    <a:pt x="16685" y="70190"/>
                  </a:lnTo>
                  <a:lnTo>
                    <a:pt x="15587" y="70262"/>
                  </a:lnTo>
                  <a:lnTo>
                    <a:pt x="14406" y="70286"/>
                  </a:lnTo>
                  <a:lnTo>
                    <a:pt x="13101" y="70273"/>
                  </a:lnTo>
                  <a:lnTo>
                    <a:pt x="11804" y="70234"/>
                  </a:lnTo>
                  <a:lnTo>
                    <a:pt x="10516" y="70168"/>
                  </a:lnTo>
                  <a:lnTo>
                    <a:pt x="9237" y="70077"/>
                  </a:lnTo>
                  <a:lnTo>
                    <a:pt x="7967" y="69959"/>
                  </a:lnTo>
                  <a:lnTo>
                    <a:pt x="6705" y="69815"/>
                  </a:lnTo>
                  <a:lnTo>
                    <a:pt x="5452" y="69644"/>
                  </a:lnTo>
                  <a:lnTo>
                    <a:pt x="4208" y="69448"/>
                  </a:lnTo>
                  <a:lnTo>
                    <a:pt x="2972" y="69225"/>
                  </a:lnTo>
                  <a:lnTo>
                    <a:pt x="1746" y="68976"/>
                  </a:lnTo>
                  <a:lnTo>
                    <a:pt x="0" y="60245"/>
                  </a:lnTo>
                  <a:lnTo>
                    <a:pt x="1309" y="60577"/>
                  </a:lnTo>
                  <a:lnTo>
                    <a:pt x="2619" y="60874"/>
                  </a:lnTo>
                  <a:lnTo>
                    <a:pt x="3929" y="61136"/>
                  </a:lnTo>
                  <a:lnTo>
                    <a:pt x="5238" y="61363"/>
                  </a:lnTo>
                  <a:lnTo>
                    <a:pt x="6548" y="61555"/>
                  </a:lnTo>
                  <a:lnTo>
                    <a:pt x="7858" y="61712"/>
                  </a:lnTo>
                  <a:lnTo>
                    <a:pt x="9167" y="61834"/>
                  </a:lnTo>
                  <a:lnTo>
                    <a:pt x="10477" y="61922"/>
                  </a:lnTo>
                  <a:lnTo>
                    <a:pt x="11787" y="61974"/>
                  </a:lnTo>
                  <a:lnTo>
                    <a:pt x="13096" y="61991"/>
                  </a:lnTo>
                  <a:lnTo>
                    <a:pt x="13677" y="61939"/>
                  </a:lnTo>
                  <a:lnTo>
                    <a:pt x="14197" y="61782"/>
                  </a:lnTo>
                  <a:lnTo>
                    <a:pt x="14655" y="61520"/>
                  </a:lnTo>
                  <a:lnTo>
                    <a:pt x="15052" y="61153"/>
                  </a:lnTo>
                  <a:lnTo>
                    <a:pt x="15388" y="60682"/>
                  </a:lnTo>
                  <a:lnTo>
                    <a:pt x="15663" y="60105"/>
                  </a:lnTo>
                  <a:lnTo>
                    <a:pt x="15877" y="59424"/>
                  </a:lnTo>
                  <a:lnTo>
                    <a:pt x="16030" y="58639"/>
                  </a:lnTo>
                  <a:lnTo>
                    <a:pt x="16122" y="57748"/>
                  </a:lnTo>
                  <a:lnTo>
                    <a:pt x="16152" y="567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174389" y="5388197"/>
              <a:ext cx="40163" cy="67667"/>
            </a:xfrm>
            <a:custGeom>
              <a:avLst/>
              <a:pathLst>
                <a:path w="40163" h="67667">
                  <a:moveTo>
                    <a:pt x="40163" y="0"/>
                  </a:moveTo>
                  <a:lnTo>
                    <a:pt x="40163" y="56316"/>
                  </a:lnTo>
                  <a:lnTo>
                    <a:pt x="40137" y="57338"/>
                  </a:lnTo>
                  <a:lnTo>
                    <a:pt x="40058" y="58307"/>
                  </a:lnTo>
                  <a:lnTo>
                    <a:pt x="39928" y="59224"/>
                  </a:lnTo>
                  <a:lnTo>
                    <a:pt x="39744" y="60088"/>
                  </a:lnTo>
                  <a:lnTo>
                    <a:pt x="39508" y="60900"/>
                  </a:lnTo>
                  <a:lnTo>
                    <a:pt x="39220" y="61660"/>
                  </a:lnTo>
                  <a:lnTo>
                    <a:pt x="38880" y="62367"/>
                  </a:lnTo>
                  <a:lnTo>
                    <a:pt x="38487" y="63022"/>
                  </a:lnTo>
                  <a:lnTo>
                    <a:pt x="38042" y="63624"/>
                  </a:lnTo>
                  <a:lnTo>
                    <a:pt x="37544" y="64174"/>
                  </a:lnTo>
                  <a:lnTo>
                    <a:pt x="36989" y="64672"/>
                  </a:lnTo>
                  <a:lnTo>
                    <a:pt x="36374" y="65117"/>
                  </a:lnTo>
                  <a:lnTo>
                    <a:pt x="35697" y="65510"/>
                  </a:lnTo>
                  <a:lnTo>
                    <a:pt x="34959" y="65851"/>
                  </a:lnTo>
                  <a:lnTo>
                    <a:pt x="34161" y="66139"/>
                  </a:lnTo>
                  <a:lnTo>
                    <a:pt x="33300" y="66374"/>
                  </a:lnTo>
                  <a:lnTo>
                    <a:pt x="32379" y="66558"/>
                  </a:lnTo>
                  <a:lnTo>
                    <a:pt x="31397" y="66689"/>
                  </a:lnTo>
                  <a:lnTo>
                    <a:pt x="30354" y="66767"/>
                  </a:lnTo>
                  <a:lnTo>
                    <a:pt x="29249" y="66794"/>
                  </a:lnTo>
                  <a:lnTo>
                    <a:pt x="28455" y="66785"/>
                  </a:lnTo>
                  <a:lnTo>
                    <a:pt x="27643" y="66759"/>
                  </a:lnTo>
                  <a:lnTo>
                    <a:pt x="26813" y="66715"/>
                  </a:lnTo>
                  <a:lnTo>
                    <a:pt x="25966" y="66654"/>
                  </a:lnTo>
                  <a:lnTo>
                    <a:pt x="25102" y="66575"/>
                  </a:lnTo>
                  <a:lnTo>
                    <a:pt x="24220" y="66479"/>
                  </a:lnTo>
                  <a:lnTo>
                    <a:pt x="23321" y="66366"/>
                  </a:lnTo>
                  <a:lnTo>
                    <a:pt x="22404" y="66235"/>
                  </a:lnTo>
                  <a:lnTo>
                    <a:pt x="21470" y="66086"/>
                  </a:lnTo>
                  <a:lnTo>
                    <a:pt x="20518" y="65920"/>
                  </a:lnTo>
                  <a:lnTo>
                    <a:pt x="18772" y="57626"/>
                  </a:lnTo>
                  <a:lnTo>
                    <a:pt x="20051" y="57792"/>
                  </a:lnTo>
                  <a:lnTo>
                    <a:pt x="21269" y="57940"/>
                  </a:lnTo>
                  <a:lnTo>
                    <a:pt x="22426" y="58071"/>
                  </a:lnTo>
                  <a:lnTo>
                    <a:pt x="23521" y="58185"/>
                  </a:lnTo>
                  <a:lnTo>
                    <a:pt x="24556" y="58281"/>
                  </a:lnTo>
                  <a:lnTo>
                    <a:pt x="25530" y="58359"/>
                  </a:lnTo>
                  <a:lnTo>
                    <a:pt x="26442" y="58420"/>
                  </a:lnTo>
                  <a:lnTo>
                    <a:pt x="27293" y="58464"/>
                  </a:lnTo>
                  <a:lnTo>
                    <a:pt x="28084" y="58490"/>
                  </a:lnTo>
                  <a:lnTo>
                    <a:pt x="28813" y="58499"/>
                  </a:lnTo>
                  <a:lnTo>
                    <a:pt x="29476" y="58455"/>
                  </a:lnTo>
                  <a:lnTo>
                    <a:pt x="30070" y="58324"/>
                  </a:lnTo>
                  <a:lnTo>
                    <a:pt x="30594" y="58106"/>
                  </a:lnTo>
                  <a:lnTo>
                    <a:pt x="31048" y="57800"/>
                  </a:lnTo>
                  <a:lnTo>
                    <a:pt x="31432" y="57407"/>
                  </a:lnTo>
                  <a:lnTo>
                    <a:pt x="31746" y="56927"/>
                  </a:lnTo>
                  <a:lnTo>
                    <a:pt x="31991" y="56360"/>
                  </a:lnTo>
                  <a:lnTo>
                    <a:pt x="32165" y="55705"/>
                  </a:lnTo>
                  <a:lnTo>
                    <a:pt x="32270" y="54963"/>
                  </a:lnTo>
                  <a:lnTo>
                    <a:pt x="32305" y="54133"/>
                  </a:lnTo>
                  <a:lnTo>
                    <a:pt x="32305" y="44092"/>
                  </a:lnTo>
                  <a:lnTo>
                    <a:pt x="7858" y="44092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182247" y="5396055"/>
              <a:ext cx="24447" cy="10477"/>
            </a:xfrm>
            <a:custGeom>
              <a:avLst/>
              <a:pathLst>
                <a:path w="24447" h="10477">
                  <a:moveTo>
                    <a:pt x="0" y="10477"/>
                  </a:moveTo>
                  <a:lnTo>
                    <a:pt x="24447" y="10477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182247" y="5413954"/>
              <a:ext cx="24447" cy="10477"/>
            </a:xfrm>
            <a:custGeom>
              <a:avLst/>
              <a:pathLst>
                <a:path w="24447" h="10477">
                  <a:moveTo>
                    <a:pt x="0" y="10477"/>
                  </a:moveTo>
                  <a:lnTo>
                    <a:pt x="24447" y="10477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228959" y="5390380"/>
              <a:ext cx="8294" cy="47148"/>
            </a:xfrm>
            <a:custGeom>
              <a:avLst/>
              <a:pathLst>
                <a:path w="8294" h="47148">
                  <a:moveTo>
                    <a:pt x="0" y="0"/>
                  </a:moveTo>
                  <a:lnTo>
                    <a:pt x="8294" y="0"/>
                  </a:lnTo>
                  <a:lnTo>
                    <a:pt x="8294" y="47148"/>
                  </a:lnTo>
                  <a:lnTo>
                    <a:pt x="0" y="471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279600" y="5355455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2317581" y="5383831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5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2334171" y="5412208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2280037" y="5382522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1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6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2280910" y="5439711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2403148" y="535982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2411879" y="536811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2393980" y="5406533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2402274" y="541439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2445058" y="5406533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2453352" y="541439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2500501" y="5409152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2504867" y="5354582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2516654" y="5355455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2565985" y="5355455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2562056" y="5386887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2618373" y="5361567"/>
              <a:ext cx="93860" cy="91241"/>
            </a:xfrm>
            <a:custGeom>
              <a:avLst/>
              <a:pathLst>
                <a:path w="93860" h="91241">
                  <a:moveTo>
                    <a:pt x="0" y="0"/>
                  </a:moveTo>
                  <a:lnTo>
                    <a:pt x="80327" y="0"/>
                  </a:lnTo>
                  <a:lnTo>
                    <a:pt x="80327" y="49768"/>
                  </a:lnTo>
                  <a:lnTo>
                    <a:pt x="71596" y="49768"/>
                  </a:lnTo>
                  <a:lnTo>
                    <a:pt x="71596" y="42783"/>
                  </a:lnTo>
                  <a:lnTo>
                    <a:pt x="14406" y="42783"/>
                  </a:lnTo>
                  <a:lnTo>
                    <a:pt x="14406" y="77271"/>
                  </a:lnTo>
                  <a:lnTo>
                    <a:pt x="14448" y="77863"/>
                  </a:lnTo>
                  <a:lnTo>
                    <a:pt x="14572" y="78415"/>
                  </a:lnTo>
                  <a:lnTo>
                    <a:pt x="14779" y="78928"/>
                  </a:lnTo>
                  <a:lnTo>
                    <a:pt x="15070" y="79401"/>
                  </a:lnTo>
                  <a:lnTo>
                    <a:pt x="15443" y="79836"/>
                  </a:lnTo>
                  <a:lnTo>
                    <a:pt x="15899" y="80231"/>
                  </a:lnTo>
                  <a:lnTo>
                    <a:pt x="16438" y="80587"/>
                  </a:lnTo>
                  <a:lnTo>
                    <a:pt x="17060" y="80903"/>
                  </a:lnTo>
                  <a:lnTo>
                    <a:pt x="17765" y="81180"/>
                  </a:lnTo>
                  <a:lnTo>
                    <a:pt x="18553" y="81418"/>
                  </a:lnTo>
                  <a:lnTo>
                    <a:pt x="19560" y="81626"/>
                  </a:lnTo>
                  <a:lnTo>
                    <a:pt x="20920" y="81811"/>
                  </a:lnTo>
                  <a:lnTo>
                    <a:pt x="22633" y="81975"/>
                  </a:lnTo>
                  <a:lnTo>
                    <a:pt x="24700" y="82117"/>
                  </a:lnTo>
                  <a:lnTo>
                    <a:pt x="27121" y="82237"/>
                  </a:lnTo>
                  <a:lnTo>
                    <a:pt x="29895" y="82335"/>
                  </a:lnTo>
                  <a:lnTo>
                    <a:pt x="33023" y="82412"/>
                  </a:lnTo>
                  <a:lnTo>
                    <a:pt x="36505" y="82466"/>
                  </a:lnTo>
                  <a:lnTo>
                    <a:pt x="40340" y="82499"/>
                  </a:lnTo>
                  <a:lnTo>
                    <a:pt x="44529" y="82510"/>
                  </a:lnTo>
                  <a:lnTo>
                    <a:pt x="46913" y="82508"/>
                  </a:lnTo>
                  <a:lnTo>
                    <a:pt x="49174" y="82501"/>
                  </a:lnTo>
                  <a:lnTo>
                    <a:pt x="51313" y="82490"/>
                  </a:lnTo>
                  <a:lnTo>
                    <a:pt x="53330" y="82475"/>
                  </a:lnTo>
                  <a:lnTo>
                    <a:pt x="55225" y="82455"/>
                  </a:lnTo>
                  <a:lnTo>
                    <a:pt x="56997" y="82431"/>
                  </a:lnTo>
                  <a:lnTo>
                    <a:pt x="58647" y="82403"/>
                  </a:lnTo>
                  <a:lnTo>
                    <a:pt x="60175" y="82370"/>
                  </a:lnTo>
                  <a:lnTo>
                    <a:pt x="61581" y="82333"/>
                  </a:lnTo>
                  <a:lnTo>
                    <a:pt x="62864" y="82292"/>
                  </a:lnTo>
                  <a:lnTo>
                    <a:pt x="64026" y="82246"/>
                  </a:lnTo>
                  <a:lnTo>
                    <a:pt x="65065" y="82195"/>
                  </a:lnTo>
                  <a:lnTo>
                    <a:pt x="65982" y="82141"/>
                  </a:lnTo>
                  <a:lnTo>
                    <a:pt x="66776" y="82082"/>
                  </a:lnTo>
                  <a:lnTo>
                    <a:pt x="67448" y="82019"/>
                  </a:lnTo>
                  <a:lnTo>
                    <a:pt x="67998" y="81951"/>
                  </a:lnTo>
                  <a:lnTo>
                    <a:pt x="68426" y="81879"/>
                  </a:lnTo>
                  <a:lnTo>
                    <a:pt x="68732" y="81803"/>
                  </a:lnTo>
                  <a:lnTo>
                    <a:pt x="68976" y="81637"/>
                  </a:lnTo>
                  <a:lnTo>
                    <a:pt x="70657" y="81621"/>
                  </a:lnTo>
                  <a:lnTo>
                    <a:pt x="72207" y="81576"/>
                  </a:lnTo>
                  <a:lnTo>
                    <a:pt x="73626" y="81499"/>
                  </a:lnTo>
                  <a:lnTo>
                    <a:pt x="74914" y="81392"/>
                  </a:lnTo>
                  <a:lnTo>
                    <a:pt x="76071" y="81255"/>
                  </a:lnTo>
                  <a:lnTo>
                    <a:pt x="77096" y="81087"/>
                  </a:lnTo>
                  <a:lnTo>
                    <a:pt x="77991" y="80888"/>
                  </a:lnTo>
                  <a:lnTo>
                    <a:pt x="78755" y="80659"/>
                  </a:lnTo>
                  <a:lnTo>
                    <a:pt x="79388" y="80399"/>
                  </a:lnTo>
                  <a:lnTo>
                    <a:pt x="79890" y="80109"/>
                  </a:lnTo>
                  <a:lnTo>
                    <a:pt x="80318" y="79773"/>
                  </a:lnTo>
                  <a:lnTo>
                    <a:pt x="80729" y="79375"/>
                  </a:lnTo>
                  <a:lnTo>
                    <a:pt x="81122" y="78917"/>
                  </a:lnTo>
                  <a:lnTo>
                    <a:pt x="81497" y="78397"/>
                  </a:lnTo>
                  <a:lnTo>
                    <a:pt x="81855" y="77817"/>
                  </a:lnTo>
                  <a:lnTo>
                    <a:pt x="82195" y="77175"/>
                  </a:lnTo>
                  <a:lnTo>
                    <a:pt x="82519" y="76472"/>
                  </a:lnTo>
                  <a:lnTo>
                    <a:pt x="82824" y="75708"/>
                  </a:lnTo>
                  <a:lnTo>
                    <a:pt x="83112" y="74883"/>
                  </a:lnTo>
                  <a:lnTo>
                    <a:pt x="83383" y="73997"/>
                  </a:lnTo>
                  <a:lnTo>
                    <a:pt x="83636" y="73047"/>
                  </a:lnTo>
                  <a:lnTo>
                    <a:pt x="83872" y="72032"/>
                  </a:lnTo>
                  <a:lnTo>
                    <a:pt x="84090" y="70952"/>
                  </a:lnTo>
                  <a:lnTo>
                    <a:pt x="84291" y="69806"/>
                  </a:lnTo>
                  <a:lnTo>
                    <a:pt x="84474" y="68594"/>
                  </a:lnTo>
                  <a:lnTo>
                    <a:pt x="84640" y="67317"/>
                  </a:lnTo>
                  <a:lnTo>
                    <a:pt x="84789" y="65975"/>
                  </a:lnTo>
                  <a:lnTo>
                    <a:pt x="84920" y="64567"/>
                  </a:lnTo>
                  <a:lnTo>
                    <a:pt x="85033" y="63094"/>
                  </a:lnTo>
                  <a:lnTo>
                    <a:pt x="85129" y="61555"/>
                  </a:lnTo>
                  <a:lnTo>
                    <a:pt x="93860" y="65047"/>
                  </a:lnTo>
                  <a:lnTo>
                    <a:pt x="93219" y="68813"/>
                  </a:lnTo>
                  <a:lnTo>
                    <a:pt x="92516" y="72251"/>
                  </a:lnTo>
                  <a:lnTo>
                    <a:pt x="91752" y="75361"/>
                  </a:lnTo>
                  <a:lnTo>
                    <a:pt x="90927" y="78144"/>
                  </a:lnTo>
                  <a:lnTo>
                    <a:pt x="90041" y="80600"/>
                  </a:lnTo>
                  <a:lnTo>
                    <a:pt x="89093" y="82728"/>
                  </a:lnTo>
                  <a:lnTo>
                    <a:pt x="88085" y="84529"/>
                  </a:lnTo>
                  <a:lnTo>
                    <a:pt x="87015" y="86002"/>
                  </a:lnTo>
                  <a:lnTo>
                    <a:pt x="85884" y="87148"/>
                  </a:lnTo>
                  <a:lnTo>
                    <a:pt x="84693" y="87967"/>
                  </a:lnTo>
                  <a:lnTo>
                    <a:pt x="83191" y="88589"/>
                  </a:lnTo>
                  <a:lnTo>
                    <a:pt x="81130" y="89146"/>
                  </a:lnTo>
                  <a:lnTo>
                    <a:pt x="78511" y="89637"/>
                  </a:lnTo>
                  <a:lnTo>
                    <a:pt x="75333" y="90062"/>
                  </a:lnTo>
                  <a:lnTo>
                    <a:pt x="71596" y="90423"/>
                  </a:lnTo>
                  <a:lnTo>
                    <a:pt x="67300" y="90717"/>
                  </a:lnTo>
                  <a:lnTo>
                    <a:pt x="62445" y="90946"/>
                  </a:lnTo>
                  <a:lnTo>
                    <a:pt x="57032" y="91110"/>
                  </a:lnTo>
                  <a:lnTo>
                    <a:pt x="51060" y="91208"/>
                  </a:lnTo>
                  <a:lnTo>
                    <a:pt x="44529" y="91241"/>
                  </a:lnTo>
                  <a:lnTo>
                    <a:pt x="35798" y="91241"/>
                  </a:lnTo>
                  <a:lnTo>
                    <a:pt x="32013" y="91217"/>
                  </a:lnTo>
                  <a:lnTo>
                    <a:pt x="28516" y="91145"/>
                  </a:lnTo>
                  <a:lnTo>
                    <a:pt x="25307" y="91025"/>
                  </a:lnTo>
                  <a:lnTo>
                    <a:pt x="22386" y="90857"/>
                  </a:lnTo>
                  <a:lnTo>
                    <a:pt x="19754" y="90641"/>
                  </a:lnTo>
                  <a:lnTo>
                    <a:pt x="17410" y="90377"/>
                  </a:lnTo>
                  <a:lnTo>
                    <a:pt x="15353" y="90065"/>
                  </a:lnTo>
                  <a:lnTo>
                    <a:pt x="13585" y="89704"/>
                  </a:lnTo>
                  <a:lnTo>
                    <a:pt x="12105" y="89296"/>
                  </a:lnTo>
                  <a:lnTo>
                    <a:pt x="10914" y="88840"/>
                  </a:lnTo>
                  <a:lnTo>
                    <a:pt x="9918" y="88327"/>
                  </a:lnTo>
                  <a:lnTo>
                    <a:pt x="9028" y="87749"/>
                  </a:lnTo>
                  <a:lnTo>
                    <a:pt x="8242" y="87105"/>
                  </a:lnTo>
                  <a:lnTo>
                    <a:pt x="7561" y="86395"/>
                  </a:lnTo>
                  <a:lnTo>
                    <a:pt x="6985" y="85620"/>
                  </a:lnTo>
                  <a:lnTo>
                    <a:pt x="6513" y="84780"/>
                  </a:lnTo>
                  <a:lnTo>
                    <a:pt x="6146" y="83874"/>
                  </a:lnTo>
                  <a:lnTo>
                    <a:pt x="5884" y="82903"/>
                  </a:lnTo>
                  <a:lnTo>
                    <a:pt x="5727" y="81866"/>
                  </a:lnTo>
                  <a:lnTo>
                    <a:pt x="5675" y="80764"/>
                  </a:lnTo>
                  <a:lnTo>
                    <a:pt x="5675" y="20081"/>
                  </a:lnTo>
                  <a:lnTo>
                    <a:pt x="14406" y="20081"/>
                  </a:lnTo>
                  <a:lnTo>
                    <a:pt x="14406" y="34488"/>
                  </a:lnTo>
                  <a:lnTo>
                    <a:pt x="71596" y="34488"/>
                  </a:lnTo>
                  <a:lnTo>
                    <a:pt x="71596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2726204" y="5355455"/>
              <a:ext cx="38417" cy="69413"/>
            </a:xfrm>
            <a:custGeom>
              <a:avLst/>
              <a:pathLst>
                <a:path w="38417" h="69413">
                  <a:moveTo>
                    <a:pt x="30559" y="17462"/>
                  </a:moveTo>
                  <a:lnTo>
                    <a:pt x="38417" y="20518"/>
                  </a:lnTo>
                  <a:lnTo>
                    <a:pt x="36204" y="25071"/>
                  </a:lnTo>
                  <a:lnTo>
                    <a:pt x="33929" y="29476"/>
                  </a:lnTo>
                  <a:lnTo>
                    <a:pt x="31594" y="33733"/>
                  </a:lnTo>
                  <a:lnTo>
                    <a:pt x="29197" y="37841"/>
                  </a:lnTo>
                  <a:lnTo>
                    <a:pt x="26739" y="41800"/>
                  </a:lnTo>
                  <a:lnTo>
                    <a:pt x="24220" y="45612"/>
                  </a:lnTo>
                  <a:lnTo>
                    <a:pt x="21640" y="49274"/>
                  </a:lnTo>
                  <a:lnTo>
                    <a:pt x="18999" y="52789"/>
                  </a:lnTo>
                  <a:lnTo>
                    <a:pt x="16296" y="56155"/>
                  </a:lnTo>
                  <a:lnTo>
                    <a:pt x="13533" y="59372"/>
                  </a:lnTo>
                  <a:lnTo>
                    <a:pt x="15698" y="58844"/>
                  </a:lnTo>
                  <a:lnTo>
                    <a:pt x="17829" y="58307"/>
                  </a:lnTo>
                  <a:lnTo>
                    <a:pt x="19924" y="57761"/>
                  </a:lnTo>
                  <a:lnTo>
                    <a:pt x="21985" y="57207"/>
                  </a:lnTo>
                  <a:lnTo>
                    <a:pt x="24010" y="56643"/>
                  </a:lnTo>
                  <a:lnTo>
                    <a:pt x="26001" y="56072"/>
                  </a:lnTo>
                  <a:lnTo>
                    <a:pt x="27957" y="55491"/>
                  </a:lnTo>
                  <a:lnTo>
                    <a:pt x="29878" y="54902"/>
                  </a:lnTo>
                  <a:lnTo>
                    <a:pt x="31764" y="54304"/>
                  </a:lnTo>
                  <a:lnTo>
                    <a:pt x="33615" y="53697"/>
                  </a:lnTo>
                  <a:lnTo>
                    <a:pt x="35798" y="60682"/>
                  </a:lnTo>
                  <a:lnTo>
                    <a:pt x="32794" y="61791"/>
                  </a:lnTo>
                  <a:lnTo>
                    <a:pt x="29721" y="62847"/>
                  </a:lnTo>
                  <a:lnTo>
                    <a:pt x="26577" y="63851"/>
                  </a:lnTo>
                  <a:lnTo>
                    <a:pt x="23364" y="64803"/>
                  </a:lnTo>
                  <a:lnTo>
                    <a:pt x="20081" y="65702"/>
                  </a:lnTo>
                  <a:lnTo>
                    <a:pt x="16729" y="66549"/>
                  </a:lnTo>
                  <a:lnTo>
                    <a:pt x="13306" y="67344"/>
                  </a:lnTo>
                  <a:lnTo>
                    <a:pt x="9813" y="68086"/>
                  </a:lnTo>
                  <a:lnTo>
                    <a:pt x="6251" y="68776"/>
                  </a:lnTo>
                  <a:lnTo>
                    <a:pt x="2619" y="69413"/>
                  </a:lnTo>
                  <a:lnTo>
                    <a:pt x="0" y="61991"/>
                  </a:lnTo>
                  <a:lnTo>
                    <a:pt x="1912" y="60110"/>
                  </a:lnTo>
                  <a:lnTo>
                    <a:pt x="3806" y="58132"/>
                  </a:lnTo>
                  <a:lnTo>
                    <a:pt x="5684" y="56058"/>
                  </a:lnTo>
                  <a:lnTo>
                    <a:pt x="7543" y="53889"/>
                  </a:lnTo>
                  <a:lnTo>
                    <a:pt x="9386" y="51623"/>
                  </a:lnTo>
                  <a:lnTo>
                    <a:pt x="11210" y="49261"/>
                  </a:lnTo>
                  <a:lnTo>
                    <a:pt x="13018" y="46803"/>
                  </a:lnTo>
                  <a:lnTo>
                    <a:pt x="14808" y="44249"/>
                  </a:lnTo>
                  <a:lnTo>
                    <a:pt x="16580" y="41600"/>
                  </a:lnTo>
                  <a:lnTo>
                    <a:pt x="18335" y="38854"/>
                  </a:lnTo>
                  <a:lnTo>
                    <a:pt x="16842" y="39194"/>
                  </a:lnTo>
                  <a:lnTo>
                    <a:pt x="15332" y="39517"/>
                  </a:lnTo>
                  <a:lnTo>
                    <a:pt x="13804" y="39823"/>
                  </a:lnTo>
                  <a:lnTo>
                    <a:pt x="12258" y="40111"/>
                  </a:lnTo>
                  <a:lnTo>
                    <a:pt x="10695" y="40382"/>
                  </a:lnTo>
                  <a:lnTo>
                    <a:pt x="9115" y="40635"/>
                  </a:lnTo>
                  <a:lnTo>
                    <a:pt x="7517" y="40870"/>
                  </a:lnTo>
                  <a:lnTo>
                    <a:pt x="5902" y="41089"/>
                  </a:lnTo>
                  <a:lnTo>
                    <a:pt x="4269" y="41290"/>
                  </a:lnTo>
                  <a:lnTo>
                    <a:pt x="2619" y="41473"/>
                  </a:lnTo>
                  <a:lnTo>
                    <a:pt x="873" y="33178"/>
                  </a:lnTo>
                  <a:lnTo>
                    <a:pt x="2846" y="30646"/>
                  </a:lnTo>
                  <a:lnTo>
                    <a:pt x="4749" y="27940"/>
                  </a:lnTo>
                  <a:lnTo>
                    <a:pt x="6583" y="25058"/>
                  </a:lnTo>
                  <a:lnTo>
                    <a:pt x="8347" y="22002"/>
                  </a:lnTo>
                  <a:lnTo>
                    <a:pt x="10040" y="18772"/>
                  </a:lnTo>
                  <a:lnTo>
                    <a:pt x="11664" y="15367"/>
                  </a:lnTo>
                  <a:lnTo>
                    <a:pt x="13219" y="11787"/>
                  </a:lnTo>
                  <a:lnTo>
                    <a:pt x="14703" y="8032"/>
                  </a:lnTo>
                  <a:lnTo>
                    <a:pt x="16117" y="4103"/>
                  </a:lnTo>
                  <a:lnTo>
                    <a:pt x="17462" y="0"/>
                  </a:lnTo>
                  <a:lnTo>
                    <a:pt x="25757" y="2619"/>
                  </a:lnTo>
                  <a:lnTo>
                    <a:pt x="24504" y="6221"/>
                  </a:lnTo>
                  <a:lnTo>
                    <a:pt x="23190" y="9691"/>
                  </a:lnTo>
                  <a:lnTo>
                    <a:pt x="21815" y="13031"/>
                  </a:lnTo>
                  <a:lnTo>
                    <a:pt x="20378" y="16240"/>
                  </a:lnTo>
                  <a:lnTo>
                    <a:pt x="18881" y="19317"/>
                  </a:lnTo>
                  <a:lnTo>
                    <a:pt x="17322" y="22264"/>
                  </a:lnTo>
                  <a:lnTo>
                    <a:pt x="15703" y="25080"/>
                  </a:lnTo>
                  <a:lnTo>
                    <a:pt x="14022" y="27765"/>
                  </a:lnTo>
                  <a:lnTo>
                    <a:pt x="12280" y="30319"/>
                  </a:lnTo>
                  <a:lnTo>
                    <a:pt x="10477" y="32742"/>
                  </a:lnTo>
                  <a:lnTo>
                    <a:pt x="11861" y="32650"/>
                  </a:lnTo>
                  <a:lnTo>
                    <a:pt x="13219" y="32550"/>
                  </a:lnTo>
                  <a:lnTo>
                    <a:pt x="14550" y="32440"/>
                  </a:lnTo>
                  <a:lnTo>
                    <a:pt x="15855" y="32323"/>
                  </a:lnTo>
                  <a:lnTo>
                    <a:pt x="17135" y="32196"/>
                  </a:lnTo>
                  <a:lnTo>
                    <a:pt x="18388" y="32061"/>
                  </a:lnTo>
                  <a:lnTo>
                    <a:pt x="19614" y="31917"/>
                  </a:lnTo>
                  <a:lnTo>
                    <a:pt x="20815" y="31764"/>
                  </a:lnTo>
                  <a:lnTo>
                    <a:pt x="21989" y="31602"/>
                  </a:lnTo>
                  <a:lnTo>
                    <a:pt x="23137" y="314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2725331" y="5428797"/>
              <a:ext cx="38417" cy="17899"/>
            </a:xfrm>
            <a:custGeom>
              <a:avLst/>
              <a:pathLst>
                <a:path w="38417" h="17899">
                  <a:moveTo>
                    <a:pt x="36671" y="0"/>
                  </a:moveTo>
                  <a:lnTo>
                    <a:pt x="38417" y="7858"/>
                  </a:lnTo>
                  <a:lnTo>
                    <a:pt x="35239" y="8980"/>
                  </a:lnTo>
                  <a:lnTo>
                    <a:pt x="31991" y="10075"/>
                  </a:lnTo>
                  <a:lnTo>
                    <a:pt x="28673" y="11145"/>
                  </a:lnTo>
                  <a:lnTo>
                    <a:pt x="25285" y="12188"/>
                  </a:lnTo>
                  <a:lnTo>
                    <a:pt x="21828" y="13206"/>
                  </a:lnTo>
                  <a:lnTo>
                    <a:pt x="18300" y="14197"/>
                  </a:lnTo>
                  <a:lnTo>
                    <a:pt x="14703" y="15161"/>
                  </a:lnTo>
                  <a:lnTo>
                    <a:pt x="11036" y="16100"/>
                  </a:lnTo>
                  <a:lnTo>
                    <a:pt x="7299" y="17012"/>
                  </a:lnTo>
                  <a:lnTo>
                    <a:pt x="3492" y="17899"/>
                  </a:lnTo>
                  <a:lnTo>
                    <a:pt x="0" y="8731"/>
                  </a:lnTo>
                  <a:lnTo>
                    <a:pt x="4060" y="7936"/>
                  </a:lnTo>
                  <a:lnTo>
                    <a:pt x="8032" y="7124"/>
                  </a:lnTo>
                  <a:lnTo>
                    <a:pt x="11918" y="6295"/>
                  </a:lnTo>
                  <a:lnTo>
                    <a:pt x="15716" y="5448"/>
                  </a:lnTo>
                  <a:lnTo>
                    <a:pt x="19427" y="4583"/>
                  </a:lnTo>
                  <a:lnTo>
                    <a:pt x="23050" y="3702"/>
                  </a:lnTo>
                  <a:lnTo>
                    <a:pt x="26586" y="2802"/>
                  </a:lnTo>
                  <a:lnTo>
                    <a:pt x="30035" y="1885"/>
                  </a:lnTo>
                  <a:lnTo>
                    <a:pt x="33397" y="9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2762002" y="5363313"/>
              <a:ext cx="64611" cy="46275"/>
            </a:xfrm>
            <a:custGeom>
              <a:avLst/>
              <a:pathLst>
                <a:path w="64611" h="46275">
                  <a:moveTo>
                    <a:pt x="32742" y="33178"/>
                  </a:moveTo>
                  <a:lnTo>
                    <a:pt x="30349" y="34876"/>
                  </a:lnTo>
                  <a:lnTo>
                    <a:pt x="27887" y="36479"/>
                  </a:lnTo>
                  <a:lnTo>
                    <a:pt x="25355" y="37985"/>
                  </a:lnTo>
                  <a:lnTo>
                    <a:pt x="22753" y="39395"/>
                  </a:lnTo>
                  <a:lnTo>
                    <a:pt x="20081" y="40709"/>
                  </a:lnTo>
                  <a:lnTo>
                    <a:pt x="17340" y="41927"/>
                  </a:lnTo>
                  <a:lnTo>
                    <a:pt x="14528" y="43049"/>
                  </a:lnTo>
                  <a:lnTo>
                    <a:pt x="11647" y="44075"/>
                  </a:lnTo>
                  <a:lnTo>
                    <a:pt x="8696" y="45005"/>
                  </a:lnTo>
                  <a:lnTo>
                    <a:pt x="5675" y="45839"/>
                  </a:lnTo>
                  <a:lnTo>
                    <a:pt x="0" y="37544"/>
                  </a:lnTo>
                  <a:lnTo>
                    <a:pt x="6094" y="35990"/>
                  </a:lnTo>
                  <a:lnTo>
                    <a:pt x="11804" y="34121"/>
                  </a:lnTo>
                  <a:lnTo>
                    <a:pt x="17130" y="31938"/>
                  </a:lnTo>
                  <a:lnTo>
                    <a:pt x="22072" y="29441"/>
                  </a:lnTo>
                  <a:lnTo>
                    <a:pt x="26630" y="26630"/>
                  </a:lnTo>
                  <a:lnTo>
                    <a:pt x="30803" y="23504"/>
                  </a:lnTo>
                  <a:lnTo>
                    <a:pt x="34593" y="20064"/>
                  </a:lnTo>
                  <a:lnTo>
                    <a:pt x="37998" y="16309"/>
                  </a:lnTo>
                  <a:lnTo>
                    <a:pt x="41019" y="12241"/>
                  </a:lnTo>
                  <a:lnTo>
                    <a:pt x="43656" y="7858"/>
                  </a:lnTo>
                  <a:lnTo>
                    <a:pt x="5238" y="7858"/>
                  </a:lnTo>
                  <a:lnTo>
                    <a:pt x="5238" y="0"/>
                  </a:lnTo>
                  <a:lnTo>
                    <a:pt x="53697" y="0"/>
                  </a:lnTo>
                  <a:lnTo>
                    <a:pt x="53697" y="6548"/>
                  </a:lnTo>
                  <a:lnTo>
                    <a:pt x="52693" y="8879"/>
                  </a:lnTo>
                  <a:lnTo>
                    <a:pt x="51601" y="11158"/>
                  </a:lnTo>
                  <a:lnTo>
                    <a:pt x="50422" y="13385"/>
                  </a:lnTo>
                  <a:lnTo>
                    <a:pt x="49156" y="15559"/>
                  </a:lnTo>
                  <a:lnTo>
                    <a:pt x="47803" y="17680"/>
                  </a:lnTo>
                  <a:lnTo>
                    <a:pt x="46362" y="19750"/>
                  </a:lnTo>
                  <a:lnTo>
                    <a:pt x="44834" y="21767"/>
                  </a:lnTo>
                  <a:lnTo>
                    <a:pt x="43219" y="23731"/>
                  </a:lnTo>
                  <a:lnTo>
                    <a:pt x="41517" y="25643"/>
                  </a:lnTo>
                  <a:lnTo>
                    <a:pt x="39727" y="27503"/>
                  </a:lnTo>
                  <a:lnTo>
                    <a:pt x="42333" y="28394"/>
                  </a:lnTo>
                  <a:lnTo>
                    <a:pt x="44913" y="29319"/>
                  </a:lnTo>
                  <a:lnTo>
                    <a:pt x="47467" y="30279"/>
                  </a:lnTo>
                  <a:lnTo>
                    <a:pt x="49995" y="31275"/>
                  </a:lnTo>
                  <a:lnTo>
                    <a:pt x="52496" y="32305"/>
                  </a:lnTo>
                  <a:lnTo>
                    <a:pt x="54971" y="33370"/>
                  </a:lnTo>
                  <a:lnTo>
                    <a:pt x="57421" y="34470"/>
                  </a:lnTo>
                  <a:lnTo>
                    <a:pt x="59843" y="35606"/>
                  </a:lnTo>
                  <a:lnTo>
                    <a:pt x="62240" y="36776"/>
                  </a:lnTo>
                  <a:lnTo>
                    <a:pt x="64611" y="37980"/>
                  </a:lnTo>
                  <a:lnTo>
                    <a:pt x="60682" y="46275"/>
                  </a:lnTo>
                  <a:lnTo>
                    <a:pt x="57888" y="44730"/>
                  </a:lnTo>
                  <a:lnTo>
                    <a:pt x="55094" y="43237"/>
                  </a:lnTo>
                  <a:lnTo>
                    <a:pt x="52300" y="41796"/>
                  </a:lnTo>
                  <a:lnTo>
                    <a:pt x="49506" y="40408"/>
                  </a:lnTo>
                  <a:lnTo>
                    <a:pt x="46712" y="39072"/>
                  </a:lnTo>
                  <a:lnTo>
                    <a:pt x="43918" y="37788"/>
                  </a:lnTo>
                  <a:lnTo>
                    <a:pt x="41124" y="36557"/>
                  </a:lnTo>
                  <a:lnTo>
                    <a:pt x="38330" y="35379"/>
                  </a:lnTo>
                  <a:lnTo>
                    <a:pt x="35536" y="3425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2761129" y="5413954"/>
              <a:ext cx="62428" cy="39727"/>
            </a:xfrm>
            <a:custGeom>
              <a:avLst/>
              <a:pathLst>
                <a:path w="62428" h="39727">
                  <a:moveTo>
                    <a:pt x="7858" y="0"/>
                  </a:moveTo>
                  <a:lnTo>
                    <a:pt x="58935" y="0"/>
                  </a:lnTo>
                  <a:lnTo>
                    <a:pt x="58935" y="7858"/>
                  </a:lnTo>
                  <a:lnTo>
                    <a:pt x="36671" y="7858"/>
                  </a:lnTo>
                  <a:lnTo>
                    <a:pt x="36671" y="31869"/>
                  </a:lnTo>
                  <a:lnTo>
                    <a:pt x="62428" y="31869"/>
                  </a:lnTo>
                  <a:lnTo>
                    <a:pt x="62428" y="39727"/>
                  </a:lnTo>
                  <a:lnTo>
                    <a:pt x="0" y="39727"/>
                  </a:lnTo>
                  <a:lnTo>
                    <a:pt x="0" y="31869"/>
                  </a:lnTo>
                  <a:lnTo>
                    <a:pt x="27940" y="31869"/>
                  </a:lnTo>
                  <a:lnTo>
                    <a:pt x="27940" y="7858"/>
                  </a:lnTo>
                  <a:lnTo>
                    <a:pt x="7858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2841020" y="5356328"/>
              <a:ext cx="21391" cy="17462"/>
            </a:xfrm>
            <a:custGeom>
              <a:avLst/>
              <a:pathLst>
                <a:path w="21391" h="17462">
                  <a:moveTo>
                    <a:pt x="6111" y="0"/>
                  </a:moveTo>
                  <a:lnTo>
                    <a:pt x="7757" y="890"/>
                  </a:lnTo>
                  <a:lnTo>
                    <a:pt x="9377" y="1816"/>
                  </a:lnTo>
                  <a:lnTo>
                    <a:pt x="10970" y="2776"/>
                  </a:lnTo>
                  <a:lnTo>
                    <a:pt x="12538" y="3771"/>
                  </a:lnTo>
                  <a:lnTo>
                    <a:pt x="14079" y="4802"/>
                  </a:lnTo>
                  <a:lnTo>
                    <a:pt x="15594" y="5867"/>
                  </a:lnTo>
                  <a:lnTo>
                    <a:pt x="17082" y="6967"/>
                  </a:lnTo>
                  <a:lnTo>
                    <a:pt x="18545" y="8102"/>
                  </a:lnTo>
                  <a:lnTo>
                    <a:pt x="19981" y="9272"/>
                  </a:lnTo>
                  <a:lnTo>
                    <a:pt x="21391" y="10477"/>
                  </a:lnTo>
                  <a:lnTo>
                    <a:pt x="15279" y="17462"/>
                  </a:lnTo>
                  <a:lnTo>
                    <a:pt x="13791" y="16170"/>
                  </a:lnTo>
                  <a:lnTo>
                    <a:pt x="12293" y="14912"/>
                  </a:lnTo>
                  <a:lnTo>
                    <a:pt x="10787" y="13690"/>
                  </a:lnTo>
                  <a:lnTo>
                    <a:pt x="9272" y="12503"/>
                  </a:lnTo>
                  <a:lnTo>
                    <a:pt x="7748" y="11350"/>
                  </a:lnTo>
                  <a:lnTo>
                    <a:pt x="6216" y="10233"/>
                  </a:lnTo>
                  <a:lnTo>
                    <a:pt x="4675" y="9150"/>
                  </a:lnTo>
                  <a:lnTo>
                    <a:pt x="3125" y="8102"/>
                  </a:lnTo>
                  <a:lnTo>
                    <a:pt x="1567" y="7089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2836654" y="5383395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2837527" y="5410025"/>
              <a:ext cx="27940" cy="45402"/>
            </a:xfrm>
            <a:custGeom>
              <a:avLst/>
              <a:pathLst>
                <a:path w="27940" h="45402">
                  <a:moveTo>
                    <a:pt x="20518" y="0"/>
                  </a:moveTo>
                  <a:lnTo>
                    <a:pt x="27940" y="4802"/>
                  </a:lnTo>
                  <a:lnTo>
                    <a:pt x="26486" y="8980"/>
                  </a:lnTo>
                  <a:lnTo>
                    <a:pt x="24918" y="13131"/>
                  </a:lnTo>
                  <a:lnTo>
                    <a:pt x="23238" y="17257"/>
                  </a:lnTo>
                  <a:lnTo>
                    <a:pt x="21443" y="21356"/>
                  </a:lnTo>
                  <a:lnTo>
                    <a:pt x="19536" y="25429"/>
                  </a:lnTo>
                  <a:lnTo>
                    <a:pt x="17514" y="29476"/>
                  </a:lnTo>
                  <a:lnTo>
                    <a:pt x="15380" y="33497"/>
                  </a:lnTo>
                  <a:lnTo>
                    <a:pt x="13131" y="37491"/>
                  </a:lnTo>
                  <a:lnTo>
                    <a:pt x="10769" y="41460"/>
                  </a:lnTo>
                  <a:lnTo>
                    <a:pt x="8294" y="45402"/>
                  </a:lnTo>
                  <a:lnTo>
                    <a:pt x="0" y="39290"/>
                  </a:lnTo>
                  <a:lnTo>
                    <a:pt x="2484" y="35518"/>
                  </a:lnTo>
                  <a:lnTo>
                    <a:pt x="4872" y="31711"/>
                  </a:lnTo>
                  <a:lnTo>
                    <a:pt x="7163" y="27870"/>
                  </a:lnTo>
                  <a:lnTo>
                    <a:pt x="9359" y="23993"/>
                  </a:lnTo>
                  <a:lnTo>
                    <a:pt x="11459" y="20081"/>
                  </a:lnTo>
                  <a:lnTo>
                    <a:pt x="13463" y="16135"/>
                  </a:lnTo>
                  <a:lnTo>
                    <a:pt x="15371" y="12153"/>
                  </a:lnTo>
                  <a:lnTo>
                    <a:pt x="17183" y="8137"/>
                  </a:lnTo>
                  <a:lnTo>
                    <a:pt x="18898" y="408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2863284" y="5355455"/>
              <a:ext cx="74215" cy="24447"/>
            </a:xfrm>
            <a:custGeom>
              <a:avLst/>
              <a:pathLst>
                <a:path w="74215" h="24447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27503" y="0"/>
                  </a:lnTo>
                  <a:lnTo>
                    <a:pt x="27503" y="8731"/>
                  </a:lnTo>
                  <a:lnTo>
                    <a:pt x="46275" y="8731"/>
                  </a:lnTo>
                  <a:lnTo>
                    <a:pt x="46275" y="0"/>
                  </a:lnTo>
                  <a:lnTo>
                    <a:pt x="55006" y="0"/>
                  </a:lnTo>
                  <a:lnTo>
                    <a:pt x="55006" y="8731"/>
                  </a:lnTo>
                  <a:lnTo>
                    <a:pt x="74215" y="8731"/>
                  </a:lnTo>
                  <a:lnTo>
                    <a:pt x="74215" y="16589"/>
                  </a:lnTo>
                  <a:lnTo>
                    <a:pt x="55006" y="16589"/>
                  </a:lnTo>
                  <a:lnTo>
                    <a:pt x="55006" y="24447"/>
                  </a:lnTo>
                  <a:lnTo>
                    <a:pt x="46275" y="24447"/>
                  </a:lnTo>
                  <a:lnTo>
                    <a:pt x="46275" y="16589"/>
                  </a:lnTo>
                  <a:lnTo>
                    <a:pt x="27503" y="16589"/>
                  </a:lnTo>
                  <a:lnTo>
                    <a:pt x="27503" y="24447"/>
                  </a:lnTo>
                  <a:lnTo>
                    <a:pt x="18772" y="24447"/>
                  </a:lnTo>
                  <a:lnTo>
                    <a:pt x="18772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2865467" y="5382958"/>
              <a:ext cx="70723" cy="72905"/>
            </a:xfrm>
            <a:custGeom>
              <a:avLst/>
              <a:pathLst>
                <a:path w="70723" h="72905">
                  <a:moveTo>
                    <a:pt x="0" y="0"/>
                  </a:moveTo>
                  <a:lnTo>
                    <a:pt x="70723" y="0"/>
                  </a:lnTo>
                  <a:lnTo>
                    <a:pt x="70723" y="7858"/>
                  </a:lnTo>
                  <a:lnTo>
                    <a:pt x="49768" y="7858"/>
                  </a:lnTo>
                  <a:lnTo>
                    <a:pt x="49768" y="15716"/>
                  </a:lnTo>
                  <a:lnTo>
                    <a:pt x="68976" y="15716"/>
                  </a:lnTo>
                  <a:lnTo>
                    <a:pt x="68976" y="62428"/>
                  </a:lnTo>
                  <a:lnTo>
                    <a:pt x="68946" y="63449"/>
                  </a:lnTo>
                  <a:lnTo>
                    <a:pt x="68854" y="64419"/>
                  </a:lnTo>
                  <a:lnTo>
                    <a:pt x="68701" y="65335"/>
                  </a:lnTo>
                  <a:lnTo>
                    <a:pt x="68487" y="66200"/>
                  </a:lnTo>
                  <a:lnTo>
                    <a:pt x="68212" y="67012"/>
                  </a:lnTo>
                  <a:lnTo>
                    <a:pt x="67876" y="67771"/>
                  </a:lnTo>
                  <a:lnTo>
                    <a:pt x="67479" y="68479"/>
                  </a:lnTo>
                  <a:lnTo>
                    <a:pt x="67021" y="69134"/>
                  </a:lnTo>
                  <a:lnTo>
                    <a:pt x="66501" y="69736"/>
                  </a:lnTo>
                  <a:lnTo>
                    <a:pt x="65920" y="70286"/>
                  </a:lnTo>
                  <a:lnTo>
                    <a:pt x="65283" y="70784"/>
                  </a:lnTo>
                  <a:lnTo>
                    <a:pt x="64593" y="71229"/>
                  </a:lnTo>
                  <a:lnTo>
                    <a:pt x="63851" y="71622"/>
                  </a:lnTo>
                  <a:lnTo>
                    <a:pt x="63057" y="71962"/>
                  </a:lnTo>
                  <a:lnTo>
                    <a:pt x="62210" y="72251"/>
                  </a:lnTo>
                  <a:lnTo>
                    <a:pt x="61310" y="72486"/>
                  </a:lnTo>
                  <a:lnTo>
                    <a:pt x="60359" y="72670"/>
                  </a:lnTo>
                  <a:lnTo>
                    <a:pt x="59355" y="72801"/>
                  </a:lnTo>
                  <a:lnTo>
                    <a:pt x="58298" y="72879"/>
                  </a:lnTo>
                  <a:lnTo>
                    <a:pt x="57189" y="72905"/>
                  </a:lnTo>
                  <a:lnTo>
                    <a:pt x="56565" y="72897"/>
                  </a:lnTo>
                  <a:lnTo>
                    <a:pt x="55914" y="72871"/>
                  </a:lnTo>
                  <a:lnTo>
                    <a:pt x="55238" y="72827"/>
                  </a:lnTo>
                  <a:lnTo>
                    <a:pt x="54535" y="72766"/>
                  </a:lnTo>
                  <a:lnTo>
                    <a:pt x="53806" y="72687"/>
                  </a:lnTo>
                  <a:lnTo>
                    <a:pt x="53051" y="72591"/>
                  </a:lnTo>
                  <a:lnTo>
                    <a:pt x="52269" y="72478"/>
                  </a:lnTo>
                  <a:lnTo>
                    <a:pt x="51461" y="72347"/>
                  </a:lnTo>
                  <a:lnTo>
                    <a:pt x="50628" y="72198"/>
                  </a:lnTo>
                  <a:lnTo>
                    <a:pt x="49768" y="72032"/>
                  </a:lnTo>
                  <a:lnTo>
                    <a:pt x="47585" y="64174"/>
                  </a:lnTo>
                  <a:lnTo>
                    <a:pt x="48777" y="64257"/>
                  </a:lnTo>
                  <a:lnTo>
                    <a:pt x="49907" y="64331"/>
                  </a:lnTo>
                  <a:lnTo>
                    <a:pt x="50977" y="64397"/>
                  </a:lnTo>
                  <a:lnTo>
                    <a:pt x="51985" y="64454"/>
                  </a:lnTo>
                  <a:lnTo>
                    <a:pt x="52933" y="64502"/>
                  </a:lnTo>
                  <a:lnTo>
                    <a:pt x="53819" y="64541"/>
                  </a:lnTo>
                  <a:lnTo>
                    <a:pt x="54644" y="64571"/>
                  </a:lnTo>
                  <a:lnTo>
                    <a:pt x="55408" y="64593"/>
                  </a:lnTo>
                  <a:lnTo>
                    <a:pt x="56111" y="64606"/>
                  </a:lnTo>
                  <a:lnTo>
                    <a:pt x="56753" y="64611"/>
                  </a:lnTo>
                  <a:lnTo>
                    <a:pt x="57499" y="64567"/>
                  </a:lnTo>
                  <a:lnTo>
                    <a:pt x="58167" y="64436"/>
                  </a:lnTo>
                  <a:lnTo>
                    <a:pt x="58756" y="64218"/>
                  </a:lnTo>
                  <a:lnTo>
                    <a:pt x="59267" y="63912"/>
                  </a:lnTo>
                  <a:lnTo>
                    <a:pt x="59699" y="63519"/>
                  </a:lnTo>
                  <a:lnTo>
                    <a:pt x="60053" y="63039"/>
                  </a:lnTo>
                  <a:lnTo>
                    <a:pt x="60328" y="62472"/>
                  </a:lnTo>
                  <a:lnTo>
                    <a:pt x="60525" y="61817"/>
                  </a:lnTo>
                  <a:lnTo>
                    <a:pt x="60642" y="61075"/>
                  </a:lnTo>
                  <a:lnTo>
                    <a:pt x="60682" y="60245"/>
                  </a:lnTo>
                  <a:lnTo>
                    <a:pt x="60682" y="47585"/>
                  </a:lnTo>
                  <a:lnTo>
                    <a:pt x="55880" y="51077"/>
                  </a:lnTo>
                  <a:lnTo>
                    <a:pt x="55085" y="50113"/>
                  </a:lnTo>
                  <a:lnTo>
                    <a:pt x="54273" y="49139"/>
                  </a:lnTo>
                  <a:lnTo>
                    <a:pt x="53443" y="48157"/>
                  </a:lnTo>
                  <a:lnTo>
                    <a:pt x="52597" y="47166"/>
                  </a:lnTo>
                  <a:lnTo>
                    <a:pt x="51732" y="46166"/>
                  </a:lnTo>
                  <a:lnTo>
                    <a:pt x="50850" y="45158"/>
                  </a:lnTo>
                  <a:lnTo>
                    <a:pt x="49951" y="44140"/>
                  </a:lnTo>
                  <a:lnTo>
                    <a:pt x="49034" y="43114"/>
                  </a:lnTo>
                  <a:lnTo>
                    <a:pt x="48100" y="42080"/>
                  </a:lnTo>
                  <a:lnTo>
                    <a:pt x="47148" y="41036"/>
                  </a:lnTo>
                  <a:lnTo>
                    <a:pt x="46511" y="43258"/>
                  </a:lnTo>
                  <a:lnTo>
                    <a:pt x="45821" y="45385"/>
                  </a:lnTo>
                  <a:lnTo>
                    <a:pt x="45079" y="47415"/>
                  </a:lnTo>
                  <a:lnTo>
                    <a:pt x="44284" y="49349"/>
                  </a:lnTo>
                  <a:lnTo>
                    <a:pt x="43437" y="51186"/>
                  </a:lnTo>
                  <a:lnTo>
                    <a:pt x="42538" y="52928"/>
                  </a:lnTo>
                  <a:lnTo>
                    <a:pt x="41586" y="54574"/>
                  </a:lnTo>
                  <a:lnTo>
                    <a:pt x="40582" y="56124"/>
                  </a:lnTo>
                  <a:lnTo>
                    <a:pt x="39526" y="57578"/>
                  </a:lnTo>
                  <a:lnTo>
                    <a:pt x="38417" y="58935"/>
                  </a:lnTo>
                  <a:lnTo>
                    <a:pt x="31869" y="53697"/>
                  </a:lnTo>
                  <a:lnTo>
                    <a:pt x="33698" y="51191"/>
                  </a:lnTo>
                  <a:lnTo>
                    <a:pt x="35344" y="48563"/>
                  </a:lnTo>
                  <a:lnTo>
                    <a:pt x="36806" y="45812"/>
                  </a:lnTo>
                  <a:lnTo>
                    <a:pt x="38085" y="42940"/>
                  </a:lnTo>
                  <a:lnTo>
                    <a:pt x="39181" y="39945"/>
                  </a:lnTo>
                  <a:lnTo>
                    <a:pt x="40093" y="36828"/>
                  </a:lnTo>
                  <a:lnTo>
                    <a:pt x="40822" y="33589"/>
                  </a:lnTo>
                  <a:lnTo>
                    <a:pt x="41368" y="30227"/>
                  </a:lnTo>
                  <a:lnTo>
                    <a:pt x="41731" y="26743"/>
                  </a:lnTo>
                  <a:lnTo>
                    <a:pt x="41910" y="23137"/>
                  </a:lnTo>
                  <a:lnTo>
                    <a:pt x="28376" y="23137"/>
                  </a:lnTo>
                  <a:lnTo>
                    <a:pt x="28376" y="24884"/>
                  </a:lnTo>
                  <a:lnTo>
                    <a:pt x="28372" y="25748"/>
                  </a:lnTo>
                  <a:lnTo>
                    <a:pt x="28359" y="26595"/>
                  </a:lnTo>
                  <a:lnTo>
                    <a:pt x="28337" y="27424"/>
                  </a:lnTo>
                  <a:lnTo>
                    <a:pt x="28306" y="28236"/>
                  </a:lnTo>
                  <a:lnTo>
                    <a:pt x="28267" y="29031"/>
                  </a:lnTo>
                  <a:lnTo>
                    <a:pt x="28219" y="29808"/>
                  </a:lnTo>
                  <a:lnTo>
                    <a:pt x="28162" y="30568"/>
                  </a:lnTo>
                  <a:lnTo>
                    <a:pt x="28097" y="31310"/>
                  </a:lnTo>
                  <a:lnTo>
                    <a:pt x="28022" y="32034"/>
                  </a:lnTo>
                  <a:lnTo>
                    <a:pt x="27939" y="32742"/>
                  </a:lnTo>
                  <a:lnTo>
                    <a:pt x="28808" y="33536"/>
                  </a:lnTo>
                  <a:lnTo>
                    <a:pt x="29668" y="34348"/>
                  </a:lnTo>
                  <a:lnTo>
                    <a:pt x="30520" y="35178"/>
                  </a:lnTo>
                  <a:lnTo>
                    <a:pt x="31362" y="36025"/>
                  </a:lnTo>
                  <a:lnTo>
                    <a:pt x="32196" y="36889"/>
                  </a:lnTo>
                  <a:lnTo>
                    <a:pt x="33021" y="37771"/>
                  </a:lnTo>
                  <a:lnTo>
                    <a:pt x="33837" y="38670"/>
                  </a:lnTo>
                  <a:lnTo>
                    <a:pt x="34645" y="39587"/>
                  </a:lnTo>
                  <a:lnTo>
                    <a:pt x="35444" y="40521"/>
                  </a:lnTo>
                  <a:lnTo>
                    <a:pt x="36234" y="41473"/>
                  </a:lnTo>
                  <a:lnTo>
                    <a:pt x="30559" y="45839"/>
                  </a:lnTo>
                  <a:lnTo>
                    <a:pt x="30205" y="45315"/>
                  </a:lnTo>
                  <a:lnTo>
                    <a:pt x="29843" y="44791"/>
                  </a:lnTo>
                  <a:lnTo>
                    <a:pt x="29472" y="44267"/>
                  </a:lnTo>
                  <a:lnTo>
                    <a:pt x="29092" y="43743"/>
                  </a:lnTo>
                  <a:lnTo>
                    <a:pt x="28703" y="43219"/>
                  </a:lnTo>
                  <a:lnTo>
                    <a:pt x="28306" y="42695"/>
                  </a:lnTo>
                  <a:lnTo>
                    <a:pt x="27900" y="42171"/>
                  </a:lnTo>
                  <a:lnTo>
                    <a:pt x="27485" y="41648"/>
                  </a:lnTo>
                  <a:lnTo>
                    <a:pt x="27062" y="41124"/>
                  </a:lnTo>
                  <a:lnTo>
                    <a:pt x="26630" y="40600"/>
                  </a:lnTo>
                  <a:lnTo>
                    <a:pt x="25992" y="42656"/>
                  </a:lnTo>
                  <a:lnTo>
                    <a:pt x="25303" y="44634"/>
                  </a:lnTo>
                  <a:lnTo>
                    <a:pt x="24561" y="46533"/>
                  </a:lnTo>
                  <a:lnTo>
                    <a:pt x="23766" y="48353"/>
                  </a:lnTo>
                  <a:lnTo>
                    <a:pt x="22919" y="50095"/>
                  </a:lnTo>
                  <a:lnTo>
                    <a:pt x="22020" y="51758"/>
                  </a:lnTo>
                  <a:lnTo>
                    <a:pt x="21068" y="53343"/>
                  </a:lnTo>
                  <a:lnTo>
                    <a:pt x="20064" y="54849"/>
                  </a:lnTo>
                  <a:lnTo>
                    <a:pt x="19007" y="56277"/>
                  </a:lnTo>
                  <a:lnTo>
                    <a:pt x="17899" y="57626"/>
                  </a:lnTo>
                  <a:lnTo>
                    <a:pt x="11350" y="52824"/>
                  </a:lnTo>
                  <a:lnTo>
                    <a:pt x="13175" y="50422"/>
                  </a:lnTo>
                  <a:lnTo>
                    <a:pt x="14808" y="47934"/>
                  </a:lnTo>
                  <a:lnTo>
                    <a:pt x="16248" y="45358"/>
                  </a:lnTo>
                  <a:lnTo>
                    <a:pt x="17497" y="42695"/>
                  </a:lnTo>
                  <a:lnTo>
                    <a:pt x="18553" y="39945"/>
                  </a:lnTo>
                  <a:lnTo>
                    <a:pt x="19418" y="37107"/>
                  </a:lnTo>
                  <a:lnTo>
                    <a:pt x="20090" y="34182"/>
                  </a:lnTo>
                  <a:lnTo>
                    <a:pt x="20570" y="31170"/>
                  </a:lnTo>
                  <a:lnTo>
                    <a:pt x="20858" y="28070"/>
                  </a:lnTo>
                  <a:lnTo>
                    <a:pt x="20955" y="24884"/>
                  </a:lnTo>
                  <a:lnTo>
                    <a:pt x="20955" y="23137"/>
                  </a:lnTo>
                  <a:lnTo>
                    <a:pt x="9604" y="23137"/>
                  </a:lnTo>
                  <a:lnTo>
                    <a:pt x="9604" y="72905"/>
                  </a:lnTo>
                  <a:lnTo>
                    <a:pt x="1309" y="72905"/>
                  </a:lnTo>
                  <a:lnTo>
                    <a:pt x="1309" y="15716"/>
                  </a:lnTo>
                  <a:lnTo>
                    <a:pt x="20955" y="15716"/>
                  </a:lnTo>
                  <a:lnTo>
                    <a:pt x="20955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2893844" y="5390816"/>
              <a:ext cx="13533" cy="7858"/>
            </a:xfrm>
            <a:custGeom>
              <a:avLst/>
              <a:pathLst>
                <a:path w="13533" h="7858">
                  <a:moveTo>
                    <a:pt x="0" y="0"/>
                  </a:moveTo>
                  <a:lnTo>
                    <a:pt x="0" y="7858"/>
                  </a:lnTo>
                  <a:lnTo>
                    <a:pt x="13533" y="7858"/>
                  </a:lnTo>
                  <a:lnTo>
                    <a:pt x="1353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2914362" y="5406096"/>
              <a:ext cx="11787" cy="21828"/>
            </a:xfrm>
            <a:custGeom>
              <a:avLst/>
              <a:pathLst>
                <a:path w="11787" h="21828">
                  <a:moveTo>
                    <a:pt x="0" y="10040"/>
                  </a:moveTo>
                  <a:lnTo>
                    <a:pt x="1139" y="11101"/>
                  </a:lnTo>
                  <a:lnTo>
                    <a:pt x="2287" y="12188"/>
                  </a:lnTo>
                  <a:lnTo>
                    <a:pt x="3444" y="13302"/>
                  </a:lnTo>
                  <a:lnTo>
                    <a:pt x="4610" y="14441"/>
                  </a:lnTo>
                  <a:lnTo>
                    <a:pt x="5784" y="15607"/>
                  </a:lnTo>
                  <a:lnTo>
                    <a:pt x="6967" y="16798"/>
                  </a:lnTo>
                  <a:lnTo>
                    <a:pt x="8159" y="18016"/>
                  </a:lnTo>
                  <a:lnTo>
                    <a:pt x="9359" y="19261"/>
                  </a:lnTo>
                  <a:lnTo>
                    <a:pt x="10569" y="20531"/>
                  </a:lnTo>
                  <a:lnTo>
                    <a:pt x="11787" y="21828"/>
                  </a:lnTo>
                  <a:lnTo>
                    <a:pt x="11787" y="0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2949287" y="5359384"/>
              <a:ext cx="100409" cy="96916"/>
            </a:xfrm>
            <a:custGeom>
              <a:avLst/>
              <a:pathLst>
                <a:path w="100409" h="96916">
                  <a:moveTo>
                    <a:pt x="14843" y="0"/>
                  </a:moveTo>
                  <a:lnTo>
                    <a:pt x="86439" y="0"/>
                  </a:lnTo>
                  <a:lnTo>
                    <a:pt x="86439" y="38417"/>
                  </a:lnTo>
                  <a:lnTo>
                    <a:pt x="56316" y="38417"/>
                  </a:lnTo>
                  <a:lnTo>
                    <a:pt x="56316" y="54570"/>
                  </a:lnTo>
                  <a:lnTo>
                    <a:pt x="93424" y="54570"/>
                  </a:lnTo>
                  <a:lnTo>
                    <a:pt x="93424" y="62864"/>
                  </a:lnTo>
                  <a:lnTo>
                    <a:pt x="56316" y="62864"/>
                  </a:lnTo>
                  <a:lnTo>
                    <a:pt x="56316" y="83819"/>
                  </a:lnTo>
                  <a:lnTo>
                    <a:pt x="58726" y="84151"/>
                  </a:lnTo>
                  <a:lnTo>
                    <a:pt x="61240" y="84448"/>
                  </a:lnTo>
                  <a:lnTo>
                    <a:pt x="63860" y="84710"/>
                  </a:lnTo>
                  <a:lnTo>
                    <a:pt x="66584" y="84937"/>
                  </a:lnTo>
                  <a:lnTo>
                    <a:pt x="69413" y="85129"/>
                  </a:lnTo>
                  <a:lnTo>
                    <a:pt x="72347" y="85286"/>
                  </a:lnTo>
                  <a:lnTo>
                    <a:pt x="75385" y="85409"/>
                  </a:lnTo>
                  <a:lnTo>
                    <a:pt x="78528" y="85496"/>
                  </a:lnTo>
                  <a:lnTo>
                    <a:pt x="81776" y="85548"/>
                  </a:lnTo>
                  <a:lnTo>
                    <a:pt x="85129" y="85566"/>
                  </a:lnTo>
                  <a:lnTo>
                    <a:pt x="100409" y="85566"/>
                  </a:lnTo>
                  <a:lnTo>
                    <a:pt x="97353" y="95170"/>
                  </a:lnTo>
                  <a:lnTo>
                    <a:pt x="85129" y="95170"/>
                  </a:lnTo>
                  <a:lnTo>
                    <a:pt x="79762" y="95118"/>
                  </a:lnTo>
                  <a:lnTo>
                    <a:pt x="74660" y="94961"/>
                  </a:lnTo>
                  <a:lnTo>
                    <a:pt x="69825" y="94699"/>
                  </a:lnTo>
                  <a:lnTo>
                    <a:pt x="65257" y="94332"/>
                  </a:lnTo>
                  <a:lnTo>
                    <a:pt x="60955" y="93860"/>
                  </a:lnTo>
                  <a:lnTo>
                    <a:pt x="56919" y="93284"/>
                  </a:lnTo>
                  <a:lnTo>
                    <a:pt x="53149" y="92603"/>
                  </a:lnTo>
                  <a:lnTo>
                    <a:pt x="49645" y="91817"/>
                  </a:lnTo>
                  <a:lnTo>
                    <a:pt x="46408" y="90927"/>
                  </a:lnTo>
                  <a:lnTo>
                    <a:pt x="43437" y="89931"/>
                  </a:lnTo>
                  <a:lnTo>
                    <a:pt x="40659" y="88840"/>
                  </a:lnTo>
                  <a:lnTo>
                    <a:pt x="37998" y="87661"/>
                  </a:lnTo>
                  <a:lnTo>
                    <a:pt x="35455" y="86395"/>
                  </a:lnTo>
                  <a:lnTo>
                    <a:pt x="33030" y="85042"/>
                  </a:lnTo>
                  <a:lnTo>
                    <a:pt x="30723" y="83601"/>
                  </a:lnTo>
                  <a:lnTo>
                    <a:pt x="28533" y="82073"/>
                  </a:lnTo>
                  <a:lnTo>
                    <a:pt x="26462" y="80458"/>
                  </a:lnTo>
                  <a:lnTo>
                    <a:pt x="24508" y="78755"/>
                  </a:lnTo>
                  <a:lnTo>
                    <a:pt x="22672" y="76965"/>
                  </a:lnTo>
                  <a:lnTo>
                    <a:pt x="20954" y="75088"/>
                  </a:lnTo>
                  <a:lnTo>
                    <a:pt x="19793" y="77507"/>
                  </a:lnTo>
                  <a:lnTo>
                    <a:pt x="18580" y="79873"/>
                  </a:lnTo>
                  <a:lnTo>
                    <a:pt x="17314" y="82187"/>
                  </a:lnTo>
                  <a:lnTo>
                    <a:pt x="15995" y="84448"/>
                  </a:lnTo>
                  <a:lnTo>
                    <a:pt x="14624" y="86657"/>
                  </a:lnTo>
                  <a:lnTo>
                    <a:pt x="13201" y="88814"/>
                  </a:lnTo>
                  <a:lnTo>
                    <a:pt x="11726" y="90918"/>
                  </a:lnTo>
                  <a:lnTo>
                    <a:pt x="10198" y="92970"/>
                  </a:lnTo>
                  <a:lnTo>
                    <a:pt x="8617" y="94969"/>
                  </a:lnTo>
                  <a:lnTo>
                    <a:pt x="6985" y="96916"/>
                  </a:lnTo>
                  <a:lnTo>
                    <a:pt x="0" y="90368"/>
                  </a:lnTo>
                  <a:lnTo>
                    <a:pt x="3344" y="86299"/>
                  </a:lnTo>
                  <a:lnTo>
                    <a:pt x="6391" y="82126"/>
                  </a:lnTo>
                  <a:lnTo>
                    <a:pt x="9141" y="77847"/>
                  </a:lnTo>
                  <a:lnTo>
                    <a:pt x="11595" y="73464"/>
                  </a:lnTo>
                  <a:lnTo>
                    <a:pt x="13751" y="68976"/>
                  </a:lnTo>
                  <a:lnTo>
                    <a:pt x="15611" y="64384"/>
                  </a:lnTo>
                  <a:lnTo>
                    <a:pt x="17174" y="59686"/>
                  </a:lnTo>
                  <a:lnTo>
                    <a:pt x="18440" y="54884"/>
                  </a:lnTo>
                  <a:lnTo>
                    <a:pt x="19409" y="49977"/>
                  </a:lnTo>
                  <a:lnTo>
                    <a:pt x="20081" y="44965"/>
                  </a:lnTo>
                  <a:lnTo>
                    <a:pt x="28813" y="46712"/>
                  </a:lnTo>
                  <a:lnTo>
                    <a:pt x="28533" y="48790"/>
                  </a:lnTo>
                  <a:lnTo>
                    <a:pt x="28219" y="50833"/>
                  </a:lnTo>
                  <a:lnTo>
                    <a:pt x="27870" y="52841"/>
                  </a:lnTo>
                  <a:lnTo>
                    <a:pt x="27485" y="54814"/>
                  </a:lnTo>
                  <a:lnTo>
                    <a:pt x="27066" y="56753"/>
                  </a:lnTo>
                  <a:lnTo>
                    <a:pt x="26612" y="58656"/>
                  </a:lnTo>
                  <a:lnTo>
                    <a:pt x="26123" y="60525"/>
                  </a:lnTo>
                  <a:lnTo>
                    <a:pt x="25600" y="62358"/>
                  </a:lnTo>
                  <a:lnTo>
                    <a:pt x="25041" y="64157"/>
                  </a:lnTo>
                  <a:lnTo>
                    <a:pt x="24447" y="65920"/>
                  </a:lnTo>
                  <a:lnTo>
                    <a:pt x="26250" y="68121"/>
                  </a:lnTo>
                  <a:lnTo>
                    <a:pt x="28167" y="70181"/>
                  </a:lnTo>
                  <a:lnTo>
                    <a:pt x="30197" y="72102"/>
                  </a:lnTo>
                  <a:lnTo>
                    <a:pt x="32340" y="73883"/>
                  </a:lnTo>
                  <a:lnTo>
                    <a:pt x="34597" y="75525"/>
                  </a:lnTo>
                  <a:lnTo>
                    <a:pt x="36968" y="77027"/>
                  </a:lnTo>
                  <a:lnTo>
                    <a:pt x="39452" y="78389"/>
                  </a:lnTo>
                  <a:lnTo>
                    <a:pt x="42049" y="79611"/>
                  </a:lnTo>
                  <a:lnTo>
                    <a:pt x="44760" y="80694"/>
                  </a:lnTo>
                  <a:lnTo>
                    <a:pt x="47585" y="81637"/>
                  </a:lnTo>
                  <a:lnTo>
                    <a:pt x="47585" y="38417"/>
                  </a:lnTo>
                  <a:lnTo>
                    <a:pt x="14843" y="384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2972862" y="5367679"/>
              <a:ext cx="54133" cy="21828"/>
            </a:xfrm>
            <a:custGeom>
              <a:avLst/>
              <a:pathLst>
                <a:path w="54133" h="21828">
                  <a:moveTo>
                    <a:pt x="0" y="21828"/>
                  </a:moveTo>
                  <a:lnTo>
                    <a:pt x="54133" y="21828"/>
                  </a:lnTo>
                  <a:lnTo>
                    <a:pt x="54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3083748" y="5357201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3064540" y="5366369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3095099" y="5355455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3123476" y="5383831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3102957" y="5404786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3111688" y="5413081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3133517" y="5413081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2947541" y="5475719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2967623" y="5498857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3066723" y="5481831"/>
              <a:ext cx="87312" cy="95170"/>
            </a:xfrm>
            <a:custGeom>
              <a:avLst/>
              <a:pathLst>
                <a:path w="87312" h="95170">
                  <a:moveTo>
                    <a:pt x="0" y="0"/>
                  </a:moveTo>
                  <a:lnTo>
                    <a:pt x="87312" y="0"/>
                  </a:lnTo>
                  <a:lnTo>
                    <a:pt x="87312" y="9167"/>
                  </a:lnTo>
                  <a:lnTo>
                    <a:pt x="83955" y="11852"/>
                  </a:lnTo>
                  <a:lnTo>
                    <a:pt x="80519" y="14493"/>
                  </a:lnTo>
                  <a:lnTo>
                    <a:pt x="77005" y="17091"/>
                  </a:lnTo>
                  <a:lnTo>
                    <a:pt x="73412" y="19645"/>
                  </a:lnTo>
                  <a:lnTo>
                    <a:pt x="69740" y="22155"/>
                  </a:lnTo>
                  <a:lnTo>
                    <a:pt x="65990" y="24622"/>
                  </a:lnTo>
                  <a:lnTo>
                    <a:pt x="62162" y="27045"/>
                  </a:lnTo>
                  <a:lnTo>
                    <a:pt x="58254" y="29424"/>
                  </a:lnTo>
                  <a:lnTo>
                    <a:pt x="54269" y="31759"/>
                  </a:lnTo>
                  <a:lnTo>
                    <a:pt x="50204" y="34051"/>
                  </a:lnTo>
                  <a:lnTo>
                    <a:pt x="50204" y="86439"/>
                  </a:lnTo>
                  <a:lnTo>
                    <a:pt x="50174" y="87290"/>
                  </a:lnTo>
                  <a:lnTo>
                    <a:pt x="50082" y="88098"/>
                  </a:lnTo>
                  <a:lnTo>
                    <a:pt x="49929" y="88862"/>
                  </a:lnTo>
                  <a:lnTo>
                    <a:pt x="49715" y="89582"/>
                  </a:lnTo>
                  <a:lnTo>
                    <a:pt x="49440" y="90259"/>
                  </a:lnTo>
                  <a:lnTo>
                    <a:pt x="49104" y="90892"/>
                  </a:lnTo>
                  <a:lnTo>
                    <a:pt x="48707" y="91481"/>
                  </a:lnTo>
                  <a:lnTo>
                    <a:pt x="48248" y="92027"/>
                  </a:lnTo>
                  <a:lnTo>
                    <a:pt x="47729" y="92529"/>
                  </a:lnTo>
                  <a:lnTo>
                    <a:pt x="47148" y="92987"/>
                  </a:lnTo>
                  <a:lnTo>
                    <a:pt x="46511" y="93402"/>
                  </a:lnTo>
                  <a:lnTo>
                    <a:pt x="45821" y="93773"/>
                  </a:lnTo>
                  <a:lnTo>
                    <a:pt x="45079" y="94101"/>
                  </a:lnTo>
                  <a:lnTo>
                    <a:pt x="44284" y="94384"/>
                  </a:lnTo>
                  <a:lnTo>
                    <a:pt x="43437" y="94624"/>
                  </a:lnTo>
                  <a:lnTo>
                    <a:pt x="42538" y="94821"/>
                  </a:lnTo>
                  <a:lnTo>
                    <a:pt x="41586" y="94974"/>
                  </a:lnTo>
                  <a:lnTo>
                    <a:pt x="40582" y="95083"/>
                  </a:lnTo>
                  <a:lnTo>
                    <a:pt x="39526" y="95148"/>
                  </a:lnTo>
                  <a:lnTo>
                    <a:pt x="38417" y="95170"/>
                  </a:lnTo>
                  <a:lnTo>
                    <a:pt x="36845" y="95153"/>
                  </a:lnTo>
                  <a:lnTo>
                    <a:pt x="35274" y="95100"/>
                  </a:lnTo>
                  <a:lnTo>
                    <a:pt x="33702" y="95013"/>
                  </a:lnTo>
                  <a:lnTo>
                    <a:pt x="32131" y="94891"/>
                  </a:lnTo>
                  <a:lnTo>
                    <a:pt x="30559" y="94734"/>
                  </a:lnTo>
                  <a:lnTo>
                    <a:pt x="28987" y="94541"/>
                  </a:lnTo>
                  <a:lnTo>
                    <a:pt x="27416" y="94314"/>
                  </a:lnTo>
                  <a:lnTo>
                    <a:pt x="25844" y="94053"/>
                  </a:lnTo>
                  <a:lnTo>
                    <a:pt x="24272" y="93756"/>
                  </a:lnTo>
                  <a:lnTo>
                    <a:pt x="22701" y="93424"/>
                  </a:lnTo>
                  <a:lnTo>
                    <a:pt x="21391" y="84693"/>
                  </a:lnTo>
                  <a:lnTo>
                    <a:pt x="22718" y="85024"/>
                  </a:lnTo>
                  <a:lnTo>
                    <a:pt x="24080" y="85321"/>
                  </a:lnTo>
                  <a:lnTo>
                    <a:pt x="25477" y="85583"/>
                  </a:lnTo>
                  <a:lnTo>
                    <a:pt x="26909" y="85810"/>
                  </a:lnTo>
                  <a:lnTo>
                    <a:pt x="28376" y="86002"/>
                  </a:lnTo>
                  <a:lnTo>
                    <a:pt x="29878" y="86159"/>
                  </a:lnTo>
                  <a:lnTo>
                    <a:pt x="31415" y="86282"/>
                  </a:lnTo>
                  <a:lnTo>
                    <a:pt x="32986" y="86369"/>
                  </a:lnTo>
                  <a:lnTo>
                    <a:pt x="34593" y="86421"/>
                  </a:lnTo>
                  <a:lnTo>
                    <a:pt x="36234" y="86439"/>
                  </a:lnTo>
                  <a:lnTo>
                    <a:pt x="37230" y="86421"/>
                  </a:lnTo>
                  <a:lnTo>
                    <a:pt x="38120" y="86369"/>
                  </a:lnTo>
                  <a:lnTo>
                    <a:pt x="38906" y="86282"/>
                  </a:lnTo>
                  <a:lnTo>
                    <a:pt x="39587" y="86159"/>
                  </a:lnTo>
                  <a:lnTo>
                    <a:pt x="40163" y="86002"/>
                  </a:lnTo>
                  <a:lnTo>
                    <a:pt x="40635" y="85810"/>
                  </a:lnTo>
                  <a:lnTo>
                    <a:pt x="41001" y="85583"/>
                  </a:lnTo>
                  <a:lnTo>
                    <a:pt x="41263" y="85321"/>
                  </a:lnTo>
                  <a:lnTo>
                    <a:pt x="41421" y="85024"/>
                  </a:lnTo>
                  <a:lnTo>
                    <a:pt x="41473" y="84693"/>
                  </a:lnTo>
                  <a:lnTo>
                    <a:pt x="41473" y="29686"/>
                  </a:lnTo>
                  <a:lnTo>
                    <a:pt x="45184" y="27507"/>
                  </a:lnTo>
                  <a:lnTo>
                    <a:pt x="48807" y="25338"/>
                  </a:lnTo>
                  <a:lnTo>
                    <a:pt x="52343" y="23177"/>
                  </a:lnTo>
                  <a:lnTo>
                    <a:pt x="55792" y="21024"/>
                  </a:lnTo>
                  <a:lnTo>
                    <a:pt x="59154" y="18881"/>
                  </a:lnTo>
                  <a:lnTo>
                    <a:pt x="62428" y="16746"/>
                  </a:lnTo>
                  <a:lnTo>
                    <a:pt x="65615" y="14620"/>
                  </a:lnTo>
                  <a:lnTo>
                    <a:pt x="68714" y="12503"/>
                  </a:lnTo>
                  <a:lnTo>
                    <a:pt x="71727" y="10394"/>
                  </a:lnTo>
                  <a:lnTo>
                    <a:pt x="7465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2627268" y="4968462"/>
              <a:ext cx="28922" cy="79781"/>
            </a:xfrm>
            <a:custGeom>
              <a:avLst/>
              <a:pathLst>
                <a:path w="28922" h="79781">
                  <a:moveTo>
                    <a:pt x="28922" y="79781"/>
                  </a:moveTo>
                  <a:lnTo>
                    <a:pt x="0" y="79781"/>
                  </a:lnTo>
                  <a:lnTo>
                    <a:pt x="0" y="74215"/>
                  </a:lnTo>
                  <a:lnTo>
                    <a:pt x="9386" y="71978"/>
                  </a:lnTo>
                  <a:lnTo>
                    <a:pt x="9386" y="7803"/>
                  </a:lnTo>
                  <a:lnTo>
                    <a:pt x="0" y="5566"/>
                  </a:lnTo>
                  <a:lnTo>
                    <a:pt x="0" y="0"/>
                  </a:lnTo>
                  <a:lnTo>
                    <a:pt x="28922" y="0"/>
                  </a:lnTo>
                  <a:lnTo>
                    <a:pt x="28922" y="5566"/>
                  </a:lnTo>
                  <a:lnTo>
                    <a:pt x="19536" y="7803"/>
                  </a:lnTo>
                  <a:lnTo>
                    <a:pt x="19536" y="71978"/>
                  </a:lnTo>
                  <a:lnTo>
                    <a:pt x="28922" y="7421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2668687" y="503460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2724021" y="4957875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2750651" y="4957875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2799983" y="4998476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2752398" y="4999349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2835344" y="4957875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5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2877254" y="4957439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39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2894717" y="4975775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2883803" y="5018121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2892098" y="5025543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2951470" y="4957002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2950597" y="4981013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5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80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2970242" y="4984942"/>
              <a:ext cx="27940" cy="19645"/>
            </a:xfrm>
            <a:custGeom>
              <a:avLst/>
              <a:pathLst>
                <a:path w="27940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40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2959765" y="4999785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4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3013462" y="5033837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104703" y="5027725"/>
              <a:ext cx="18772" cy="18335"/>
            </a:xfrm>
            <a:custGeom>
              <a:avLst/>
              <a:pathLst>
                <a:path w="18772" h="18335">
                  <a:moveTo>
                    <a:pt x="6984" y="0"/>
                  </a:moveTo>
                  <a:lnTo>
                    <a:pt x="8360" y="1318"/>
                  </a:lnTo>
                  <a:lnTo>
                    <a:pt x="9691" y="2654"/>
                  </a:lnTo>
                  <a:lnTo>
                    <a:pt x="10979" y="4007"/>
                  </a:lnTo>
                  <a:lnTo>
                    <a:pt x="12223" y="5378"/>
                  </a:lnTo>
                  <a:lnTo>
                    <a:pt x="13424" y="6766"/>
                  </a:lnTo>
                  <a:lnTo>
                    <a:pt x="14581" y="8172"/>
                  </a:lnTo>
                  <a:lnTo>
                    <a:pt x="15694" y="9595"/>
                  </a:lnTo>
                  <a:lnTo>
                    <a:pt x="16763" y="11036"/>
                  </a:lnTo>
                  <a:lnTo>
                    <a:pt x="17789" y="12494"/>
                  </a:lnTo>
                  <a:lnTo>
                    <a:pt x="18772" y="13970"/>
                  </a:lnTo>
                  <a:lnTo>
                    <a:pt x="11350" y="18335"/>
                  </a:lnTo>
                  <a:lnTo>
                    <a:pt x="10451" y="16860"/>
                  </a:lnTo>
                  <a:lnTo>
                    <a:pt x="9499" y="15401"/>
                  </a:lnTo>
                  <a:lnTo>
                    <a:pt x="8495" y="13961"/>
                  </a:lnTo>
                  <a:lnTo>
                    <a:pt x="7439" y="12538"/>
                  </a:lnTo>
                  <a:lnTo>
                    <a:pt x="6330" y="11132"/>
                  </a:lnTo>
                  <a:lnTo>
                    <a:pt x="5168" y="9744"/>
                  </a:lnTo>
                  <a:lnTo>
                    <a:pt x="3955" y="8373"/>
                  </a:lnTo>
                  <a:lnTo>
                    <a:pt x="2689" y="7019"/>
                  </a:lnTo>
                  <a:lnTo>
                    <a:pt x="1370" y="568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139192" y="5029472"/>
              <a:ext cx="21391" cy="23137"/>
            </a:xfrm>
            <a:custGeom>
              <a:avLst/>
              <a:pathLst>
                <a:path w="21391" h="23137">
                  <a:moveTo>
                    <a:pt x="7858" y="0"/>
                  </a:moveTo>
                  <a:lnTo>
                    <a:pt x="9486" y="1754"/>
                  </a:lnTo>
                  <a:lnTo>
                    <a:pt x="11053" y="3527"/>
                  </a:lnTo>
                  <a:lnTo>
                    <a:pt x="12559" y="5317"/>
                  </a:lnTo>
                  <a:lnTo>
                    <a:pt x="14004" y="7124"/>
                  </a:lnTo>
                  <a:lnTo>
                    <a:pt x="15388" y="8949"/>
                  </a:lnTo>
                  <a:lnTo>
                    <a:pt x="16711" y="10791"/>
                  </a:lnTo>
                  <a:lnTo>
                    <a:pt x="17973" y="12651"/>
                  </a:lnTo>
                  <a:lnTo>
                    <a:pt x="19173" y="14528"/>
                  </a:lnTo>
                  <a:lnTo>
                    <a:pt x="20313" y="16423"/>
                  </a:lnTo>
                  <a:lnTo>
                    <a:pt x="21391" y="18335"/>
                  </a:lnTo>
                  <a:lnTo>
                    <a:pt x="13096" y="23137"/>
                  </a:lnTo>
                  <a:lnTo>
                    <a:pt x="12101" y="21225"/>
                  </a:lnTo>
                  <a:lnTo>
                    <a:pt x="11036" y="19330"/>
                  </a:lnTo>
                  <a:lnTo>
                    <a:pt x="9901" y="17453"/>
                  </a:lnTo>
                  <a:lnTo>
                    <a:pt x="8696" y="15594"/>
                  </a:lnTo>
                  <a:lnTo>
                    <a:pt x="7421" y="13751"/>
                  </a:lnTo>
                  <a:lnTo>
                    <a:pt x="6076" y="11926"/>
                  </a:lnTo>
                  <a:lnTo>
                    <a:pt x="4662" y="10119"/>
                  </a:lnTo>
                  <a:lnTo>
                    <a:pt x="3178" y="8329"/>
                  </a:lnTo>
                  <a:lnTo>
                    <a:pt x="1624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085931" y="5030345"/>
              <a:ext cx="56753" cy="27503"/>
            </a:xfrm>
            <a:custGeom>
              <a:avLst/>
              <a:pathLst>
                <a:path w="56753" h="27503">
                  <a:moveTo>
                    <a:pt x="0" y="0"/>
                  </a:moveTo>
                  <a:lnTo>
                    <a:pt x="8731" y="0"/>
                  </a:lnTo>
                  <a:lnTo>
                    <a:pt x="8731" y="16589"/>
                  </a:lnTo>
                  <a:lnTo>
                    <a:pt x="8755" y="16846"/>
                  </a:lnTo>
                  <a:lnTo>
                    <a:pt x="8827" y="17095"/>
                  </a:lnTo>
                  <a:lnTo>
                    <a:pt x="8947" y="17335"/>
                  </a:lnTo>
                  <a:lnTo>
                    <a:pt x="9115" y="17567"/>
                  </a:lnTo>
                  <a:lnTo>
                    <a:pt x="9331" y="17789"/>
                  </a:lnTo>
                  <a:lnTo>
                    <a:pt x="9595" y="18003"/>
                  </a:lnTo>
                  <a:lnTo>
                    <a:pt x="9907" y="18209"/>
                  </a:lnTo>
                  <a:lnTo>
                    <a:pt x="10267" y="18405"/>
                  </a:lnTo>
                  <a:lnTo>
                    <a:pt x="10676" y="18593"/>
                  </a:lnTo>
                  <a:lnTo>
                    <a:pt x="11132" y="18772"/>
                  </a:lnTo>
                  <a:lnTo>
                    <a:pt x="11702" y="18938"/>
                  </a:lnTo>
                  <a:lnTo>
                    <a:pt x="12450" y="19086"/>
                  </a:lnTo>
                  <a:lnTo>
                    <a:pt x="13378" y="19217"/>
                  </a:lnTo>
                  <a:lnTo>
                    <a:pt x="14485" y="19330"/>
                  </a:lnTo>
                  <a:lnTo>
                    <a:pt x="15770" y="19427"/>
                  </a:lnTo>
                  <a:lnTo>
                    <a:pt x="17235" y="19505"/>
                  </a:lnTo>
                  <a:lnTo>
                    <a:pt x="18879" y="19566"/>
                  </a:lnTo>
                  <a:lnTo>
                    <a:pt x="20701" y="19610"/>
                  </a:lnTo>
                  <a:lnTo>
                    <a:pt x="22703" y="19636"/>
                  </a:lnTo>
                  <a:lnTo>
                    <a:pt x="24884" y="19645"/>
                  </a:lnTo>
                  <a:lnTo>
                    <a:pt x="28230" y="19623"/>
                  </a:lnTo>
                  <a:lnTo>
                    <a:pt x="31284" y="19558"/>
                  </a:lnTo>
                  <a:lnTo>
                    <a:pt x="34045" y="19448"/>
                  </a:lnTo>
                  <a:lnTo>
                    <a:pt x="36514" y="19296"/>
                  </a:lnTo>
                  <a:lnTo>
                    <a:pt x="38690" y="19099"/>
                  </a:lnTo>
                  <a:lnTo>
                    <a:pt x="40574" y="18859"/>
                  </a:lnTo>
                  <a:lnTo>
                    <a:pt x="42165" y="18575"/>
                  </a:lnTo>
                  <a:lnTo>
                    <a:pt x="43464" y="18248"/>
                  </a:lnTo>
                  <a:lnTo>
                    <a:pt x="44470" y="17877"/>
                  </a:lnTo>
                  <a:lnTo>
                    <a:pt x="45184" y="17462"/>
                  </a:lnTo>
                  <a:lnTo>
                    <a:pt x="45723" y="16969"/>
                  </a:lnTo>
                  <a:lnTo>
                    <a:pt x="46205" y="16362"/>
                  </a:lnTo>
                  <a:lnTo>
                    <a:pt x="46631" y="15642"/>
                  </a:lnTo>
                  <a:lnTo>
                    <a:pt x="47000" y="14808"/>
                  </a:lnTo>
                  <a:lnTo>
                    <a:pt x="47312" y="13860"/>
                  </a:lnTo>
                  <a:lnTo>
                    <a:pt x="47567" y="12800"/>
                  </a:lnTo>
                  <a:lnTo>
                    <a:pt x="47766" y="11625"/>
                  </a:lnTo>
                  <a:lnTo>
                    <a:pt x="47908" y="10337"/>
                  </a:lnTo>
                  <a:lnTo>
                    <a:pt x="47993" y="8936"/>
                  </a:lnTo>
                  <a:lnTo>
                    <a:pt x="48021" y="7421"/>
                  </a:lnTo>
                  <a:lnTo>
                    <a:pt x="56753" y="10040"/>
                  </a:lnTo>
                  <a:lnTo>
                    <a:pt x="56541" y="12308"/>
                  </a:lnTo>
                  <a:lnTo>
                    <a:pt x="56255" y="14397"/>
                  </a:lnTo>
                  <a:lnTo>
                    <a:pt x="55895" y="16307"/>
                  </a:lnTo>
                  <a:lnTo>
                    <a:pt x="55460" y="18038"/>
                  </a:lnTo>
                  <a:lnTo>
                    <a:pt x="54952" y="19590"/>
                  </a:lnTo>
                  <a:lnTo>
                    <a:pt x="54369" y="20963"/>
                  </a:lnTo>
                  <a:lnTo>
                    <a:pt x="53712" y="22157"/>
                  </a:lnTo>
                  <a:lnTo>
                    <a:pt x="52981" y="23172"/>
                  </a:lnTo>
                  <a:lnTo>
                    <a:pt x="52175" y="24008"/>
                  </a:lnTo>
                  <a:lnTo>
                    <a:pt x="51296" y="24665"/>
                  </a:lnTo>
                  <a:lnTo>
                    <a:pt x="50206" y="25204"/>
                  </a:lnTo>
                  <a:lnTo>
                    <a:pt x="48772" y="25687"/>
                  </a:lnTo>
                  <a:lnTo>
                    <a:pt x="46993" y="26112"/>
                  </a:lnTo>
                  <a:lnTo>
                    <a:pt x="44869" y="26481"/>
                  </a:lnTo>
                  <a:lnTo>
                    <a:pt x="42401" y="26794"/>
                  </a:lnTo>
                  <a:lnTo>
                    <a:pt x="39587" y="27049"/>
                  </a:lnTo>
                  <a:lnTo>
                    <a:pt x="36428" y="27248"/>
                  </a:lnTo>
                  <a:lnTo>
                    <a:pt x="32925" y="27389"/>
                  </a:lnTo>
                  <a:lnTo>
                    <a:pt x="29077" y="27475"/>
                  </a:lnTo>
                  <a:lnTo>
                    <a:pt x="24884" y="27503"/>
                  </a:lnTo>
                  <a:lnTo>
                    <a:pt x="21690" y="27481"/>
                  </a:lnTo>
                  <a:lnTo>
                    <a:pt x="18745" y="27416"/>
                  </a:lnTo>
                  <a:lnTo>
                    <a:pt x="16050" y="27306"/>
                  </a:lnTo>
                  <a:lnTo>
                    <a:pt x="13603" y="27154"/>
                  </a:lnTo>
                  <a:lnTo>
                    <a:pt x="11405" y="26957"/>
                  </a:lnTo>
                  <a:lnTo>
                    <a:pt x="9455" y="26717"/>
                  </a:lnTo>
                  <a:lnTo>
                    <a:pt x="7755" y="26433"/>
                  </a:lnTo>
                  <a:lnTo>
                    <a:pt x="6303" y="26106"/>
                  </a:lnTo>
                  <a:lnTo>
                    <a:pt x="5101" y="25735"/>
                  </a:lnTo>
                  <a:lnTo>
                    <a:pt x="4147" y="25320"/>
                  </a:lnTo>
                  <a:lnTo>
                    <a:pt x="3359" y="24866"/>
                  </a:lnTo>
                  <a:lnTo>
                    <a:pt x="2654" y="24377"/>
                  </a:lnTo>
                  <a:lnTo>
                    <a:pt x="2032" y="23853"/>
                  </a:lnTo>
                  <a:lnTo>
                    <a:pt x="1493" y="23294"/>
                  </a:lnTo>
                  <a:lnTo>
                    <a:pt x="1036" y="22701"/>
                  </a:lnTo>
                  <a:lnTo>
                    <a:pt x="663" y="22072"/>
                  </a:lnTo>
                  <a:lnTo>
                    <a:pt x="373" y="21409"/>
                  </a:lnTo>
                  <a:lnTo>
                    <a:pt x="165" y="20710"/>
                  </a:lnTo>
                  <a:lnTo>
                    <a:pt x="41" y="19977"/>
                  </a:lnTo>
                  <a:lnTo>
                    <a:pt x="0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061047" y="5030781"/>
              <a:ext cx="20081" cy="25320"/>
            </a:xfrm>
            <a:custGeom>
              <a:avLst/>
              <a:pathLst>
                <a:path w="20081" h="25320">
                  <a:moveTo>
                    <a:pt x="12660" y="0"/>
                  </a:moveTo>
                  <a:lnTo>
                    <a:pt x="20081" y="4365"/>
                  </a:lnTo>
                  <a:lnTo>
                    <a:pt x="18772" y="6932"/>
                  </a:lnTo>
                  <a:lnTo>
                    <a:pt x="17462" y="9394"/>
                  </a:lnTo>
                  <a:lnTo>
                    <a:pt x="16152" y="11752"/>
                  </a:lnTo>
                  <a:lnTo>
                    <a:pt x="14843" y="14004"/>
                  </a:lnTo>
                  <a:lnTo>
                    <a:pt x="13533" y="16152"/>
                  </a:lnTo>
                  <a:lnTo>
                    <a:pt x="12223" y="18195"/>
                  </a:lnTo>
                  <a:lnTo>
                    <a:pt x="10914" y="20134"/>
                  </a:lnTo>
                  <a:lnTo>
                    <a:pt x="9604" y="21967"/>
                  </a:lnTo>
                  <a:lnTo>
                    <a:pt x="8294" y="23696"/>
                  </a:lnTo>
                  <a:lnTo>
                    <a:pt x="6984" y="25320"/>
                  </a:lnTo>
                  <a:lnTo>
                    <a:pt x="0" y="19208"/>
                  </a:lnTo>
                  <a:lnTo>
                    <a:pt x="1541" y="17366"/>
                  </a:lnTo>
                  <a:lnTo>
                    <a:pt x="3021" y="15506"/>
                  </a:lnTo>
                  <a:lnTo>
                    <a:pt x="4439" y="13629"/>
                  </a:lnTo>
                  <a:lnTo>
                    <a:pt x="5797" y="11734"/>
                  </a:lnTo>
                  <a:lnTo>
                    <a:pt x="7094" y="9822"/>
                  </a:lnTo>
                  <a:lnTo>
                    <a:pt x="8329" y="7893"/>
                  </a:lnTo>
                  <a:lnTo>
                    <a:pt x="9503" y="5945"/>
                  </a:lnTo>
                  <a:lnTo>
                    <a:pt x="10617" y="3981"/>
                  </a:lnTo>
                  <a:lnTo>
                    <a:pt x="11669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064540" y="4957875"/>
              <a:ext cx="93860" cy="73342"/>
            </a:xfrm>
            <a:custGeom>
              <a:avLst/>
              <a:pathLst>
                <a:path w="93860" h="73342">
                  <a:moveTo>
                    <a:pt x="873" y="6111"/>
                  </a:moveTo>
                  <a:lnTo>
                    <a:pt x="41473" y="6111"/>
                  </a:lnTo>
                  <a:lnTo>
                    <a:pt x="41473" y="0"/>
                  </a:lnTo>
                  <a:lnTo>
                    <a:pt x="50204" y="0"/>
                  </a:lnTo>
                  <a:lnTo>
                    <a:pt x="50204" y="6111"/>
                  </a:lnTo>
                  <a:lnTo>
                    <a:pt x="91678" y="6111"/>
                  </a:lnTo>
                  <a:lnTo>
                    <a:pt x="91678" y="13533"/>
                  </a:lnTo>
                  <a:lnTo>
                    <a:pt x="50204" y="13533"/>
                  </a:lnTo>
                  <a:lnTo>
                    <a:pt x="50204" y="19208"/>
                  </a:lnTo>
                  <a:lnTo>
                    <a:pt x="83383" y="19208"/>
                  </a:lnTo>
                  <a:lnTo>
                    <a:pt x="83383" y="53260"/>
                  </a:lnTo>
                  <a:lnTo>
                    <a:pt x="80764" y="53260"/>
                  </a:lnTo>
                  <a:lnTo>
                    <a:pt x="82309" y="54749"/>
                  </a:lnTo>
                  <a:lnTo>
                    <a:pt x="83802" y="56246"/>
                  </a:lnTo>
                  <a:lnTo>
                    <a:pt x="85243" y="57752"/>
                  </a:lnTo>
                  <a:lnTo>
                    <a:pt x="86631" y="59267"/>
                  </a:lnTo>
                  <a:lnTo>
                    <a:pt x="87967" y="60791"/>
                  </a:lnTo>
                  <a:lnTo>
                    <a:pt x="89250" y="62323"/>
                  </a:lnTo>
                  <a:lnTo>
                    <a:pt x="90481" y="63864"/>
                  </a:lnTo>
                  <a:lnTo>
                    <a:pt x="91660" y="65414"/>
                  </a:lnTo>
                  <a:lnTo>
                    <a:pt x="92786" y="66973"/>
                  </a:lnTo>
                  <a:lnTo>
                    <a:pt x="93860" y="68540"/>
                  </a:lnTo>
                  <a:lnTo>
                    <a:pt x="86002" y="73342"/>
                  </a:lnTo>
                  <a:lnTo>
                    <a:pt x="85553" y="72556"/>
                  </a:lnTo>
                  <a:lnTo>
                    <a:pt x="85077" y="71770"/>
                  </a:lnTo>
                  <a:lnTo>
                    <a:pt x="84575" y="70985"/>
                  </a:lnTo>
                  <a:lnTo>
                    <a:pt x="84047" y="70199"/>
                  </a:lnTo>
                  <a:lnTo>
                    <a:pt x="83492" y="69413"/>
                  </a:lnTo>
                  <a:lnTo>
                    <a:pt x="82911" y="68627"/>
                  </a:lnTo>
                  <a:lnTo>
                    <a:pt x="82305" y="67841"/>
                  </a:lnTo>
                  <a:lnTo>
                    <a:pt x="81672" y="67056"/>
                  </a:lnTo>
                  <a:lnTo>
                    <a:pt x="81012" y="66270"/>
                  </a:lnTo>
                  <a:lnTo>
                    <a:pt x="80327" y="65484"/>
                  </a:lnTo>
                  <a:lnTo>
                    <a:pt x="73093" y="66082"/>
                  </a:lnTo>
                  <a:lnTo>
                    <a:pt x="65711" y="66654"/>
                  </a:lnTo>
                  <a:lnTo>
                    <a:pt x="58180" y="67200"/>
                  </a:lnTo>
                  <a:lnTo>
                    <a:pt x="50501" y="67719"/>
                  </a:lnTo>
                  <a:lnTo>
                    <a:pt x="42673" y="68212"/>
                  </a:lnTo>
                  <a:lnTo>
                    <a:pt x="34697" y="68680"/>
                  </a:lnTo>
                  <a:lnTo>
                    <a:pt x="26573" y="69120"/>
                  </a:lnTo>
                  <a:lnTo>
                    <a:pt x="18300" y="69535"/>
                  </a:lnTo>
                  <a:lnTo>
                    <a:pt x="9879" y="69924"/>
                  </a:lnTo>
                  <a:lnTo>
                    <a:pt x="1309" y="70286"/>
                  </a:lnTo>
                  <a:lnTo>
                    <a:pt x="0" y="61991"/>
                  </a:lnTo>
                  <a:lnTo>
                    <a:pt x="41473" y="60245"/>
                  </a:lnTo>
                  <a:lnTo>
                    <a:pt x="41473" y="53260"/>
                  </a:lnTo>
                  <a:lnTo>
                    <a:pt x="8294" y="53260"/>
                  </a:lnTo>
                  <a:lnTo>
                    <a:pt x="8294" y="19208"/>
                  </a:lnTo>
                  <a:lnTo>
                    <a:pt x="41473" y="19208"/>
                  </a:lnTo>
                  <a:lnTo>
                    <a:pt x="41473" y="13533"/>
                  </a:lnTo>
                  <a:lnTo>
                    <a:pt x="873" y="135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080693" y="4984506"/>
              <a:ext cx="25320" cy="6111"/>
            </a:xfrm>
            <a:custGeom>
              <a:avLst/>
              <a:pathLst>
                <a:path w="25320" h="6111">
                  <a:moveTo>
                    <a:pt x="0" y="6111"/>
                  </a:moveTo>
                  <a:lnTo>
                    <a:pt x="25320" y="6111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114744" y="4984506"/>
              <a:ext cx="24447" cy="6111"/>
            </a:xfrm>
            <a:custGeom>
              <a:avLst/>
              <a:pathLst>
                <a:path w="24447" h="6111">
                  <a:moveTo>
                    <a:pt x="0" y="0"/>
                  </a:moveTo>
                  <a:lnTo>
                    <a:pt x="0" y="6111"/>
                  </a:lnTo>
                  <a:lnTo>
                    <a:pt x="24447" y="6111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080693" y="4997603"/>
              <a:ext cx="25320" cy="6111"/>
            </a:xfrm>
            <a:custGeom>
              <a:avLst/>
              <a:pathLst>
                <a:path w="25320" h="6111">
                  <a:moveTo>
                    <a:pt x="0" y="6111"/>
                  </a:moveTo>
                  <a:lnTo>
                    <a:pt x="25320" y="6111"/>
                  </a:lnTo>
                  <a:lnTo>
                    <a:pt x="25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114744" y="4997603"/>
              <a:ext cx="24447" cy="6111"/>
            </a:xfrm>
            <a:custGeom>
              <a:avLst/>
              <a:pathLst>
                <a:path w="24447" h="6111">
                  <a:moveTo>
                    <a:pt x="0" y="0"/>
                  </a:moveTo>
                  <a:lnTo>
                    <a:pt x="0" y="6111"/>
                  </a:lnTo>
                  <a:lnTo>
                    <a:pt x="24447" y="6111"/>
                  </a:lnTo>
                  <a:lnTo>
                    <a:pt x="2444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3114744" y="5011136"/>
              <a:ext cx="24010" cy="6548"/>
            </a:xfrm>
            <a:custGeom>
              <a:avLst/>
              <a:pathLst>
                <a:path w="24010" h="6548">
                  <a:moveTo>
                    <a:pt x="24010" y="5238"/>
                  </a:moveTo>
                  <a:lnTo>
                    <a:pt x="17899" y="0"/>
                  </a:lnTo>
                  <a:lnTo>
                    <a:pt x="0" y="0"/>
                  </a:lnTo>
                  <a:lnTo>
                    <a:pt x="0" y="6548"/>
                  </a:lnTo>
                  <a:lnTo>
                    <a:pt x="2518" y="6456"/>
                  </a:lnTo>
                  <a:lnTo>
                    <a:pt x="5011" y="6356"/>
                  </a:lnTo>
                  <a:lnTo>
                    <a:pt x="7478" y="6247"/>
                  </a:lnTo>
                  <a:lnTo>
                    <a:pt x="9918" y="6129"/>
                  </a:lnTo>
                  <a:lnTo>
                    <a:pt x="12332" y="6002"/>
                  </a:lnTo>
                  <a:lnTo>
                    <a:pt x="14720" y="5867"/>
                  </a:lnTo>
                  <a:lnTo>
                    <a:pt x="17082" y="5723"/>
                  </a:lnTo>
                  <a:lnTo>
                    <a:pt x="19418" y="5570"/>
                  </a:lnTo>
                  <a:lnTo>
                    <a:pt x="21727" y="54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704921" y="4570883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2780447" y="463702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849314" y="4568591"/>
              <a:ext cx="76398" cy="90804"/>
            </a:xfrm>
            <a:custGeom>
              <a:avLst/>
              <a:pathLst>
                <a:path w="76398" h="90804">
                  <a:moveTo>
                    <a:pt x="76398" y="0"/>
                  </a:moveTo>
                  <a:lnTo>
                    <a:pt x="76398" y="90804"/>
                  </a:lnTo>
                  <a:lnTo>
                    <a:pt x="67667" y="90804"/>
                  </a:lnTo>
                  <a:lnTo>
                    <a:pt x="67667" y="81200"/>
                  </a:lnTo>
                  <a:lnTo>
                    <a:pt x="8294" y="81200"/>
                  </a:lnTo>
                  <a:lnTo>
                    <a:pt x="8294" y="90804"/>
                  </a:lnTo>
                  <a:lnTo>
                    <a:pt x="0" y="90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857609" y="4576885"/>
              <a:ext cx="59372" cy="64611"/>
            </a:xfrm>
            <a:custGeom>
              <a:avLst/>
              <a:pathLst>
                <a:path w="59372" h="64611">
                  <a:moveTo>
                    <a:pt x="0" y="64611"/>
                  </a:moveTo>
                  <a:lnTo>
                    <a:pt x="59372" y="64611"/>
                  </a:lnTo>
                  <a:lnTo>
                    <a:pt x="593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990761" y="4627090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69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3026122" y="4629273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973298" y="4629710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947978" y="4631019"/>
              <a:ext cx="20955" cy="26630"/>
            </a:xfrm>
            <a:custGeom>
              <a:avLst/>
              <a:pathLst>
                <a:path w="20955" h="26630">
                  <a:moveTo>
                    <a:pt x="13096" y="0"/>
                  </a:moveTo>
                  <a:lnTo>
                    <a:pt x="20955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5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2948851" y="4559423"/>
              <a:ext cx="99972" cy="71159"/>
            </a:xfrm>
            <a:custGeom>
              <a:avLst/>
              <a:pathLst>
                <a:path w="99972" h="71159">
                  <a:moveTo>
                    <a:pt x="97353" y="10040"/>
                  </a:moveTo>
                  <a:lnTo>
                    <a:pt x="97353" y="17899"/>
                  </a:lnTo>
                  <a:lnTo>
                    <a:pt x="68976" y="17899"/>
                  </a:lnTo>
                  <a:lnTo>
                    <a:pt x="69430" y="21147"/>
                  </a:lnTo>
                  <a:lnTo>
                    <a:pt x="69919" y="24255"/>
                  </a:lnTo>
                  <a:lnTo>
                    <a:pt x="70443" y="27224"/>
                  </a:lnTo>
                  <a:lnTo>
                    <a:pt x="71002" y="30052"/>
                  </a:lnTo>
                  <a:lnTo>
                    <a:pt x="71596" y="32742"/>
                  </a:lnTo>
                  <a:lnTo>
                    <a:pt x="72224" y="35291"/>
                  </a:lnTo>
                  <a:lnTo>
                    <a:pt x="72888" y="37701"/>
                  </a:lnTo>
                  <a:lnTo>
                    <a:pt x="73586" y="39971"/>
                  </a:lnTo>
                  <a:lnTo>
                    <a:pt x="74320" y="42102"/>
                  </a:lnTo>
                  <a:lnTo>
                    <a:pt x="75088" y="44092"/>
                  </a:lnTo>
                  <a:lnTo>
                    <a:pt x="76538" y="41918"/>
                  </a:lnTo>
                  <a:lnTo>
                    <a:pt x="77917" y="39762"/>
                  </a:lnTo>
                  <a:lnTo>
                    <a:pt x="79227" y="37622"/>
                  </a:lnTo>
                  <a:lnTo>
                    <a:pt x="80467" y="35501"/>
                  </a:lnTo>
                  <a:lnTo>
                    <a:pt x="81637" y="33397"/>
                  </a:lnTo>
                  <a:lnTo>
                    <a:pt x="82737" y="31310"/>
                  </a:lnTo>
                  <a:lnTo>
                    <a:pt x="83767" y="29240"/>
                  </a:lnTo>
                  <a:lnTo>
                    <a:pt x="84728" y="27189"/>
                  </a:lnTo>
                  <a:lnTo>
                    <a:pt x="85618" y="25154"/>
                  </a:lnTo>
                  <a:lnTo>
                    <a:pt x="86439" y="23137"/>
                  </a:lnTo>
                  <a:lnTo>
                    <a:pt x="93860" y="25320"/>
                  </a:lnTo>
                  <a:lnTo>
                    <a:pt x="92455" y="28420"/>
                  </a:lnTo>
                  <a:lnTo>
                    <a:pt x="91032" y="31432"/>
                  </a:lnTo>
                  <a:lnTo>
                    <a:pt x="89591" y="34357"/>
                  </a:lnTo>
                  <a:lnTo>
                    <a:pt x="88133" y="37195"/>
                  </a:lnTo>
                  <a:lnTo>
                    <a:pt x="86657" y="39945"/>
                  </a:lnTo>
                  <a:lnTo>
                    <a:pt x="85164" y="42608"/>
                  </a:lnTo>
                  <a:lnTo>
                    <a:pt x="83654" y="45184"/>
                  </a:lnTo>
                  <a:lnTo>
                    <a:pt x="82126" y="47672"/>
                  </a:lnTo>
                  <a:lnTo>
                    <a:pt x="80580" y="50073"/>
                  </a:lnTo>
                  <a:lnTo>
                    <a:pt x="79017" y="52387"/>
                  </a:lnTo>
                  <a:lnTo>
                    <a:pt x="79943" y="53561"/>
                  </a:lnTo>
                  <a:lnTo>
                    <a:pt x="80798" y="54640"/>
                  </a:lnTo>
                  <a:lnTo>
                    <a:pt x="81584" y="55622"/>
                  </a:lnTo>
                  <a:lnTo>
                    <a:pt x="82300" y="56508"/>
                  </a:lnTo>
                  <a:lnTo>
                    <a:pt x="82946" y="57298"/>
                  </a:lnTo>
                  <a:lnTo>
                    <a:pt x="83523" y="57992"/>
                  </a:lnTo>
                  <a:lnTo>
                    <a:pt x="84029" y="58591"/>
                  </a:lnTo>
                  <a:lnTo>
                    <a:pt x="84466" y="59093"/>
                  </a:lnTo>
                  <a:lnTo>
                    <a:pt x="84832" y="59499"/>
                  </a:lnTo>
                  <a:lnTo>
                    <a:pt x="85129" y="59809"/>
                  </a:lnTo>
                  <a:lnTo>
                    <a:pt x="85395" y="60057"/>
                  </a:lnTo>
                  <a:lnTo>
                    <a:pt x="85671" y="60280"/>
                  </a:lnTo>
                  <a:lnTo>
                    <a:pt x="85954" y="60477"/>
                  </a:lnTo>
                  <a:lnTo>
                    <a:pt x="86247" y="60647"/>
                  </a:lnTo>
                  <a:lnTo>
                    <a:pt x="86548" y="60791"/>
                  </a:lnTo>
                  <a:lnTo>
                    <a:pt x="86858" y="60909"/>
                  </a:lnTo>
                  <a:lnTo>
                    <a:pt x="87177" y="61000"/>
                  </a:lnTo>
                  <a:lnTo>
                    <a:pt x="87504" y="61066"/>
                  </a:lnTo>
                  <a:lnTo>
                    <a:pt x="87840" y="61105"/>
                  </a:lnTo>
                  <a:lnTo>
                    <a:pt x="88185" y="61118"/>
                  </a:lnTo>
                  <a:lnTo>
                    <a:pt x="88526" y="61079"/>
                  </a:lnTo>
                  <a:lnTo>
                    <a:pt x="88849" y="60961"/>
                  </a:lnTo>
                  <a:lnTo>
                    <a:pt x="89154" y="60765"/>
                  </a:lnTo>
                  <a:lnTo>
                    <a:pt x="89442" y="60490"/>
                  </a:lnTo>
                  <a:lnTo>
                    <a:pt x="89713" y="60136"/>
                  </a:lnTo>
                  <a:lnTo>
                    <a:pt x="89966" y="59704"/>
                  </a:lnTo>
                  <a:lnTo>
                    <a:pt x="90202" y="59193"/>
                  </a:lnTo>
                  <a:lnTo>
                    <a:pt x="90420" y="58604"/>
                  </a:lnTo>
                  <a:lnTo>
                    <a:pt x="90621" y="57936"/>
                  </a:lnTo>
                  <a:lnTo>
                    <a:pt x="90804" y="57189"/>
                  </a:lnTo>
                  <a:lnTo>
                    <a:pt x="90970" y="56364"/>
                  </a:lnTo>
                  <a:lnTo>
                    <a:pt x="91119" y="55460"/>
                  </a:lnTo>
                  <a:lnTo>
                    <a:pt x="91250" y="54478"/>
                  </a:lnTo>
                  <a:lnTo>
                    <a:pt x="91363" y="53417"/>
                  </a:lnTo>
                  <a:lnTo>
                    <a:pt x="91459" y="52278"/>
                  </a:lnTo>
                  <a:lnTo>
                    <a:pt x="91538" y="51060"/>
                  </a:lnTo>
                  <a:lnTo>
                    <a:pt x="91599" y="49763"/>
                  </a:lnTo>
                  <a:lnTo>
                    <a:pt x="91643" y="48388"/>
                  </a:lnTo>
                  <a:lnTo>
                    <a:pt x="91669" y="46934"/>
                  </a:lnTo>
                  <a:lnTo>
                    <a:pt x="91678" y="45402"/>
                  </a:lnTo>
                  <a:lnTo>
                    <a:pt x="99972" y="47585"/>
                  </a:lnTo>
                  <a:lnTo>
                    <a:pt x="99859" y="50121"/>
                  </a:lnTo>
                  <a:lnTo>
                    <a:pt x="99693" y="52492"/>
                  </a:lnTo>
                  <a:lnTo>
                    <a:pt x="99475" y="54696"/>
                  </a:lnTo>
                  <a:lnTo>
                    <a:pt x="99204" y="56735"/>
                  </a:lnTo>
                  <a:lnTo>
                    <a:pt x="98881" y="58608"/>
                  </a:lnTo>
                  <a:lnTo>
                    <a:pt x="98505" y="60315"/>
                  </a:lnTo>
                  <a:lnTo>
                    <a:pt x="98078" y="61856"/>
                  </a:lnTo>
                  <a:lnTo>
                    <a:pt x="97597" y="63231"/>
                  </a:lnTo>
                  <a:lnTo>
                    <a:pt x="97065" y="64440"/>
                  </a:lnTo>
                  <a:lnTo>
                    <a:pt x="96480" y="65484"/>
                  </a:lnTo>
                  <a:lnTo>
                    <a:pt x="95847" y="66396"/>
                  </a:lnTo>
                  <a:lnTo>
                    <a:pt x="95170" y="67213"/>
                  </a:lnTo>
                  <a:lnTo>
                    <a:pt x="94450" y="67933"/>
                  </a:lnTo>
                  <a:lnTo>
                    <a:pt x="93686" y="68557"/>
                  </a:lnTo>
                  <a:lnTo>
                    <a:pt x="92878" y="69086"/>
                  </a:lnTo>
                  <a:lnTo>
                    <a:pt x="92027" y="69518"/>
                  </a:lnTo>
                  <a:lnTo>
                    <a:pt x="91132" y="69854"/>
                  </a:lnTo>
                  <a:lnTo>
                    <a:pt x="90193" y="70094"/>
                  </a:lnTo>
                  <a:lnTo>
                    <a:pt x="89211" y="70238"/>
                  </a:lnTo>
                  <a:lnTo>
                    <a:pt x="88185" y="70286"/>
                  </a:lnTo>
                  <a:lnTo>
                    <a:pt x="87024" y="70177"/>
                  </a:lnTo>
                  <a:lnTo>
                    <a:pt x="85810" y="69850"/>
                  </a:lnTo>
                  <a:lnTo>
                    <a:pt x="84544" y="69304"/>
                  </a:lnTo>
                  <a:lnTo>
                    <a:pt x="83226" y="68540"/>
                  </a:lnTo>
                  <a:lnTo>
                    <a:pt x="81855" y="67558"/>
                  </a:lnTo>
                  <a:lnTo>
                    <a:pt x="80432" y="66357"/>
                  </a:lnTo>
                  <a:lnTo>
                    <a:pt x="78956" y="64938"/>
                  </a:lnTo>
                  <a:lnTo>
                    <a:pt x="77428" y="63301"/>
                  </a:lnTo>
                  <a:lnTo>
                    <a:pt x="75848" y="61446"/>
                  </a:lnTo>
                  <a:lnTo>
                    <a:pt x="74215" y="59372"/>
                  </a:lnTo>
                  <a:lnTo>
                    <a:pt x="73329" y="60590"/>
                  </a:lnTo>
                  <a:lnTo>
                    <a:pt x="72416" y="61799"/>
                  </a:lnTo>
                  <a:lnTo>
                    <a:pt x="71478" y="63000"/>
                  </a:lnTo>
                  <a:lnTo>
                    <a:pt x="70513" y="64192"/>
                  </a:lnTo>
                  <a:lnTo>
                    <a:pt x="69522" y="65375"/>
                  </a:lnTo>
                  <a:lnTo>
                    <a:pt x="68505" y="66549"/>
                  </a:lnTo>
                  <a:lnTo>
                    <a:pt x="67462" y="67715"/>
                  </a:lnTo>
                  <a:lnTo>
                    <a:pt x="66392" y="68872"/>
                  </a:lnTo>
                  <a:lnTo>
                    <a:pt x="65296" y="70020"/>
                  </a:lnTo>
                  <a:lnTo>
                    <a:pt x="64174" y="71159"/>
                  </a:lnTo>
                  <a:lnTo>
                    <a:pt x="56753" y="65484"/>
                  </a:lnTo>
                  <a:lnTo>
                    <a:pt x="58219" y="64087"/>
                  </a:lnTo>
                  <a:lnTo>
                    <a:pt x="59651" y="62690"/>
                  </a:lnTo>
                  <a:lnTo>
                    <a:pt x="61048" y="61293"/>
                  </a:lnTo>
                  <a:lnTo>
                    <a:pt x="62410" y="59896"/>
                  </a:lnTo>
                  <a:lnTo>
                    <a:pt x="63738" y="58499"/>
                  </a:lnTo>
                  <a:lnTo>
                    <a:pt x="65030" y="57102"/>
                  </a:lnTo>
                  <a:lnTo>
                    <a:pt x="66287" y="55705"/>
                  </a:lnTo>
                  <a:lnTo>
                    <a:pt x="67510" y="54308"/>
                  </a:lnTo>
                  <a:lnTo>
                    <a:pt x="68697" y="52911"/>
                  </a:lnTo>
                  <a:lnTo>
                    <a:pt x="69850" y="51514"/>
                  </a:lnTo>
                  <a:lnTo>
                    <a:pt x="68496" y="48742"/>
                  </a:lnTo>
                  <a:lnTo>
                    <a:pt x="67230" y="45839"/>
                  </a:lnTo>
                  <a:lnTo>
                    <a:pt x="66051" y="42804"/>
                  </a:lnTo>
                  <a:lnTo>
                    <a:pt x="64960" y="39639"/>
                  </a:lnTo>
                  <a:lnTo>
                    <a:pt x="63956" y="36343"/>
                  </a:lnTo>
                  <a:lnTo>
                    <a:pt x="63039" y="32916"/>
                  </a:lnTo>
                  <a:lnTo>
                    <a:pt x="62210" y="29358"/>
                  </a:lnTo>
                  <a:lnTo>
                    <a:pt x="61468" y="25669"/>
                  </a:lnTo>
                  <a:lnTo>
                    <a:pt x="60813" y="21849"/>
                  </a:lnTo>
                  <a:lnTo>
                    <a:pt x="60245" y="17899"/>
                  </a:lnTo>
                  <a:lnTo>
                    <a:pt x="16152" y="17899"/>
                  </a:lnTo>
                  <a:lnTo>
                    <a:pt x="16152" y="38417"/>
                  </a:lnTo>
                  <a:lnTo>
                    <a:pt x="16069" y="41783"/>
                  </a:lnTo>
                  <a:lnTo>
                    <a:pt x="15821" y="45070"/>
                  </a:lnTo>
                  <a:lnTo>
                    <a:pt x="15406" y="48279"/>
                  </a:lnTo>
                  <a:lnTo>
                    <a:pt x="14825" y="51409"/>
                  </a:lnTo>
                  <a:lnTo>
                    <a:pt x="14079" y="54461"/>
                  </a:lnTo>
                  <a:lnTo>
                    <a:pt x="13166" y="57434"/>
                  </a:lnTo>
                  <a:lnTo>
                    <a:pt x="12088" y="60328"/>
                  </a:lnTo>
                  <a:lnTo>
                    <a:pt x="10844" y="63144"/>
                  </a:lnTo>
                  <a:lnTo>
                    <a:pt x="9434" y="65881"/>
                  </a:lnTo>
                  <a:lnTo>
                    <a:pt x="7858" y="68540"/>
                  </a:lnTo>
                  <a:lnTo>
                    <a:pt x="0" y="63738"/>
                  </a:lnTo>
                  <a:lnTo>
                    <a:pt x="1493" y="61005"/>
                  </a:lnTo>
                  <a:lnTo>
                    <a:pt x="2828" y="58219"/>
                  </a:lnTo>
                  <a:lnTo>
                    <a:pt x="4007" y="55382"/>
                  </a:lnTo>
                  <a:lnTo>
                    <a:pt x="5029" y="52492"/>
                  </a:lnTo>
                  <a:lnTo>
                    <a:pt x="5893" y="49549"/>
                  </a:lnTo>
                  <a:lnTo>
                    <a:pt x="6600" y="46555"/>
                  </a:lnTo>
                  <a:lnTo>
                    <a:pt x="7150" y="43507"/>
                  </a:lnTo>
                  <a:lnTo>
                    <a:pt x="7543" y="40408"/>
                  </a:lnTo>
                  <a:lnTo>
                    <a:pt x="7779" y="37256"/>
                  </a:lnTo>
                  <a:lnTo>
                    <a:pt x="7858" y="34051"/>
                  </a:lnTo>
                  <a:lnTo>
                    <a:pt x="7858" y="10040"/>
                  </a:lnTo>
                  <a:lnTo>
                    <a:pt x="59372" y="10040"/>
                  </a:lnTo>
                  <a:lnTo>
                    <a:pt x="59368" y="9084"/>
                  </a:lnTo>
                  <a:lnTo>
                    <a:pt x="59355" y="8137"/>
                  </a:lnTo>
                  <a:lnTo>
                    <a:pt x="59333" y="7198"/>
                  </a:lnTo>
                  <a:lnTo>
                    <a:pt x="59302" y="6269"/>
                  </a:lnTo>
                  <a:lnTo>
                    <a:pt x="59263" y="5347"/>
                  </a:lnTo>
                  <a:lnTo>
                    <a:pt x="59215" y="4435"/>
                  </a:lnTo>
                  <a:lnTo>
                    <a:pt x="59158" y="3531"/>
                  </a:lnTo>
                  <a:lnTo>
                    <a:pt x="59093" y="2636"/>
                  </a:lnTo>
                  <a:lnTo>
                    <a:pt x="59018" y="1750"/>
                  </a:lnTo>
                  <a:lnTo>
                    <a:pt x="58935" y="873"/>
                  </a:lnTo>
                  <a:lnTo>
                    <a:pt x="67667" y="873"/>
                  </a:lnTo>
                  <a:lnTo>
                    <a:pt x="67750" y="1829"/>
                  </a:lnTo>
                  <a:lnTo>
                    <a:pt x="67824" y="2776"/>
                  </a:lnTo>
                  <a:lnTo>
                    <a:pt x="67889" y="3715"/>
                  </a:lnTo>
                  <a:lnTo>
                    <a:pt x="67946" y="4645"/>
                  </a:lnTo>
                  <a:lnTo>
                    <a:pt x="67994" y="5566"/>
                  </a:lnTo>
                  <a:lnTo>
                    <a:pt x="68033" y="6478"/>
                  </a:lnTo>
                  <a:lnTo>
                    <a:pt x="68064" y="7382"/>
                  </a:lnTo>
                  <a:lnTo>
                    <a:pt x="68086" y="8277"/>
                  </a:lnTo>
                  <a:lnTo>
                    <a:pt x="68099" y="9163"/>
                  </a:lnTo>
                  <a:lnTo>
                    <a:pt x="68103" y="10040"/>
                  </a:lnTo>
                  <a:lnTo>
                    <a:pt x="81637" y="10040"/>
                  </a:lnTo>
                  <a:lnTo>
                    <a:pt x="81104" y="9434"/>
                  </a:lnTo>
                  <a:lnTo>
                    <a:pt x="80554" y="8836"/>
                  </a:lnTo>
                  <a:lnTo>
                    <a:pt x="79986" y="8246"/>
                  </a:lnTo>
                  <a:lnTo>
                    <a:pt x="79401" y="7666"/>
                  </a:lnTo>
                  <a:lnTo>
                    <a:pt x="78799" y="7094"/>
                  </a:lnTo>
                  <a:lnTo>
                    <a:pt x="78179" y="6530"/>
                  </a:lnTo>
                  <a:lnTo>
                    <a:pt x="77542" y="5976"/>
                  </a:lnTo>
                  <a:lnTo>
                    <a:pt x="76887" y="5430"/>
                  </a:lnTo>
                  <a:lnTo>
                    <a:pt x="76215" y="4893"/>
                  </a:lnTo>
                  <a:lnTo>
                    <a:pt x="75525" y="4365"/>
                  </a:lnTo>
                  <a:lnTo>
                    <a:pt x="81200" y="0"/>
                  </a:lnTo>
                  <a:lnTo>
                    <a:pt x="82405" y="964"/>
                  </a:lnTo>
                  <a:lnTo>
                    <a:pt x="83575" y="1938"/>
                  </a:lnTo>
                  <a:lnTo>
                    <a:pt x="84710" y="2920"/>
                  </a:lnTo>
                  <a:lnTo>
                    <a:pt x="85810" y="3911"/>
                  </a:lnTo>
                  <a:lnTo>
                    <a:pt x="86875" y="4911"/>
                  </a:lnTo>
                  <a:lnTo>
                    <a:pt x="87906" y="5919"/>
                  </a:lnTo>
                  <a:lnTo>
                    <a:pt x="88901" y="6936"/>
                  </a:lnTo>
                  <a:lnTo>
                    <a:pt x="89862" y="7962"/>
                  </a:lnTo>
                  <a:lnTo>
                    <a:pt x="90787" y="8997"/>
                  </a:lnTo>
                  <a:lnTo>
                    <a:pt x="91678" y="1004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2968496" y="4584307"/>
              <a:ext cx="39727" cy="7421"/>
            </a:xfrm>
            <a:custGeom>
              <a:avLst/>
              <a:pathLst>
                <a:path w="39727" h="7421">
                  <a:moveTo>
                    <a:pt x="0" y="0"/>
                  </a:moveTo>
                  <a:lnTo>
                    <a:pt x="39727" y="0"/>
                  </a:lnTo>
                  <a:lnTo>
                    <a:pt x="39727" y="7421"/>
                  </a:lnTo>
                  <a:lnTo>
                    <a:pt x="0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2970679" y="4598277"/>
              <a:ext cx="34488" cy="23574"/>
            </a:xfrm>
            <a:custGeom>
              <a:avLst/>
              <a:pathLst>
                <a:path w="34488" h="23574">
                  <a:moveTo>
                    <a:pt x="0" y="0"/>
                  </a:moveTo>
                  <a:lnTo>
                    <a:pt x="34488" y="0"/>
                  </a:lnTo>
                  <a:lnTo>
                    <a:pt x="34488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2978537" y="4605699"/>
              <a:ext cx="18772" cy="8731"/>
            </a:xfrm>
            <a:custGeom>
              <a:avLst/>
              <a:pathLst>
                <a:path w="18772" h="8731">
                  <a:moveTo>
                    <a:pt x="0" y="8731"/>
                  </a:moveTo>
                  <a:lnTo>
                    <a:pt x="18772" y="8731"/>
                  </a:lnTo>
                  <a:lnTo>
                    <a:pt x="18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3060611" y="4560296"/>
              <a:ext cx="40163" cy="100845"/>
            </a:xfrm>
            <a:custGeom>
              <a:avLst/>
              <a:pathLst>
                <a:path w="40163" h="100845">
                  <a:moveTo>
                    <a:pt x="16589" y="0"/>
                  </a:moveTo>
                  <a:lnTo>
                    <a:pt x="24447" y="1746"/>
                  </a:lnTo>
                  <a:lnTo>
                    <a:pt x="21391" y="19645"/>
                  </a:lnTo>
                  <a:lnTo>
                    <a:pt x="38417" y="19645"/>
                  </a:lnTo>
                  <a:lnTo>
                    <a:pt x="38081" y="26150"/>
                  </a:lnTo>
                  <a:lnTo>
                    <a:pt x="37596" y="32392"/>
                  </a:lnTo>
                  <a:lnTo>
                    <a:pt x="36963" y="38373"/>
                  </a:lnTo>
                  <a:lnTo>
                    <a:pt x="36182" y="44092"/>
                  </a:lnTo>
                  <a:lnTo>
                    <a:pt x="35252" y="49549"/>
                  </a:lnTo>
                  <a:lnTo>
                    <a:pt x="34174" y="54744"/>
                  </a:lnTo>
                  <a:lnTo>
                    <a:pt x="32947" y="59678"/>
                  </a:lnTo>
                  <a:lnTo>
                    <a:pt x="31572" y="64349"/>
                  </a:lnTo>
                  <a:lnTo>
                    <a:pt x="30048" y="68758"/>
                  </a:lnTo>
                  <a:lnTo>
                    <a:pt x="28376" y="72905"/>
                  </a:lnTo>
                  <a:lnTo>
                    <a:pt x="29594" y="74307"/>
                  </a:lnTo>
                  <a:lnTo>
                    <a:pt x="30803" y="75717"/>
                  </a:lnTo>
                  <a:lnTo>
                    <a:pt x="32004" y="77136"/>
                  </a:lnTo>
                  <a:lnTo>
                    <a:pt x="33196" y="78563"/>
                  </a:lnTo>
                  <a:lnTo>
                    <a:pt x="34379" y="80000"/>
                  </a:lnTo>
                  <a:lnTo>
                    <a:pt x="35553" y="81445"/>
                  </a:lnTo>
                  <a:lnTo>
                    <a:pt x="36719" y="82898"/>
                  </a:lnTo>
                  <a:lnTo>
                    <a:pt x="37876" y="84361"/>
                  </a:lnTo>
                  <a:lnTo>
                    <a:pt x="39024" y="85832"/>
                  </a:lnTo>
                  <a:lnTo>
                    <a:pt x="40163" y="87312"/>
                  </a:lnTo>
                  <a:lnTo>
                    <a:pt x="32742" y="92987"/>
                  </a:lnTo>
                  <a:lnTo>
                    <a:pt x="31947" y="91686"/>
                  </a:lnTo>
                  <a:lnTo>
                    <a:pt x="31135" y="90403"/>
                  </a:lnTo>
                  <a:lnTo>
                    <a:pt x="30306" y="89137"/>
                  </a:lnTo>
                  <a:lnTo>
                    <a:pt x="29459" y="87888"/>
                  </a:lnTo>
                  <a:lnTo>
                    <a:pt x="28594" y="86657"/>
                  </a:lnTo>
                  <a:lnTo>
                    <a:pt x="27712" y="85444"/>
                  </a:lnTo>
                  <a:lnTo>
                    <a:pt x="26813" y="84247"/>
                  </a:lnTo>
                  <a:lnTo>
                    <a:pt x="25896" y="83069"/>
                  </a:lnTo>
                  <a:lnTo>
                    <a:pt x="24962" y="81907"/>
                  </a:lnTo>
                  <a:lnTo>
                    <a:pt x="24010" y="80764"/>
                  </a:lnTo>
                  <a:lnTo>
                    <a:pt x="22094" y="83400"/>
                  </a:lnTo>
                  <a:lnTo>
                    <a:pt x="20186" y="85898"/>
                  </a:lnTo>
                  <a:lnTo>
                    <a:pt x="18287" y="88255"/>
                  </a:lnTo>
                  <a:lnTo>
                    <a:pt x="16397" y="90473"/>
                  </a:lnTo>
                  <a:lnTo>
                    <a:pt x="14515" y="92551"/>
                  </a:lnTo>
                  <a:lnTo>
                    <a:pt x="12642" y="94489"/>
                  </a:lnTo>
                  <a:lnTo>
                    <a:pt x="10778" y="96288"/>
                  </a:lnTo>
                  <a:lnTo>
                    <a:pt x="8923" y="97947"/>
                  </a:lnTo>
                  <a:lnTo>
                    <a:pt x="7076" y="99466"/>
                  </a:lnTo>
                  <a:lnTo>
                    <a:pt x="5238" y="100845"/>
                  </a:lnTo>
                  <a:lnTo>
                    <a:pt x="0" y="93424"/>
                  </a:lnTo>
                  <a:lnTo>
                    <a:pt x="1986" y="91966"/>
                  </a:lnTo>
                  <a:lnTo>
                    <a:pt x="3929" y="90385"/>
                  </a:lnTo>
                  <a:lnTo>
                    <a:pt x="5828" y="88683"/>
                  </a:lnTo>
                  <a:lnTo>
                    <a:pt x="7683" y="86858"/>
                  </a:lnTo>
                  <a:lnTo>
                    <a:pt x="9495" y="84911"/>
                  </a:lnTo>
                  <a:lnTo>
                    <a:pt x="11263" y="82842"/>
                  </a:lnTo>
                  <a:lnTo>
                    <a:pt x="12987" y="80650"/>
                  </a:lnTo>
                  <a:lnTo>
                    <a:pt x="14668" y="78336"/>
                  </a:lnTo>
                  <a:lnTo>
                    <a:pt x="16305" y="75900"/>
                  </a:lnTo>
                  <a:lnTo>
                    <a:pt x="17899" y="73342"/>
                  </a:lnTo>
                  <a:lnTo>
                    <a:pt x="16576" y="71779"/>
                  </a:lnTo>
                  <a:lnTo>
                    <a:pt x="15227" y="70234"/>
                  </a:lnTo>
                  <a:lnTo>
                    <a:pt x="13852" y="68706"/>
                  </a:lnTo>
                  <a:lnTo>
                    <a:pt x="12450" y="67195"/>
                  </a:lnTo>
                  <a:lnTo>
                    <a:pt x="11023" y="65702"/>
                  </a:lnTo>
                  <a:lnTo>
                    <a:pt x="9569" y="64227"/>
                  </a:lnTo>
                  <a:lnTo>
                    <a:pt x="8089" y="62768"/>
                  </a:lnTo>
                  <a:lnTo>
                    <a:pt x="6583" y="61328"/>
                  </a:lnTo>
                  <a:lnTo>
                    <a:pt x="5051" y="59905"/>
                  </a:lnTo>
                  <a:lnTo>
                    <a:pt x="3492" y="58499"/>
                  </a:lnTo>
                  <a:lnTo>
                    <a:pt x="4352" y="55522"/>
                  </a:lnTo>
                  <a:lnTo>
                    <a:pt x="5186" y="52527"/>
                  </a:lnTo>
                  <a:lnTo>
                    <a:pt x="5994" y="49514"/>
                  </a:lnTo>
                  <a:lnTo>
                    <a:pt x="6775" y="46485"/>
                  </a:lnTo>
                  <a:lnTo>
                    <a:pt x="7530" y="43437"/>
                  </a:lnTo>
                  <a:lnTo>
                    <a:pt x="8259" y="40373"/>
                  </a:lnTo>
                  <a:lnTo>
                    <a:pt x="8962" y="37291"/>
                  </a:lnTo>
                  <a:lnTo>
                    <a:pt x="9639" y="34191"/>
                  </a:lnTo>
                  <a:lnTo>
                    <a:pt x="10289" y="31074"/>
                  </a:lnTo>
                  <a:lnTo>
                    <a:pt x="10914" y="27940"/>
                  </a:lnTo>
                  <a:lnTo>
                    <a:pt x="0" y="27940"/>
                  </a:lnTo>
                  <a:lnTo>
                    <a:pt x="0" y="19645"/>
                  </a:lnTo>
                  <a:lnTo>
                    <a:pt x="13096" y="1964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3073271" y="4588236"/>
              <a:ext cx="16589" cy="37544"/>
            </a:xfrm>
            <a:custGeom>
              <a:avLst/>
              <a:pathLst>
                <a:path w="16589" h="37544">
                  <a:moveTo>
                    <a:pt x="9167" y="37544"/>
                  </a:moveTo>
                  <a:lnTo>
                    <a:pt x="10342" y="34575"/>
                  </a:lnTo>
                  <a:lnTo>
                    <a:pt x="11420" y="31432"/>
                  </a:lnTo>
                  <a:lnTo>
                    <a:pt x="12402" y="28114"/>
                  </a:lnTo>
                  <a:lnTo>
                    <a:pt x="13288" y="24622"/>
                  </a:lnTo>
                  <a:lnTo>
                    <a:pt x="14079" y="20955"/>
                  </a:lnTo>
                  <a:lnTo>
                    <a:pt x="14773" y="17113"/>
                  </a:lnTo>
                  <a:lnTo>
                    <a:pt x="15371" y="13096"/>
                  </a:lnTo>
                  <a:lnTo>
                    <a:pt x="15873" y="8905"/>
                  </a:lnTo>
                  <a:lnTo>
                    <a:pt x="16279" y="4540"/>
                  </a:lnTo>
                  <a:lnTo>
                    <a:pt x="16589" y="0"/>
                  </a:lnTo>
                  <a:lnTo>
                    <a:pt x="6985" y="0"/>
                  </a:lnTo>
                  <a:lnTo>
                    <a:pt x="6286" y="3029"/>
                  </a:lnTo>
                  <a:lnTo>
                    <a:pt x="5588" y="6007"/>
                  </a:lnTo>
                  <a:lnTo>
                    <a:pt x="4889" y="8932"/>
                  </a:lnTo>
                  <a:lnTo>
                    <a:pt x="4191" y="11804"/>
                  </a:lnTo>
                  <a:lnTo>
                    <a:pt x="3492" y="14624"/>
                  </a:lnTo>
                  <a:lnTo>
                    <a:pt x="2794" y="17392"/>
                  </a:lnTo>
                  <a:lnTo>
                    <a:pt x="2095" y="20108"/>
                  </a:lnTo>
                  <a:lnTo>
                    <a:pt x="1397" y="22771"/>
                  </a:lnTo>
                  <a:lnTo>
                    <a:pt x="698" y="25381"/>
                  </a:lnTo>
                  <a:lnTo>
                    <a:pt x="0" y="27939"/>
                  </a:lnTo>
                  <a:lnTo>
                    <a:pt x="956" y="28900"/>
                  </a:lnTo>
                  <a:lnTo>
                    <a:pt x="1903" y="29860"/>
                  </a:lnTo>
                  <a:lnTo>
                    <a:pt x="2842" y="30821"/>
                  </a:lnTo>
                  <a:lnTo>
                    <a:pt x="3771" y="31781"/>
                  </a:lnTo>
                  <a:lnTo>
                    <a:pt x="4693" y="32742"/>
                  </a:lnTo>
                  <a:lnTo>
                    <a:pt x="5605" y="33702"/>
                  </a:lnTo>
                  <a:lnTo>
                    <a:pt x="6509" y="34663"/>
                  </a:lnTo>
                  <a:lnTo>
                    <a:pt x="7404" y="35623"/>
                  </a:lnTo>
                  <a:lnTo>
                    <a:pt x="8290" y="365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3098155" y="4564225"/>
              <a:ext cx="63301" cy="96480"/>
            </a:xfrm>
            <a:custGeom>
              <a:avLst/>
              <a:pathLst>
                <a:path w="63301" h="96480">
                  <a:moveTo>
                    <a:pt x="6985" y="0"/>
                  </a:moveTo>
                  <a:lnTo>
                    <a:pt x="57189" y="0"/>
                  </a:lnTo>
                  <a:lnTo>
                    <a:pt x="57189" y="9167"/>
                  </a:lnTo>
                  <a:lnTo>
                    <a:pt x="55251" y="11420"/>
                  </a:lnTo>
                  <a:lnTo>
                    <a:pt x="53278" y="13638"/>
                  </a:lnTo>
                  <a:lnTo>
                    <a:pt x="51269" y="15821"/>
                  </a:lnTo>
                  <a:lnTo>
                    <a:pt x="49226" y="17968"/>
                  </a:lnTo>
                  <a:lnTo>
                    <a:pt x="47148" y="20081"/>
                  </a:lnTo>
                  <a:lnTo>
                    <a:pt x="45035" y="22159"/>
                  </a:lnTo>
                  <a:lnTo>
                    <a:pt x="42887" y="24203"/>
                  </a:lnTo>
                  <a:lnTo>
                    <a:pt x="40705" y="26211"/>
                  </a:lnTo>
                  <a:lnTo>
                    <a:pt x="38487" y="28184"/>
                  </a:lnTo>
                  <a:lnTo>
                    <a:pt x="36234" y="30122"/>
                  </a:lnTo>
                  <a:lnTo>
                    <a:pt x="36234" y="40163"/>
                  </a:lnTo>
                  <a:lnTo>
                    <a:pt x="63301" y="40163"/>
                  </a:lnTo>
                  <a:lnTo>
                    <a:pt x="63301" y="48458"/>
                  </a:lnTo>
                  <a:lnTo>
                    <a:pt x="36234" y="48458"/>
                  </a:lnTo>
                  <a:lnTo>
                    <a:pt x="36234" y="88622"/>
                  </a:lnTo>
                  <a:lnTo>
                    <a:pt x="36210" y="89388"/>
                  </a:lnTo>
                  <a:lnTo>
                    <a:pt x="36138" y="90115"/>
                  </a:lnTo>
                  <a:lnTo>
                    <a:pt x="36018" y="90802"/>
                  </a:lnTo>
                  <a:lnTo>
                    <a:pt x="35850" y="91451"/>
                  </a:lnTo>
                  <a:lnTo>
                    <a:pt x="35634" y="92060"/>
                  </a:lnTo>
                  <a:lnTo>
                    <a:pt x="35370" y="92629"/>
                  </a:lnTo>
                  <a:lnTo>
                    <a:pt x="35058" y="93160"/>
                  </a:lnTo>
                  <a:lnTo>
                    <a:pt x="34697" y="93651"/>
                  </a:lnTo>
                  <a:lnTo>
                    <a:pt x="34289" y="94103"/>
                  </a:lnTo>
                  <a:lnTo>
                    <a:pt x="33833" y="94515"/>
                  </a:lnTo>
                  <a:lnTo>
                    <a:pt x="33324" y="94889"/>
                  </a:lnTo>
                  <a:lnTo>
                    <a:pt x="32759" y="95223"/>
                  </a:lnTo>
                  <a:lnTo>
                    <a:pt x="32137" y="95517"/>
                  </a:lnTo>
                  <a:lnTo>
                    <a:pt x="31458" y="95773"/>
                  </a:lnTo>
                  <a:lnTo>
                    <a:pt x="30723" y="95989"/>
                  </a:lnTo>
                  <a:lnTo>
                    <a:pt x="29930" y="96165"/>
                  </a:lnTo>
                  <a:lnTo>
                    <a:pt x="29081" y="96303"/>
                  </a:lnTo>
                  <a:lnTo>
                    <a:pt x="28175" y="96401"/>
                  </a:lnTo>
                  <a:lnTo>
                    <a:pt x="27213" y="96460"/>
                  </a:lnTo>
                  <a:lnTo>
                    <a:pt x="26193" y="96480"/>
                  </a:lnTo>
                  <a:lnTo>
                    <a:pt x="25237" y="96471"/>
                  </a:lnTo>
                  <a:lnTo>
                    <a:pt x="24290" y="96445"/>
                  </a:lnTo>
                  <a:lnTo>
                    <a:pt x="23351" y="96401"/>
                  </a:lnTo>
                  <a:lnTo>
                    <a:pt x="22421" y="96340"/>
                  </a:lnTo>
                  <a:lnTo>
                    <a:pt x="21500" y="96262"/>
                  </a:lnTo>
                  <a:lnTo>
                    <a:pt x="20588" y="96165"/>
                  </a:lnTo>
                  <a:lnTo>
                    <a:pt x="19684" y="96052"/>
                  </a:lnTo>
                  <a:lnTo>
                    <a:pt x="18789" y="95921"/>
                  </a:lnTo>
                  <a:lnTo>
                    <a:pt x="17903" y="95773"/>
                  </a:lnTo>
                  <a:lnTo>
                    <a:pt x="17025" y="95607"/>
                  </a:lnTo>
                  <a:lnTo>
                    <a:pt x="15716" y="87749"/>
                  </a:lnTo>
                  <a:lnTo>
                    <a:pt x="16427" y="87914"/>
                  </a:lnTo>
                  <a:lnTo>
                    <a:pt x="17165" y="88063"/>
                  </a:lnTo>
                  <a:lnTo>
                    <a:pt x="17929" y="88194"/>
                  </a:lnTo>
                  <a:lnTo>
                    <a:pt x="18719" y="88307"/>
                  </a:lnTo>
                  <a:lnTo>
                    <a:pt x="19536" y="88403"/>
                  </a:lnTo>
                  <a:lnTo>
                    <a:pt x="20378" y="88482"/>
                  </a:lnTo>
                  <a:lnTo>
                    <a:pt x="21247" y="88543"/>
                  </a:lnTo>
                  <a:lnTo>
                    <a:pt x="22142" y="88587"/>
                  </a:lnTo>
                  <a:lnTo>
                    <a:pt x="23063" y="88613"/>
                  </a:lnTo>
                  <a:lnTo>
                    <a:pt x="24010" y="88622"/>
                  </a:lnTo>
                  <a:lnTo>
                    <a:pt x="24840" y="88609"/>
                  </a:lnTo>
                  <a:lnTo>
                    <a:pt x="25582" y="88569"/>
                  </a:lnTo>
                  <a:lnTo>
                    <a:pt x="26237" y="88504"/>
                  </a:lnTo>
                  <a:lnTo>
                    <a:pt x="26804" y="88412"/>
                  </a:lnTo>
                  <a:lnTo>
                    <a:pt x="27285" y="88294"/>
                  </a:lnTo>
                  <a:lnTo>
                    <a:pt x="27678" y="88150"/>
                  </a:lnTo>
                  <a:lnTo>
                    <a:pt x="27983" y="87980"/>
                  </a:lnTo>
                  <a:lnTo>
                    <a:pt x="28201" y="87783"/>
                  </a:lnTo>
                  <a:lnTo>
                    <a:pt x="28332" y="87561"/>
                  </a:lnTo>
                  <a:lnTo>
                    <a:pt x="28376" y="87312"/>
                  </a:lnTo>
                  <a:lnTo>
                    <a:pt x="28376" y="48458"/>
                  </a:lnTo>
                  <a:lnTo>
                    <a:pt x="0" y="48458"/>
                  </a:lnTo>
                  <a:lnTo>
                    <a:pt x="0" y="40163"/>
                  </a:lnTo>
                  <a:lnTo>
                    <a:pt x="28376" y="40163"/>
                  </a:lnTo>
                  <a:lnTo>
                    <a:pt x="28376" y="25757"/>
                  </a:lnTo>
                  <a:lnTo>
                    <a:pt x="30445" y="24010"/>
                  </a:lnTo>
                  <a:lnTo>
                    <a:pt x="32462" y="22264"/>
                  </a:lnTo>
                  <a:lnTo>
                    <a:pt x="34427" y="20518"/>
                  </a:lnTo>
                  <a:lnTo>
                    <a:pt x="36339" y="18772"/>
                  </a:lnTo>
                  <a:lnTo>
                    <a:pt x="38199" y="17025"/>
                  </a:lnTo>
                  <a:lnTo>
                    <a:pt x="40006" y="15279"/>
                  </a:lnTo>
                  <a:lnTo>
                    <a:pt x="41761" y="13533"/>
                  </a:lnTo>
                  <a:lnTo>
                    <a:pt x="43464" y="11787"/>
                  </a:lnTo>
                  <a:lnTo>
                    <a:pt x="45114" y="10040"/>
                  </a:lnTo>
                  <a:lnTo>
                    <a:pt x="46712" y="8294"/>
                  </a:lnTo>
                  <a:lnTo>
                    <a:pt x="698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2590378" y="4172157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2668687" y="423944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724894" y="4164900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89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5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2748032" y="4172758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748032" y="4188911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2838400" y="4169265"/>
              <a:ext cx="97790" cy="93860"/>
            </a:xfrm>
            <a:custGeom>
              <a:avLst/>
              <a:pathLst>
                <a:path w="97790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90" y="36671"/>
                  </a:lnTo>
                  <a:lnTo>
                    <a:pt x="97790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947978" y="4165336"/>
              <a:ext cx="42783" cy="97789"/>
            </a:xfrm>
            <a:custGeom>
              <a:avLst/>
              <a:pathLst>
                <a:path w="42783" h="97789">
                  <a:moveTo>
                    <a:pt x="42783" y="0"/>
                  </a:moveTo>
                  <a:lnTo>
                    <a:pt x="42783" y="85129"/>
                  </a:lnTo>
                  <a:lnTo>
                    <a:pt x="42756" y="86236"/>
                  </a:lnTo>
                  <a:lnTo>
                    <a:pt x="42678" y="87286"/>
                  </a:lnTo>
                  <a:lnTo>
                    <a:pt x="42547" y="88279"/>
                  </a:lnTo>
                  <a:lnTo>
                    <a:pt x="42364" y="89215"/>
                  </a:lnTo>
                  <a:lnTo>
                    <a:pt x="42128" y="90095"/>
                  </a:lnTo>
                  <a:lnTo>
                    <a:pt x="41840" y="90918"/>
                  </a:lnTo>
                  <a:lnTo>
                    <a:pt x="41499" y="91684"/>
                  </a:lnTo>
                  <a:lnTo>
                    <a:pt x="41106" y="92394"/>
                  </a:lnTo>
                  <a:lnTo>
                    <a:pt x="40661" y="93046"/>
                  </a:lnTo>
                  <a:lnTo>
                    <a:pt x="40163" y="93642"/>
                  </a:lnTo>
                  <a:lnTo>
                    <a:pt x="39613" y="94181"/>
                  </a:lnTo>
                  <a:lnTo>
                    <a:pt x="39011" y="94664"/>
                  </a:lnTo>
                  <a:lnTo>
                    <a:pt x="38356" y="95089"/>
                  </a:lnTo>
                  <a:lnTo>
                    <a:pt x="37649" y="95458"/>
                  </a:lnTo>
                  <a:lnTo>
                    <a:pt x="36889" y="95770"/>
                  </a:lnTo>
                  <a:lnTo>
                    <a:pt x="36077" y="96026"/>
                  </a:lnTo>
                  <a:lnTo>
                    <a:pt x="35213" y="96224"/>
                  </a:lnTo>
                  <a:lnTo>
                    <a:pt x="34296" y="96366"/>
                  </a:lnTo>
                  <a:lnTo>
                    <a:pt x="33327" y="96451"/>
                  </a:lnTo>
                  <a:lnTo>
                    <a:pt x="32305" y="96480"/>
                  </a:lnTo>
                  <a:lnTo>
                    <a:pt x="31497" y="96475"/>
                  </a:lnTo>
                  <a:lnTo>
                    <a:pt x="30646" y="96462"/>
                  </a:lnTo>
                  <a:lnTo>
                    <a:pt x="29751" y="96441"/>
                  </a:lnTo>
                  <a:lnTo>
                    <a:pt x="28813" y="96410"/>
                  </a:lnTo>
                  <a:lnTo>
                    <a:pt x="27830" y="96371"/>
                  </a:lnTo>
                  <a:lnTo>
                    <a:pt x="26804" y="96323"/>
                  </a:lnTo>
                  <a:lnTo>
                    <a:pt x="25735" y="96266"/>
                  </a:lnTo>
                  <a:lnTo>
                    <a:pt x="24622" y="96200"/>
                  </a:lnTo>
                  <a:lnTo>
                    <a:pt x="23465" y="96126"/>
                  </a:lnTo>
                  <a:lnTo>
                    <a:pt x="22264" y="96043"/>
                  </a:lnTo>
                  <a:lnTo>
                    <a:pt x="20081" y="87749"/>
                  </a:lnTo>
                  <a:lnTo>
                    <a:pt x="21365" y="87914"/>
                  </a:lnTo>
                  <a:lnTo>
                    <a:pt x="22596" y="88063"/>
                  </a:lnTo>
                  <a:lnTo>
                    <a:pt x="23775" y="88194"/>
                  </a:lnTo>
                  <a:lnTo>
                    <a:pt x="24901" y="88307"/>
                  </a:lnTo>
                  <a:lnTo>
                    <a:pt x="25975" y="88403"/>
                  </a:lnTo>
                  <a:lnTo>
                    <a:pt x="26997" y="88482"/>
                  </a:lnTo>
                  <a:lnTo>
                    <a:pt x="27966" y="88543"/>
                  </a:lnTo>
                  <a:lnTo>
                    <a:pt x="28882" y="88587"/>
                  </a:lnTo>
                  <a:lnTo>
                    <a:pt x="29747" y="88613"/>
                  </a:lnTo>
                  <a:lnTo>
                    <a:pt x="30559" y="88622"/>
                  </a:lnTo>
                  <a:lnTo>
                    <a:pt x="31222" y="88561"/>
                  </a:lnTo>
                  <a:lnTo>
                    <a:pt x="31816" y="88377"/>
                  </a:lnTo>
                  <a:lnTo>
                    <a:pt x="32340" y="88072"/>
                  </a:lnTo>
                  <a:lnTo>
                    <a:pt x="32794" y="87644"/>
                  </a:lnTo>
                  <a:lnTo>
                    <a:pt x="33178" y="87094"/>
                  </a:lnTo>
                  <a:lnTo>
                    <a:pt x="33493" y="86421"/>
                  </a:lnTo>
                  <a:lnTo>
                    <a:pt x="33737" y="85627"/>
                  </a:lnTo>
                  <a:lnTo>
                    <a:pt x="33912" y="84710"/>
                  </a:lnTo>
                  <a:lnTo>
                    <a:pt x="34016" y="83671"/>
                  </a:lnTo>
                  <a:lnTo>
                    <a:pt x="34051" y="82510"/>
                  </a:lnTo>
                  <a:lnTo>
                    <a:pt x="34051" y="57626"/>
                  </a:lnTo>
                  <a:lnTo>
                    <a:pt x="17025" y="57626"/>
                  </a:lnTo>
                  <a:lnTo>
                    <a:pt x="16628" y="62114"/>
                  </a:lnTo>
                  <a:lnTo>
                    <a:pt x="16135" y="66497"/>
                  </a:lnTo>
                  <a:lnTo>
                    <a:pt x="15545" y="70775"/>
                  </a:lnTo>
                  <a:lnTo>
                    <a:pt x="14860" y="74949"/>
                  </a:lnTo>
                  <a:lnTo>
                    <a:pt x="14079" y="79017"/>
                  </a:lnTo>
                  <a:lnTo>
                    <a:pt x="13201" y="82981"/>
                  </a:lnTo>
                  <a:lnTo>
                    <a:pt x="12228" y="86841"/>
                  </a:lnTo>
                  <a:lnTo>
                    <a:pt x="11158" y="90595"/>
                  </a:lnTo>
                  <a:lnTo>
                    <a:pt x="9992" y="94245"/>
                  </a:lnTo>
                  <a:lnTo>
                    <a:pt x="8731" y="97789"/>
                  </a:lnTo>
                  <a:lnTo>
                    <a:pt x="0" y="92987"/>
                  </a:lnTo>
                  <a:lnTo>
                    <a:pt x="932" y="90224"/>
                  </a:lnTo>
                  <a:lnTo>
                    <a:pt x="1807" y="87522"/>
                  </a:lnTo>
                  <a:lnTo>
                    <a:pt x="2625" y="84880"/>
                  </a:lnTo>
                  <a:lnTo>
                    <a:pt x="3387" y="82300"/>
                  </a:lnTo>
                  <a:lnTo>
                    <a:pt x="4092" y="79781"/>
                  </a:lnTo>
                  <a:lnTo>
                    <a:pt x="4741" y="77323"/>
                  </a:lnTo>
                  <a:lnTo>
                    <a:pt x="5332" y="74927"/>
                  </a:lnTo>
                  <a:lnTo>
                    <a:pt x="5867" y="72591"/>
                  </a:lnTo>
                  <a:lnTo>
                    <a:pt x="6345" y="70317"/>
                  </a:lnTo>
                  <a:lnTo>
                    <a:pt x="6766" y="68103"/>
                  </a:lnTo>
                  <a:lnTo>
                    <a:pt x="7139" y="65877"/>
                  </a:lnTo>
                  <a:lnTo>
                    <a:pt x="7473" y="63563"/>
                  </a:lnTo>
                  <a:lnTo>
                    <a:pt x="7768" y="61162"/>
                  </a:lnTo>
                  <a:lnTo>
                    <a:pt x="8024" y="58674"/>
                  </a:lnTo>
                  <a:lnTo>
                    <a:pt x="8240" y="56098"/>
                  </a:lnTo>
                  <a:lnTo>
                    <a:pt x="8416" y="53435"/>
                  </a:lnTo>
                  <a:lnTo>
                    <a:pt x="8554" y="50684"/>
                  </a:lnTo>
                  <a:lnTo>
                    <a:pt x="8652" y="47847"/>
                  </a:lnTo>
                  <a:lnTo>
                    <a:pt x="8711" y="44922"/>
                  </a:lnTo>
                  <a:lnTo>
                    <a:pt x="8731" y="41909"/>
                  </a:lnTo>
                  <a:lnTo>
                    <a:pt x="873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965440" y="4173194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965440" y="4198078"/>
              <a:ext cx="16589" cy="17462"/>
            </a:xfrm>
            <a:custGeom>
              <a:avLst/>
              <a:pathLst>
                <a:path w="16589" h="17462">
                  <a:moveTo>
                    <a:pt x="0" y="17462"/>
                  </a:moveTo>
                  <a:lnTo>
                    <a:pt x="16589" y="17462"/>
                  </a:lnTo>
                  <a:lnTo>
                    <a:pt x="16589" y="0"/>
                  </a:lnTo>
                  <a:lnTo>
                    <a:pt x="0" y="0"/>
                  </a:lnTo>
                  <a:lnTo>
                    <a:pt x="0" y="1135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999055" y="4165336"/>
              <a:ext cx="50641" cy="97789"/>
            </a:xfrm>
            <a:custGeom>
              <a:avLst/>
              <a:pathLst>
                <a:path w="50641" h="97789">
                  <a:moveTo>
                    <a:pt x="44529" y="0"/>
                  </a:moveTo>
                  <a:lnTo>
                    <a:pt x="44420" y="4367"/>
                  </a:lnTo>
                  <a:lnTo>
                    <a:pt x="44267" y="8390"/>
                  </a:lnTo>
                  <a:lnTo>
                    <a:pt x="44070" y="12068"/>
                  </a:lnTo>
                  <a:lnTo>
                    <a:pt x="43830" y="15401"/>
                  </a:lnTo>
                  <a:lnTo>
                    <a:pt x="43547" y="18390"/>
                  </a:lnTo>
                  <a:lnTo>
                    <a:pt x="43219" y="21033"/>
                  </a:lnTo>
                  <a:lnTo>
                    <a:pt x="42848" y="23332"/>
                  </a:lnTo>
                  <a:lnTo>
                    <a:pt x="42433" y="25285"/>
                  </a:lnTo>
                  <a:lnTo>
                    <a:pt x="41975" y="26894"/>
                  </a:lnTo>
                  <a:lnTo>
                    <a:pt x="41473" y="28158"/>
                  </a:lnTo>
                  <a:lnTo>
                    <a:pt x="40919" y="29195"/>
                  </a:lnTo>
                  <a:lnTo>
                    <a:pt x="40303" y="30122"/>
                  </a:lnTo>
                  <a:lnTo>
                    <a:pt x="39626" y="30941"/>
                  </a:lnTo>
                  <a:lnTo>
                    <a:pt x="38888" y="31650"/>
                  </a:lnTo>
                  <a:lnTo>
                    <a:pt x="38090" y="32251"/>
                  </a:lnTo>
                  <a:lnTo>
                    <a:pt x="37230" y="32742"/>
                  </a:lnTo>
                  <a:lnTo>
                    <a:pt x="36308" y="33124"/>
                  </a:lnTo>
                  <a:lnTo>
                    <a:pt x="35326" y="33397"/>
                  </a:lnTo>
                  <a:lnTo>
                    <a:pt x="34283" y="33560"/>
                  </a:lnTo>
                  <a:lnTo>
                    <a:pt x="33178" y="33615"/>
                  </a:lnTo>
                  <a:lnTo>
                    <a:pt x="32209" y="33602"/>
                  </a:lnTo>
                  <a:lnTo>
                    <a:pt x="31222" y="33562"/>
                  </a:lnTo>
                  <a:lnTo>
                    <a:pt x="30218" y="33497"/>
                  </a:lnTo>
                  <a:lnTo>
                    <a:pt x="29197" y="33405"/>
                  </a:lnTo>
                  <a:lnTo>
                    <a:pt x="28158" y="33287"/>
                  </a:lnTo>
                  <a:lnTo>
                    <a:pt x="27101" y="33143"/>
                  </a:lnTo>
                  <a:lnTo>
                    <a:pt x="26027" y="32973"/>
                  </a:lnTo>
                  <a:lnTo>
                    <a:pt x="24936" y="32777"/>
                  </a:lnTo>
                  <a:lnTo>
                    <a:pt x="23827" y="32554"/>
                  </a:lnTo>
                  <a:lnTo>
                    <a:pt x="22701" y="32305"/>
                  </a:lnTo>
                  <a:lnTo>
                    <a:pt x="21391" y="24010"/>
                  </a:lnTo>
                  <a:lnTo>
                    <a:pt x="22526" y="24259"/>
                  </a:lnTo>
                  <a:lnTo>
                    <a:pt x="23661" y="24482"/>
                  </a:lnTo>
                  <a:lnTo>
                    <a:pt x="24796" y="24678"/>
                  </a:lnTo>
                  <a:lnTo>
                    <a:pt x="25931" y="24849"/>
                  </a:lnTo>
                  <a:lnTo>
                    <a:pt x="27066" y="24993"/>
                  </a:lnTo>
                  <a:lnTo>
                    <a:pt x="28201" y="25111"/>
                  </a:lnTo>
                  <a:lnTo>
                    <a:pt x="29337" y="25202"/>
                  </a:lnTo>
                  <a:lnTo>
                    <a:pt x="30472" y="25268"/>
                  </a:lnTo>
                  <a:lnTo>
                    <a:pt x="31607" y="25307"/>
                  </a:lnTo>
                  <a:lnTo>
                    <a:pt x="32742" y="25320"/>
                  </a:lnTo>
                  <a:lnTo>
                    <a:pt x="32995" y="25298"/>
                  </a:lnTo>
                  <a:lnTo>
                    <a:pt x="33231" y="25233"/>
                  </a:lnTo>
                  <a:lnTo>
                    <a:pt x="33449" y="25124"/>
                  </a:lnTo>
                  <a:lnTo>
                    <a:pt x="33650" y="24971"/>
                  </a:lnTo>
                  <a:lnTo>
                    <a:pt x="33833" y="24774"/>
                  </a:lnTo>
                  <a:lnTo>
                    <a:pt x="33999" y="24534"/>
                  </a:lnTo>
                  <a:lnTo>
                    <a:pt x="34147" y="24251"/>
                  </a:lnTo>
                  <a:lnTo>
                    <a:pt x="34278" y="23923"/>
                  </a:lnTo>
                  <a:lnTo>
                    <a:pt x="34392" y="23552"/>
                  </a:lnTo>
                  <a:lnTo>
                    <a:pt x="34488" y="23137"/>
                  </a:lnTo>
                  <a:lnTo>
                    <a:pt x="34580" y="22434"/>
                  </a:lnTo>
                  <a:lnTo>
                    <a:pt x="34680" y="21548"/>
                  </a:lnTo>
                  <a:lnTo>
                    <a:pt x="34789" y="20479"/>
                  </a:lnTo>
                  <a:lnTo>
                    <a:pt x="34907" y="19226"/>
                  </a:lnTo>
                  <a:lnTo>
                    <a:pt x="35034" y="17789"/>
                  </a:lnTo>
                  <a:lnTo>
                    <a:pt x="35169" y="16170"/>
                  </a:lnTo>
                  <a:lnTo>
                    <a:pt x="35313" y="14367"/>
                  </a:lnTo>
                  <a:lnTo>
                    <a:pt x="35466" y="12380"/>
                  </a:lnTo>
                  <a:lnTo>
                    <a:pt x="35627" y="10211"/>
                  </a:lnTo>
                  <a:lnTo>
                    <a:pt x="35798" y="7858"/>
                  </a:lnTo>
                  <a:lnTo>
                    <a:pt x="8731" y="7858"/>
                  </a:lnTo>
                  <a:lnTo>
                    <a:pt x="8731" y="40163"/>
                  </a:lnTo>
                  <a:lnTo>
                    <a:pt x="48021" y="40163"/>
                  </a:lnTo>
                  <a:lnTo>
                    <a:pt x="47580" y="44717"/>
                  </a:lnTo>
                  <a:lnTo>
                    <a:pt x="46956" y="49122"/>
                  </a:lnTo>
                  <a:lnTo>
                    <a:pt x="46149" y="53378"/>
                  </a:lnTo>
                  <a:lnTo>
                    <a:pt x="45158" y="57486"/>
                  </a:lnTo>
                  <a:lnTo>
                    <a:pt x="43983" y="61446"/>
                  </a:lnTo>
                  <a:lnTo>
                    <a:pt x="42625" y="65257"/>
                  </a:lnTo>
                  <a:lnTo>
                    <a:pt x="41084" y="68920"/>
                  </a:lnTo>
                  <a:lnTo>
                    <a:pt x="39360" y="72434"/>
                  </a:lnTo>
                  <a:lnTo>
                    <a:pt x="37452" y="75800"/>
                  </a:lnTo>
                  <a:lnTo>
                    <a:pt x="35361" y="79017"/>
                  </a:lnTo>
                  <a:lnTo>
                    <a:pt x="36693" y="80231"/>
                  </a:lnTo>
                  <a:lnTo>
                    <a:pt x="38068" y="81427"/>
                  </a:lnTo>
                  <a:lnTo>
                    <a:pt x="39487" y="82606"/>
                  </a:lnTo>
                  <a:lnTo>
                    <a:pt x="40949" y="83767"/>
                  </a:lnTo>
                  <a:lnTo>
                    <a:pt x="42455" y="84911"/>
                  </a:lnTo>
                  <a:lnTo>
                    <a:pt x="44005" y="86037"/>
                  </a:lnTo>
                  <a:lnTo>
                    <a:pt x="45598" y="87146"/>
                  </a:lnTo>
                  <a:lnTo>
                    <a:pt x="47236" y="88238"/>
                  </a:lnTo>
                  <a:lnTo>
                    <a:pt x="48916" y="89311"/>
                  </a:lnTo>
                  <a:lnTo>
                    <a:pt x="50641" y="90368"/>
                  </a:lnTo>
                  <a:lnTo>
                    <a:pt x="44529" y="97789"/>
                  </a:lnTo>
                  <a:lnTo>
                    <a:pt x="43049" y="96729"/>
                  </a:lnTo>
                  <a:lnTo>
                    <a:pt x="41578" y="95642"/>
                  </a:lnTo>
                  <a:lnTo>
                    <a:pt x="40115" y="94528"/>
                  </a:lnTo>
                  <a:lnTo>
                    <a:pt x="38661" y="93389"/>
                  </a:lnTo>
                  <a:lnTo>
                    <a:pt x="37216" y="92223"/>
                  </a:lnTo>
                  <a:lnTo>
                    <a:pt x="35780" y="91032"/>
                  </a:lnTo>
                  <a:lnTo>
                    <a:pt x="34353" y="89814"/>
                  </a:lnTo>
                  <a:lnTo>
                    <a:pt x="32934" y="88569"/>
                  </a:lnTo>
                  <a:lnTo>
                    <a:pt x="31524" y="87299"/>
                  </a:lnTo>
                  <a:lnTo>
                    <a:pt x="30122" y="86002"/>
                  </a:lnTo>
                  <a:lnTo>
                    <a:pt x="28874" y="87456"/>
                  </a:lnTo>
                  <a:lnTo>
                    <a:pt x="27573" y="88849"/>
                  </a:lnTo>
                  <a:lnTo>
                    <a:pt x="26219" y="90180"/>
                  </a:lnTo>
                  <a:lnTo>
                    <a:pt x="24814" y="91451"/>
                  </a:lnTo>
                  <a:lnTo>
                    <a:pt x="23356" y="92660"/>
                  </a:lnTo>
                  <a:lnTo>
                    <a:pt x="21845" y="93808"/>
                  </a:lnTo>
                  <a:lnTo>
                    <a:pt x="20282" y="94895"/>
                  </a:lnTo>
                  <a:lnTo>
                    <a:pt x="18667" y="95921"/>
                  </a:lnTo>
                  <a:lnTo>
                    <a:pt x="16999" y="96886"/>
                  </a:lnTo>
                  <a:lnTo>
                    <a:pt x="15279" y="97789"/>
                  </a:lnTo>
                  <a:lnTo>
                    <a:pt x="10914" y="90368"/>
                  </a:lnTo>
                  <a:lnTo>
                    <a:pt x="12546" y="89473"/>
                  </a:lnTo>
                  <a:lnTo>
                    <a:pt x="14127" y="88534"/>
                  </a:lnTo>
                  <a:lnTo>
                    <a:pt x="15655" y="87552"/>
                  </a:lnTo>
                  <a:lnTo>
                    <a:pt x="17130" y="86526"/>
                  </a:lnTo>
                  <a:lnTo>
                    <a:pt x="18553" y="85457"/>
                  </a:lnTo>
                  <a:lnTo>
                    <a:pt x="19924" y="84343"/>
                  </a:lnTo>
                  <a:lnTo>
                    <a:pt x="21243" y="83186"/>
                  </a:lnTo>
                  <a:lnTo>
                    <a:pt x="22509" y="81986"/>
                  </a:lnTo>
                  <a:lnTo>
                    <a:pt x="23722" y="80742"/>
                  </a:lnTo>
                  <a:lnTo>
                    <a:pt x="24884" y="79454"/>
                  </a:lnTo>
                  <a:lnTo>
                    <a:pt x="23421" y="77577"/>
                  </a:lnTo>
                  <a:lnTo>
                    <a:pt x="22002" y="75612"/>
                  </a:lnTo>
                  <a:lnTo>
                    <a:pt x="20627" y="73560"/>
                  </a:lnTo>
                  <a:lnTo>
                    <a:pt x="19296" y="71421"/>
                  </a:lnTo>
                  <a:lnTo>
                    <a:pt x="18008" y="69195"/>
                  </a:lnTo>
                  <a:lnTo>
                    <a:pt x="16764" y="66881"/>
                  </a:lnTo>
                  <a:lnTo>
                    <a:pt x="15563" y="64480"/>
                  </a:lnTo>
                  <a:lnTo>
                    <a:pt x="14406" y="61991"/>
                  </a:lnTo>
                  <a:lnTo>
                    <a:pt x="13293" y="59416"/>
                  </a:lnTo>
                  <a:lnTo>
                    <a:pt x="12223" y="56753"/>
                  </a:lnTo>
                  <a:lnTo>
                    <a:pt x="18772" y="51950"/>
                  </a:lnTo>
                  <a:lnTo>
                    <a:pt x="19750" y="54356"/>
                  </a:lnTo>
                  <a:lnTo>
                    <a:pt x="20762" y="56683"/>
                  </a:lnTo>
                  <a:lnTo>
                    <a:pt x="21810" y="58931"/>
                  </a:lnTo>
                  <a:lnTo>
                    <a:pt x="22893" y="61101"/>
                  </a:lnTo>
                  <a:lnTo>
                    <a:pt x="24010" y="63192"/>
                  </a:lnTo>
                  <a:lnTo>
                    <a:pt x="25163" y="65204"/>
                  </a:lnTo>
                  <a:lnTo>
                    <a:pt x="26350" y="67138"/>
                  </a:lnTo>
                  <a:lnTo>
                    <a:pt x="27573" y="68994"/>
                  </a:lnTo>
                  <a:lnTo>
                    <a:pt x="28830" y="70771"/>
                  </a:lnTo>
                  <a:lnTo>
                    <a:pt x="30122" y="72469"/>
                  </a:lnTo>
                  <a:lnTo>
                    <a:pt x="31384" y="70260"/>
                  </a:lnTo>
                  <a:lnTo>
                    <a:pt x="32550" y="67998"/>
                  </a:lnTo>
                  <a:lnTo>
                    <a:pt x="33619" y="65685"/>
                  </a:lnTo>
                  <a:lnTo>
                    <a:pt x="34593" y="63319"/>
                  </a:lnTo>
                  <a:lnTo>
                    <a:pt x="35470" y="60900"/>
                  </a:lnTo>
                  <a:lnTo>
                    <a:pt x="36252" y="58429"/>
                  </a:lnTo>
                  <a:lnTo>
                    <a:pt x="36937" y="55906"/>
                  </a:lnTo>
                  <a:lnTo>
                    <a:pt x="37526" y="53330"/>
                  </a:lnTo>
                  <a:lnTo>
                    <a:pt x="38020" y="50702"/>
                  </a:lnTo>
                  <a:lnTo>
                    <a:pt x="38417" y="48021"/>
                  </a:lnTo>
                  <a:lnTo>
                    <a:pt x="8731" y="48021"/>
                  </a:lnTo>
                  <a:lnTo>
                    <a:pt x="8731" y="97353"/>
                  </a:lnTo>
                  <a:lnTo>
                    <a:pt x="0" y="97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3059738" y="4167956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20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3080256" y="4176250"/>
              <a:ext cx="27939" cy="17899"/>
            </a:xfrm>
            <a:custGeom>
              <a:avLst/>
              <a:pathLst>
                <a:path w="27939" h="17899">
                  <a:moveTo>
                    <a:pt x="0" y="17899"/>
                  </a:moveTo>
                  <a:lnTo>
                    <a:pt x="27939" y="17899"/>
                  </a:lnTo>
                  <a:lnTo>
                    <a:pt x="279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3116927" y="417625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3079819" y="4202444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3116927" y="4202444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1946067" y="3715374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1998127" y="378151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2055644" y="370435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2086640" y="3746260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2086640" y="3764596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2163475" y="3704787"/>
              <a:ext cx="45839" cy="100409"/>
            </a:xfrm>
            <a:custGeom>
              <a:avLst/>
              <a:pathLst>
                <a:path w="45839" h="100409">
                  <a:moveTo>
                    <a:pt x="4365" y="20081"/>
                  </a:moveTo>
                  <a:lnTo>
                    <a:pt x="20518" y="20081"/>
                  </a:lnTo>
                  <a:lnTo>
                    <a:pt x="20518" y="0"/>
                  </a:lnTo>
                  <a:lnTo>
                    <a:pt x="29249" y="0"/>
                  </a:lnTo>
                  <a:lnTo>
                    <a:pt x="29249" y="20081"/>
                  </a:lnTo>
                  <a:lnTo>
                    <a:pt x="44529" y="20081"/>
                  </a:lnTo>
                  <a:lnTo>
                    <a:pt x="44529" y="28376"/>
                  </a:lnTo>
                  <a:lnTo>
                    <a:pt x="29249" y="28376"/>
                  </a:lnTo>
                  <a:lnTo>
                    <a:pt x="29249" y="32742"/>
                  </a:lnTo>
                  <a:lnTo>
                    <a:pt x="31144" y="34833"/>
                  </a:lnTo>
                  <a:lnTo>
                    <a:pt x="32986" y="36915"/>
                  </a:lnTo>
                  <a:lnTo>
                    <a:pt x="34776" y="38989"/>
                  </a:lnTo>
                  <a:lnTo>
                    <a:pt x="36514" y="41054"/>
                  </a:lnTo>
                  <a:lnTo>
                    <a:pt x="38199" y="43110"/>
                  </a:lnTo>
                  <a:lnTo>
                    <a:pt x="39831" y="45158"/>
                  </a:lnTo>
                  <a:lnTo>
                    <a:pt x="41412" y="47196"/>
                  </a:lnTo>
                  <a:lnTo>
                    <a:pt x="42940" y="49226"/>
                  </a:lnTo>
                  <a:lnTo>
                    <a:pt x="44415" y="51248"/>
                  </a:lnTo>
                  <a:lnTo>
                    <a:pt x="45839" y="53260"/>
                  </a:lnTo>
                  <a:lnTo>
                    <a:pt x="40163" y="61555"/>
                  </a:lnTo>
                  <a:lnTo>
                    <a:pt x="39033" y="59656"/>
                  </a:lnTo>
                  <a:lnTo>
                    <a:pt x="37911" y="57800"/>
                  </a:lnTo>
                  <a:lnTo>
                    <a:pt x="36797" y="55989"/>
                  </a:lnTo>
                  <a:lnTo>
                    <a:pt x="35693" y="54221"/>
                  </a:lnTo>
                  <a:lnTo>
                    <a:pt x="34597" y="52496"/>
                  </a:lnTo>
                  <a:lnTo>
                    <a:pt x="33510" y="50815"/>
                  </a:lnTo>
                  <a:lnTo>
                    <a:pt x="32432" y="49178"/>
                  </a:lnTo>
                  <a:lnTo>
                    <a:pt x="31362" y="47585"/>
                  </a:lnTo>
                  <a:lnTo>
                    <a:pt x="30301" y="46035"/>
                  </a:lnTo>
                  <a:lnTo>
                    <a:pt x="29249" y="44529"/>
                  </a:lnTo>
                  <a:lnTo>
                    <a:pt x="29249" y="100409"/>
                  </a:lnTo>
                  <a:lnTo>
                    <a:pt x="20518" y="100409"/>
                  </a:lnTo>
                  <a:lnTo>
                    <a:pt x="20518" y="51077"/>
                  </a:lnTo>
                  <a:lnTo>
                    <a:pt x="19431" y="54007"/>
                  </a:lnTo>
                  <a:lnTo>
                    <a:pt x="18265" y="56857"/>
                  </a:lnTo>
                  <a:lnTo>
                    <a:pt x="17021" y="59630"/>
                  </a:lnTo>
                  <a:lnTo>
                    <a:pt x="15698" y="62323"/>
                  </a:lnTo>
                  <a:lnTo>
                    <a:pt x="14297" y="64938"/>
                  </a:lnTo>
                  <a:lnTo>
                    <a:pt x="12817" y="67475"/>
                  </a:lnTo>
                  <a:lnTo>
                    <a:pt x="11258" y="69932"/>
                  </a:lnTo>
                  <a:lnTo>
                    <a:pt x="9621" y="72312"/>
                  </a:lnTo>
                  <a:lnTo>
                    <a:pt x="7906" y="74612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789" y="67077"/>
                  </a:lnTo>
                  <a:lnTo>
                    <a:pt x="5395" y="63301"/>
                  </a:lnTo>
                  <a:lnTo>
                    <a:pt x="7818" y="59394"/>
                  </a:lnTo>
                  <a:lnTo>
                    <a:pt x="10058" y="55356"/>
                  </a:lnTo>
                  <a:lnTo>
                    <a:pt x="12114" y="51186"/>
                  </a:lnTo>
                  <a:lnTo>
                    <a:pt x="13987" y="46886"/>
                  </a:lnTo>
                  <a:lnTo>
                    <a:pt x="15676" y="42455"/>
                  </a:lnTo>
                  <a:lnTo>
                    <a:pt x="17183" y="37893"/>
                  </a:lnTo>
                  <a:lnTo>
                    <a:pt x="18505" y="33200"/>
                  </a:lnTo>
                  <a:lnTo>
                    <a:pt x="19645" y="28376"/>
                  </a:lnTo>
                  <a:lnTo>
                    <a:pt x="4365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2211933" y="3710026"/>
              <a:ext cx="50641" cy="95170"/>
            </a:xfrm>
            <a:custGeom>
              <a:avLst/>
              <a:pathLst>
                <a:path w="50641" h="95170">
                  <a:moveTo>
                    <a:pt x="50641" y="0"/>
                  </a:moveTo>
                  <a:lnTo>
                    <a:pt x="50641" y="95170"/>
                  </a:lnTo>
                  <a:lnTo>
                    <a:pt x="42346" y="95170"/>
                  </a:lnTo>
                  <a:lnTo>
                    <a:pt x="42346" y="85566"/>
                  </a:lnTo>
                  <a:lnTo>
                    <a:pt x="8294" y="85566"/>
                  </a:lnTo>
                  <a:lnTo>
                    <a:pt x="8294" y="95170"/>
                  </a:lnTo>
                  <a:lnTo>
                    <a:pt x="0" y="95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2220228" y="3717884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2220228" y="3743641"/>
              <a:ext cx="34051" cy="17899"/>
            </a:xfrm>
            <a:custGeom>
              <a:avLst/>
              <a:pathLst>
                <a:path w="34051" h="17899">
                  <a:moveTo>
                    <a:pt x="0" y="17899"/>
                  </a:moveTo>
                  <a:lnTo>
                    <a:pt x="34051" y="17899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2220228" y="3769398"/>
              <a:ext cx="34051" cy="18335"/>
            </a:xfrm>
            <a:custGeom>
              <a:avLst/>
              <a:pathLst>
                <a:path w="34051" h="18335">
                  <a:moveTo>
                    <a:pt x="0" y="18335"/>
                  </a:moveTo>
                  <a:lnTo>
                    <a:pt x="34051" y="18335"/>
                  </a:lnTo>
                  <a:lnTo>
                    <a:pt x="340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2279164" y="3704350"/>
              <a:ext cx="99972" cy="101282"/>
            </a:xfrm>
            <a:custGeom>
              <a:avLst/>
              <a:pathLst>
                <a:path w="99972" h="101282">
                  <a:moveTo>
                    <a:pt x="50204" y="64611"/>
                  </a:moveTo>
                  <a:lnTo>
                    <a:pt x="48589" y="69535"/>
                  </a:lnTo>
                  <a:lnTo>
                    <a:pt x="46362" y="74180"/>
                  </a:lnTo>
                  <a:lnTo>
                    <a:pt x="43525" y="78546"/>
                  </a:lnTo>
                  <a:lnTo>
                    <a:pt x="40076" y="82632"/>
                  </a:lnTo>
                  <a:lnTo>
                    <a:pt x="36016" y="86439"/>
                  </a:lnTo>
                  <a:lnTo>
                    <a:pt x="31345" y="89966"/>
                  </a:lnTo>
                  <a:lnTo>
                    <a:pt x="26062" y="93214"/>
                  </a:lnTo>
                  <a:lnTo>
                    <a:pt x="20169" y="96183"/>
                  </a:lnTo>
                  <a:lnTo>
                    <a:pt x="13664" y="98872"/>
                  </a:lnTo>
                  <a:lnTo>
                    <a:pt x="6548" y="101282"/>
                  </a:lnTo>
                  <a:lnTo>
                    <a:pt x="0" y="92987"/>
                  </a:lnTo>
                  <a:lnTo>
                    <a:pt x="7098" y="90761"/>
                  </a:lnTo>
                  <a:lnTo>
                    <a:pt x="13550" y="88272"/>
                  </a:lnTo>
                  <a:lnTo>
                    <a:pt x="19357" y="85522"/>
                  </a:lnTo>
                  <a:lnTo>
                    <a:pt x="24517" y="82510"/>
                  </a:lnTo>
                  <a:lnTo>
                    <a:pt x="29031" y="79236"/>
                  </a:lnTo>
                  <a:lnTo>
                    <a:pt x="32899" y="75699"/>
                  </a:lnTo>
                  <a:lnTo>
                    <a:pt x="36121" y="71901"/>
                  </a:lnTo>
                  <a:lnTo>
                    <a:pt x="38696" y="67841"/>
                  </a:lnTo>
                  <a:lnTo>
                    <a:pt x="40626" y="63519"/>
                  </a:lnTo>
                  <a:lnTo>
                    <a:pt x="41910" y="58935"/>
                  </a:lnTo>
                  <a:lnTo>
                    <a:pt x="3929" y="58935"/>
                  </a:lnTo>
                  <a:lnTo>
                    <a:pt x="3929" y="50641"/>
                  </a:lnTo>
                  <a:lnTo>
                    <a:pt x="43219" y="50641"/>
                  </a:lnTo>
                  <a:lnTo>
                    <a:pt x="43219" y="47585"/>
                  </a:lnTo>
                  <a:lnTo>
                    <a:pt x="43302" y="47257"/>
                  </a:lnTo>
                  <a:lnTo>
                    <a:pt x="43376" y="46624"/>
                  </a:lnTo>
                  <a:lnTo>
                    <a:pt x="43442" y="45686"/>
                  </a:lnTo>
                  <a:lnTo>
                    <a:pt x="43499" y="44442"/>
                  </a:lnTo>
                  <a:lnTo>
                    <a:pt x="43547" y="42892"/>
                  </a:lnTo>
                  <a:lnTo>
                    <a:pt x="43586" y="41036"/>
                  </a:lnTo>
                  <a:lnTo>
                    <a:pt x="43616" y="38875"/>
                  </a:lnTo>
                  <a:lnTo>
                    <a:pt x="43638" y="36409"/>
                  </a:lnTo>
                  <a:lnTo>
                    <a:pt x="43651" y="33637"/>
                  </a:lnTo>
                  <a:lnTo>
                    <a:pt x="43656" y="30559"/>
                  </a:lnTo>
                  <a:lnTo>
                    <a:pt x="9167" y="30559"/>
                  </a:lnTo>
                  <a:lnTo>
                    <a:pt x="9167" y="22264"/>
                  </a:lnTo>
                  <a:lnTo>
                    <a:pt x="58062" y="22264"/>
                  </a:lnTo>
                  <a:lnTo>
                    <a:pt x="59424" y="20077"/>
                  </a:lnTo>
                  <a:lnTo>
                    <a:pt x="60717" y="17881"/>
                  </a:lnTo>
                  <a:lnTo>
                    <a:pt x="61939" y="15676"/>
                  </a:lnTo>
                  <a:lnTo>
                    <a:pt x="63092" y="13463"/>
                  </a:lnTo>
                  <a:lnTo>
                    <a:pt x="64174" y="11241"/>
                  </a:lnTo>
                  <a:lnTo>
                    <a:pt x="65187" y="9010"/>
                  </a:lnTo>
                  <a:lnTo>
                    <a:pt x="66130" y="6771"/>
                  </a:lnTo>
                  <a:lnTo>
                    <a:pt x="67003" y="4522"/>
                  </a:lnTo>
                  <a:lnTo>
                    <a:pt x="67806" y="2265"/>
                  </a:lnTo>
                  <a:lnTo>
                    <a:pt x="68540" y="0"/>
                  </a:lnTo>
                  <a:lnTo>
                    <a:pt x="78144" y="3492"/>
                  </a:lnTo>
                  <a:lnTo>
                    <a:pt x="77337" y="5487"/>
                  </a:lnTo>
                  <a:lnTo>
                    <a:pt x="76485" y="7456"/>
                  </a:lnTo>
                  <a:lnTo>
                    <a:pt x="75590" y="9399"/>
                  </a:lnTo>
                  <a:lnTo>
                    <a:pt x="74652" y="11315"/>
                  </a:lnTo>
                  <a:lnTo>
                    <a:pt x="73669" y="13206"/>
                  </a:lnTo>
                  <a:lnTo>
                    <a:pt x="72644" y="15070"/>
                  </a:lnTo>
                  <a:lnTo>
                    <a:pt x="71574" y="16908"/>
                  </a:lnTo>
                  <a:lnTo>
                    <a:pt x="70461" y="18719"/>
                  </a:lnTo>
                  <a:lnTo>
                    <a:pt x="69304" y="20505"/>
                  </a:lnTo>
                  <a:lnTo>
                    <a:pt x="68103" y="22264"/>
                  </a:lnTo>
                  <a:lnTo>
                    <a:pt x="90805" y="22264"/>
                  </a:lnTo>
                  <a:lnTo>
                    <a:pt x="90805" y="30559"/>
                  </a:lnTo>
                  <a:lnTo>
                    <a:pt x="52387" y="30559"/>
                  </a:lnTo>
                  <a:lnTo>
                    <a:pt x="52383" y="34296"/>
                  </a:lnTo>
                  <a:lnTo>
                    <a:pt x="52370" y="37649"/>
                  </a:lnTo>
                  <a:lnTo>
                    <a:pt x="52348" y="40617"/>
                  </a:lnTo>
                  <a:lnTo>
                    <a:pt x="52317" y="43202"/>
                  </a:lnTo>
                  <a:lnTo>
                    <a:pt x="52278" y="45402"/>
                  </a:lnTo>
                  <a:lnTo>
                    <a:pt x="52230" y="47218"/>
                  </a:lnTo>
                  <a:lnTo>
                    <a:pt x="52173" y="48650"/>
                  </a:lnTo>
                  <a:lnTo>
                    <a:pt x="52108" y="49698"/>
                  </a:lnTo>
                  <a:lnTo>
                    <a:pt x="52033" y="50361"/>
                  </a:lnTo>
                  <a:lnTo>
                    <a:pt x="51950" y="50641"/>
                  </a:lnTo>
                  <a:lnTo>
                    <a:pt x="94734" y="50641"/>
                  </a:lnTo>
                  <a:lnTo>
                    <a:pt x="94734" y="58935"/>
                  </a:lnTo>
                  <a:lnTo>
                    <a:pt x="56316" y="58935"/>
                  </a:lnTo>
                  <a:lnTo>
                    <a:pt x="58796" y="63498"/>
                  </a:lnTo>
                  <a:lnTo>
                    <a:pt x="61695" y="67754"/>
                  </a:lnTo>
                  <a:lnTo>
                    <a:pt x="65012" y="71705"/>
                  </a:lnTo>
                  <a:lnTo>
                    <a:pt x="68749" y="75350"/>
                  </a:lnTo>
                  <a:lnTo>
                    <a:pt x="72905" y="78690"/>
                  </a:lnTo>
                  <a:lnTo>
                    <a:pt x="77481" y="81724"/>
                  </a:lnTo>
                  <a:lnTo>
                    <a:pt x="82475" y="84453"/>
                  </a:lnTo>
                  <a:lnTo>
                    <a:pt x="87888" y="86875"/>
                  </a:lnTo>
                  <a:lnTo>
                    <a:pt x="93721" y="88993"/>
                  </a:lnTo>
                  <a:lnTo>
                    <a:pt x="99972" y="90805"/>
                  </a:lnTo>
                  <a:lnTo>
                    <a:pt x="94297" y="101282"/>
                  </a:lnTo>
                  <a:lnTo>
                    <a:pt x="88355" y="99108"/>
                  </a:lnTo>
                  <a:lnTo>
                    <a:pt x="82754" y="96602"/>
                  </a:lnTo>
                  <a:lnTo>
                    <a:pt x="77494" y="93764"/>
                  </a:lnTo>
                  <a:lnTo>
                    <a:pt x="72574" y="90595"/>
                  </a:lnTo>
                  <a:lnTo>
                    <a:pt x="67994" y="87094"/>
                  </a:lnTo>
                  <a:lnTo>
                    <a:pt x="63755" y="83261"/>
                  </a:lnTo>
                  <a:lnTo>
                    <a:pt x="59857" y="79096"/>
                  </a:lnTo>
                  <a:lnTo>
                    <a:pt x="56299" y="74599"/>
                  </a:lnTo>
                  <a:lnTo>
                    <a:pt x="53081" y="697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2300119" y="3705224"/>
              <a:ext cx="16589" cy="19645"/>
            </a:xfrm>
            <a:custGeom>
              <a:avLst/>
              <a:pathLst>
                <a:path w="16589" h="19645">
                  <a:moveTo>
                    <a:pt x="6984" y="0"/>
                  </a:moveTo>
                  <a:lnTo>
                    <a:pt x="8181" y="1488"/>
                  </a:lnTo>
                  <a:lnTo>
                    <a:pt x="9324" y="2986"/>
                  </a:lnTo>
                  <a:lnTo>
                    <a:pt x="10416" y="4492"/>
                  </a:lnTo>
                  <a:lnTo>
                    <a:pt x="11455" y="6007"/>
                  </a:lnTo>
                  <a:lnTo>
                    <a:pt x="12442" y="7530"/>
                  </a:lnTo>
                  <a:lnTo>
                    <a:pt x="13376" y="9063"/>
                  </a:lnTo>
                  <a:lnTo>
                    <a:pt x="14258" y="10604"/>
                  </a:lnTo>
                  <a:lnTo>
                    <a:pt x="15087" y="12153"/>
                  </a:lnTo>
                  <a:lnTo>
                    <a:pt x="15864" y="13712"/>
                  </a:lnTo>
                  <a:lnTo>
                    <a:pt x="16589" y="15279"/>
                  </a:lnTo>
                  <a:lnTo>
                    <a:pt x="9167" y="19645"/>
                  </a:lnTo>
                  <a:lnTo>
                    <a:pt x="8447" y="18078"/>
                  </a:lnTo>
                  <a:lnTo>
                    <a:pt x="7683" y="16519"/>
                  </a:lnTo>
                  <a:lnTo>
                    <a:pt x="6875" y="14969"/>
                  </a:lnTo>
                  <a:lnTo>
                    <a:pt x="6024" y="13428"/>
                  </a:lnTo>
                  <a:lnTo>
                    <a:pt x="5129" y="11896"/>
                  </a:lnTo>
                  <a:lnTo>
                    <a:pt x="4191" y="10372"/>
                  </a:lnTo>
                  <a:lnTo>
                    <a:pt x="3208" y="8857"/>
                  </a:lnTo>
                  <a:lnTo>
                    <a:pt x="2182" y="7351"/>
                  </a:lnTo>
                  <a:lnTo>
                    <a:pt x="1113" y="5854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2392233" y="3704787"/>
              <a:ext cx="95170" cy="99972"/>
            </a:xfrm>
            <a:custGeom>
              <a:avLst/>
              <a:pathLst>
                <a:path w="95170" h="99972">
                  <a:moveTo>
                    <a:pt x="0" y="33178"/>
                  </a:moveTo>
                  <a:lnTo>
                    <a:pt x="33178" y="33178"/>
                  </a:lnTo>
                  <a:lnTo>
                    <a:pt x="36234" y="20954"/>
                  </a:lnTo>
                  <a:lnTo>
                    <a:pt x="8294" y="20954"/>
                  </a:lnTo>
                  <a:lnTo>
                    <a:pt x="8294" y="12660"/>
                  </a:lnTo>
                  <a:lnTo>
                    <a:pt x="38417" y="12660"/>
                  </a:lnTo>
                  <a:lnTo>
                    <a:pt x="40163" y="0"/>
                  </a:lnTo>
                  <a:lnTo>
                    <a:pt x="49768" y="873"/>
                  </a:lnTo>
                  <a:lnTo>
                    <a:pt x="47585" y="12660"/>
                  </a:lnTo>
                  <a:lnTo>
                    <a:pt x="86875" y="12660"/>
                  </a:lnTo>
                  <a:lnTo>
                    <a:pt x="86875" y="20954"/>
                  </a:lnTo>
                  <a:lnTo>
                    <a:pt x="45839" y="20954"/>
                  </a:lnTo>
                  <a:lnTo>
                    <a:pt x="42783" y="33178"/>
                  </a:lnTo>
                  <a:lnTo>
                    <a:pt x="95170" y="33178"/>
                  </a:lnTo>
                  <a:lnTo>
                    <a:pt x="95170" y="41473"/>
                  </a:lnTo>
                  <a:lnTo>
                    <a:pt x="40600" y="41473"/>
                  </a:lnTo>
                  <a:lnTo>
                    <a:pt x="36671" y="53697"/>
                  </a:lnTo>
                  <a:lnTo>
                    <a:pt x="82946" y="53697"/>
                  </a:lnTo>
                  <a:lnTo>
                    <a:pt x="82946" y="62428"/>
                  </a:lnTo>
                  <a:lnTo>
                    <a:pt x="80995" y="64925"/>
                  </a:lnTo>
                  <a:lnTo>
                    <a:pt x="78982" y="67352"/>
                  </a:lnTo>
                  <a:lnTo>
                    <a:pt x="76909" y="69710"/>
                  </a:lnTo>
                  <a:lnTo>
                    <a:pt x="74774" y="71997"/>
                  </a:lnTo>
                  <a:lnTo>
                    <a:pt x="72578" y="74215"/>
                  </a:lnTo>
                  <a:lnTo>
                    <a:pt x="70321" y="76363"/>
                  </a:lnTo>
                  <a:lnTo>
                    <a:pt x="68003" y="78441"/>
                  </a:lnTo>
                  <a:lnTo>
                    <a:pt x="65624" y="80449"/>
                  </a:lnTo>
                  <a:lnTo>
                    <a:pt x="63183" y="82388"/>
                  </a:lnTo>
                  <a:lnTo>
                    <a:pt x="60682" y="84256"/>
                  </a:lnTo>
                  <a:lnTo>
                    <a:pt x="62070" y="85042"/>
                  </a:lnTo>
                  <a:lnTo>
                    <a:pt x="63441" y="85828"/>
                  </a:lnTo>
                  <a:lnTo>
                    <a:pt x="64794" y="86614"/>
                  </a:lnTo>
                  <a:lnTo>
                    <a:pt x="66130" y="87399"/>
                  </a:lnTo>
                  <a:lnTo>
                    <a:pt x="67448" y="88185"/>
                  </a:lnTo>
                  <a:lnTo>
                    <a:pt x="68749" y="88971"/>
                  </a:lnTo>
                  <a:lnTo>
                    <a:pt x="70033" y="89757"/>
                  </a:lnTo>
                  <a:lnTo>
                    <a:pt x="71299" y="90543"/>
                  </a:lnTo>
                  <a:lnTo>
                    <a:pt x="72547" y="91328"/>
                  </a:lnTo>
                  <a:lnTo>
                    <a:pt x="73779" y="92114"/>
                  </a:lnTo>
                  <a:lnTo>
                    <a:pt x="68103" y="99972"/>
                  </a:lnTo>
                  <a:lnTo>
                    <a:pt x="64087" y="97466"/>
                  </a:lnTo>
                  <a:lnTo>
                    <a:pt x="59896" y="95013"/>
                  </a:lnTo>
                  <a:lnTo>
                    <a:pt x="55530" y="92612"/>
                  </a:lnTo>
                  <a:lnTo>
                    <a:pt x="50990" y="90263"/>
                  </a:lnTo>
                  <a:lnTo>
                    <a:pt x="46275" y="87967"/>
                  </a:lnTo>
                  <a:lnTo>
                    <a:pt x="41386" y="85723"/>
                  </a:lnTo>
                  <a:lnTo>
                    <a:pt x="36322" y="83531"/>
                  </a:lnTo>
                  <a:lnTo>
                    <a:pt x="31083" y="81392"/>
                  </a:lnTo>
                  <a:lnTo>
                    <a:pt x="25669" y="79305"/>
                  </a:lnTo>
                  <a:lnTo>
                    <a:pt x="20081" y="77271"/>
                  </a:lnTo>
                  <a:lnTo>
                    <a:pt x="24010" y="69413"/>
                  </a:lnTo>
                  <a:lnTo>
                    <a:pt x="27040" y="70382"/>
                  </a:lnTo>
                  <a:lnTo>
                    <a:pt x="30018" y="71369"/>
                  </a:lnTo>
                  <a:lnTo>
                    <a:pt x="32943" y="72373"/>
                  </a:lnTo>
                  <a:lnTo>
                    <a:pt x="35815" y="73394"/>
                  </a:lnTo>
                  <a:lnTo>
                    <a:pt x="38635" y="74433"/>
                  </a:lnTo>
                  <a:lnTo>
                    <a:pt x="41403" y="75490"/>
                  </a:lnTo>
                  <a:lnTo>
                    <a:pt x="44119" y="76564"/>
                  </a:lnTo>
                  <a:lnTo>
                    <a:pt x="46782" y="77655"/>
                  </a:lnTo>
                  <a:lnTo>
                    <a:pt x="49392" y="78764"/>
                  </a:lnTo>
                  <a:lnTo>
                    <a:pt x="51950" y="79890"/>
                  </a:lnTo>
                  <a:lnTo>
                    <a:pt x="54028" y="78376"/>
                  </a:lnTo>
                  <a:lnTo>
                    <a:pt x="56072" y="76800"/>
                  </a:lnTo>
                  <a:lnTo>
                    <a:pt x="58080" y="75162"/>
                  </a:lnTo>
                  <a:lnTo>
                    <a:pt x="60053" y="73464"/>
                  </a:lnTo>
                  <a:lnTo>
                    <a:pt x="61991" y="71705"/>
                  </a:lnTo>
                  <a:lnTo>
                    <a:pt x="63895" y="69884"/>
                  </a:lnTo>
                  <a:lnTo>
                    <a:pt x="65763" y="68003"/>
                  </a:lnTo>
                  <a:lnTo>
                    <a:pt x="67597" y="66060"/>
                  </a:lnTo>
                  <a:lnTo>
                    <a:pt x="69395" y="64056"/>
                  </a:lnTo>
                  <a:lnTo>
                    <a:pt x="71159" y="61991"/>
                  </a:lnTo>
                  <a:lnTo>
                    <a:pt x="29249" y="61991"/>
                  </a:lnTo>
                  <a:lnTo>
                    <a:pt x="25757" y="53697"/>
                  </a:lnTo>
                  <a:lnTo>
                    <a:pt x="26359" y="52631"/>
                  </a:lnTo>
                  <a:lnTo>
                    <a:pt x="26944" y="51531"/>
                  </a:lnTo>
                  <a:lnTo>
                    <a:pt x="27512" y="50396"/>
                  </a:lnTo>
                  <a:lnTo>
                    <a:pt x="28062" y="49226"/>
                  </a:lnTo>
                  <a:lnTo>
                    <a:pt x="28594" y="48021"/>
                  </a:lnTo>
                  <a:lnTo>
                    <a:pt x="29109" y="46782"/>
                  </a:lnTo>
                  <a:lnTo>
                    <a:pt x="29607" y="45507"/>
                  </a:lnTo>
                  <a:lnTo>
                    <a:pt x="30087" y="44197"/>
                  </a:lnTo>
                  <a:lnTo>
                    <a:pt x="30550" y="42852"/>
                  </a:lnTo>
                  <a:lnTo>
                    <a:pt x="30995" y="41473"/>
                  </a:lnTo>
                  <a:lnTo>
                    <a:pt x="0" y="414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2504430" y="3703914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2503120" y="3730981"/>
              <a:ext cx="97790" cy="74652"/>
            </a:xfrm>
            <a:custGeom>
              <a:avLst/>
              <a:pathLst>
                <a:path w="97790" h="74652">
                  <a:moveTo>
                    <a:pt x="13096" y="0"/>
                  </a:moveTo>
                  <a:lnTo>
                    <a:pt x="84693" y="0"/>
                  </a:lnTo>
                  <a:lnTo>
                    <a:pt x="84693" y="7858"/>
                  </a:lnTo>
                  <a:lnTo>
                    <a:pt x="53260" y="7858"/>
                  </a:lnTo>
                  <a:lnTo>
                    <a:pt x="47585" y="11787"/>
                  </a:lnTo>
                  <a:lnTo>
                    <a:pt x="49191" y="13288"/>
                  </a:lnTo>
                  <a:lnTo>
                    <a:pt x="50693" y="14825"/>
                  </a:lnTo>
                  <a:lnTo>
                    <a:pt x="52090" y="16397"/>
                  </a:lnTo>
                  <a:lnTo>
                    <a:pt x="53382" y="18003"/>
                  </a:lnTo>
                  <a:lnTo>
                    <a:pt x="54570" y="19645"/>
                  </a:lnTo>
                  <a:lnTo>
                    <a:pt x="55652" y="21321"/>
                  </a:lnTo>
                  <a:lnTo>
                    <a:pt x="56630" y="23033"/>
                  </a:lnTo>
                  <a:lnTo>
                    <a:pt x="57504" y="24779"/>
                  </a:lnTo>
                  <a:lnTo>
                    <a:pt x="58272" y="26560"/>
                  </a:lnTo>
                  <a:lnTo>
                    <a:pt x="58935" y="28376"/>
                  </a:lnTo>
                  <a:lnTo>
                    <a:pt x="61699" y="27206"/>
                  </a:lnTo>
                  <a:lnTo>
                    <a:pt x="64401" y="25966"/>
                  </a:lnTo>
                  <a:lnTo>
                    <a:pt x="67042" y="24657"/>
                  </a:lnTo>
                  <a:lnTo>
                    <a:pt x="69622" y="23277"/>
                  </a:lnTo>
                  <a:lnTo>
                    <a:pt x="72141" y="21828"/>
                  </a:lnTo>
                  <a:lnTo>
                    <a:pt x="74599" y="20308"/>
                  </a:lnTo>
                  <a:lnTo>
                    <a:pt x="76996" y="18719"/>
                  </a:lnTo>
                  <a:lnTo>
                    <a:pt x="79332" y="17060"/>
                  </a:lnTo>
                  <a:lnTo>
                    <a:pt x="81606" y="15332"/>
                  </a:lnTo>
                  <a:lnTo>
                    <a:pt x="83819" y="13533"/>
                  </a:lnTo>
                  <a:lnTo>
                    <a:pt x="89931" y="20518"/>
                  </a:lnTo>
                  <a:lnTo>
                    <a:pt x="88447" y="21553"/>
                  </a:lnTo>
                  <a:lnTo>
                    <a:pt x="86963" y="22561"/>
                  </a:lnTo>
                  <a:lnTo>
                    <a:pt x="85478" y="23543"/>
                  </a:lnTo>
                  <a:lnTo>
                    <a:pt x="83994" y="24499"/>
                  </a:lnTo>
                  <a:lnTo>
                    <a:pt x="82510" y="25429"/>
                  </a:lnTo>
                  <a:lnTo>
                    <a:pt x="81026" y="26333"/>
                  </a:lnTo>
                  <a:lnTo>
                    <a:pt x="79541" y="27210"/>
                  </a:lnTo>
                  <a:lnTo>
                    <a:pt x="78057" y="28062"/>
                  </a:lnTo>
                  <a:lnTo>
                    <a:pt x="76573" y="28887"/>
                  </a:lnTo>
                  <a:lnTo>
                    <a:pt x="75088" y="29686"/>
                  </a:lnTo>
                  <a:lnTo>
                    <a:pt x="76573" y="33357"/>
                  </a:lnTo>
                  <a:lnTo>
                    <a:pt x="78231" y="36863"/>
                  </a:lnTo>
                  <a:lnTo>
                    <a:pt x="80065" y="40203"/>
                  </a:lnTo>
                  <a:lnTo>
                    <a:pt x="82073" y="43376"/>
                  </a:lnTo>
                  <a:lnTo>
                    <a:pt x="84256" y="46384"/>
                  </a:lnTo>
                  <a:lnTo>
                    <a:pt x="86614" y="49226"/>
                  </a:lnTo>
                  <a:lnTo>
                    <a:pt x="89146" y="51902"/>
                  </a:lnTo>
                  <a:lnTo>
                    <a:pt x="91852" y="54413"/>
                  </a:lnTo>
                  <a:lnTo>
                    <a:pt x="94734" y="56757"/>
                  </a:lnTo>
                  <a:lnTo>
                    <a:pt x="97790" y="58935"/>
                  </a:lnTo>
                  <a:lnTo>
                    <a:pt x="91678" y="66794"/>
                  </a:lnTo>
                  <a:lnTo>
                    <a:pt x="88530" y="64261"/>
                  </a:lnTo>
                  <a:lnTo>
                    <a:pt x="85548" y="61555"/>
                  </a:lnTo>
                  <a:lnTo>
                    <a:pt x="82732" y="58674"/>
                  </a:lnTo>
                  <a:lnTo>
                    <a:pt x="80083" y="55618"/>
                  </a:lnTo>
                  <a:lnTo>
                    <a:pt x="77598" y="52387"/>
                  </a:lnTo>
                  <a:lnTo>
                    <a:pt x="75280" y="48982"/>
                  </a:lnTo>
                  <a:lnTo>
                    <a:pt x="73128" y="45402"/>
                  </a:lnTo>
                  <a:lnTo>
                    <a:pt x="71142" y="41648"/>
                  </a:lnTo>
                  <a:lnTo>
                    <a:pt x="69321" y="37719"/>
                  </a:lnTo>
                  <a:lnTo>
                    <a:pt x="67667" y="33615"/>
                  </a:lnTo>
                  <a:lnTo>
                    <a:pt x="61118" y="36234"/>
                  </a:lnTo>
                  <a:lnTo>
                    <a:pt x="61450" y="37470"/>
                  </a:lnTo>
                  <a:lnTo>
                    <a:pt x="61747" y="38731"/>
                  </a:lnTo>
                  <a:lnTo>
                    <a:pt x="62009" y="40019"/>
                  </a:lnTo>
                  <a:lnTo>
                    <a:pt x="62236" y="41333"/>
                  </a:lnTo>
                  <a:lnTo>
                    <a:pt x="62428" y="42673"/>
                  </a:lnTo>
                  <a:lnTo>
                    <a:pt x="62585" y="44040"/>
                  </a:lnTo>
                  <a:lnTo>
                    <a:pt x="62707" y="45433"/>
                  </a:lnTo>
                  <a:lnTo>
                    <a:pt x="62795" y="46851"/>
                  </a:lnTo>
                  <a:lnTo>
                    <a:pt x="62847" y="48296"/>
                  </a:lnTo>
                  <a:lnTo>
                    <a:pt x="62865" y="49768"/>
                  </a:lnTo>
                  <a:lnTo>
                    <a:pt x="62825" y="52153"/>
                  </a:lnTo>
                  <a:lnTo>
                    <a:pt x="62707" y="54421"/>
                  </a:lnTo>
                  <a:lnTo>
                    <a:pt x="62511" y="56571"/>
                  </a:lnTo>
                  <a:lnTo>
                    <a:pt x="62236" y="58604"/>
                  </a:lnTo>
                  <a:lnTo>
                    <a:pt x="61882" y="60518"/>
                  </a:lnTo>
                  <a:lnTo>
                    <a:pt x="61450" y="62314"/>
                  </a:lnTo>
                  <a:lnTo>
                    <a:pt x="60939" y="63993"/>
                  </a:lnTo>
                  <a:lnTo>
                    <a:pt x="60350" y="65554"/>
                  </a:lnTo>
                  <a:lnTo>
                    <a:pt x="59682" y="66997"/>
                  </a:lnTo>
                  <a:lnTo>
                    <a:pt x="58935" y="68322"/>
                  </a:lnTo>
                  <a:lnTo>
                    <a:pt x="58115" y="69524"/>
                  </a:lnTo>
                  <a:lnTo>
                    <a:pt x="57224" y="70600"/>
                  </a:lnTo>
                  <a:lnTo>
                    <a:pt x="56264" y="71550"/>
                  </a:lnTo>
                  <a:lnTo>
                    <a:pt x="55233" y="72373"/>
                  </a:lnTo>
                  <a:lnTo>
                    <a:pt x="54133" y="73069"/>
                  </a:lnTo>
                  <a:lnTo>
                    <a:pt x="52963" y="73639"/>
                  </a:lnTo>
                  <a:lnTo>
                    <a:pt x="51723" y="74082"/>
                  </a:lnTo>
                  <a:lnTo>
                    <a:pt x="50414" y="74398"/>
                  </a:lnTo>
                  <a:lnTo>
                    <a:pt x="49034" y="74588"/>
                  </a:lnTo>
                  <a:lnTo>
                    <a:pt x="47585" y="74652"/>
                  </a:lnTo>
                  <a:lnTo>
                    <a:pt x="46402" y="74639"/>
                  </a:lnTo>
                  <a:lnTo>
                    <a:pt x="45123" y="74599"/>
                  </a:lnTo>
                  <a:lnTo>
                    <a:pt x="43747" y="74534"/>
                  </a:lnTo>
                  <a:lnTo>
                    <a:pt x="42276" y="74442"/>
                  </a:lnTo>
                  <a:lnTo>
                    <a:pt x="40709" y="74324"/>
                  </a:lnTo>
                  <a:lnTo>
                    <a:pt x="39046" y="74180"/>
                  </a:lnTo>
                  <a:lnTo>
                    <a:pt x="37286" y="74010"/>
                  </a:lnTo>
                  <a:lnTo>
                    <a:pt x="35431" y="73813"/>
                  </a:lnTo>
                  <a:lnTo>
                    <a:pt x="33479" y="73591"/>
                  </a:lnTo>
                  <a:lnTo>
                    <a:pt x="31432" y="73342"/>
                  </a:lnTo>
                  <a:lnTo>
                    <a:pt x="29249" y="63738"/>
                  </a:lnTo>
                  <a:lnTo>
                    <a:pt x="31240" y="64069"/>
                  </a:lnTo>
                  <a:lnTo>
                    <a:pt x="33196" y="64366"/>
                  </a:lnTo>
                  <a:lnTo>
                    <a:pt x="35117" y="64628"/>
                  </a:lnTo>
                  <a:lnTo>
                    <a:pt x="37003" y="64855"/>
                  </a:lnTo>
                  <a:lnTo>
                    <a:pt x="38854" y="65047"/>
                  </a:lnTo>
                  <a:lnTo>
                    <a:pt x="40670" y="65204"/>
                  </a:lnTo>
                  <a:lnTo>
                    <a:pt x="42451" y="65327"/>
                  </a:lnTo>
                  <a:lnTo>
                    <a:pt x="44197" y="65414"/>
                  </a:lnTo>
                  <a:lnTo>
                    <a:pt x="45908" y="65466"/>
                  </a:lnTo>
                  <a:lnTo>
                    <a:pt x="47585" y="65484"/>
                  </a:lnTo>
                  <a:lnTo>
                    <a:pt x="48098" y="65445"/>
                  </a:lnTo>
                  <a:lnTo>
                    <a:pt x="48589" y="65327"/>
                  </a:lnTo>
                  <a:lnTo>
                    <a:pt x="49058" y="65130"/>
                  </a:lnTo>
                  <a:lnTo>
                    <a:pt x="49506" y="64855"/>
                  </a:lnTo>
                  <a:lnTo>
                    <a:pt x="49931" y="64502"/>
                  </a:lnTo>
                  <a:lnTo>
                    <a:pt x="50335" y="64069"/>
                  </a:lnTo>
                  <a:lnTo>
                    <a:pt x="50717" y="63559"/>
                  </a:lnTo>
                  <a:lnTo>
                    <a:pt x="51077" y="62969"/>
                  </a:lnTo>
                  <a:lnTo>
                    <a:pt x="51416" y="62301"/>
                  </a:lnTo>
                  <a:lnTo>
                    <a:pt x="51732" y="61555"/>
                  </a:lnTo>
                  <a:lnTo>
                    <a:pt x="52022" y="60730"/>
                  </a:lnTo>
                  <a:lnTo>
                    <a:pt x="52282" y="59826"/>
                  </a:lnTo>
                  <a:lnTo>
                    <a:pt x="52511" y="58844"/>
                  </a:lnTo>
                  <a:lnTo>
                    <a:pt x="52710" y="57783"/>
                  </a:lnTo>
                  <a:lnTo>
                    <a:pt x="52878" y="56643"/>
                  </a:lnTo>
                  <a:lnTo>
                    <a:pt x="53016" y="55425"/>
                  </a:lnTo>
                  <a:lnTo>
                    <a:pt x="53123" y="54129"/>
                  </a:lnTo>
                  <a:lnTo>
                    <a:pt x="53199" y="52754"/>
                  </a:lnTo>
                  <a:lnTo>
                    <a:pt x="53245" y="51300"/>
                  </a:lnTo>
                  <a:lnTo>
                    <a:pt x="53260" y="49768"/>
                  </a:lnTo>
                  <a:lnTo>
                    <a:pt x="53260" y="44965"/>
                  </a:lnTo>
                  <a:lnTo>
                    <a:pt x="49078" y="47952"/>
                  </a:lnTo>
                  <a:lnTo>
                    <a:pt x="44738" y="50798"/>
                  </a:lnTo>
                  <a:lnTo>
                    <a:pt x="40242" y="53505"/>
                  </a:lnTo>
                  <a:lnTo>
                    <a:pt x="35588" y="56072"/>
                  </a:lnTo>
                  <a:lnTo>
                    <a:pt x="30777" y="58499"/>
                  </a:lnTo>
                  <a:lnTo>
                    <a:pt x="25809" y="60786"/>
                  </a:lnTo>
                  <a:lnTo>
                    <a:pt x="20684" y="62934"/>
                  </a:lnTo>
                  <a:lnTo>
                    <a:pt x="15401" y="64943"/>
                  </a:lnTo>
                  <a:lnTo>
                    <a:pt x="9962" y="66811"/>
                  </a:lnTo>
                  <a:lnTo>
                    <a:pt x="4365" y="68540"/>
                  </a:lnTo>
                  <a:lnTo>
                    <a:pt x="0" y="60245"/>
                  </a:lnTo>
                  <a:lnTo>
                    <a:pt x="6015" y="58508"/>
                  </a:lnTo>
                  <a:lnTo>
                    <a:pt x="11839" y="56613"/>
                  </a:lnTo>
                  <a:lnTo>
                    <a:pt x="17471" y="54561"/>
                  </a:lnTo>
                  <a:lnTo>
                    <a:pt x="22910" y="52352"/>
                  </a:lnTo>
                  <a:lnTo>
                    <a:pt x="28158" y="49986"/>
                  </a:lnTo>
                  <a:lnTo>
                    <a:pt x="33213" y="47463"/>
                  </a:lnTo>
                  <a:lnTo>
                    <a:pt x="38076" y="44782"/>
                  </a:lnTo>
                  <a:lnTo>
                    <a:pt x="42748" y="41944"/>
                  </a:lnTo>
                  <a:lnTo>
                    <a:pt x="47227" y="38950"/>
                  </a:lnTo>
                  <a:lnTo>
                    <a:pt x="51514" y="35798"/>
                  </a:lnTo>
                  <a:lnTo>
                    <a:pt x="51335" y="34942"/>
                  </a:lnTo>
                  <a:lnTo>
                    <a:pt x="51147" y="34121"/>
                  </a:lnTo>
                  <a:lnTo>
                    <a:pt x="50951" y="33335"/>
                  </a:lnTo>
                  <a:lnTo>
                    <a:pt x="50746" y="32585"/>
                  </a:lnTo>
                  <a:lnTo>
                    <a:pt x="50532" y="31869"/>
                  </a:lnTo>
                  <a:lnTo>
                    <a:pt x="50309" y="31188"/>
                  </a:lnTo>
                  <a:lnTo>
                    <a:pt x="50078" y="30541"/>
                  </a:lnTo>
                  <a:lnTo>
                    <a:pt x="49837" y="29930"/>
                  </a:lnTo>
                  <a:lnTo>
                    <a:pt x="49589" y="29354"/>
                  </a:lnTo>
                  <a:lnTo>
                    <a:pt x="49331" y="28813"/>
                  </a:lnTo>
                  <a:lnTo>
                    <a:pt x="45446" y="31611"/>
                  </a:lnTo>
                  <a:lnTo>
                    <a:pt x="41473" y="34243"/>
                  </a:lnTo>
                  <a:lnTo>
                    <a:pt x="37413" y="36710"/>
                  </a:lnTo>
                  <a:lnTo>
                    <a:pt x="33266" y="39011"/>
                  </a:lnTo>
                  <a:lnTo>
                    <a:pt x="29031" y="41146"/>
                  </a:lnTo>
                  <a:lnTo>
                    <a:pt x="24709" y="43114"/>
                  </a:lnTo>
                  <a:lnTo>
                    <a:pt x="20300" y="44917"/>
                  </a:lnTo>
                  <a:lnTo>
                    <a:pt x="15803" y="46555"/>
                  </a:lnTo>
                  <a:lnTo>
                    <a:pt x="11219" y="48026"/>
                  </a:lnTo>
                  <a:lnTo>
                    <a:pt x="6548" y="49331"/>
                  </a:lnTo>
                  <a:lnTo>
                    <a:pt x="2182" y="41909"/>
                  </a:lnTo>
                  <a:lnTo>
                    <a:pt x="7089" y="40373"/>
                  </a:lnTo>
                  <a:lnTo>
                    <a:pt x="11857" y="38731"/>
                  </a:lnTo>
                  <a:lnTo>
                    <a:pt x="16484" y="36985"/>
                  </a:lnTo>
                  <a:lnTo>
                    <a:pt x="20972" y="35134"/>
                  </a:lnTo>
                  <a:lnTo>
                    <a:pt x="25320" y="33178"/>
                  </a:lnTo>
                  <a:lnTo>
                    <a:pt x="29529" y="31118"/>
                  </a:lnTo>
                  <a:lnTo>
                    <a:pt x="33597" y="28952"/>
                  </a:lnTo>
                  <a:lnTo>
                    <a:pt x="37526" y="26682"/>
                  </a:lnTo>
                  <a:lnTo>
                    <a:pt x="41316" y="24307"/>
                  </a:lnTo>
                  <a:lnTo>
                    <a:pt x="44965" y="21828"/>
                  </a:lnTo>
                  <a:lnTo>
                    <a:pt x="44525" y="21304"/>
                  </a:lnTo>
                  <a:lnTo>
                    <a:pt x="44075" y="20780"/>
                  </a:lnTo>
                  <a:lnTo>
                    <a:pt x="43616" y="20256"/>
                  </a:lnTo>
                  <a:lnTo>
                    <a:pt x="43149" y="19732"/>
                  </a:lnTo>
                  <a:lnTo>
                    <a:pt x="42673" y="19208"/>
                  </a:lnTo>
                  <a:lnTo>
                    <a:pt x="42189" y="18684"/>
                  </a:lnTo>
                  <a:lnTo>
                    <a:pt x="41696" y="18161"/>
                  </a:lnTo>
                  <a:lnTo>
                    <a:pt x="41194" y="17637"/>
                  </a:lnTo>
                  <a:lnTo>
                    <a:pt x="40683" y="17113"/>
                  </a:lnTo>
                  <a:lnTo>
                    <a:pt x="40163" y="16589"/>
                  </a:lnTo>
                  <a:lnTo>
                    <a:pt x="37112" y="18209"/>
                  </a:lnTo>
                  <a:lnTo>
                    <a:pt x="34069" y="19750"/>
                  </a:lnTo>
                  <a:lnTo>
                    <a:pt x="31035" y="21212"/>
                  </a:lnTo>
                  <a:lnTo>
                    <a:pt x="28009" y="22596"/>
                  </a:lnTo>
                  <a:lnTo>
                    <a:pt x="24993" y="23901"/>
                  </a:lnTo>
                  <a:lnTo>
                    <a:pt x="21985" y="25128"/>
                  </a:lnTo>
                  <a:lnTo>
                    <a:pt x="18986" y="26276"/>
                  </a:lnTo>
                  <a:lnTo>
                    <a:pt x="15995" y="27346"/>
                  </a:lnTo>
                  <a:lnTo>
                    <a:pt x="13013" y="28337"/>
                  </a:lnTo>
                  <a:lnTo>
                    <a:pt x="10040" y="29249"/>
                  </a:lnTo>
                  <a:lnTo>
                    <a:pt x="4365" y="21391"/>
                  </a:lnTo>
                  <a:lnTo>
                    <a:pt x="8259" y="20470"/>
                  </a:lnTo>
                  <a:lnTo>
                    <a:pt x="12084" y="19453"/>
                  </a:lnTo>
                  <a:lnTo>
                    <a:pt x="15838" y="18339"/>
                  </a:lnTo>
                  <a:lnTo>
                    <a:pt x="19523" y="17130"/>
                  </a:lnTo>
                  <a:lnTo>
                    <a:pt x="23137" y="15825"/>
                  </a:lnTo>
                  <a:lnTo>
                    <a:pt x="26682" y="14424"/>
                  </a:lnTo>
                  <a:lnTo>
                    <a:pt x="30157" y="12926"/>
                  </a:lnTo>
                  <a:lnTo>
                    <a:pt x="33562" y="11333"/>
                  </a:lnTo>
                  <a:lnTo>
                    <a:pt x="36898" y="9643"/>
                  </a:lnTo>
                  <a:lnTo>
                    <a:pt x="40163" y="7858"/>
                  </a:lnTo>
                  <a:lnTo>
                    <a:pt x="13096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2613134" y="3704787"/>
              <a:ext cx="34925" cy="100409"/>
            </a:xfrm>
            <a:custGeom>
              <a:avLst/>
              <a:pathLst>
                <a:path w="34925" h="100409">
                  <a:moveTo>
                    <a:pt x="873" y="18335"/>
                  </a:moveTo>
                  <a:lnTo>
                    <a:pt x="14406" y="18335"/>
                  </a:lnTo>
                  <a:lnTo>
                    <a:pt x="14406" y="0"/>
                  </a:lnTo>
                  <a:lnTo>
                    <a:pt x="23137" y="0"/>
                  </a:lnTo>
                  <a:lnTo>
                    <a:pt x="23137" y="18335"/>
                  </a:lnTo>
                  <a:lnTo>
                    <a:pt x="31869" y="18335"/>
                  </a:lnTo>
                  <a:lnTo>
                    <a:pt x="31869" y="26630"/>
                  </a:lnTo>
                  <a:lnTo>
                    <a:pt x="23137" y="26630"/>
                  </a:lnTo>
                  <a:lnTo>
                    <a:pt x="23137" y="48021"/>
                  </a:lnTo>
                  <a:lnTo>
                    <a:pt x="33178" y="43219"/>
                  </a:lnTo>
                  <a:lnTo>
                    <a:pt x="34925" y="51077"/>
                  </a:lnTo>
                  <a:lnTo>
                    <a:pt x="33785" y="51771"/>
                  </a:lnTo>
                  <a:lnTo>
                    <a:pt x="32637" y="52457"/>
                  </a:lnTo>
                  <a:lnTo>
                    <a:pt x="31480" y="53134"/>
                  </a:lnTo>
                  <a:lnTo>
                    <a:pt x="30314" y="53801"/>
                  </a:lnTo>
                  <a:lnTo>
                    <a:pt x="29140" y="54461"/>
                  </a:lnTo>
                  <a:lnTo>
                    <a:pt x="27957" y="55111"/>
                  </a:lnTo>
                  <a:lnTo>
                    <a:pt x="26765" y="55753"/>
                  </a:lnTo>
                  <a:lnTo>
                    <a:pt x="25565" y="56386"/>
                  </a:lnTo>
                  <a:lnTo>
                    <a:pt x="24355" y="57010"/>
                  </a:lnTo>
                  <a:lnTo>
                    <a:pt x="23137" y="57626"/>
                  </a:lnTo>
                  <a:lnTo>
                    <a:pt x="23137" y="88185"/>
                  </a:lnTo>
                  <a:lnTo>
                    <a:pt x="23115" y="89538"/>
                  </a:lnTo>
                  <a:lnTo>
                    <a:pt x="23050" y="90804"/>
                  </a:lnTo>
                  <a:lnTo>
                    <a:pt x="22941" y="91983"/>
                  </a:lnTo>
                  <a:lnTo>
                    <a:pt x="22788" y="93075"/>
                  </a:lnTo>
                  <a:lnTo>
                    <a:pt x="22592" y="94079"/>
                  </a:lnTo>
                  <a:lnTo>
                    <a:pt x="22352" y="94996"/>
                  </a:lnTo>
                  <a:lnTo>
                    <a:pt x="22068" y="95825"/>
                  </a:lnTo>
                  <a:lnTo>
                    <a:pt x="21740" y="96567"/>
                  </a:lnTo>
                  <a:lnTo>
                    <a:pt x="21369" y="97222"/>
                  </a:lnTo>
                  <a:lnTo>
                    <a:pt x="20955" y="97789"/>
                  </a:lnTo>
                  <a:lnTo>
                    <a:pt x="20474" y="98287"/>
                  </a:lnTo>
                  <a:lnTo>
                    <a:pt x="19907" y="98732"/>
                  </a:lnTo>
                  <a:lnTo>
                    <a:pt x="19252" y="99125"/>
                  </a:lnTo>
                  <a:lnTo>
                    <a:pt x="18510" y="99466"/>
                  </a:lnTo>
                  <a:lnTo>
                    <a:pt x="17680" y="99754"/>
                  </a:lnTo>
                  <a:lnTo>
                    <a:pt x="16764" y="99990"/>
                  </a:lnTo>
                  <a:lnTo>
                    <a:pt x="15759" y="100173"/>
                  </a:lnTo>
                  <a:lnTo>
                    <a:pt x="14668" y="100304"/>
                  </a:lnTo>
                  <a:lnTo>
                    <a:pt x="13489" y="100383"/>
                  </a:lnTo>
                  <a:lnTo>
                    <a:pt x="12223" y="100409"/>
                  </a:lnTo>
                  <a:lnTo>
                    <a:pt x="11184" y="100391"/>
                  </a:lnTo>
                  <a:lnTo>
                    <a:pt x="10163" y="100339"/>
                  </a:lnTo>
                  <a:lnTo>
                    <a:pt x="9159" y="100252"/>
                  </a:lnTo>
                  <a:lnTo>
                    <a:pt x="8172" y="100129"/>
                  </a:lnTo>
                  <a:lnTo>
                    <a:pt x="7203" y="99972"/>
                  </a:lnTo>
                  <a:lnTo>
                    <a:pt x="6251" y="99780"/>
                  </a:lnTo>
                  <a:lnTo>
                    <a:pt x="5317" y="99553"/>
                  </a:lnTo>
                  <a:lnTo>
                    <a:pt x="4400" y="99291"/>
                  </a:lnTo>
                  <a:lnTo>
                    <a:pt x="3501" y="98994"/>
                  </a:lnTo>
                  <a:lnTo>
                    <a:pt x="2619" y="98663"/>
                  </a:lnTo>
                  <a:lnTo>
                    <a:pt x="873" y="89931"/>
                  </a:lnTo>
                  <a:lnTo>
                    <a:pt x="1837" y="90263"/>
                  </a:lnTo>
                  <a:lnTo>
                    <a:pt x="2811" y="90560"/>
                  </a:lnTo>
                  <a:lnTo>
                    <a:pt x="3793" y="90822"/>
                  </a:lnTo>
                  <a:lnTo>
                    <a:pt x="4784" y="91049"/>
                  </a:lnTo>
                  <a:lnTo>
                    <a:pt x="5784" y="91241"/>
                  </a:lnTo>
                  <a:lnTo>
                    <a:pt x="6792" y="91398"/>
                  </a:lnTo>
                  <a:lnTo>
                    <a:pt x="7810" y="91520"/>
                  </a:lnTo>
                  <a:lnTo>
                    <a:pt x="8836" y="91608"/>
                  </a:lnTo>
                  <a:lnTo>
                    <a:pt x="9870" y="91660"/>
                  </a:lnTo>
                  <a:lnTo>
                    <a:pt x="10914" y="91678"/>
                  </a:lnTo>
                  <a:lnTo>
                    <a:pt x="11254" y="91667"/>
                  </a:lnTo>
                  <a:lnTo>
                    <a:pt x="11577" y="91634"/>
                  </a:lnTo>
                  <a:lnTo>
                    <a:pt x="11883" y="91579"/>
                  </a:lnTo>
                  <a:lnTo>
                    <a:pt x="12171" y="91503"/>
                  </a:lnTo>
                  <a:lnTo>
                    <a:pt x="12442" y="91405"/>
                  </a:lnTo>
                  <a:lnTo>
                    <a:pt x="12695" y="91285"/>
                  </a:lnTo>
                  <a:lnTo>
                    <a:pt x="12930" y="91143"/>
                  </a:lnTo>
                  <a:lnTo>
                    <a:pt x="13149" y="90979"/>
                  </a:lnTo>
                  <a:lnTo>
                    <a:pt x="13350" y="90794"/>
                  </a:lnTo>
                  <a:lnTo>
                    <a:pt x="13533" y="90586"/>
                  </a:lnTo>
                  <a:lnTo>
                    <a:pt x="13699" y="90348"/>
                  </a:lnTo>
                  <a:lnTo>
                    <a:pt x="13847" y="90071"/>
                  </a:lnTo>
                  <a:lnTo>
                    <a:pt x="13978" y="89755"/>
                  </a:lnTo>
                  <a:lnTo>
                    <a:pt x="14092" y="89399"/>
                  </a:lnTo>
                  <a:lnTo>
                    <a:pt x="14188" y="89004"/>
                  </a:lnTo>
                  <a:lnTo>
                    <a:pt x="14266" y="88569"/>
                  </a:lnTo>
                  <a:lnTo>
                    <a:pt x="14327" y="88096"/>
                  </a:lnTo>
                  <a:lnTo>
                    <a:pt x="14371" y="87583"/>
                  </a:lnTo>
                  <a:lnTo>
                    <a:pt x="14397" y="87030"/>
                  </a:lnTo>
                  <a:lnTo>
                    <a:pt x="14406" y="86439"/>
                  </a:lnTo>
                  <a:lnTo>
                    <a:pt x="14406" y="61555"/>
                  </a:lnTo>
                  <a:lnTo>
                    <a:pt x="3492" y="65920"/>
                  </a:lnTo>
                  <a:lnTo>
                    <a:pt x="0" y="56753"/>
                  </a:lnTo>
                  <a:lnTo>
                    <a:pt x="14406" y="51514"/>
                  </a:lnTo>
                  <a:lnTo>
                    <a:pt x="14406" y="26630"/>
                  </a:lnTo>
                  <a:lnTo>
                    <a:pt x="873" y="266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2645003" y="3704350"/>
              <a:ext cx="69413" cy="100845"/>
            </a:xfrm>
            <a:custGeom>
              <a:avLst/>
              <a:pathLst>
                <a:path w="69413" h="100845">
                  <a:moveTo>
                    <a:pt x="19208" y="93424"/>
                  </a:moveTo>
                  <a:lnTo>
                    <a:pt x="19208" y="100845"/>
                  </a:lnTo>
                  <a:lnTo>
                    <a:pt x="10477" y="100845"/>
                  </a:lnTo>
                  <a:lnTo>
                    <a:pt x="10477" y="37544"/>
                  </a:lnTo>
                  <a:lnTo>
                    <a:pt x="9866" y="38491"/>
                  </a:lnTo>
                  <a:lnTo>
                    <a:pt x="9255" y="39412"/>
                  </a:lnTo>
                  <a:lnTo>
                    <a:pt x="8643" y="40307"/>
                  </a:lnTo>
                  <a:lnTo>
                    <a:pt x="8032" y="41176"/>
                  </a:lnTo>
                  <a:lnTo>
                    <a:pt x="7421" y="42019"/>
                  </a:lnTo>
                  <a:lnTo>
                    <a:pt x="6810" y="42835"/>
                  </a:lnTo>
                  <a:lnTo>
                    <a:pt x="6199" y="43625"/>
                  </a:lnTo>
                  <a:lnTo>
                    <a:pt x="5588" y="44389"/>
                  </a:lnTo>
                  <a:lnTo>
                    <a:pt x="4976" y="45127"/>
                  </a:lnTo>
                  <a:lnTo>
                    <a:pt x="4365" y="45839"/>
                  </a:lnTo>
                  <a:lnTo>
                    <a:pt x="0" y="37107"/>
                  </a:lnTo>
                  <a:lnTo>
                    <a:pt x="2374" y="33593"/>
                  </a:lnTo>
                  <a:lnTo>
                    <a:pt x="4610" y="30035"/>
                  </a:lnTo>
                  <a:lnTo>
                    <a:pt x="6705" y="26433"/>
                  </a:lnTo>
                  <a:lnTo>
                    <a:pt x="8661" y="22788"/>
                  </a:lnTo>
                  <a:lnTo>
                    <a:pt x="10477" y="19099"/>
                  </a:lnTo>
                  <a:lnTo>
                    <a:pt x="12153" y="15366"/>
                  </a:lnTo>
                  <a:lnTo>
                    <a:pt x="13690" y="11590"/>
                  </a:lnTo>
                  <a:lnTo>
                    <a:pt x="15087" y="7770"/>
                  </a:lnTo>
                  <a:lnTo>
                    <a:pt x="16344" y="3907"/>
                  </a:lnTo>
                  <a:lnTo>
                    <a:pt x="17462" y="0"/>
                  </a:lnTo>
                  <a:lnTo>
                    <a:pt x="26193" y="3055"/>
                  </a:lnTo>
                  <a:lnTo>
                    <a:pt x="25665" y="4623"/>
                  </a:lnTo>
                  <a:lnTo>
                    <a:pt x="25128" y="6181"/>
                  </a:lnTo>
                  <a:lnTo>
                    <a:pt x="24582" y="7731"/>
                  </a:lnTo>
                  <a:lnTo>
                    <a:pt x="24028" y="9272"/>
                  </a:lnTo>
                  <a:lnTo>
                    <a:pt x="23465" y="10804"/>
                  </a:lnTo>
                  <a:lnTo>
                    <a:pt x="22893" y="12328"/>
                  </a:lnTo>
                  <a:lnTo>
                    <a:pt x="22312" y="13843"/>
                  </a:lnTo>
                  <a:lnTo>
                    <a:pt x="21723" y="15349"/>
                  </a:lnTo>
                  <a:lnTo>
                    <a:pt x="21125" y="16846"/>
                  </a:lnTo>
                  <a:lnTo>
                    <a:pt x="20518" y="18335"/>
                  </a:lnTo>
                  <a:lnTo>
                    <a:pt x="39290" y="18335"/>
                  </a:lnTo>
                  <a:lnTo>
                    <a:pt x="38753" y="16694"/>
                  </a:lnTo>
                  <a:lnTo>
                    <a:pt x="38190" y="15087"/>
                  </a:lnTo>
                  <a:lnTo>
                    <a:pt x="37601" y="13515"/>
                  </a:lnTo>
                  <a:lnTo>
                    <a:pt x="36985" y="11979"/>
                  </a:lnTo>
                  <a:lnTo>
                    <a:pt x="36343" y="10477"/>
                  </a:lnTo>
                  <a:lnTo>
                    <a:pt x="35675" y="9010"/>
                  </a:lnTo>
                  <a:lnTo>
                    <a:pt x="34981" y="7578"/>
                  </a:lnTo>
                  <a:lnTo>
                    <a:pt x="34261" y="6181"/>
                  </a:lnTo>
                  <a:lnTo>
                    <a:pt x="33514" y="4819"/>
                  </a:lnTo>
                  <a:lnTo>
                    <a:pt x="32742" y="3492"/>
                  </a:lnTo>
                  <a:lnTo>
                    <a:pt x="41036" y="436"/>
                  </a:lnTo>
                  <a:lnTo>
                    <a:pt x="41975" y="2108"/>
                  </a:lnTo>
                  <a:lnTo>
                    <a:pt x="42870" y="3806"/>
                  </a:lnTo>
                  <a:lnTo>
                    <a:pt x="43721" y="5531"/>
                  </a:lnTo>
                  <a:lnTo>
                    <a:pt x="44529" y="7281"/>
                  </a:lnTo>
                  <a:lnTo>
                    <a:pt x="45293" y="9058"/>
                  </a:lnTo>
                  <a:lnTo>
                    <a:pt x="46013" y="10861"/>
                  </a:lnTo>
                  <a:lnTo>
                    <a:pt x="46690" y="12690"/>
                  </a:lnTo>
                  <a:lnTo>
                    <a:pt x="47323" y="14546"/>
                  </a:lnTo>
                  <a:lnTo>
                    <a:pt x="47912" y="16427"/>
                  </a:lnTo>
                  <a:lnTo>
                    <a:pt x="48458" y="18335"/>
                  </a:lnTo>
                  <a:lnTo>
                    <a:pt x="68540" y="18335"/>
                  </a:lnTo>
                  <a:lnTo>
                    <a:pt x="68540" y="26630"/>
                  </a:lnTo>
                  <a:lnTo>
                    <a:pt x="46275" y="26630"/>
                  </a:lnTo>
                  <a:lnTo>
                    <a:pt x="46275" y="41036"/>
                  </a:lnTo>
                  <a:lnTo>
                    <a:pt x="65920" y="41036"/>
                  </a:lnTo>
                  <a:lnTo>
                    <a:pt x="65920" y="48458"/>
                  </a:lnTo>
                  <a:lnTo>
                    <a:pt x="46275" y="48458"/>
                  </a:lnTo>
                  <a:lnTo>
                    <a:pt x="46275" y="63301"/>
                  </a:lnTo>
                  <a:lnTo>
                    <a:pt x="65920" y="63301"/>
                  </a:lnTo>
                  <a:lnTo>
                    <a:pt x="65920" y="71159"/>
                  </a:lnTo>
                  <a:lnTo>
                    <a:pt x="46275" y="71159"/>
                  </a:lnTo>
                  <a:lnTo>
                    <a:pt x="46275" y="85566"/>
                  </a:lnTo>
                  <a:lnTo>
                    <a:pt x="69413" y="85566"/>
                  </a:lnTo>
                  <a:lnTo>
                    <a:pt x="69413" y="934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2664212" y="3730981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2664212" y="3752809"/>
              <a:ext cx="18772" cy="14843"/>
            </a:xfrm>
            <a:custGeom>
              <a:avLst/>
              <a:pathLst>
                <a:path w="18772" h="14843">
                  <a:moveTo>
                    <a:pt x="0" y="0"/>
                  </a:moveTo>
                  <a:lnTo>
                    <a:pt x="0" y="14843"/>
                  </a:lnTo>
                  <a:lnTo>
                    <a:pt x="18772" y="14843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2664212" y="3775510"/>
              <a:ext cx="18772" cy="14406"/>
            </a:xfrm>
            <a:custGeom>
              <a:avLst/>
              <a:pathLst>
                <a:path w="18772" h="14406">
                  <a:moveTo>
                    <a:pt x="0" y="0"/>
                  </a:moveTo>
                  <a:lnTo>
                    <a:pt x="0" y="14406"/>
                  </a:lnTo>
                  <a:lnTo>
                    <a:pt x="18772" y="14406"/>
                  </a:lnTo>
                  <a:lnTo>
                    <a:pt x="1877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2726204" y="3704787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2725331" y="3725305"/>
              <a:ext cx="98226" cy="79890"/>
            </a:xfrm>
            <a:custGeom>
              <a:avLst/>
              <a:pathLst>
                <a:path w="98226" h="79890">
                  <a:moveTo>
                    <a:pt x="1746" y="8731"/>
                  </a:moveTo>
                  <a:lnTo>
                    <a:pt x="33615" y="8731"/>
                  </a:lnTo>
                  <a:lnTo>
                    <a:pt x="34134" y="7858"/>
                  </a:lnTo>
                  <a:lnTo>
                    <a:pt x="34645" y="6984"/>
                  </a:lnTo>
                  <a:lnTo>
                    <a:pt x="35147" y="6111"/>
                  </a:lnTo>
                  <a:lnTo>
                    <a:pt x="35640" y="5238"/>
                  </a:lnTo>
                  <a:lnTo>
                    <a:pt x="36125" y="4365"/>
                  </a:lnTo>
                  <a:lnTo>
                    <a:pt x="36601" y="3492"/>
                  </a:lnTo>
                  <a:lnTo>
                    <a:pt x="37068" y="2619"/>
                  </a:lnTo>
                  <a:lnTo>
                    <a:pt x="37526" y="1746"/>
                  </a:lnTo>
                  <a:lnTo>
                    <a:pt x="37976" y="873"/>
                  </a:lnTo>
                  <a:lnTo>
                    <a:pt x="38417" y="0"/>
                  </a:lnTo>
                  <a:lnTo>
                    <a:pt x="47148" y="2182"/>
                  </a:lnTo>
                  <a:lnTo>
                    <a:pt x="46882" y="2876"/>
                  </a:lnTo>
                  <a:lnTo>
                    <a:pt x="46607" y="3562"/>
                  </a:lnTo>
                  <a:lnTo>
                    <a:pt x="46323" y="4239"/>
                  </a:lnTo>
                  <a:lnTo>
                    <a:pt x="46031" y="4906"/>
                  </a:lnTo>
                  <a:lnTo>
                    <a:pt x="45729" y="5566"/>
                  </a:lnTo>
                  <a:lnTo>
                    <a:pt x="45419" y="6216"/>
                  </a:lnTo>
                  <a:lnTo>
                    <a:pt x="45101" y="6858"/>
                  </a:lnTo>
                  <a:lnTo>
                    <a:pt x="44773" y="7491"/>
                  </a:lnTo>
                  <a:lnTo>
                    <a:pt x="44437" y="8115"/>
                  </a:lnTo>
                  <a:lnTo>
                    <a:pt x="44092" y="8731"/>
                  </a:lnTo>
                  <a:lnTo>
                    <a:pt x="98226" y="8731"/>
                  </a:lnTo>
                  <a:lnTo>
                    <a:pt x="98226" y="16589"/>
                  </a:lnTo>
                  <a:lnTo>
                    <a:pt x="39290" y="16589"/>
                  </a:lnTo>
                  <a:lnTo>
                    <a:pt x="38037" y="18593"/>
                  </a:lnTo>
                  <a:lnTo>
                    <a:pt x="36723" y="20588"/>
                  </a:lnTo>
                  <a:lnTo>
                    <a:pt x="35348" y="22574"/>
                  </a:lnTo>
                  <a:lnTo>
                    <a:pt x="33912" y="24552"/>
                  </a:lnTo>
                  <a:lnTo>
                    <a:pt x="32414" y="26521"/>
                  </a:lnTo>
                  <a:lnTo>
                    <a:pt x="30856" y="28481"/>
                  </a:lnTo>
                  <a:lnTo>
                    <a:pt x="29236" y="30432"/>
                  </a:lnTo>
                  <a:lnTo>
                    <a:pt x="27555" y="32375"/>
                  </a:lnTo>
                  <a:lnTo>
                    <a:pt x="25813" y="34309"/>
                  </a:lnTo>
                  <a:lnTo>
                    <a:pt x="24010" y="36234"/>
                  </a:lnTo>
                  <a:lnTo>
                    <a:pt x="24010" y="79890"/>
                  </a:lnTo>
                  <a:lnTo>
                    <a:pt x="15716" y="79890"/>
                  </a:lnTo>
                  <a:lnTo>
                    <a:pt x="15716" y="43656"/>
                  </a:lnTo>
                  <a:lnTo>
                    <a:pt x="14834" y="44437"/>
                  </a:lnTo>
                  <a:lnTo>
                    <a:pt x="13935" y="45210"/>
                  </a:lnTo>
                  <a:lnTo>
                    <a:pt x="13018" y="45974"/>
                  </a:lnTo>
                  <a:lnTo>
                    <a:pt x="12084" y="46729"/>
                  </a:lnTo>
                  <a:lnTo>
                    <a:pt x="11132" y="47476"/>
                  </a:lnTo>
                  <a:lnTo>
                    <a:pt x="10163" y="48213"/>
                  </a:lnTo>
                  <a:lnTo>
                    <a:pt x="9176" y="48943"/>
                  </a:lnTo>
                  <a:lnTo>
                    <a:pt x="8172" y="49663"/>
                  </a:lnTo>
                  <a:lnTo>
                    <a:pt x="7150" y="50374"/>
                  </a:lnTo>
                  <a:lnTo>
                    <a:pt x="6111" y="51077"/>
                  </a:lnTo>
                  <a:lnTo>
                    <a:pt x="0" y="44092"/>
                  </a:lnTo>
                  <a:lnTo>
                    <a:pt x="3902" y="41224"/>
                  </a:lnTo>
                  <a:lnTo>
                    <a:pt x="7578" y="38382"/>
                  </a:lnTo>
                  <a:lnTo>
                    <a:pt x="11027" y="35566"/>
                  </a:lnTo>
                  <a:lnTo>
                    <a:pt x="14249" y="32777"/>
                  </a:lnTo>
                  <a:lnTo>
                    <a:pt x="17244" y="30013"/>
                  </a:lnTo>
                  <a:lnTo>
                    <a:pt x="20012" y="27276"/>
                  </a:lnTo>
                  <a:lnTo>
                    <a:pt x="22552" y="24565"/>
                  </a:lnTo>
                  <a:lnTo>
                    <a:pt x="24866" y="21880"/>
                  </a:lnTo>
                  <a:lnTo>
                    <a:pt x="26953" y="19221"/>
                  </a:lnTo>
                  <a:lnTo>
                    <a:pt x="28813" y="16589"/>
                  </a:lnTo>
                  <a:lnTo>
                    <a:pt x="1746" y="165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2757200" y="3749316"/>
              <a:ext cx="68103" cy="55006"/>
            </a:xfrm>
            <a:custGeom>
              <a:avLst/>
              <a:pathLst>
                <a:path w="68103" h="55006">
                  <a:moveTo>
                    <a:pt x="9604" y="0"/>
                  </a:moveTo>
                  <a:lnTo>
                    <a:pt x="56753" y="0"/>
                  </a:lnTo>
                  <a:lnTo>
                    <a:pt x="56753" y="8294"/>
                  </a:lnTo>
                  <a:lnTo>
                    <a:pt x="55251" y="9591"/>
                  </a:lnTo>
                  <a:lnTo>
                    <a:pt x="53714" y="10861"/>
                  </a:lnTo>
                  <a:lnTo>
                    <a:pt x="52143" y="12105"/>
                  </a:lnTo>
                  <a:lnTo>
                    <a:pt x="50536" y="13323"/>
                  </a:lnTo>
                  <a:lnTo>
                    <a:pt x="48895" y="14515"/>
                  </a:lnTo>
                  <a:lnTo>
                    <a:pt x="47218" y="15681"/>
                  </a:lnTo>
                  <a:lnTo>
                    <a:pt x="45507" y="16820"/>
                  </a:lnTo>
                  <a:lnTo>
                    <a:pt x="43761" y="17933"/>
                  </a:lnTo>
                  <a:lnTo>
                    <a:pt x="41979" y="19021"/>
                  </a:lnTo>
                  <a:lnTo>
                    <a:pt x="40163" y="20081"/>
                  </a:lnTo>
                  <a:lnTo>
                    <a:pt x="40163" y="23137"/>
                  </a:lnTo>
                  <a:lnTo>
                    <a:pt x="68103" y="23137"/>
                  </a:lnTo>
                  <a:lnTo>
                    <a:pt x="68103" y="30995"/>
                  </a:lnTo>
                  <a:lnTo>
                    <a:pt x="40163" y="30995"/>
                  </a:lnTo>
                  <a:lnTo>
                    <a:pt x="40163" y="46712"/>
                  </a:lnTo>
                  <a:lnTo>
                    <a:pt x="40137" y="47561"/>
                  </a:lnTo>
                  <a:lnTo>
                    <a:pt x="40058" y="48362"/>
                  </a:lnTo>
                  <a:lnTo>
                    <a:pt x="39928" y="49115"/>
                  </a:lnTo>
                  <a:lnTo>
                    <a:pt x="39744" y="49820"/>
                  </a:lnTo>
                  <a:lnTo>
                    <a:pt x="39508" y="50477"/>
                  </a:lnTo>
                  <a:lnTo>
                    <a:pt x="39220" y="51086"/>
                  </a:lnTo>
                  <a:lnTo>
                    <a:pt x="38880" y="51647"/>
                  </a:lnTo>
                  <a:lnTo>
                    <a:pt x="38487" y="52160"/>
                  </a:lnTo>
                  <a:lnTo>
                    <a:pt x="38042" y="52625"/>
                  </a:lnTo>
                  <a:lnTo>
                    <a:pt x="37544" y="53042"/>
                  </a:lnTo>
                  <a:lnTo>
                    <a:pt x="36994" y="53415"/>
                  </a:lnTo>
                  <a:lnTo>
                    <a:pt x="36391" y="53749"/>
                  </a:lnTo>
                  <a:lnTo>
                    <a:pt x="35737" y="54044"/>
                  </a:lnTo>
                  <a:lnTo>
                    <a:pt x="35029" y="54299"/>
                  </a:lnTo>
                  <a:lnTo>
                    <a:pt x="34270" y="54515"/>
                  </a:lnTo>
                  <a:lnTo>
                    <a:pt x="33458" y="54692"/>
                  </a:lnTo>
                  <a:lnTo>
                    <a:pt x="32593" y="54830"/>
                  </a:lnTo>
                  <a:lnTo>
                    <a:pt x="31676" y="54928"/>
                  </a:lnTo>
                  <a:lnTo>
                    <a:pt x="30707" y="54987"/>
                  </a:lnTo>
                  <a:lnTo>
                    <a:pt x="29686" y="55006"/>
                  </a:lnTo>
                  <a:lnTo>
                    <a:pt x="28642" y="54998"/>
                  </a:lnTo>
                  <a:lnTo>
                    <a:pt x="27608" y="54971"/>
                  </a:lnTo>
                  <a:lnTo>
                    <a:pt x="26582" y="54928"/>
                  </a:lnTo>
                  <a:lnTo>
                    <a:pt x="25565" y="54867"/>
                  </a:lnTo>
                  <a:lnTo>
                    <a:pt x="24556" y="54788"/>
                  </a:lnTo>
                  <a:lnTo>
                    <a:pt x="23556" y="54692"/>
                  </a:lnTo>
                  <a:lnTo>
                    <a:pt x="22565" y="54579"/>
                  </a:lnTo>
                  <a:lnTo>
                    <a:pt x="21583" y="54448"/>
                  </a:lnTo>
                  <a:lnTo>
                    <a:pt x="20610" y="54299"/>
                  </a:lnTo>
                  <a:lnTo>
                    <a:pt x="19645" y="54133"/>
                  </a:lnTo>
                  <a:lnTo>
                    <a:pt x="18335" y="45839"/>
                  </a:lnTo>
                  <a:lnTo>
                    <a:pt x="19134" y="46004"/>
                  </a:lnTo>
                  <a:lnTo>
                    <a:pt x="19959" y="46153"/>
                  </a:lnTo>
                  <a:lnTo>
                    <a:pt x="20810" y="46284"/>
                  </a:lnTo>
                  <a:lnTo>
                    <a:pt x="21688" y="46397"/>
                  </a:lnTo>
                  <a:lnTo>
                    <a:pt x="22592" y="46493"/>
                  </a:lnTo>
                  <a:lnTo>
                    <a:pt x="23521" y="46572"/>
                  </a:lnTo>
                  <a:lnTo>
                    <a:pt x="24478" y="46633"/>
                  </a:lnTo>
                  <a:lnTo>
                    <a:pt x="25460" y="46677"/>
                  </a:lnTo>
                  <a:lnTo>
                    <a:pt x="26468" y="46703"/>
                  </a:lnTo>
                  <a:lnTo>
                    <a:pt x="27503" y="46712"/>
                  </a:lnTo>
                  <a:lnTo>
                    <a:pt x="28332" y="46699"/>
                  </a:lnTo>
                  <a:lnTo>
                    <a:pt x="29075" y="46659"/>
                  </a:lnTo>
                  <a:lnTo>
                    <a:pt x="29729" y="46594"/>
                  </a:lnTo>
                  <a:lnTo>
                    <a:pt x="30297" y="46502"/>
                  </a:lnTo>
                  <a:lnTo>
                    <a:pt x="30777" y="46384"/>
                  </a:lnTo>
                  <a:lnTo>
                    <a:pt x="31170" y="46240"/>
                  </a:lnTo>
                  <a:lnTo>
                    <a:pt x="31476" y="46070"/>
                  </a:lnTo>
                  <a:lnTo>
                    <a:pt x="31694" y="45873"/>
                  </a:lnTo>
                  <a:lnTo>
                    <a:pt x="31825" y="45651"/>
                  </a:lnTo>
                  <a:lnTo>
                    <a:pt x="31869" y="45402"/>
                  </a:lnTo>
                  <a:lnTo>
                    <a:pt x="31869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31869" y="23137"/>
                  </a:lnTo>
                  <a:lnTo>
                    <a:pt x="31869" y="15716"/>
                  </a:lnTo>
                  <a:lnTo>
                    <a:pt x="33252" y="14847"/>
                  </a:lnTo>
                  <a:lnTo>
                    <a:pt x="34610" y="13987"/>
                  </a:lnTo>
                  <a:lnTo>
                    <a:pt x="35942" y="13136"/>
                  </a:lnTo>
                  <a:lnTo>
                    <a:pt x="37247" y="12293"/>
                  </a:lnTo>
                  <a:lnTo>
                    <a:pt x="38526" y="11459"/>
                  </a:lnTo>
                  <a:lnTo>
                    <a:pt x="39779" y="10634"/>
                  </a:lnTo>
                  <a:lnTo>
                    <a:pt x="41006" y="9818"/>
                  </a:lnTo>
                  <a:lnTo>
                    <a:pt x="42206" y="9010"/>
                  </a:lnTo>
                  <a:lnTo>
                    <a:pt x="43381" y="8211"/>
                  </a:lnTo>
                  <a:lnTo>
                    <a:pt x="44529" y="7421"/>
                  </a:lnTo>
                  <a:lnTo>
                    <a:pt x="9604" y="74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2849751" y="3778566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2971988" y="3706533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2952780" y="3715701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2983339" y="3704787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3011716" y="3733164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70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2991197" y="3754119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2999928" y="3762413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021757" y="3762413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059301" y="3704350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079383" y="3727488"/>
              <a:ext cx="79454" cy="76835"/>
            </a:xfrm>
            <a:custGeom>
              <a:avLst/>
              <a:pathLst>
                <a:path w="79454" h="76835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5"/>
                  </a:lnTo>
                  <a:lnTo>
                    <a:pt x="34488" y="76835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2169150" y="3824615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2168277" y="3848626"/>
              <a:ext cx="96480" cy="77271"/>
            </a:xfrm>
            <a:custGeom>
              <a:avLst/>
              <a:pathLst>
                <a:path w="96480" h="77271">
                  <a:moveTo>
                    <a:pt x="0" y="41036"/>
                  </a:moveTo>
                  <a:lnTo>
                    <a:pt x="49768" y="41036"/>
                  </a:lnTo>
                  <a:lnTo>
                    <a:pt x="50514" y="39356"/>
                  </a:lnTo>
                  <a:lnTo>
                    <a:pt x="51182" y="37631"/>
                  </a:lnTo>
                  <a:lnTo>
                    <a:pt x="51771" y="35863"/>
                  </a:lnTo>
                  <a:lnTo>
                    <a:pt x="52282" y="34051"/>
                  </a:lnTo>
                  <a:lnTo>
                    <a:pt x="52714" y="32196"/>
                  </a:lnTo>
                  <a:lnTo>
                    <a:pt x="53068" y="30297"/>
                  </a:lnTo>
                  <a:lnTo>
                    <a:pt x="53343" y="28354"/>
                  </a:lnTo>
                  <a:lnTo>
                    <a:pt x="53540" y="26368"/>
                  </a:lnTo>
                  <a:lnTo>
                    <a:pt x="53657" y="24338"/>
                  </a:lnTo>
                  <a:lnTo>
                    <a:pt x="53697" y="22264"/>
                  </a:lnTo>
                  <a:lnTo>
                    <a:pt x="53780" y="21884"/>
                  </a:lnTo>
                  <a:lnTo>
                    <a:pt x="53854" y="21094"/>
                  </a:lnTo>
                  <a:lnTo>
                    <a:pt x="53919" y="19894"/>
                  </a:lnTo>
                  <a:lnTo>
                    <a:pt x="53976" y="18283"/>
                  </a:lnTo>
                  <a:lnTo>
                    <a:pt x="54024" y="16261"/>
                  </a:lnTo>
                  <a:lnTo>
                    <a:pt x="54063" y="13830"/>
                  </a:lnTo>
                  <a:lnTo>
                    <a:pt x="54094" y="10988"/>
                  </a:lnTo>
                  <a:lnTo>
                    <a:pt x="54116" y="7735"/>
                  </a:lnTo>
                  <a:lnTo>
                    <a:pt x="54129" y="4073"/>
                  </a:lnTo>
                  <a:lnTo>
                    <a:pt x="54133" y="0"/>
                  </a:lnTo>
                  <a:lnTo>
                    <a:pt x="63301" y="0"/>
                  </a:lnTo>
                  <a:lnTo>
                    <a:pt x="63297" y="4570"/>
                  </a:lnTo>
                  <a:lnTo>
                    <a:pt x="63284" y="8678"/>
                  </a:lnTo>
                  <a:lnTo>
                    <a:pt x="63262" y="12324"/>
                  </a:lnTo>
                  <a:lnTo>
                    <a:pt x="63231" y="15506"/>
                  </a:lnTo>
                  <a:lnTo>
                    <a:pt x="63192" y="18226"/>
                  </a:lnTo>
                  <a:lnTo>
                    <a:pt x="63144" y="20483"/>
                  </a:lnTo>
                  <a:lnTo>
                    <a:pt x="63087" y="22277"/>
                  </a:lnTo>
                  <a:lnTo>
                    <a:pt x="63022" y="23609"/>
                  </a:lnTo>
                  <a:lnTo>
                    <a:pt x="62947" y="24478"/>
                  </a:lnTo>
                  <a:lnTo>
                    <a:pt x="62864" y="24884"/>
                  </a:lnTo>
                  <a:lnTo>
                    <a:pt x="62838" y="26695"/>
                  </a:lnTo>
                  <a:lnTo>
                    <a:pt x="62760" y="28463"/>
                  </a:lnTo>
                  <a:lnTo>
                    <a:pt x="62629" y="30188"/>
                  </a:lnTo>
                  <a:lnTo>
                    <a:pt x="62445" y="31869"/>
                  </a:lnTo>
                  <a:lnTo>
                    <a:pt x="62210" y="33506"/>
                  </a:lnTo>
                  <a:lnTo>
                    <a:pt x="61922" y="35099"/>
                  </a:lnTo>
                  <a:lnTo>
                    <a:pt x="61581" y="36649"/>
                  </a:lnTo>
                  <a:lnTo>
                    <a:pt x="61188" y="38155"/>
                  </a:lnTo>
                  <a:lnTo>
                    <a:pt x="60743" y="39618"/>
                  </a:lnTo>
                  <a:lnTo>
                    <a:pt x="60245" y="41036"/>
                  </a:lnTo>
                  <a:lnTo>
                    <a:pt x="96480" y="41036"/>
                  </a:lnTo>
                  <a:lnTo>
                    <a:pt x="96480" y="49768"/>
                  </a:lnTo>
                  <a:lnTo>
                    <a:pt x="55879" y="49768"/>
                  </a:lnTo>
                  <a:lnTo>
                    <a:pt x="53291" y="53343"/>
                  </a:lnTo>
                  <a:lnTo>
                    <a:pt x="50239" y="56735"/>
                  </a:lnTo>
                  <a:lnTo>
                    <a:pt x="46725" y="59944"/>
                  </a:lnTo>
                  <a:lnTo>
                    <a:pt x="42748" y="62969"/>
                  </a:lnTo>
                  <a:lnTo>
                    <a:pt x="38308" y="65811"/>
                  </a:lnTo>
                  <a:lnTo>
                    <a:pt x="33405" y="68470"/>
                  </a:lnTo>
                  <a:lnTo>
                    <a:pt x="28040" y="70945"/>
                  </a:lnTo>
                  <a:lnTo>
                    <a:pt x="22212" y="73237"/>
                  </a:lnTo>
                  <a:lnTo>
                    <a:pt x="15921" y="75346"/>
                  </a:lnTo>
                  <a:lnTo>
                    <a:pt x="9167" y="77271"/>
                  </a:lnTo>
                  <a:lnTo>
                    <a:pt x="4365" y="68976"/>
                  </a:lnTo>
                  <a:lnTo>
                    <a:pt x="9713" y="67527"/>
                  </a:lnTo>
                  <a:lnTo>
                    <a:pt x="14755" y="65973"/>
                  </a:lnTo>
                  <a:lnTo>
                    <a:pt x="19492" y="64314"/>
                  </a:lnTo>
                  <a:lnTo>
                    <a:pt x="23923" y="62550"/>
                  </a:lnTo>
                  <a:lnTo>
                    <a:pt x="28049" y="60682"/>
                  </a:lnTo>
                  <a:lnTo>
                    <a:pt x="31869" y="58708"/>
                  </a:lnTo>
                  <a:lnTo>
                    <a:pt x="35383" y="56630"/>
                  </a:lnTo>
                  <a:lnTo>
                    <a:pt x="38592" y="54448"/>
                  </a:lnTo>
                  <a:lnTo>
                    <a:pt x="41495" y="52160"/>
                  </a:lnTo>
                  <a:lnTo>
                    <a:pt x="44092" y="49768"/>
                  </a:lnTo>
                  <a:lnTo>
                    <a:pt x="0" y="4976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2187922" y="3852555"/>
              <a:ext cx="27939" cy="19645"/>
            </a:xfrm>
            <a:custGeom>
              <a:avLst/>
              <a:pathLst>
                <a:path w="27939" h="19645">
                  <a:moveTo>
                    <a:pt x="5238" y="0"/>
                  </a:moveTo>
                  <a:lnTo>
                    <a:pt x="7666" y="1152"/>
                  </a:lnTo>
                  <a:lnTo>
                    <a:pt x="10058" y="2339"/>
                  </a:lnTo>
                  <a:lnTo>
                    <a:pt x="12415" y="3562"/>
                  </a:lnTo>
                  <a:lnTo>
                    <a:pt x="14738" y="4819"/>
                  </a:lnTo>
                  <a:lnTo>
                    <a:pt x="17025" y="6111"/>
                  </a:lnTo>
                  <a:lnTo>
                    <a:pt x="19278" y="7439"/>
                  </a:lnTo>
                  <a:lnTo>
                    <a:pt x="21496" y="8801"/>
                  </a:lnTo>
                  <a:lnTo>
                    <a:pt x="23679" y="10198"/>
                  </a:lnTo>
                  <a:lnTo>
                    <a:pt x="25827" y="11630"/>
                  </a:lnTo>
                  <a:lnTo>
                    <a:pt x="27939" y="13096"/>
                  </a:lnTo>
                  <a:lnTo>
                    <a:pt x="21828" y="19645"/>
                  </a:lnTo>
                  <a:lnTo>
                    <a:pt x="19802" y="18182"/>
                  </a:lnTo>
                  <a:lnTo>
                    <a:pt x="17741" y="16764"/>
                  </a:lnTo>
                  <a:lnTo>
                    <a:pt x="15646" y="15388"/>
                  </a:lnTo>
                  <a:lnTo>
                    <a:pt x="13515" y="14057"/>
                  </a:lnTo>
                  <a:lnTo>
                    <a:pt x="11350" y="12769"/>
                  </a:lnTo>
                  <a:lnTo>
                    <a:pt x="9150" y="11525"/>
                  </a:lnTo>
                  <a:lnTo>
                    <a:pt x="6915" y="10324"/>
                  </a:lnTo>
                  <a:lnTo>
                    <a:pt x="4645" y="9167"/>
                  </a:lnTo>
                  <a:lnTo>
                    <a:pt x="2339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2177445" y="3867398"/>
              <a:ext cx="27503" cy="19645"/>
            </a:xfrm>
            <a:custGeom>
              <a:avLst/>
              <a:pathLst>
                <a:path w="27503" h="19645">
                  <a:moveTo>
                    <a:pt x="5238" y="0"/>
                  </a:moveTo>
                  <a:lnTo>
                    <a:pt x="7661" y="1152"/>
                  </a:lnTo>
                  <a:lnTo>
                    <a:pt x="10040" y="2339"/>
                  </a:lnTo>
                  <a:lnTo>
                    <a:pt x="12376" y="3562"/>
                  </a:lnTo>
                  <a:lnTo>
                    <a:pt x="14668" y="4819"/>
                  </a:lnTo>
                  <a:lnTo>
                    <a:pt x="16916" y="6111"/>
                  </a:lnTo>
                  <a:lnTo>
                    <a:pt x="19121" y="7439"/>
                  </a:lnTo>
                  <a:lnTo>
                    <a:pt x="21282" y="8801"/>
                  </a:lnTo>
                  <a:lnTo>
                    <a:pt x="23399" y="10198"/>
                  </a:lnTo>
                  <a:lnTo>
                    <a:pt x="25473" y="11630"/>
                  </a:lnTo>
                  <a:lnTo>
                    <a:pt x="27503" y="13096"/>
                  </a:lnTo>
                  <a:lnTo>
                    <a:pt x="21391" y="19645"/>
                  </a:lnTo>
                  <a:lnTo>
                    <a:pt x="19370" y="18182"/>
                  </a:lnTo>
                  <a:lnTo>
                    <a:pt x="17322" y="16763"/>
                  </a:lnTo>
                  <a:lnTo>
                    <a:pt x="15249" y="15388"/>
                  </a:lnTo>
                  <a:lnTo>
                    <a:pt x="13149" y="14057"/>
                  </a:lnTo>
                  <a:lnTo>
                    <a:pt x="11023" y="12769"/>
                  </a:lnTo>
                  <a:lnTo>
                    <a:pt x="8870" y="11525"/>
                  </a:lnTo>
                  <a:lnTo>
                    <a:pt x="6692" y="10324"/>
                  </a:lnTo>
                  <a:lnTo>
                    <a:pt x="4487" y="9167"/>
                  </a:lnTo>
                  <a:lnTo>
                    <a:pt x="2257" y="8054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2231142" y="3901450"/>
              <a:ext cx="34925" cy="23574"/>
            </a:xfrm>
            <a:custGeom>
              <a:avLst/>
              <a:pathLst>
                <a:path w="34925" h="23574">
                  <a:moveTo>
                    <a:pt x="5675" y="0"/>
                  </a:moveTo>
                  <a:lnTo>
                    <a:pt x="8875" y="1737"/>
                  </a:lnTo>
                  <a:lnTo>
                    <a:pt x="12014" y="3457"/>
                  </a:lnTo>
                  <a:lnTo>
                    <a:pt x="15091" y="5160"/>
                  </a:lnTo>
                  <a:lnTo>
                    <a:pt x="18108" y="6845"/>
                  </a:lnTo>
                  <a:lnTo>
                    <a:pt x="21064" y="8512"/>
                  </a:lnTo>
                  <a:lnTo>
                    <a:pt x="23958" y="10163"/>
                  </a:lnTo>
                  <a:lnTo>
                    <a:pt x="26791" y="11795"/>
                  </a:lnTo>
                  <a:lnTo>
                    <a:pt x="29564" y="13411"/>
                  </a:lnTo>
                  <a:lnTo>
                    <a:pt x="32275" y="15009"/>
                  </a:lnTo>
                  <a:lnTo>
                    <a:pt x="34925" y="16589"/>
                  </a:lnTo>
                  <a:lnTo>
                    <a:pt x="29249" y="23574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2281347" y="382941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70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2322383" y="3831163"/>
              <a:ext cx="47148" cy="8294"/>
            </a:xfrm>
            <a:custGeom>
              <a:avLst/>
              <a:pathLst>
                <a:path w="47148" h="8294">
                  <a:moveTo>
                    <a:pt x="0" y="0"/>
                  </a:moveTo>
                  <a:lnTo>
                    <a:pt x="47148" y="0"/>
                  </a:lnTo>
                  <a:lnTo>
                    <a:pt x="47148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2315835" y="3856047"/>
              <a:ext cx="61118" cy="70286"/>
            </a:xfrm>
            <a:custGeom>
              <a:avLst/>
              <a:pathLst>
                <a:path w="61118" h="70286">
                  <a:moveTo>
                    <a:pt x="0" y="0"/>
                  </a:moveTo>
                  <a:lnTo>
                    <a:pt x="61118" y="0"/>
                  </a:lnTo>
                  <a:lnTo>
                    <a:pt x="61118" y="8294"/>
                  </a:lnTo>
                  <a:lnTo>
                    <a:pt x="34488" y="8294"/>
                  </a:lnTo>
                  <a:lnTo>
                    <a:pt x="34488" y="58935"/>
                  </a:lnTo>
                  <a:lnTo>
                    <a:pt x="34460" y="60123"/>
                  </a:lnTo>
                  <a:lnTo>
                    <a:pt x="34374" y="61240"/>
                  </a:lnTo>
                  <a:lnTo>
                    <a:pt x="34233" y="62288"/>
                  </a:lnTo>
                  <a:lnTo>
                    <a:pt x="34034" y="63266"/>
                  </a:lnTo>
                  <a:lnTo>
                    <a:pt x="33779" y="64174"/>
                  </a:lnTo>
                  <a:lnTo>
                    <a:pt x="33466" y="65012"/>
                  </a:lnTo>
                  <a:lnTo>
                    <a:pt x="33097" y="65781"/>
                  </a:lnTo>
                  <a:lnTo>
                    <a:pt x="32672" y="66479"/>
                  </a:lnTo>
                  <a:lnTo>
                    <a:pt x="32189" y="67108"/>
                  </a:lnTo>
                  <a:lnTo>
                    <a:pt x="31650" y="67667"/>
                  </a:lnTo>
                  <a:lnTo>
                    <a:pt x="31011" y="68164"/>
                  </a:lnTo>
                  <a:lnTo>
                    <a:pt x="30227" y="68610"/>
                  </a:lnTo>
                  <a:lnTo>
                    <a:pt x="29299" y="69003"/>
                  </a:lnTo>
                  <a:lnTo>
                    <a:pt x="28228" y="69343"/>
                  </a:lnTo>
                  <a:lnTo>
                    <a:pt x="27012" y="69631"/>
                  </a:lnTo>
                  <a:lnTo>
                    <a:pt x="25652" y="69867"/>
                  </a:lnTo>
                  <a:lnTo>
                    <a:pt x="24148" y="70050"/>
                  </a:lnTo>
                  <a:lnTo>
                    <a:pt x="22500" y="70181"/>
                  </a:lnTo>
                  <a:lnTo>
                    <a:pt x="20708" y="70260"/>
                  </a:lnTo>
                  <a:lnTo>
                    <a:pt x="18772" y="70286"/>
                  </a:lnTo>
                  <a:lnTo>
                    <a:pt x="18078" y="70273"/>
                  </a:lnTo>
                  <a:lnTo>
                    <a:pt x="17392" y="70234"/>
                  </a:lnTo>
                  <a:lnTo>
                    <a:pt x="16715" y="70168"/>
                  </a:lnTo>
                  <a:lnTo>
                    <a:pt x="16048" y="70077"/>
                  </a:lnTo>
                  <a:lnTo>
                    <a:pt x="15388" y="69959"/>
                  </a:lnTo>
                  <a:lnTo>
                    <a:pt x="14738" y="69815"/>
                  </a:lnTo>
                  <a:lnTo>
                    <a:pt x="14096" y="69644"/>
                  </a:lnTo>
                  <a:lnTo>
                    <a:pt x="13463" y="69448"/>
                  </a:lnTo>
                  <a:lnTo>
                    <a:pt x="12839" y="69225"/>
                  </a:lnTo>
                  <a:lnTo>
                    <a:pt x="12223" y="68976"/>
                  </a:lnTo>
                  <a:lnTo>
                    <a:pt x="10477" y="59809"/>
                  </a:lnTo>
                  <a:lnTo>
                    <a:pt x="11346" y="60140"/>
                  </a:lnTo>
                  <a:lnTo>
                    <a:pt x="12206" y="60437"/>
                  </a:lnTo>
                  <a:lnTo>
                    <a:pt x="13057" y="60699"/>
                  </a:lnTo>
                  <a:lnTo>
                    <a:pt x="13900" y="60926"/>
                  </a:lnTo>
                  <a:lnTo>
                    <a:pt x="14733" y="61118"/>
                  </a:lnTo>
                  <a:lnTo>
                    <a:pt x="15559" y="61275"/>
                  </a:lnTo>
                  <a:lnTo>
                    <a:pt x="16375" y="61398"/>
                  </a:lnTo>
                  <a:lnTo>
                    <a:pt x="17183" y="61485"/>
                  </a:lnTo>
                  <a:lnTo>
                    <a:pt x="17982" y="61537"/>
                  </a:lnTo>
                  <a:lnTo>
                    <a:pt x="18772" y="61555"/>
                  </a:lnTo>
                  <a:lnTo>
                    <a:pt x="19451" y="61544"/>
                  </a:lnTo>
                  <a:lnTo>
                    <a:pt x="20090" y="61511"/>
                  </a:lnTo>
                  <a:lnTo>
                    <a:pt x="20690" y="61457"/>
                  </a:lnTo>
                  <a:lnTo>
                    <a:pt x="21251" y="61380"/>
                  </a:lnTo>
                  <a:lnTo>
                    <a:pt x="21773" y="61282"/>
                  </a:lnTo>
                  <a:lnTo>
                    <a:pt x="22255" y="61162"/>
                  </a:lnTo>
                  <a:lnTo>
                    <a:pt x="22699" y="61020"/>
                  </a:lnTo>
                  <a:lnTo>
                    <a:pt x="23102" y="60856"/>
                  </a:lnTo>
                  <a:lnTo>
                    <a:pt x="23467" y="60671"/>
                  </a:lnTo>
                  <a:lnTo>
                    <a:pt x="23792" y="60463"/>
                  </a:lnTo>
                  <a:lnTo>
                    <a:pt x="24082" y="60234"/>
                  </a:lnTo>
                  <a:lnTo>
                    <a:pt x="24342" y="59983"/>
                  </a:lnTo>
                  <a:lnTo>
                    <a:pt x="24571" y="59710"/>
                  </a:lnTo>
                  <a:lnTo>
                    <a:pt x="24770" y="59416"/>
                  </a:lnTo>
                  <a:lnTo>
                    <a:pt x="24938" y="59099"/>
                  </a:lnTo>
                  <a:lnTo>
                    <a:pt x="25076" y="58761"/>
                  </a:lnTo>
                  <a:lnTo>
                    <a:pt x="25183" y="58401"/>
                  </a:lnTo>
                  <a:lnTo>
                    <a:pt x="25259" y="58019"/>
                  </a:lnTo>
                  <a:lnTo>
                    <a:pt x="25305" y="57615"/>
                  </a:lnTo>
                  <a:lnTo>
                    <a:pt x="25320" y="57189"/>
                  </a:lnTo>
                  <a:lnTo>
                    <a:pt x="2532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2356435" y="3875256"/>
              <a:ext cx="22701" cy="39290"/>
            </a:xfrm>
            <a:custGeom>
              <a:avLst/>
              <a:pathLst>
                <a:path w="22701" h="39290">
                  <a:moveTo>
                    <a:pt x="7858" y="0"/>
                  </a:moveTo>
                  <a:lnTo>
                    <a:pt x="9656" y="3252"/>
                  </a:lnTo>
                  <a:lnTo>
                    <a:pt x="11385" y="6548"/>
                  </a:lnTo>
                  <a:lnTo>
                    <a:pt x="13044" y="9888"/>
                  </a:lnTo>
                  <a:lnTo>
                    <a:pt x="14633" y="13271"/>
                  </a:lnTo>
                  <a:lnTo>
                    <a:pt x="16152" y="16698"/>
                  </a:lnTo>
                  <a:lnTo>
                    <a:pt x="17602" y="20169"/>
                  </a:lnTo>
                  <a:lnTo>
                    <a:pt x="18981" y="23683"/>
                  </a:lnTo>
                  <a:lnTo>
                    <a:pt x="20291" y="27241"/>
                  </a:lnTo>
                  <a:lnTo>
                    <a:pt x="21531" y="30843"/>
                  </a:lnTo>
                  <a:lnTo>
                    <a:pt x="22701" y="34488"/>
                  </a:lnTo>
                  <a:lnTo>
                    <a:pt x="14406" y="39290"/>
                  </a:lnTo>
                  <a:lnTo>
                    <a:pt x="13319" y="35645"/>
                  </a:lnTo>
                  <a:lnTo>
                    <a:pt x="12153" y="32043"/>
                  </a:lnTo>
                  <a:lnTo>
                    <a:pt x="10909" y="28485"/>
                  </a:lnTo>
                  <a:lnTo>
                    <a:pt x="9586" y="24971"/>
                  </a:lnTo>
                  <a:lnTo>
                    <a:pt x="8185" y="21500"/>
                  </a:lnTo>
                  <a:lnTo>
                    <a:pt x="6705" y="18073"/>
                  </a:lnTo>
                  <a:lnTo>
                    <a:pt x="5147" y="14690"/>
                  </a:lnTo>
                  <a:lnTo>
                    <a:pt x="3509" y="11350"/>
                  </a:lnTo>
                  <a:lnTo>
                    <a:pt x="1794" y="8054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2309723" y="3875693"/>
              <a:ext cx="23137" cy="39290"/>
            </a:xfrm>
            <a:custGeom>
              <a:avLst/>
              <a:pathLst>
                <a:path w="23137" h="39290">
                  <a:moveTo>
                    <a:pt x="15279" y="0"/>
                  </a:moveTo>
                  <a:lnTo>
                    <a:pt x="23137" y="3929"/>
                  </a:lnTo>
                  <a:lnTo>
                    <a:pt x="21640" y="8447"/>
                  </a:lnTo>
                  <a:lnTo>
                    <a:pt x="20116" y="12747"/>
                  </a:lnTo>
                  <a:lnTo>
                    <a:pt x="18567" y="16829"/>
                  </a:lnTo>
                  <a:lnTo>
                    <a:pt x="16991" y="20693"/>
                  </a:lnTo>
                  <a:lnTo>
                    <a:pt x="15388" y="24338"/>
                  </a:lnTo>
                  <a:lnTo>
                    <a:pt x="13760" y="27765"/>
                  </a:lnTo>
                  <a:lnTo>
                    <a:pt x="12105" y="30974"/>
                  </a:lnTo>
                  <a:lnTo>
                    <a:pt x="10425" y="33964"/>
                  </a:lnTo>
                  <a:lnTo>
                    <a:pt x="8718" y="36736"/>
                  </a:lnTo>
                  <a:lnTo>
                    <a:pt x="6985" y="39290"/>
                  </a:lnTo>
                  <a:lnTo>
                    <a:pt x="0" y="33178"/>
                  </a:lnTo>
                  <a:lnTo>
                    <a:pt x="1803" y="30175"/>
                  </a:lnTo>
                  <a:lnTo>
                    <a:pt x="3544" y="27101"/>
                  </a:lnTo>
                  <a:lnTo>
                    <a:pt x="5225" y="23958"/>
                  </a:lnTo>
                  <a:lnTo>
                    <a:pt x="6845" y="20745"/>
                  </a:lnTo>
                  <a:lnTo>
                    <a:pt x="8403" y="17462"/>
                  </a:lnTo>
                  <a:lnTo>
                    <a:pt x="9901" y="14109"/>
                  </a:lnTo>
                  <a:lnTo>
                    <a:pt x="11337" y="10687"/>
                  </a:lnTo>
                  <a:lnTo>
                    <a:pt x="12712" y="7194"/>
                  </a:lnTo>
                  <a:lnTo>
                    <a:pt x="14026" y="36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2388304" y="3825051"/>
              <a:ext cx="99536" cy="101282"/>
            </a:xfrm>
            <a:custGeom>
              <a:avLst/>
              <a:pathLst>
                <a:path w="99536" h="101282">
                  <a:moveTo>
                    <a:pt x="99536" y="13096"/>
                  </a:moveTo>
                  <a:lnTo>
                    <a:pt x="99536" y="21391"/>
                  </a:lnTo>
                  <a:lnTo>
                    <a:pt x="20081" y="21391"/>
                  </a:lnTo>
                  <a:lnTo>
                    <a:pt x="20081" y="53697"/>
                  </a:lnTo>
                  <a:lnTo>
                    <a:pt x="19964" y="59123"/>
                  </a:lnTo>
                  <a:lnTo>
                    <a:pt x="19610" y="64401"/>
                  </a:lnTo>
                  <a:lnTo>
                    <a:pt x="19021" y="69531"/>
                  </a:lnTo>
                  <a:lnTo>
                    <a:pt x="18195" y="74512"/>
                  </a:lnTo>
                  <a:lnTo>
                    <a:pt x="17135" y="79345"/>
                  </a:lnTo>
                  <a:lnTo>
                    <a:pt x="15838" y="84029"/>
                  </a:lnTo>
                  <a:lnTo>
                    <a:pt x="14306" y="88565"/>
                  </a:lnTo>
                  <a:lnTo>
                    <a:pt x="12538" y="92952"/>
                  </a:lnTo>
                  <a:lnTo>
                    <a:pt x="10534" y="97191"/>
                  </a:lnTo>
                  <a:lnTo>
                    <a:pt x="8294" y="101282"/>
                  </a:lnTo>
                  <a:lnTo>
                    <a:pt x="0" y="96480"/>
                  </a:lnTo>
                  <a:lnTo>
                    <a:pt x="1187" y="93976"/>
                  </a:lnTo>
                  <a:lnTo>
                    <a:pt x="2305" y="91529"/>
                  </a:lnTo>
                  <a:lnTo>
                    <a:pt x="3352" y="89139"/>
                  </a:lnTo>
                  <a:lnTo>
                    <a:pt x="4330" y="86806"/>
                  </a:lnTo>
                  <a:lnTo>
                    <a:pt x="5238" y="84529"/>
                  </a:lnTo>
                  <a:lnTo>
                    <a:pt x="6076" y="82309"/>
                  </a:lnTo>
                  <a:lnTo>
                    <a:pt x="6845" y="80146"/>
                  </a:lnTo>
                  <a:lnTo>
                    <a:pt x="7543" y="78039"/>
                  </a:lnTo>
                  <a:lnTo>
                    <a:pt x="8172" y="75990"/>
                  </a:lnTo>
                  <a:lnTo>
                    <a:pt x="8731" y="73997"/>
                  </a:lnTo>
                  <a:lnTo>
                    <a:pt x="9228" y="71995"/>
                  </a:lnTo>
                  <a:lnTo>
                    <a:pt x="9674" y="69919"/>
                  </a:lnTo>
                  <a:lnTo>
                    <a:pt x="10067" y="67769"/>
                  </a:lnTo>
                  <a:lnTo>
                    <a:pt x="10407" y="65545"/>
                  </a:lnTo>
                  <a:lnTo>
                    <a:pt x="10695" y="63246"/>
                  </a:lnTo>
                  <a:lnTo>
                    <a:pt x="10931" y="60874"/>
                  </a:lnTo>
                  <a:lnTo>
                    <a:pt x="11114" y="58427"/>
                  </a:lnTo>
                  <a:lnTo>
                    <a:pt x="11245" y="55906"/>
                  </a:lnTo>
                  <a:lnTo>
                    <a:pt x="11324" y="53310"/>
                  </a:lnTo>
                  <a:lnTo>
                    <a:pt x="11350" y="50641"/>
                  </a:lnTo>
                  <a:lnTo>
                    <a:pt x="11350" y="13096"/>
                  </a:lnTo>
                  <a:lnTo>
                    <a:pt x="52824" y="13096"/>
                  </a:lnTo>
                  <a:lnTo>
                    <a:pt x="52461" y="12053"/>
                  </a:lnTo>
                  <a:lnTo>
                    <a:pt x="52073" y="11018"/>
                  </a:lnTo>
                  <a:lnTo>
                    <a:pt x="51658" y="9992"/>
                  </a:lnTo>
                  <a:lnTo>
                    <a:pt x="51217" y="8975"/>
                  </a:lnTo>
                  <a:lnTo>
                    <a:pt x="50750" y="7967"/>
                  </a:lnTo>
                  <a:lnTo>
                    <a:pt x="50257" y="6967"/>
                  </a:lnTo>
                  <a:lnTo>
                    <a:pt x="49737" y="5976"/>
                  </a:lnTo>
                  <a:lnTo>
                    <a:pt x="49191" y="4994"/>
                  </a:lnTo>
                  <a:lnTo>
                    <a:pt x="48619" y="4020"/>
                  </a:lnTo>
                  <a:lnTo>
                    <a:pt x="48021" y="3055"/>
                  </a:lnTo>
                  <a:lnTo>
                    <a:pt x="56753" y="0"/>
                  </a:lnTo>
                  <a:lnTo>
                    <a:pt x="57517" y="1231"/>
                  </a:lnTo>
                  <a:lnTo>
                    <a:pt x="58237" y="2479"/>
                  </a:lnTo>
                  <a:lnTo>
                    <a:pt x="58914" y="3745"/>
                  </a:lnTo>
                  <a:lnTo>
                    <a:pt x="59547" y="5029"/>
                  </a:lnTo>
                  <a:lnTo>
                    <a:pt x="60136" y="6330"/>
                  </a:lnTo>
                  <a:lnTo>
                    <a:pt x="60682" y="7648"/>
                  </a:lnTo>
                  <a:lnTo>
                    <a:pt x="61184" y="8984"/>
                  </a:lnTo>
                  <a:lnTo>
                    <a:pt x="61642" y="10337"/>
                  </a:lnTo>
                  <a:lnTo>
                    <a:pt x="62057" y="11708"/>
                  </a:lnTo>
                  <a:lnTo>
                    <a:pt x="62428" y="130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2438509" y="3856047"/>
              <a:ext cx="19208" cy="38417"/>
            </a:xfrm>
            <a:custGeom>
              <a:avLst/>
              <a:pathLst>
                <a:path w="19208" h="38417">
                  <a:moveTo>
                    <a:pt x="8731" y="0"/>
                  </a:moveTo>
                  <a:lnTo>
                    <a:pt x="10250" y="3579"/>
                  </a:lnTo>
                  <a:lnTo>
                    <a:pt x="11664" y="7159"/>
                  </a:lnTo>
                  <a:lnTo>
                    <a:pt x="12974" y="10739"/>
                  </a:lnTo>
                  <a:lnTo>
                    <a:pt x="14179" y="14319"/>
                  </a:lnTo>
                  <a:lnTo>
                    <a:pt x="15279" y="17899"/>
                  </a:lnTo>
                  <a:lnTo>
                    <a:pt x="16275" y="21478"/>
                  </a:lnTo>
                  <a:lnTo>
                    <a:pt x="17165" y="25058"/>
                  </a:lnTo>
                  <a:lnTo>
                    <a:pt x="17951" y="28638"/>
                  </a:lnTo>
                  <a:lnTo>
                    <a:pt x="18632" y="32218"/>
                  </a:lnTo>
                  <a:lnTo>
                    <a:pt x="19208" y="35798"/>
                  </a:lnTo>
                  <a:lnTo>
                    <a:pt x="9604" y="38417"/>
                  </a:lnTo>
                  <a:lnTo>
                    <a:pt x="9115" y="34518"/>
                  </a:lnTo>
                  <a:lnTo>
                    <a:pt x="8521" y="30681"/>
                  </a:lnTo>
                  <a:lnTo>
                    <a:pt x="7823" y="26905"/>
                  </a:lnTo>
                  <a:lnTo>
                    <a:pt x="7019" y="23190"/>
                  </a:lnTo>
                  <a:lnTo>
                    <a:pt x="6111" y="19536"/>
                  </a:lnTo>
                  <a:lnTo>
                    <a:pt x="5099" y="15943"/>
                  </a:lnTo>
                  <a:lnTo>
                    <a:pt x="3981" y="12411"/>
                  </a:lnTo>
                  <a:lnTo>
                    <a:pt x="2759" y="8940"/>
                  </a:lnTo>
                  <a:lnTo>
                    <a:pt x="1431" y="5531"/>
                  </a:lnTo>
                  <a:lnTo>
                    <a:pt x="0" y="218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2411879" y="3857793"/>
              <a:ext cx="78581" cy="63301"/>
            </a:xfrm>
            <a:custGeom>
              <a:avLst/>
              <a:pathLst>
                <a:path w="78581" h="63301">
                  <a:moveTo>
                    <a:pt x="0" y="55006"/>
                  </a:moveTo>
                  <a:lnTo>
                    <a:pt x="45402" y="55006"/>
                  </a:lnTo>
                  <a:lnTo>
                    <a:pt x="47467" y="49977"/>
                  </a:lnTo>
                  <a:lnTo>
                    <a:pt x="49471" y="44843"/>
                  </a:lnTo>
                  <a:lnTo>
                    <a:pt x="51413" y="39604"/>
                  </a:lnTo>
                  <a:lnTo>
                    <a:pt x="53295" y="34261"/>
                  </a:lnTo>
                  <a:lnTo>
                    <a:pt x="55116" y="28813"/>
                  </a:lnTo>
                  <a:lnTo>
                    <a:pt x="56875" y="23260"/>
                  </a:lnTo>
                  <a:lnTo>
                    <a:pt x="58573" y="17602"/>
                  </a:lnTo>
                  <a:lnTo>
                    <a:pt x="60210" y="11839"/>
                  </a:lnTo>
                  <a:lnTo>
                    <a:pt x="61786" y="5972"/>
                  </a:lnTo>
                  <a:lnTo>
                    <a:pt x="63301" y="0"/>
                  </a:lnTo>
                  <a:lnTo>
                    <a:pt x="72469" y="3055"/>
                  </a:lnTo>
                  <a:lnTo>
                    <a:pt x="71041" y="8761"/>
                  </a:lnTo>
                  <a:lnTo>
                    <a:pt x="69553" y="14354"/>
                  </a:lnTo>
                  <a:lnTo>
                    <a:pt x="68003" y="19833"/>
                  </a:lnTo>
                  <a:lnTo>
                    <a:pt x="66392" y="25198"/>
                  </a:lnTo>
                  <a:lnTo>
                    <a:pt x="64720" y="30450"/>
                  </a:lnTo>
                  <a:lnTo>
                    <a:pt x="62987" y="35588"/>
                  </a:lnTo>
                  <a:lnTo>
                    <a:pt x="61192" y="40613"/>
                  </a:lnTo>
                  <a:lnTo>
                    <a:pt x="59337" y="45524"/>
                  </a:lnTo>
                  <a:lnTo>
                    <a:pt x="57421" y="50322"/>
                  </a:lnTo>
                  <a:lnTo>
                    <a:pt x="55443" y="55006"/>
                  </a:lnTo>
                  <a:lnTo>
                    <a:pt x="78581" y="55006"/>
                  </a:lnTo>
                  <a:lnTo>
                    <a:pt x="7858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2416244" y="3864342"/>
              <a:ext cx="21828" cy="39290"/>
            </a:xfrm>
            <a:custGeom>
              <a:avLst/>
              <a:pathLst>
                <a:path w="21828" h="39290">
                  <a:moveTo>
                    <a:pt x="8731" y="0"/>
                  </a:moveTo>
                  <a:lnTo>
                    <a:pt x="10433" y="3269"/>
                  </a:lnTo>
                  <a:lnTo>
                    <a:pt x="12049" y="6618"/>
                  </a:lnTo>
                  <a:lnTo>
                    <a:pt x="13577" y="10045"/>
                  </a:lnTo>
                  <a:lnTo>
                    <a:pt x="15017" y="13550"/>
                  </a:lnTo>
                  <a:lnTo>
                    <a:pt x="16371" y="17135"/>
                  </a:lnTo>
                  <a:lnTo>
                    <a:pt x="17637" y="20797"/>
                  </a:lnTo>
                  <a:lnTo>
                    <a:pt x="18815" y="24539"/>
                  </a:lnTo>
                  <a:lnTo>
                    <a:pt x="19907" y="28359"/>
                  </a:lnTo>
                  <a:lnTo>
                    <a:pt x="20911" y="32257"/>
                  </a:lnTo>
                  <a:lnTo>
                    <a:pt x="21828" y="36234"/>
                  </a:lnTo>
                  <a:lnTo>
                    <a:pt x="13096" y="39290"/>
                  </a:lnTo>
                  <a:lnTo>
                    <a:pt x="12180" y="35309"/>
                  </a:lnTo>
                  <a:lnTo>
                    <a:pt x="11176" y="31397"/>
                  </a:lnTo>
                  <a:lnTo>
                    <a:pt x="10084" y="27555"/>
                  </a:lnTo>
                  <a:lnTo>
                    <a:pt x="8905" y="23783"/>
                  </a:lnTo>
                  <a:lnTo>
                    <a:pt x="7639" y="20081"/>
                  </a:lnTo>
                  <a:lnTo>
                    <a:pt x="6286" y="16449"/>
                  </a:lnTo>
                  <a:lnTo>
                    <a:pt x="4845" y="12887"/>
                  </a:lnTo>
                  <a:lnTo>
                    <a:pt x="3317" y="9394"/>
                  </a:lnTo>
                  <a:lnTo>
                    <a:pt x="1702" y="597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2500938" y="3830727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2521456" y="3839021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2558127" y="3839021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2521019" y="3865215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2558127" y="3865215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2613571" y="3825488"/>
              <a:ext cx="98663" cy="100409"/>
            </a:xfrm>
            <a:custGeom>
              <a:avLst/>
              <a:pathLst>
                <a:path w="98663" h="100409">
                  <a:moveTo>
                    <a:pt x="85129" y="0"/>
                  </a:moveTo>
                  <a:lnTo>
                    <a:pt x="90368" y="7858"/>
                  </a:lnTo>
                  <a:lnTo>
                    <a:pt x="84335" y="9115"/>
                  </a:lnTo>
                  <a:lnTo>
                    <a:pt x="78109" y="10267"/>
                  </a:lnTo>
                  <a:lnTo>
                    <a:pt x="71692" y="11315"/>
                  </a:lnTo>
                  <a:lnTo>
                    <a:pt x="65082" y="12258"/>
                  </a:lnTo>
                  <a:lnTo>
                    <a:pt x="58281" y="13096"/>
                  </a:lnTo>
                  <a:lnTo>
                    <a:pt x="51287" y="13830"/>
                  </a:lnTo>
                  <a:lnTo>
                    <a:pt x="44101" y="14458"/>
                  </a:lnTo>
                  <a:lnTo>
                    <a:pt x="36723" y="14982"/>
                  </a:lnTo>
                  <a:lnTo>
                    <a:pt x="29153" y="15401"/>
                  </a:lnTo>
                  <a:lnTo>
                    <a:pt x="21391" y="15716"/>
                  </a:lnTo>
                  <a:lnTo>
                    <a:pt x="21391" y="33615"/>
                  </a:lnTo>
                  <a:lnTo>
                    <a:pt x="87312" y="33615"/>
                  </a:lnTo>
                  <a:lnTo>
                    <a:pt x="86531" y="38613"/>
                  </a:lnTo>
                  <a:lnTo>
                    <a:pt x="85409" y="43481"/>
                  </a:lnTo>
                  <a:lnTo>
                    <a:pt x="83946" y="48218"/>
                  </a:lnTo>
                  <a:lnTo>
                    <a:pt x="82143" y="52824"/>
                  </a:lnTo>
                  <a:lnTo>
                    <a:pt x="80000" y="57298"/>
                  </a:lnTo>
                  <a:lnTo>
                    <a:pt x="77516" y="61642"/>
                  </a:lnTo>
                  <a:lnTo>
                    <a:pt x="74691" y="65855"/>
                  </a:lnTo>
                  <a:lnTo>
                    <a:pt x="71526" y="69937"/>
                  </a:lnTo>
                  <a:lnTo>
                    <a:pt x="68020" y="73888"/>
                  </a:lnTo>
                  <a:lnTo>
                    <a:pt x="64174" y="77708"/>
                  </a:lnTo>
                  <a:lnTo>
                    <a:pt x="66794" y="79017"/>
                  </a:lnTo>
                  <a:lnTo>
                    <a:pt x="69313" y="80406"/>
                  </a:lnTo>
                  <a:lnTo>
                    <a:pt x="71980" y="81776"/>
                  </a:lnTo>
                  <a:lnTo>
                    <a:pt x="74796" y="83130"/>
                  </a:lnTo>
                  <a:lnTo>
                    <a:pt x="77760" y="84466"/>
                  </a:lnTo>
                  <a:lnTo>
                    <a:pt x="80873" y="85784"/>
                  </a:lnTo>
                  <a:lnTo>
                    <a:pt x="84134" y="87085"/>
                  </a:lnTo>
                  <a:lnTo>
                    <a:pt x="87543" y="88368"/>
                  </a:lnTo>
                  <a:lnTo>
                    <a:pt x="91101" y="89635"/>
                  </a:lnTo>
                  <a:lnTo>
                    <a:pt x="94808" y="90883"/>
                  </a:lnTo>
                  <a:lnTo>
                    <a:pt x="98663" y="92114"/>
                  </a:lnTo>
                  <a:lnTo>
                    <a:pt x="94297" y="100409"/>
                  </a:lnTo>
                  <a:lnTo>
                    <a:pt x="91857" y="99606"/>
                  </a:lnTo>
                  <a:lnTo>
                    <a:pt x="89425" y="98767"/>
                  </a:lnTo>
                  <a:lnTo>
                    <a:pt x="87002" y="97894"/>
                  </a:lnTo>
                  <a:lnTo>
                    <a:pt x="84588" y="96986"/>
                  </a:lnTo>
                  <a:lnTo>
                    <a:pt x="82182" y="96043"/>
                  </a:lnTo>
                  <a:lnTo>
                    <a:pt x="79786" y="95065"/>
                  </a:lnTo>
                  <a:lnTo>
                    <a:pt x="77398" y="94053"/>
                  </a:lnTo>
                  <a:lnTo>
                    <a:pt x="75018" y="93005"/>
                  </a:lnTo>
                  <a:lnTo>
                    <a:pt x="72648" y="91922"/>
                  </a:lnTo>
                  <a:lnTo>
                    <a:pt x="70286" y="90805"/>
                  </a:lnTo>
                  <a:lnTo>
                    <a:pt x="56753" y="83383"/>
                  </a:lnTo>
                  <a:lnTo>
                    <a:pt x="54893" y="84728"/>
                  </a:lnTo>
                  <a:lnTo>
                    <a:pt x="53155" y="85967"/>
                  </a:lnTo>
                  <a:lnTo>
                    <a:pt x="51540" y="87102"/>
                  </a:lnTo>
                  <a:lnTo>
                    <a:pt x="50047" y="88133"/>
                  </a:lnTo>
                  <a:lnTo>
                    <a:pt x="48676" y="89058"/>
                  </a:lnTo>
                  <a:lnTo>
                    <a:pt x="47428" y="89879"/>
                  </a:lnTo>
                  <a:lnTo>
                    <a:pt x="46301" y="90595"/>
                  </a:lnTo>
                  <a:lnTo>
                    <a:pt x="45297" y="91206"/>
                  </a:lnTo>
                  <a:lnTo>
                    <a:pt x="44415" y="91713"/>
                  </a:lnTo>
                  <a:lnTo>
                    <a:pt x="43656" y="92114"/>
                  </a:lnTo>
                  <a:lnTo>
                    <a:pt x="41809" y="92979"/>
                  </a:lnTo>
                  <a:lnTo>
                    <a:pt x="39936" y="93826"/>
                  </a:lnTo>
                  <a:lnTo>
                    <a:pt x="38037" y="94655"/>
                  </a:lnTo>
                  <a:lnTo>
                    <a:pt x="36112" y="95467"/>
                  </a:lnTo>
                  <a:lnTo>
                    <a:pt x="34161" y="96262"/>
                  </a:lnTo>
                  <a:lnTo>
                    <a:pt x="32183" y="97039"/>
                  </a:lnTo>
                  <a:lnTo>
                    <a:pt x="30179" y="97798"/>
                  </a:lnTo>
                  <a:lnTo>
                    <a:pt x="28149" y="98540"/>
                  </a:lnTo>
                  <a:lnTo>
                    <a:pt x="26093" y="99265"/>
                  </a:lnTo>
                  <a:lnTo>
                    <a:pt x="24010" y="99972"/>
                  </a:lnTo>
                  <a:lnTo>
                    <a:pt x="19208" y="91678"/>
                  </a:lnTo>
                  <a:lnTo>
                    <a:pt x="22653" y="90599"/>
                  </a:lnTo>
                  <a:lnTo>
                    <a:pt x="26001" y="89460"/>
                  </a:lnTo>
                  <a:lnTo>
                    <a:pt x="29254" y="88259"/>
                  </a:lnTo>
                  <a:lnTo>
                    <a:pt x="32410" y="86998"/>
                  </a:lnTo>
                  <a:lnTo>
                    <a:pt x="35470" y="85675"/>
                  </a:lnTo>
                  <a:lnTo>
                    <a:pt x="38434" y="84291"/>
                  </a:lnTo>
                  <a:lnTo>
                    <a:pt x="41303" y="82846"/>
                  </a:lnTo>
                  <a:lnTo>
                    <a:pt x="44075" y="81340"/>
                  </a:lnTo>
                  <a:lnTo>
                    <a:pt x="46751" y="79773"/>
                  </a:lnTo>
                  <a:lnTo>
                    <a:pt x="49331" y="78144"/>
                  </a:lnTo>
                  <a:lnTo>
                    <a:pt x="45856" y="75267"/>
                  </a:lnTo>
                  <a:lnTo>
                    <a:pt x="42591" y="72224"/>
                  </a:lnTo>
                  <a:lnTo>
                    <a:pt x="39535" y="69016"/>
                  </a:lnTo>
                  <a:lnTo>
                    <a:pt x="36688" y="65641"/>
                  </a:lnTo>
                  <a:lnTo>
                    <a:pt x="34051" y="62101"/>
                  </a:lnTo>
                  <a:lnTo>
                    <a:pt x="31624" y="58394"/>
                  </a:lnTo>
                  <a:lnTo>
                    <a:pt x="29406" y="54522"/>
                  </a:lnTo>
                  <a:lnTo>
                    <a:pt x="27398" y="50484"/>
                  </a:lnTo>
                  <a:lnTo>
                    <a:pt x="25600" y="46279"/>
                  </a:lnTo>
                  <a:lnTo>
                    <a:pt x="24010" y="41910"/>
                  </a:lnTo>
                  <a:lnTo>
                    <a:pt x="21391" y="41910"/>
                  </a:lnTo>
                  <a:lnTo>
                    <a:pt x="21391" y="52387"/>
                  </a:lnTo>
                  <a:lnTo>
                    <a:pt x="21243" y="57582"/>
                  </a:lnTo>
                  <a:lnTo>
                    <a:pt x="20797" y="62690"/>
                  </a:lnTo>
                  <a:lnTo>
                    <a:pt x="20055" y="67710"/>
                  </a:lnTo>
                  <a:lnTo>
                    <a:pt x="19016" y="72644"/>
                  </a:lnTo>
                  <a:lnTo>
                    <a:pt x="17680" y="77489"/>
                  </a:lnTo>
                  <a:lnTo>
                    <a:pt x="16048" y="82248"/>
                  </a:lnTo>
                  <a:lnTo>
                    <a:pt x="14118" y="86919"/>
                  </a:lnTo>
                  <a:lnTo>
                    <a:pt x="11891" y="91503"/>
                  </a:lnTo>
                  <a:lnTo>
                    <a:pt x="9368" y="96000"/>
                  </a:lnTo>
                  <a:lnTo>
                    <a:pt x="6548" y="100409"/>
                  </a:lnTo>
                  <a:lnTo>
                    <a:pt x="0" y="94297"/>
                  </a:lnTo>
                  <a:lnTo>
                    <a:pt x="2405" y="90263"/>
                  </a:lnTo>
                  <a:lnTo>
                    <a:pt x="4557" y="86194"/>
                  </a:lnTo>
                  <a:lnTo>
                    <a:pt x="6456" y="82091"/>
                  </a:lnTo>
                  <a:lnTo>
                    <a:pt x="8102" y="77952"/>
                  </a:lnTo>
                  <a:lnTo>
                    <a:pt x="9495" y="73779"/>
                  </a:lnTo>
                  <a:lnTo>
                    <a:pt x="10634" y="69570"/>
                  </a:lnTo>
                  <a:lnTo>
                    <a:pt x="11520" y="65327"/>
                  </a:lnTo>
                  <a:lnTo>
                    <a:pt x="12153" y="61048"/>
                  </a:lnTo>
                  <a:lnTo>
                    <a:pt x="12533" y="56735"/>
                  </a:lnTo>
                  <a:lnTo>
                    <a:pt x="12660" y="52387"/>
                  </a:lnTo>
                  <a:lnTo>
                    <a:pt x="12660" y="7858"/>
                  </a:lnTo>
                  <a:lnTo>
                    <a:pt x="20928" y="7700"/>
                  </a:lnTo>
                  <a:lnTo>
                    <a:pt x="28970" y="7404"/>
                  </a:lnTo>
                  <a:lnTo>
                    <a:pt x="36784" y="6967"/>
                  </a:lnTo>
                  <a:lnTo>
                    <a:pt x="44372" y="6391"/>
                  </a:lnTo>
                  <a:lnTo>
                    <a:pt x="51732" y="5675"/>
                  </a:lnTo>
                  <a:lnTo>
                    <a:pt x="58866" y="4819"/>
                  </a:lnTo>
                  <a:lnTo>
                    <a:pt x="65772" y="3824"/>
                  </a:lnTo>
                  <a:lnTo>
                    <a:pt x="72451" y="2689"/>
                  </a:lnTo>
                  <a:lnTo>
                    <a:pt x="78904" y="14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2646313" y="3867398"/>
              <a:ext cx="43219" cy="30995"/>
            </a:xfrm>
            <a:custGeom>
              <a:avLst/>
              <a:pathLst>
                <a:path w="43219" h="30995">
                  <a:moveTo>
                    <a:pt x="0" y="0"/>
                  </a:moveTo>
                  <a:lnTo>
                    <a:pt x="1571" y="3767"/>
                  </a:lnTo>
                  <a:lnTo>
                    <a:pt x="3317" y="7386"/>
                  </a:lnTo>
                  <a:lnTo>
                    <a:pt x="5238" y="10857"/>
                  </a:lnTo>
                  <a:lnTo>
                    <a:pt x="7334" y="14179"/>
                  </a:lnTo>
                  <a:lnTo>
                    <a:pt x="9604" y="17353"/>
                  </a:lnTo>
                  <a:lnTo>
                    <a:pt x="12049" y="20378"/>
                  </a:lnTo>
                  <a:lnTo>
                    <a:pt x="14668" y="23255"/>
                  </a:lnTo>
                  <a:lnTo>
                    <a:pt x="17462" y="25984"/>
                  </a:lnTo>
                  <a:lnTo>
                    <a:pt x="20431" y="28564"/>
                  </a:lnTo>
                  <a:lnTo>
                    <a:pt x="23574" y="30995"/>
                  </a:lnTo>
                  <a:lnTo>
                    <a:pt x="26756" y="28171"/>
                  </a:lnTo>
                  <a:lnTo>
                    <a:pt x="29668" y="25285"/>
                  </a:lnTo>
                  <a:lnTo>
                    <a:pt x="32309" y="22338"/>
                  </a:lnTo>
                  <a:lnTo>
                    <a:pt x="34680" y="19330"/>
                  </a:lnTo>
                  <a:lnTo>
                    <a:pt x="36780" y="16261"/>
                  </a:lnTo>
                  <a:lnTo>
                    <a:pt x="38609" y="13131"/>
                  </a:lnTo>
                  <a:lnTo>
                    <a:pt x="40168" y="9940"/>
                  </a:lnTo>
                  <a:lnTo>
                    <a:pt x="41455" y="6688"/>
                  </a:lnTo>
                  <a:lnTo>
                    <a:pt x="42473" y="3374"/>
                  </a:lnTo>
                  <a:lnTo>
                    <a:pt x="4321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2762438" y="3825924"/>
              <a:ext cx="62865" cy="42783"/>
            </a:xfrm>
            <a:custGeom>
              <a:avLst/>
              <a:pathLst>
                <a:path w="62865" h="42783">
                  <a:moveTo>
                    <a:pt x="27940" y="0"/>
                  </a:moveTo>
                  <a:lnTo>
                    <a:pt x="36234" y="0"/>
                  </a:lnTo>
                  <a:lnTo>
                    <a:pt x="36234" y="6111"/>
                  </a:lnTo>
                  <a:lnTo>
                    <a:pt x="57626" y="6111"/>
                  </a:lnTo>
                  <a:lnTo>
                    <a:pt x="57626" y="29249"/>
                  </a:lnTo>
                  <a:lnTo>
                    <a:pt x="36234" y="29249"/>
                  </a:lnTo>
                  <a:lnTo>
                    <a:pt x="36234" y="35798"/>
                  </a:lnTo>
                  <a:lnTo>
                    <a:pt x="62865" y="35798"/>
                  </a:lnTo>
                  <a:lnTo>
                    <a:pt x="62865" y="42783"/>
                  </a:lnTo>
                  <a:lnTo>
                    <a:pt x="0" y="42783"/>
                  </a:lnTo>
                  <a:lnTo>
                    <a:pt x="0" y="35798"/>
                  </a:lnTo>
                  <a:lnTo>
                    <a:pt x="27940" y="35798"/>
                  </a:lnTo>
                  <a:lnTo>
                    <a:pt x="27940" y="29249"/>
                  </a:lnTo>
                  <a:lnTo>
                    <a:pt x="6548" y="29249"/>
                  </a:lnTo>
                  <a:lnTo>
                    <a:pt x="6548" y="6111"/>
                  </a:lnTo>
                  <a:lnTo>
                    <a:pt x="2794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2776845" y="3839021"/>
              <a:ext cx="13533" cy="9167"/>
            </a:xfrm>
            <a:custGeom>
              <a:avLst/>
              <a:pathLst>
                <a:path w="13533" h="9167">
                  <a:moveTo>
                    <a:pt x="0" y="9167"/>
                  </a:moveTo>
                  <a:lnTo>
                    <a:pt x="13533" y="9167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2798673" y="3839021"/>
              <a:ext cx="13533" cy="9167"/>
            </a:xfrm>
            <a:custGeom>
              <a:avLst/>
              <a:pathLst>
                <a:path w="13533" h="9167">
                  <a:moveTo>
                    <a:pt x="0" y="9167"/>
                  </a:moveTo>
                  <a:lnTo>
                    <a:pt x="13533" y="9167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2768987" y="3875256"/>
              <a:ext cx="50204" cy="34488"/>
            </a:xfrm>
            <a:custGeom>
              <a:avLst/>
              <a:pathLst>
                <a:path w="50204" h="34488">
                  <a:moveTo>
                    <a:pt x="50204" y="0"/>
                  </a:moveTo>
                  <a:lnTo>
                    <a:pt x="50204" y="32742"/>
                  </a:lnTo>
                  <a:lnTo>
                    <a:pt x="41473" y="32742"/>
                  </a:lnTo>
                  <a:lnTo>
                    <a:pt x="41473" y="6984"/>
                  </a:lnTo>
                  <a:lnTo>
                    <a:pt x="8731" y="6984"/>
                  </a:lnTo>
                  <a:lnTo>
                    <a:pt x="8731" y="34488"/>
                  </a:lnTo>
                  <a:lnTo>
                    <a:pt x="0" y="34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2763748" y="3888353"/>
              <a:ext cx="35361" cy="38854"/>
            </a:xfrm>
            <a:custGeom>
              <a:avLst/>
              <a:pathLst>
                <a:path w="35361" h="38854">
                  <a:moveTo>
                    <a:pt x="26630" y="0"/>
                  </a:moveTo>
                  <a:lnTo>
                    <a:pt x="35361" y="1309"/>
                  </a:lnTo>
                  <a:lnTo>
                    <a:pt x="34872" y="4712"/>
                  </a:lnTo>
                  <a:lnTo>
                    <a:pt x="34278" y="7936"/>
                  </a:lnTo>
                  <a:lnTo>
                    <a:pt x="33580" y="10981"/>
                  </a:lnTo>
                  <a:lnTo>
                    <a:pt x="32777" y="13847"/>
                  </a:lnTo>
                  <a:lnTo>
                    <a:pt x="31869" y="16534"/>
                  </a:lnTo>
                  <a:lnTo>
                    <a:pt x="30856" y="19042"/>
                  </a:lnTo>
                  <a:lnTo>
                    <a:pt x="29738" y="21371"/>
                  </a:lnTo>
                  <a:lnTo>
                    <a:pt x="28516" y="23521"/>
                  </a:lnTo>
                  <a:lnTo>
                    <a:pt x="27189" y="25493"/>
                  </a:lnTo>
                  <a:lnTo>
                    <a:pt x="25757" y="27285"/>
                  </a:lnTo>
                  <a:lnTo>
                    <a:pt x="24198" y="28933"/>
                  </a:lnTo>
                  <a:lnTo>
                    <a:pt x="22491" y="30472"/>
                  </a:lnTo>
                  <a:lnTo>
                    <a:pt x="20636" y="31901"/>
                  </a:lnTo>
                  <a:lnTo>
                    <a:pt x="18632" y="33222"/>
                  </a:lnTo>
                  <a:lnTo>
                    <a:pt x="16480" y="34433"/>
                  </a:lnTo>
                  <a:lnTo>
                    <a:pt x="14179" y="35536"/>
                  </a:lnTo>
                  <a:lnTo>
                    <a:pt x="11730" y="36529"/>
                  </a:lnTo>
                  <a:lnTo>
                    <a:pt x="9132" y="37413"/>
                  </a:lnTo>
                  <a:lnTo>
                    <a:pt x="6386" y="38188"/>
                  </a:lnTo>
                  <a:lnTo>
                    <a:pt x="3492" y="38854"/>
                  </a:lnTo>
                  <a:lnTo>
                    <a:pt x="0" y="30995"/>
                  </a:lnTo>
                  <a:lnTo>
                    <a:pt x="2630" y="30264"/>
                  </a:lnTo>
                  <a:lnTo>
                    <a:pt x="5107" y="29467"/>
                  </a:lnTo>
                  <a:lnTo>
                    <a:pt x="7432" y="28605"/>
                  </a:lnTo>
                  <a:lnTo>
                    <a:pt x="9604" y="27678"/>
                  </a:lnTo>
                  <a:lnTo>
                    <a:pt x="11623" y="26684"/>
                  </a:lnTo>
                  <a:lnTo>
                    <a:pt x="13489" y="25626"/>
                  </a:lnTo>
                  <a:lnTo>
                    <a:pt x="15203" y="24502"/>
                  </a:lnTo>
                  <a:lnTo>
                    <a:pt x="16764" y="23312"/>
                  </a:lnTo>
                  <a:lnTo>
                    <a:pt x="18171" y="22057"/>
                  </a:lnTo>
                  <a:lnTo>
                    <a:pt x="19427" y="20736"/>
                  </a:lnTo>
                  <a:lnTo>
                    <a:pt x="20559" y="19311"/>
                  </a:lnTo>
                  <a:lnTo>
                    <a:pt x="21601" y="17741"/>
                  </a:lnTo>
                  <a:lnTo>
                    <a:pt x="22550" y="16028"/>
                  </a:lnTo>
                  <a:lnTo>
                    <a:pt x="23408" y="14170"/>
                  </a:lnTo>
                  <a:lnTo>
                    <a:pt x="24174" y="12169"/>
                  </a:lnTo>
                  <a:lnTo>
                    <a:pt x="24849" y="10023"/>
                  </a:lnTo>
                  <a:lnTo>
                    <a:pt x="25431" y="7733"/>
                  </a:lnTo>
                  <a:lnTo>
                    <a:pt x="25923" y="5299"/>
                  </a:lnTo>
                  <a:lnTo>
                    <a:pt x="26322" y="27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2796927" y="3904942"/>
              <a:ext cx="26193" cy="22264"/>
            </a:xfrm>
            <a:custGeom>
              <a:avLst/>
              <a:pathLst>
                <a:path w="26193" h="22264">
                  <a:moveTo>
                    <a:pt x="6984" y="0"/>
                  </a:moveTo>
                  <a:lnTo>
                    <a:pt x="8905" y="1331"/>
                  </a:lnTo>
                  <a:lnTo>
                    <a:pt x="10826" y="2706"/>
                  </a:lnTo>
                  <a:lnTo>
                    <a:pt x="12747" y="4125"/>
                  </a:lnTo>
                  <a:lnTo>
                    <a:pt x="14668" y="5588"/>
                  </a:lnTo>
                  <a:lnTo>
                    <a:pt x="16589" y="7094"/>
                  </a:lnTo>
                  <a:lnTo>
                    <a:pt x="18510" y="8643"/>
                  </a:lnTo>
                  <a:lnTo>
                    <a:pt x="20431" y="10237"/>
                  </a:lnTo>
                  <a:lnTo>
                    <a:pt x="22352" y="11874"/>
                  </a:lnTo>
                  <a:lnTo>
                    <a:pt x="24272" y="13555"/>
                  </a:lnTo>
                  <a:lnTo>
                    <a:pt x="26193" y="15279"/>
                  </a:lnTo>
                  <a:lnTo>
                    <a:pt x="19645" y="22264"/>
                  </a:lnTo>
                  <a:lnTo>
                    <a:pt x="17955" y="20439"/>
                  </a:lnTo>
                  <a:lnTo>
                    <a:pt x="16205" y="18632"/>
                  </a:lnTo>
                  <a:lnTo>
                    <a:pt x="14393" y="16842"/>
                  </a:lnTo>
                  <a:lnTo>
                    <a:pt x="12520" y="15070"/>
                  </a:lnTo>
                  <a:lnTo>
                    <a:pt x="10586" y="13315"/>
                  </a:lnTo>
                  <a:lnTo>
                    <a:pt x="8591" y="11577"/>
                  </a:lnTo>
                  <a:lnTo>
                    <a:pt x="6535" y="9857"/>
                  </a:lnTo>
                  <a:lnTo>
                    <a:pt x="4418" y="8154"/>
                  </a:lnTo>
                  <a:lnTo>
                    <a:pt x="2239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2723584" y="3825051"/>
              <a:ext cx="40600" cy="49331"/>
            </a:xfrm>
            <a:custGeom>
              <a:avLst/>
              <a:pathLst>
                <a:path w="40600" h="49331">
                  <a:moveTo>
                    <a:pt x="13969" y="0"/>
                  </a:moveTo>
                  <a:lnTo>
                    <a:pt x="22264" y="2182"/>
                  </a:lnTo>
                  <a:lnTo>
                    <a:pt x="22081" y="3488"/>
                  </a:lnTo>
                  <a:lnTo>
                    <a:pt x="21880" y="4784"/>
                  </a:lnTo>
                  <a:lnTo>
                    <a:pt x="21662" y="6072"/>
                  </a:lnTo>
                  <a:lnTo>
                    <a:pt x="21426" y="7351"/>
                  </a:lnTo>
                  <a:lnTo>
                    <a:pt x="21173" y="8622"/>
                  </a:lnTo>
                  <a:lnTo>
                    <a:pt x="20902" y="9883"/>
                  </a:lnTo>
                  <a:lnTo>
                    <a:pt x="20614" y="11136"/>
                  </a:lnTo>
                  <a:lnTo>
                    <a:pt x="20308" y="12380"/>
                  </a:lnTo>
                  <a:lnTo>
                    <a:pt x="19985" y="13616"/>
                  </a:lnTo>
                  <a:lnTo>
                    <a:pt x="19645" y="14843"/>
                  </a:lnTo>
                  <a:lnTo>
                    <a:pt x="40600" y="14843"/>
                  </a:lnTo>
                  <a:lnTo>
                    <a:pt x="40600" y="22701"/>
                  </a:lnTo>
                  <a:lnTo>
                    <a:pt x="40576" y="22932"/>
                  </a:lnTo>
                  <a:lnTo>
                    <a:pt x="40504" y="23277"/>
                  </a:lnTo>
                  <a:lnTo>
                    <a:pt x="40384" y="23735"/>
                  </a:lnTo>
                  <a:lnTo>
                    <a:pt x="40216" y="24307"/>
                  </a:lnTo>
                  <a:lnTo>
                    <a:pt x="40000" y="24993"/>
                  </a:lnTo>
                  <a:lnTo>
                    <a:pt x="39735" y="25792"/>
                  </a:lnTo>
                  <a:lnTo>
                    <a:pt x="39423" y="26704"/>
                  </a:lnTo>
                  <a:lnTo>
                    <a:pt x="39063" y="27730"/>
                  </a:lnTo>
                  <a:lnTo>
                    <a:pt x="38655" y="28869"/>
                  </a:lnTo>
                  <a:lnTo>
                    <a:pt x="38199" y="30122"/>
                  </a:lnTo>
                  <a:lnTo>
                    <a:pt x="37708" y="31423"/>
                  </a:lnTo>
                  <a:lnTo>
                    <a:pt x="37195" y="32707"/>
                  </a:lnTo>
                  <a:lnTo>
                    <a:pt x="36660" y="33973"/>
                  </a:lnTo>
                  <a:lnTo>
                    <a:pt x="36103" y="35221"/>
                  </a:lnTo>
                  <a:lnTo>
                    <a:pt x="35525" y="36452"/>
                  </a:lnTo>
                  <a:lnTo>
                    <a:pt x="34925" y="37666"/>
                  </a:lnTo>
                  <a:lnTo>
                    <a:pt x="34302" y="38862"/>
                  </a:lnTo>
                  <a:lnTo>
                    <a:pt x="33658" y="40041"/>
                  </a:lnTo>
                  <a:lnTo>
                    <a:pt x="32993" y="41202"/>
                  </a:lnTo>
                  <a:lnTo>
                    <a:pt x="32305" y="42346"/>
                  </a:lnTo>
                  <a:lnTo>
                    <a:pt x="25320" y="38417"/>
                  </a:lnTo>
                  <a:lnTo>
                    <a:pt x="26171" y="36924"/>
                  </a:lnTo>
                  <a:lnTo>
                    <a:pt x="26979" y="35413"/>
                  </a:lnTo>
                  <a:lnTo>
                    <a:pt x="27743" y="33885"/>
                  </a:lnTo>
                  <a:lnTo>
                    <a:pt x="28463" y="32340"/>
                  </a:lnTo>
                  <a:lnTo>
                    <a:pt x="29140" y="30777"/>
                  </a:lnTo>
                  <a:lnTo>
                    <a:pt x="29773" y="29197"/>
                  </a:lnTo>
                  <a:lnTo>
                    <a:pt x="30362" y="27599"/>
                  </a:lnTo>
                  <a:lnTo>
                    <a:pt x="30908" y="25984"/>
                  </a:lnTo>
                  <a:lnTo>
                    <a:pt x="31410" y="24351"/>
                  </a:lnTo>
                  <a:lnTo>
                    <a:pt x="31869" y="22701"/>
                  </a:lnTo>
                  <a:lnTo>
                    <a:pt x="17462" y="22701"/>
                  </a:lnTo>
                  <a:lnTo>
                    <a:pt x="16484" y="25953"/>
                  </a:lnTo>
                  <a:lnTo>
                    <a:pt x="15471" y="29075"/>
                  </a:lnTo>
                  <a:lnTo>
                    <a:pt x="14424" y="32065"/>
                  </a:lnTo>
                  <a:lnTo>
                    <a:pt x="13341" y="34925"/>
                  </a:lnTo>
                  <a:lnTo>
                    <a:pt x="12223" y="37653"/>
                  </a:lnTo>
                  <a:lnTo>
                    <a:pt x="11071" y="40251"/>
                  </a:lnTo>
                  <a:lnTo>
                    <a:pt x="9883" y="42717"/>
                  </a:lnTo>
                  <a:lnTo>
                    <a:pt x="8661" y="45053"/>
                  </a:lnTo>
                  <a:lnTo>
                    <a:pt x="7404" y="47257"/>
                  </a:lnTo>
                  <a:lnTo>
                    <a:pt x="6111" y="49331"/>
                  </a:lnTo>
                  <a:lnTo>
                    <a:pt x="0" y="42783"/>
                  </a:lnTo>
                  <a:lnTo>
                    <a:pt x="1789" y="39290"/>
                  </a:lnTo>
                  <a:lnTo>
                    <a:pt x="3492" y="35623"/>
                  </a:lnTo>
                  <a:lnTo>
                    <a:pt x="5107" y="31781"/>
                  </a:lnTo>
                  <a:lnTo>
                    <a:pt x="6635" y="27765"/>
                  </a:lnTo>
                  <a:lnTo>
                    <a:pt x="8076" y="23574"/>
                  </a:lnTo>
                  <a:lnTo>
                    <a:pt x="9429" y="19208"/>
                  </a:lnTo>
                  <a:lnTo>
                    <a:pt x="10695" y="14668"/>
                  </a:lnTo>
                  <a:lnTo>
                    <a:pt x="11874" y="9953"/>
                  </a:lnTo>
                  <a:lnTo>
                    <a:pt x="12965" y="506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2738428" y="3861723"/>
              <a:ext cx="24884" cy="63301"/>
            </a:xfrm>
            <a:custGeom>
              <a:avLst/>
              <a:pathLst>
                <a:path w="24884" h="63301">
                  <a:moveTo>
                    <a:pt x="0" y="0"/>
                  </a:moveTo>
                  <a:lnTo>
                    <a:pt x="8731" y="0"/>
                  </a:lnTo>
                  <a:lnTo>
                    <a:pt x="8731" y="51514"/>
                  </a:lnTo>
                  <a:lnTo>
                    <a:pt x="10289" y="50553"/>
                  </a:lnTo>
                  <a:lnTo>
                    <a:pt x="11822" y="49593"/>
                  </a:lnTo>
                  <a:lnTo>
                    <a:pt x="13328" y="48633"/>
                  </a:lnTo>
                  <a:lnTo>
                    <a:pt x="14808" y="47672"/>
                  </a:lnTo>
                  <a:lnTo>
                    <a:pt x="16261" y="46712"/>
                  </a:lnTo>
                  <a:lnTo>
                    <a:pt x="17689" y="45751"/>
                  </a:lnTo>
                  <a:lnTo>
                    <a:pt x="19090" y="44791"/>
                  </a:lnTo>
                  <a:lnTo>
                    <a:pt x="20466" y="43830"/>
                  </a:lnTo>
                  <a:lnTo>
                    <a:pt x="21815" y="42870"/>
                  </a:lnTo>
                  <a:lnTo>
                    <a:pt x="23137" y="41910"/>
                  </a:lnTo>
                  <a:lnTo>
                    <a:pt x="24884" y="50641"/>
                  </a:lnTo>
                  <a:lnTo>
                    <a:pt x="23102" y="52025"/>
                  </a:lnTo>
                  <a:lnTo>
                    <a:pt x="21251" y="53382"/>
                  </a:lnTo>
                  <a:lnTo>
                    <a:pt x="19330" y="54714"/>
                  </a:lnTo>
                  <a:lnTo>
                    <a:pt x="17340" y="56019"/>
                  </a:lnTo>
                  <a:lnTo>
                    <a:pt x="15279" y="57298"/>
                  </a:lnTo>
                  <a:lnTo>
                    <a:pt x="13149" y="58551"/>
                  </a:lnTo>
                  <a:lnTo>
                    <a:pt x="10948" y="59778"/>
                  </a:lnTo>
                  <a:lnTo>
                    <a:pt x="8678" y="60979"/>
                  </a:lnTo>
                  <a:lnTo>
                    <a:pt x="6338" y="62153"/>
                  </a:lnTo>
                  <a:lnTo>
                    <a:pt x="3929" y="63301"/>
                  </a:lnTo>
                  <a:lnTo>
                    <a:pt x="0" y="589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2837964" y="3825051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2868960" y="3866961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2868960" y="3885297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2994690" y="3825488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5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3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010406" y="3852118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69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2948851" y="3826361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2976791" y="3851245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2947104" y="3851682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2947541" y="3870890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060611" y="3829417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080256" y="3837712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114744" y="3837712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080256" y="3856047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114744" y="3856047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2053734" y="3378145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2109887" y="3444284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2165658" y="3367995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2291388" y="337192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2300119" y="338021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2282220" y="341863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2290514" y="342649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2333298" y="341863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2341592" y="342649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2390051" y="3367558"/>
              <a:ext cx="41036" cy="100409"/>
            </a:xfrm>
            <a:custGeom>
              <a:avLst/>
              <a:pathLst>
                <a:path w="41036" h="100409">
                  <a:moveTo>
                    <a:pt x="8294" y="2182"/>
                  </a:moveTo>
                  <a:lnTo>
                    <a:pt x="16152" y="2182"/>
                  </a:lnTo>
                  <a:lnTo>
                    <a:pt x="16152" y="28813"/>
                  </a:lnTo>
                  <a:lnTo>
                    <a:pt x="27940" y="28813"/>
                  </a:lnTo>
                  <a:lnTo>
                    <a:pt x="27940" y="0"/>
                  </a:lnTo>
                  <a:lnTo>
                    <a:pt x="36234" y="0"/>
                  </a:lnTo>
                  <a:lnTo>
                    <a:pt x="36234" y="28813"/>
                  </a:lnTo>
                  <a:lnTo>
                    <a:pt x="41036" y="28813"/>
                  </a:lnTo>
                  <a:lnTo>
                    <a:pt x="41036" y="36671"/>
                  </a:lnTo>
                  <a:lnTo>
                    <a:pt x="16152" y="36671"/>
                  </a:lnTo>
                  <a:lnTo>
                    <a:pt x="16152" y="54570"/>
                  </a:lnTo>
                  <a:lnTo>
                    <a:pt x="37107" y="54570"/>
                  </a:lnTo>
                  <a:lnTo>
                    <a:pt x="37107" y="100409"/>
                  </a:lnTo>
                  <a:lnTo>
                    <a:pt x="28813" y="100409"/>
                  </a:lnTo>
                  <a:lnTo>
                    <a:pt x="28813" y="62428"/>
                  </a:lnTo>
                  <a:lnTo>
                    <a:pt x="16152" y="62428"/>
                  </a:lnTo>
                  <a:lnTo>
                    <a:pt x="15825" y="67047"/>
                  </a:lnTo>
                  <a:lnTo>
                    <a:pt x="15367" y="71474"/>
                  </a:lnTo>
                  <a:lnTo>
                    <a:pt x="14777" y="75708"/>
                  </a:lnTo>
                  <a:lnTo>
                    <a:pt x="14057" y="79751"/>
                  </a:lnTo>
                  <a:lnTo>
                    <a:pt x="13206" y="83601"/>
                  </a:lnTo>
                  <a:lnTo>
                    <a:pt x="12223" y="87260"/>
                  </a:lnTo>
                  <a:lnTo>
                    <a:pt x="11110" y="90726"/>
                  </a:lnTo>
                  <a:lnTo>
                    <a:pt x="9866" y="94000"/>
                  </a:lnTo>
                  <a:lnTo>
                    <a:pt x="8491" y="97082"/>
                  </a:lnTo>
                  <a:lnTo>
                    <a:pt x="6985" y="99972"/>
                  </a:lnTo>
                  <a:lnTo>
                    <a:pt x="0" y="94734"/>
                  </a:lnTo>
                  <a:lnTo>
                    <a:pt x="1575" y="91520"/>
                  </a:lnTo>
                  <a:lnTo>
                    <a:pt x="2986" y="88168"/>
                  </a:lnTo>
                  <a:lnTo>
                    <a:pt x="4230" y="84675"/>
                  </a:lnTo>
                  <a:lnTo>
                    <a:pt x="5308" y="81043"/>
                  </a:lnTo>
                  <a:lnTo>
                    <a:pt x="6221" y="77271"/>
                  </a:lnTo>
                  <a:lnTo>
                    <a:pt x="6967" y="73359"/>
                  </a:lnTo>
                  <a:lnTo>
                    <a:pt x="7548" y="69308"/>
                  </a:lnTo>
                  <a:lnTo>
                    <a:pt x="7962" y="65117"/>
                  </a:lnTo>
                  <a:lnTo>
                    <a:pt x="8211" y="60786"/>
                  </a:lnTo>
                  <a:lnTo>
                    <a:pt x="8294" y="563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2432397" y="3367995"/>
              <a:ext cx="58062" cy="99972"/>
            </a:xfrm>
            <a:custGeom>
              <a:avLst/>
              <a:pathLst>
                <a:path w="58062" h="99972">
                  <a:moveTo>
                    <a:pt x="24447" y="0"/>
                  </a:moveTo>
                  <a:lnTo>
                    <a:pt x="33615" y="2619"/>
                  </a:lnTo>
                  <a:lnTo>
                    <a:pt x="33178" y="3566"/>
                  </a:lnTo>
                  <a:lnTo>
                    <a:pt x="32742" y="4487"/>
                  </a:lnTo>
                  <a:lnTo>
                    <a:pt x="32305" y="5382"/>
                  </a:lnTo>
                  <a:lnTo>
                    <a:pt x="31869" y="6251"/>
                  </a:lnTo>
                  <a:lnTo>
                    <a:pt x="31432" y="7094"/>
                  </a:lnTo>
                  <a:lnTo>
                    <a:pt x="30995" y="7910"/>
                  </a:lnTo>
                  <a:lnTo>
                    <a:pt x="30559" y="8700"/>
                  </a:lnTo>
                  <a:lnTo>
                    <a:pt x="30122" y="9464"/>
                  </a:lnTo>
                  <a:lnTo>
                    <a:pt x="29686" y="10202"/>
                  </a:lnTo>
                  <a:lnTo>
                    <a:pt x="29249" y="10914"/>
                  </a:lnTo>
                  <a:lnTo>
                    <a:pt x="54133" y="10914"/>
                  </a:lnTo>
                  <a:lnTo>
                    <a:pt x="54133" y="54133"/>
                  </a:lnTo>
                  <a:lnTo>
                    <a:pt x="29249" y="54133"/>
                  </a:lnTo>
                  <a:lnTo>
                    <a:pt x="28524" y="56015"/>
                  </a:lnTo>
                  <a:lnTo>
                    <a:pt x="27747" y="57818"/>
                  </a:lnTo>
                  <a:lnTo>
                    <a:pt x="26918" y="59542"/>
                  </a:lnTo>
                  <a:lnTo>
                    <a:pt x="26036" y="61188"/>
                  </a:lnTo>
                  <a:lnTo>
                    <a:pt x="25102" y="62755"/>
                  </a:lnTo>
                  <a:lnTo>
                    <a:pt x="24115" y="64244"/>
                  </a:lnTo>
                  <a:lnTo>
                    <a:pt x="23076" y="65654"/>
                  </a:lnTo>
                  <a:lnTo>
                    <a:pt x="21985" y="66986"/>
                  </a:lnTo>
                  <a:lnTo>
                    <a:pt x="20841" y="68239"/>
                  </a:lnTo>
                  <a:lnTo>
                    <a:pt x="19645" y="69413"/>
                  </a:lnTo>
                  <a:lnTo>
                    <a:pt x="33615" y="69413"/>
                  </a:lnTo>
                  <a:lnTo>
                    <a:pt x="33615" y="59372"/>
                  </a:lnTo>
                  <a:lnTo>
                    <a:pt x="42346" y="59372"/>
                  </a:lnTo>
                  <a:lnTo>
                    <a:pt x="42346" y="69413"/>
                  </a:lnTo>
                  <a:lnTo>
                    <a:pt x="58062" y="69413"/>
                  </a:lnTo>
                  <a:lnTo>
                    <a:pt x="58062" y="77708"/>
                  </a:lnTo>
                  <a:lnTo>
                    <a:pt x="42346" y="77708"/>
                  </a:lnTo>
                  <a:lnTo>
                    <a:pt x="42346" y="99972"/>
                  </a:lnTo>
                  <a:lnTo>
                    <a:pt x="33615" y="99972"/>
                  </a:lnTo>
                  <a:lnTo>
                    <a:pt x="33615" y="77708"/>
                  </a:lnTo>
                  <a:lnTo>
                    <a:pt x="0" y="77708"/>
                  </a:lnTo>
                  <a:lnTo>
                    <a:pt x="0" y="69413"/>
                  </a:lnTo>
                  <a:lnTo>
                    <a:pt x="6111" y="69413"/>
                  </a:lnTo>
                  <a:lnTo>
                    <a:pt x="8058" y="68239"/>
                  </a:lnTo>
                  <a:lnTo>
                    <a:pt x="9883" y="66986"/>
                  </a:lnTo>
                  <a:lnTo>
                    <a:pt x="11586" y="65654"/>
                  </a:lnTo>
                  <a:lnTo>
                    <a:pt x="13166" y="64244"/>
                  </a:lnTo>
                  <a:lnTo>
                    <a:pt x="14624" y="62755"/>
                  </a:lnTo>
                  <a:lnTo>
                    <a:pt x="15960" y="61188"/>
                  </a:lnTo>
                  <a:lnTo>
                    <a:pt x="17174" y="59542"/>
                  </a:lnTo>
                  <a:lnTo>
                    <a:pt x="18265" y="57818"/>
                  </a:lnTo>
                  <a:lnTo>
                    <a:pt x="19234" y="56015"/>
                  </a:lnTo>
                  <a:lnTo>
                    <a:pt x="20081" y="54133"/>
                  </a:lnTo>
                  <a:lnTo>
                    <a:pt x="3929" y="54133"/>
                  </a:lnTo>
                  <a:lnTo>
                    <a:pt x="3929" y="10914"/>
                  </a:lnTo>
                  <a:lnTo>
                    <a:pt x="19645" y="10914"/>
                  </a:lnTo>
                  <a:lnTo>
                    <a:pt x="20164" y="9861"/>
                  </a:lnTo>
                  <a:lnTo>
                    <a:pt x="20675" y="8801"/>
                  </a:lnTo>
                  <a:lnTo>
                    <a:pt x="21177" y="7731"/>
                  </a:lnTo>
                  <a:lnTo>
                    <a:pt x="21670" y="6653"/>
                  </a:lnTo>
                  <a:lnTo>
                    <a:pt x="22155" y="5566"/>
                  </a:lnTo>
                  <a:lnTo>
                    <a:pt x="22631" y="4470"/>
                  </a:lnTo>
                  <a:lnTo>
                    <a:pt x="23098" y="3365"/>
                  </a:lnTo>
                  <a:lnTo>
                    <a:pt x="23556" y="2252"/>
                  </a:lnTo>
                  <a:lnTo>
                    <a:pt x="24006" y="1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2444621" y="3386330"/>
              <a:ext cx="13533" cy="10477"/>
            </a:xfrm>
            <a:custGeom>
              <a:avLst/>
              <a:pathLst>
                <a:path w="13533" h="10477">
                  <a:moveTo>
                    <a:pt x="0" y="10477"/>
                  </a:moveTo>
                  <a:lnTo>
                    <a:pt x="13096" y="10477"/>
                  </a:lnTo>
                  <a:lnTo>
                    <a:pt x="13179" y="9508"/>
                  </a:lnTo>
                  <a:lnTo>
                    <a:pt x="13254" y="8521"/>
                  </a:lnTo>
                  <a:lnTo>
                    <a:pt x="13319" y="7517"/>
                  </a:lnTo>
                  <a:lnTo>
                    <a:pt x="13376" y="6496"/>
                  </a:lnTo>
                  <a:lnTo>
                    <a:pt x="13424" y="5457"/>
                  </a:lnTo>
                  <a:lnTo>
                    <a:pt x="13463" y="4400"/>
                  </a:lnTo>
                  <a:lnTo>
                    <a:pt x="13494" y="3326"/>
                  </a:lnTo>
                  <a:lnTo>
                    <a:pt x="13515" y="2235"/>
                  </a:lnTo>
                  <a:lnTo>
                    <a:pt x="13529" y="1126"/>
                  </a:lnTo>
                  <a:lnTo>
                    <a:pt x="135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2466013" y="3386330"/>
              <a:ext cx="12223" cy="10477"/>
            </a:xfrm>
            <a:custGeom>
              <a:avLst/>
              <a:pathLst>
                <a:path w="12223" h="10477">
                  <a:moveTo>
                    <a:pt x="0" y="0"/>
                  </a:moveTo>
                  <a:lnTo>
                    <a:pt x="0" y="10477"/>
                  </a:lnTo>
                  <a:lnTo>
                    <a:pt x="12223" y="10477"/>
                  </a:lnTo>
                  <a:lnTo>
                    <a:pt x="12223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2444621" y="3404229"/>
              <a:ext cx="12660" cy="10477"/>
            </a:xfrm>
            <a:custGeom>
              <a:avLst/>
              <a:pathLst>
                <a:path w="12660" h="10477">
                  <a:moveTo>
                    <a:pt x="0" y="10477"/>
                  </a:moveTo>
                  <a:lnTo>
                    <a:pt x="10914" y="10477"/>
                  </a:lnTo>
                  <a:lnTo>
                    <a:pt x="11088" y="9665"/>
                  </a:lnTo>
                  <a:lnTo>
                    <a:pt x="11263" y="8801"/>
                  </a:lnTo>
                  <a:lnTo>
                    <a:pt x="11437" y="7884"/>
                  </a:lnTo>
                  <a:lnTo>
                    <a:pt x="11612" y="6915"/>
                  </a:lnTo>
                  <a:lnTo>
                    <a:pt x="11787" y="5893"/>
                  </a:lnTo>
                  <a:lnTo>
                    <a:pt x="11961" y="4819"/>
                  </a:lnTo>
                  <a:lnTo>
                    <a:pt x="12136" y="3693"/>
                  </a:lnTo>
                  <a:lnTo>
                    <a:pt x="12311" y="2514"/>
                  </a:lnTo>
                  <a:lnTo>
                    <a:pt x="12485" y="1283"/>
                  </a:lnTo>
                  <a:lnTo>
                    <a:pt x="126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2463830" y="3404229"/>
              <a:ext cx="14406" cy="10477"/>
            </a:xfrm>
            <a:custGeom>
              <a:avLst/>
              <a:pathLst>
                <a:path w="14406" h="10477">
                  <a:moveTo>
                    <a:pt x="1309" y="0"/>
                  </a:moveTo>
                  <a:lnTo>
                    <a:pt x="1218" y="1204"/>
                  </a:lnTo>
                  <a:lnTo>
                    <a:pt x="1117" y="2374"/>
                  </a:lnTo>
                  <a:lnTo>
                    <a:pt x="1008" y="3509"/>
                  </a:lnTo>
                  <a:lnTo>
                    <a:pt x="890" y="4610"/>
                  </a:lnTo>
                  <a:lnTo>
                    <a:pt x="763" y="5675"/>
                  </a:lnTo>
                  <a:lnTo>
                    <a:pt x="628" y="6705"/>
                  </a:lnTo>
                  <a:lnTo>
                    <a:pt x="484" y="7700"/>
                  </a:lnTo>
                  <a:lnTo>
                    <a:pt x="331" y="8661"/>
                  </a:lnTo>
                  <a:lnTo>
                    <a:pt x="170" y="9586"/>
                  </a:lnTo>
                  <a:lnTo>
                    <a:pt x="0" y="10477"/>
                  </a:lnTo>
                  <a:lnTo>
                    <a:pt x="14406" y="10477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2514471" y="3441337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2626668" y="337192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2635399" y="3380218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2617500" y="341863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2625794" y="3426494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2668578" y="341863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2676872" y="3426494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2725331" y="3368431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70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8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2743230" y="3381965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4" y="64174"/>
                  </a:lnTo>
                  <a:lnTo>
                    <a:pt x="62864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2744976" y="3424311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2788196" y="3445266"/>
              <a:ext cx="34925" cy="23574"/>
            </a:xfrm>
            <a:custGeom>
              <a:avLst/>
              <a:pathLst>
                <a:path w="34925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5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2837964" y="3367122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4" y="1746"/>
                  </a:lnTo>
                  <a:lnTo>
                    <a:pt x="48541" y="2794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2868960" y="3409032"/>
              <a:ext cx="48894" cy="10477"/>
            </a:xfrm>
            <a:custGeom>
              <a:avLst/>
              <a:pathLst>
                <a:path w="48894" h="10477">
                  <a:moveTo>
                    <a:pt x="0" y="10477"/>
                  </a:moveTo>
                  <a:lnTo>
                    <a:pt x="48894" y="10477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2868960" y="3427367"/>
              <a:ext cx="48894" cy="10040"/>
            </a:xfrm>
            <a:custGeom>
              <a:avLst/>
              <a:pathLst>
                <a:path w="48894" h="10040">
                  <a:moveTo>
                    <a:pt x="0" y="10040"/>
                  </a:moveTo>
                  <a:lnTo>
                    <a:pt x="48894" y="10040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2947541" y="3367558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2975044" y="3371051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19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2994690" y="3378909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063667" y="3371487"/>
              <a:ext cx="32742" cy="96480"/>
            </a:xfrm>
            <a:custGeom>
              <a:avLst/>
              <a:pathLst>
                <a:path w="32742" h="96480">
                  <a:moveTo>
                    <a:pt x="32742" y="0"/>
                  </a:moveTo>
                  <a:lnTo>
                    <a:pt x="32742" y="7858"/>
                  </a:lnTo>
                  <a:lnTo>
                    <a:pt x="22264" y="34051"/>
                  </a:lnTo>
                  <a:lnTo>
                    <a:pt x="24006" y="36492"/>
                  </a:lnTo>
                  <a:lnTo>
                    <a:pt x="25565" y="38923"/>
                  </a:lnTo>
                  <a:lnTo>
                    <a:pt x="26940" y="41346"/>
                  </a:lnTo>
                  <a:lnTo>
                    <a:pt x="28132" y="43761"/>
                  </a:lnTo>
                  <a:lnTo>
                    <a:pt x="29140" y="46166"/>
                  </a:lnTo>
                  <a:lnTo>
                    <a:pt x="29965" y="48563"/>
                  </a:lnTo>
                  <a:lnTo>
                    <a:pt x="30607" y="50951"/>
                  </a:lnTo>
                  <a:lnTo>
                    <a:pt x="31065" y="53330"/>
                  </a:lnTo>
                  <a:lnTo>
                    <a:pt x="31340" y="55701"/>
                  </a:lnTo>
                  <a:lnTo>
                    <a:pt x="31432" y="58062"/>
                  </a:lnTo>
                  <a:lnTo>
                    <a:pt x="31399" y="59765"/>
                  </a:lnTo>
                  <a:lnTo>
                    <a:pt x="31301" y="61380"/>
                  </a:lnTo>
                  <a:lnTo>
                    <a:pt x="31137" y="62908"/>
                  </a:lnTo>
                  <a:lnTo>
                    <a:pt x="30908" y="64349"/>
                  </a:lnTo>
                  <a:lnTo>
                    <a:pt x="30613" y="65702"/>
                  </a:lnTo>
                  <a:lnTo>
                    <a:pt x="30253" y="66968"/>
                  </a:lnTo>
                  <a:lnTo>
                    <a:pt x="29828" y="68147"/>
                  </a:lnTo>
                  <a:lnTo>
                    <a:pt x="29337" y="69238"/>
                  </a:lnTo>
                  <a:lnTo>
                    <a:pt x="28780" y="70242"/>
                  </a:lnTo>
                  <a:lnTo>
                    <a:pt x="28158" y="71159"/>
                  </a:lnTo>
                  <a:lnTo>
                    <a:pt x="27470" y="71989"/>
                  </a:lnTo>
                  <a:lnTo>
                    <a:pt x="26717" y="72731"/>
                  </a:lnTo>
                  <a:lnTo>
                    <a:pt x="25899" y="73386"/>
                  </a:lnTo>
                  <a:lnTo>
                    <a:pt x="25015" y="73953"/>
                  </a:lnTo>
                  <a:lnTo>
                    <a:pt x="24065" y="74433"/>
                  </a:lnTo>
                  <a:lnTo>
                    <a:pt x="23050" y="74826"/>
                  </a:lnTo>
                  <a:lnTo>
                    <a:pt x="21970" y="75132"/>
                  </a:lnTo>
                  <a:lnTo>
                    <a:pt x="20824" y="75350"/>
                  </a:lnTo>
                  <a:lnTo>
                    <a:pt x="19612" y="75481"/>
                  </a:lnTo>
                  <a:lnTo>
                    <a:pt x="18335" y="75525"/>
                  </a:lnTo>
                  <a:lnTo>
                    <a:pt x="17803" y="75516"/>
                  </a:lnTo>
                  <a:lnTo>
                    <a:pt x="17252" y="75490"/>
                  </a:lnTo>
                  <a:lnTo>
                    <a:pt x="16685" y="75446"/>
                  </a:lnTo>
                  <a:lnTo>
                    <a:pt x="16100" y="75385"/>
                  </a:lnTo>
                  <a:lnTo>
                    <a:pt x="15497" y="75307"/>
                  </a:lnTo>
                  <a:lnTo>
                    <a:pt x="14878" y="75210"/>
                  </a:lnTo>
                  <a:lnTo>
                    <a:pt x="14240" y="75097"/>
                  </a:lnTo>
                  <a:lnTo>
                    <a:pt x="13585" y="74966"/>
                  </a:lnTo>
                  <a:lnTo>
                    <a:pt x="12913" y="74818"/>
                  </a:lnTo>
                  <a:lnTo>
                    <a:pt x="12223" y="74652"/>
                  </a:lnTo>
                  <a:lnTo>
                    <a:pt x="10477" y="65920"/>
                  </a:lnTo>
                  <a:lnTo>
                    <a:pt x="11420" y="66169"/>
                  </a:lnTo>
                  <a:lnTo>
                    <a:pt x="12328" y="66392"/>
                  </a:lnTo>
                  <a:lnTo>
                    <a:pt x="13201" y="66588"/>
                  </a:lnTo>
                  <a:lnTo>
                    <a:pt x="14039" y="66759"/>
                  </a:lnTo>
                  <a:lnTo>
                    <a:pt x="14843" y="66903"/>
                  </a:lnTo>
                  <a:lnTo>
                    <a:pt x="15611" y="67021"/>
                  </a:lnTo>
                  <a:lnTo>
                    <a:pt x="16344" y="67112"/>
                  </a:lnTo>
                  <a:lnTo>
                    <a:pt x="17043" y="67178"/>
                  </a:lnTo>
                  <a:lnTo>
                    <a:pt x="17706" y="67217"/>
                  </a:lnTo>
                  <a:lnTo>
                    <a:pt x="18335" y="67230"/>
                  </a:lnTo>
                  <a:lnTo>
                    <a:pt x="18846" y="67206"/>
                  </a:lnTo>
                  <a:lnTo>
                    <a:pt x="19330" y="67134"/>
                  </a:lnTo>
                  <a:lnTo>
                    <a:pt x="19789" y="67014"/>
                  </a:lnTo>
                  <a:lnTo>
                    <a:pt x="20221" y="66846"/>
                  </a:lnTo>
                  <a:lnTo>
                    <a:pt x="20627" y="66630"/>
                  </a:lnTo>
                  <a:lnTo>
                    <a:pt x="21007" y="66366"/>
                  </a:lnTo>
                  <a:lnTo>
                    <a:pt x="21361" y="66054"/>
                  </a:lnTo>
                  <a:lnTo>
                    <a:pt x="21688" y="65693"/>
                  </a:lnTo>
                  <a:lnTo>
                    <a:pt x="21989" y="65285"/>
                  </a:lnTo>
                  <a:lnTo>
                    <a:pt x="22264" y="64829"/>
                  </a:lnTo>
                  <a:lnTo>
                    <a:pt x="22513" y="64329"/>
                  </a:lnTo>
                  <a:lnTo>
                    <a:pt x="22736" y="63790"/>
                  </a:lnTo>
                  <a:lnTo>
                    <a:pt x="22932" y="63212"/>
                  </a:lnTo>
                  <a:lnTo>
                    <a:pt x="23102" y="62594"/>
                  </a:lnTo>
                  <a:lnTo>
                    <a:pt x="23246" y="61937"/>
                  </a:lnTo>
                  <a:lnTo>
                    <a:pt x="23364" y="61240"/>
                  </a:lnTo>
                  <a:lnTo>
                    <a:pt x="23456" y="60505"/>
                  </a:lnTo>
                  <a:lnTo>
                    <a:pt x="23521" y="59730"/>
                  </a:lnTo>
                  <a:lnTo>
                    <a:pt x="23561" y="58916"/>
                  </a:lnTo>
                  <a:lnTo>
                    <a:pt x="23574" y="58062"/>
                  </a:lnTo>
                  <a:lnTo>
                    <a:pt x="23478" y="55792"/>
                  </a:lnTo>
                  <a:lnTo>
                    <a:pt x="23190" y="53522"/>
                  </a:lnTo>
                  <a:lnTo>
                    <a:pt x="22709" y="51252"/>
                  </a:lnTo>
                  <a:lnTo>
                    <a:pt x="22037" y="48982"/>
                  </a:lnTo>
                  <a:lnTo>
                    <a:pt x="21173" y="46712"/>
                  </a:lnTo>
                  <a:lnTo>
                    <a:pt x="20116" y="44442"/>
                  </a:lnTo>
                  <a:lnTo>
                    <a:pt x="18868" y="42171"/>
                  </a:lnTo>
                  <a:lnTo>
                    <a:pt x="17427" y="39901"/>
                  </a:lnTo>
                  <a:lnTo>
                    <a:pt x="15794" y="37631"/>
                  </a:lnTo>
                  <a:lnTo>
                    <a:pt x="13969" y="35361"/>
                  </a:lnTo>
                  <a:lnTo>
                    <a:pt x="24010" y="7858"/>
                  </a:lnTo>
                  <a:lnTo>
                    <a:pt x="7858" y="7858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095536" y="3366685"/>
              <a:ext cx="65920" cy="34051"/>
            </a:xfrm>
            <a:custGeom>
              <a:avLst/>
              <a:pathLst>
                <a:path w="65920" h="34051">
                  <a:moveTo>
                    <a:pt x="33178" y="0"/>
                  </a:moveTo>
                  <a:lnTo>
                    <a:pt x="33693" y="877"/>
                  </a:lnTo>
                  <a:lnTo>
                    <a:pt x="34191" y="1763"/>
                  </a:lnTo>
                  <a:lnTo>
                    <a:pt x="34671" y="2658"/>
                  </a:lnTo>
                  <a:lnTo>
                    <a:pt x="35134" y="3562"/>
                  </a:lnTo>
                  <a:lnTo>
                    <a:pt x="35579" y="4474"/>
                  </a:lnTo>
                  <a:lnTo>
                    <a:pt x="36007" y="5395"/>
                  </a:lnTo>
                  <a:lnTo>
                    <a:pt x="36418" y="6325"/>
                  </a:lnTo>
                  <a:lnTo>
                    <a:pt x="36810" y="7264"/>
                  </a:lnTo>
                  <a:lnTo>
                    <a:pt x="37186" y="8211"/>
                  </a:lnTo>
                  <a:lnTo>
                    <a:pt x="37544" y="9167"/>
                  </a:lnTo>
                  <a:lnTo>
                    <a:pt x="62428" y="9167"/>
                  </a:lnTo>
                  <a:lnTo>
                    <a:pt x="62428" y="16589"/>
                  </a:lnTo>
                  <a:lnTo>
                    <a:pt x="54133" y="16589"/>
                  </a:lnTo>
                  <a:lnTo>
                    <a:pt x="53771" y="17632"/>
                  </a:lnTo>
                  <a:lnTo>
                    <a:pt x="53382" y="18667"/>
                  </a:lnTo>
                  <a:lnTo>
                    <a:pt x="52968" y="19693"/>
                  </a:lnTo>
                  <a:lnTo>
                    <a:pt x="52527" y="20710"/>
                  </a:lnTo>
                  <a:lnTo>
                    <a:pt x="52060" y="21718"/>
                  </a:lnTo>
                  <a:lnTo>
                    <a:pt x="51566" y="22718"/>
                  </a:lnTo>
                  <a:lnTo>
                    <a:pt x="51047" y="23709"/>
                  </a:lnTo>
                  <a:lnTo>
                    <a:pt x="50501" y="24691"/>
                  </a:lnTo>
                  <a:lnTo>
                    <a:pt x="49929" y="25665"/>
                  </a:lnTo>
                  <a:lnTo>
                    <a:pt x="49331" y="26630"/>
                  </a:lnTo>
                  <a:lnTo>
                    <a:pt x="65920" y="26630"/>
                  </a:lnTo>
                  <a:lnTo>
                    <a:pt x="65920" y="34051"/>
                  </a:lnTo>
                  <a:lnTo>
                    <a:pt x="0" y="34051"/>
                  </a:lnTo>
                  <a:lnTo>
                    <a:pt x="0" y="26630"/>
                  </a:lnTo>
                  <a:lnTo>
                    <a:pt x="14843" y="26630"/>
                  </a:lnTo>
                  <a:lnTo>
                    <a:pt x="14572" y="25586"/>
                  </a:lnTo>
                  <a:lnTo>
                    <a:pt x="14284" y="24552"/>
                  </a:lnTo>
                  <a:lnTo>
                    <a:pt x="13978" y="23526"/>
                  </a:lnTo>
                  <a:lnTo>
                    <a:pt x="13655" y="22509"/>
                  </a:lnTo>
                  <a:lnTo>
                    <a:pt x="13315" y="21500"/>
                  </a:lnTo>
                  <a:lnTo>
                    <a:pt x="12957" y="20500"/>
                  </a:lnTo>
                  <a:lnTo>
                    <a:pt x="12581" y="19509"/>
                  </a:lnTo>
                  <a:lnTo>
                    <a:pt x="12188" y="18527"/>
                  </a:lnTo>
                  <a:lnTo>
                    <a:pt x="11778" y="17554"/>
                  </a:lnTo>
                  <a:lnTo>
                    <a:pt x="11350" y="16589"/>
                  </a:lnTo>
                  <a:lnTo>
                    <a:pt x="3492" y="16589"/>
                  </a:lnTo>
                  <a:lnTo>
                    <a:pt x="3492" y="9167"/>
                  </a:lnTo>
                  <a:lnTo>
                    <a:pt x="27939" y="9167"/>
                  </a:lnTo>
                  <a:lnTo>
                    <a:pt x="27669" y="8473"/>
                  </a:lnTo>
                  <a:lnTo>
                    <a:pt x="27381" y="7788"/>
                  </a:lnTo>
                  <a:lnTo>
                    <a:pt x="27075" y="7111"/>
                  </a:lnTo>
                  <a:lnTo>
                    <a:pt x="26752" y="6443"/>
                  </a:lnTo>
                  <a:lnTo>
                    <a:pt x="26412" y="5784"/>
                  </a:lnTo>
                  <a:lnTo>
                    <a:pt x="26054" y="5133"/>
                  </a:lnTo>
                  <a:lnTo>
                    <a:pt x="25678" y="4492"/>
                  </a:lnTo>
                  <a:lnTo>
                    <a:pt x="25285" y="3859"/>
                  </a:lnTo>
                  <a:lnTo>
                    <a:pt x="24875" y="3234"/>
                  </a:lnTo>
                  <a:lnTo>
                    <a:pt x="24447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15618" y="3383274"/>
              <a:ext cx="24884" cy="10040"/>
            </a:xfrm>
            <a:custGeom>
              <a:avLst/>
              <a:pathLst>
                <a:path w="24884" h="10040">
                  <a:moveTo>
                    <a:pt x="3055" y="10040"/>
                  </a:moveTo>
                  <a:lnTo>
                    <a:pt x="21391" y="10040"/>
                  </a:lnTo>
                  <a:lnTo>
                    <a:pt x="21740" y="9154"/>
                  </a:lnTo>
                  <a:lnTo>
                    <a:pt x="22090" y="8242"/>
                  </a:lnTo>
                  <a:lnTo>
                    <a:pt x="22439" y="7303"/>
                  </a:lnTo>
                  <a:lnTo>
                    <a:pt x="22788" y="6338"/>
                  </a:lnTo>
                  <a:lnTo>
                    <a:pt x="23137" y="5347"/>
                  </a:lnTo>
                  <a:lnTo>
                    <a:pt x="23487" y="4330"/>
                  </a:lnTo>
                  <a:lnTo>
                    <a:pt x="23836" y="3287"/>
                  </a:lnTo>
                  <a:lnTo>
                    <a:pt x="24185" y="2217"/>
                  </a:lnTo>
                  <a:lnTo>
                    <a:pt x="24534" y="1121"/>
                  </a:lnTo>
                  <a:lnTo>
                    <a:pt x="24884" y="0"/>
                  </a:lnTo>
                  <a:lnTo>
                    <a:pt x="0" y="0"/>
                  </a:lnTo>
                  <a:lnTo>
                    <a:pt x="423" y="1043"/>
                  </a:lnTo>
                  <a:lnTo>
                    <a:pt x="820" y="2078"/>
                  </a:lnTo>
                  <a:lnTo>
                    <a:pt x="1191" y="3103"/>
                  </a:lnTo>
                  <a:lnTo>
                    <a:pt x="1536" y="4121"/>
                  </a:lnTo>
                  <a:lnTo>
                    <a:pt x="1855" y="5129"/>
                  </a:lnTo>
                  <a:lnTo>
                    <a:pt x="2147" y="6129"/>
                  </a:lnTo>
                  <a:lnTo>
                    <a:pt x="2414" y="7120"/>
                  </a:lnTo>
                  <a:lnTo>
                    <a:pt x="2654" y="8102"/>
                  </a:lnTo>
                  <a:lnTo>
                    <a:pt x="2868" y="90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095099" y="3407285"/>
              <a:ext cx="65920" cy="60682"/>
            </a:xfrm>
            <a:custGeom>
              <a:avLst/>
              <a:pathLst>
                <a:path w="65920" h="60682">
                  <a:moveTo>
                    <a:pt x="6985" y="0"/>
                  </a:moveTo>
                  <a:lnTo>
                    <a:pt x="58499" y="0"/>
                  </a:lnTo>
                  <a:lnTo>
                    <a:pt x="58499" y="34925"/>
                  </a:lnTo>
                  <a:lnTo>
                    <a:pt x="37107" y="34925"/>
                  </a:lnTo>
                  <a:lnTo>
                    <a:pt x="37107" y="41473"/>
                  </a:lnTo>
                  <a:lnTo>
                    <a:pt x="65920" y="41473"/>
                  </a:lnTo>
                  <a:lnTo>
                    <a:pt x="65920" y="48895"/>
                  </a:lnTo>
                  <a:lnTo>
                    <a:pt x="37107" y="48895"/>
                  </a:lnTo>
                  <a:lnTo>
                    <a:pt x="37107" y="60682"/>
                  </a:lnTo>
                  <a:lnTo>
                    <a:pt x="28376" y="60682"/>
                  </a:lnTo>
                  <a:lnTo>
                    <a:pt x="28376" y="48895"/>
                  </a:lnTo>
                  <a:lnTo>
                    <a:pt x="0" y="48895"/>
                  </a:lnTo>
                  <a:lnTo>
                    <a:pt x="0" y="41473"/>
                  </a:lnTo>
                  <a:lnTo>
                    <a:pt x="28376" y="41473"/>
                  </a:lnTo>
                  <a:lnTo>
                    <a:pt x="28376" y="34925"/>
                  </a:lnTo>
                  <a:lnTo>
                    <a:pt x="6985" y="349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10815" y="3413834"/>
              <a:ext cx="34488" cy="7858"/>
            </a:xfrm>
            <a:custGeom>
              <a:avLst/>
              <a:pathLst>
                <a:path w="34488" h="7858">
                  <a:moveTo>
                    <a:pt x="0" y="7858"/>
                  </a:moveTo>
                  <a:lnTo>
                    <a:pt x="34488" y="7858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10815" y="3427804"/>
              <a:ext cx="34488" cy="7858"/>
            </a:xfrm>
            <a:custGeom>
              <a:avLst/>
              <a:pathLst>
                <a:path w="34488" h="7858">
                  <a:moveTo>
                    <a:pt x="0" y="7858"/>
                  </a:moveTo>
                  <a:lnTo>
                    <a:pt x="34488" y="7858"/>
                  </a:lnTo>
                  <a:lnTo>
                    <a:pt x="344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2595071" y="2980565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2605221" y="2989242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2668687" y="304670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2725767" y="2969106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2741047" y="2991370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2749778" y="2998792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2729260" y="3020183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2750651" y="3034153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2758946" y="3041138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2841020" y="2970852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9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2836654" y="2997919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36218" y="3025422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67650" y="2969979"/>
              <a:ext cx="70723" cy="100409"/>
            </a:xfrm>
            <a:custGeom>
              <a:avLst/>
              <a:pathLst>
                <a:path w="70723" h="100409">
                  <a:moveTo>
                    <a:pt x="60245" y="0"/>
                  </a:moveTo>
                  <a:lnTo>
                    <a:pt x="64174" y="7421"/>
                  </a:lnTo>
                  <a:lnTo>
                    <a:pt x="39727" y="13533"/>
                  </a:lnTo>
                  <a:lnTo>
                    <a:pt x="39727" y="31869"/>
                  </a:lnTo>
                  <a:lnTo>
                    <a:pt x="70723" y="31869"/>
                  </a:lnTo>
                  <a:lnTo>
                    <a:pt x="70723" y="40163"/>
                  </a:lnTo>
                  <a:lnTo>
                    <a:pt x="39727" y="40163"/>
                  </a:lnTo>
                  <a:lnTo>
                    <a:pt x="39727" y="56753"/>
                  </a:lnTo>
                  <a:lnTo>
                    <a:pt x="64174" y="56753"/>
                  </a:lnTo>
                  <a:lnTo>
                    <a:pt x="64174" y="100409"/>
                  </a:lnTo>
                  <a:lnTo>
                    <a:pt x="55443" y="100409"/>
                  </a:lnTo>
                  <a:lnTo>
                    <a:pt x="55443" y="94297"/>
                  </a:lnTo>
                  <a:lnTo>
                    <a:pt x="15279" y="94297"/>
                  </a:lnTo>
                  <a:lnTo>
                    <a:pt x="15279" y="100409"/>
                  </a:lnTo>
                  <a:lnTo>
                    <a:pt x="6548" y="100409"/>
                  </a:lnTo>
                  <a:lnTo>
                    <a:pt x="6548" y="56753"/>
                  </a:lnTo>
                  <a:lnTo>
                    <a:pt x="30995" y="56753"/>
                  </a:lnTo>
                  <a:lnTo>
                    <a:pt x="30995" y="40163"/>
                  </a:lnTo>
                  <a:lnTo>
                    <a:pt x="0" y="40163"/>
                  </a:lnTo>
                  <a:lnTo>
                    <a:pt x="0" y="31869"/>
                  </a:lnTo>
                  <a:lnTo>
                    <a:pt x="30995" y="31869"/>
                  </a:lnTo>
                  <a:lnTo>
                    <a:pt x="30995" y="15279"/>
                  </a:lnTo>
                  <a:lnTo>
                    <a:pt x="9604" y="18772"/>
                  </a:lnTo>
                  <a:lnTo>
                    <a:pt x="6111" y="10040"/>
                  </a:lnTo>
                  <a:lnTo>
                    <a:pt x="11918" y="9311"/>
                  </a:lnTo>
                  <a:lnTo>
                    <a:pt x="17637" y="8521"/>
                  </a:lnTo>
                  <a:lnTo>
                    <a:pt x="23268" y="7670"/>
                  </a:lnTo>
                  <a:lnTo>
                    <a:pt x="28813" y="6757"/>
                  </a:lnTo>
                  <a:lnTo>
                    <a:pt x="34270" y="5784"/>
                  </a:lnTo>
                  <a:lnTo>
                    <a:pt x="39639" y="4749"/>
                  </a:lnTo>
                  <a:lnTo>
                    <a:pt x="44922" y="3654"/>
                  </a:lnTo>
                  <a:lnTo>
                    <a:pt x="50117" y="2497"/>
                  </a:lnTo>
                  <a:lnTo>
                    <a:pt x="55225" y="1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82930" y="3034590"/>
              <a:ext cx="40163" cy="21391"/>
            </a:xfrm>
            <a:custGeom>
              <a:avLst/>
              <a:pathLst>
                <a:path w="40163" h="21391">
                  <a:moveTo>
                    <a:pt x="0" y="21391"/>
                  </a:moveTo>
                  <a:lnTo>
                    <a:pt x="40163" y="21391"/>
                  </a:lnTo>
                  <a:lnTo>
                    <a:pt x="401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949724" y="296997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956272" y="2995736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965003" y="3003594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969369" y="3007087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007787" y="3035027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073708" y="2972162"/>
              <a:ext cx="73342" cy="29249"/>
            </a:xfrm>
            <a:custGeom>
              <a:avLst/>
              <a:pathLst>
                <a:path w="73342" h="29249">
                  <a:moveTo>
                    <a:pt x="0" y="0"/>
                  </a:moveTo>
                  <a:lnTo>
                    <a:pt x="73342" y="0"/>
                  </a:lnTo>
                  <a:lnTo>
                    <a:pt x="73342" y="29249"/>
                  </a:lnTo>
                  <a:lnTo>
                    <a:pt x="0" y="292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082439" y="2978710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082439" y="2989624"/>
              <a:ext cx="55879" cy="4802"/>
            </a:xfrm>
            <a:custGeom>
              <a:avLst/>
              <a:pathLst>
                <a:path w="55879" h="4802">
                  <a:moveTo>
                    <a:pt x="0" y="4802"/>
                  </a:moveTo>
                  <a:lnTo>
                    <a:pt x="55879" y="4802"/>
                  </a:lnTo>
                  <a:lnTo>
                    <a:pt x="55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062357" y="3005777"/>
              <a:ext cx="96480" cy="6548"/>
            </a:xfrm>
            <a:custGeom>
              <a:avLst/>
              <a:pathLst>
                <a:path w="96480" h="6548">
                  <a:moveTo>
                    <a:pt x="0" y="0"/>
                  </a:moveTo>
                  <a:lnTo>
                    <a:pt x="96480" y="0"/>
                  </a:lnTo>
                  <a:lnTo>
                    <a:pt x="96480" y="6548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060174" y="3016691"/>
              <a:ext cx="100845" cy="51514"/>
            </a:xfrm>
            <a:custGeom>
              <a:avLst/>
              <a:pathLst>
                <a:path w="100845" h="51514">
                  <a:moveTo>
                    <a:pt x="13096" y="0"/>
                  </a:moveTo>
                  <a:lnTo>
                    <a:pt x="87749" y="0"/>
                  </a:lnTo>
                  <a:lnTo>
                    <a:pt x="87749" y="28813"/>
                  </a:lnTo>
                  <a:lnTo>
                    <a:pt x="55006" y="28813"/>
                  </a:lnTo>
                  <a:lnTo>
                    <a:pt x="55006" y="33178"/>
                  </a:lnTo>
                  <a:lnTo>
                    <a:pt x="91678" y="33178"/>
                  </a:lnTo>
                  <a:lnTo>
                    <a:pt x="91678" y="39727"/>
                  </a:lnTo>
                  <a:lnTo>
                    <a:pt x="55006" y="39727"/>
                  </a:lnTo>
                  <a:lnTo>
                    <a:pt x="55006" y="44092"/>
                  </a:lnTo>
                  <a:lnTo>
                    <a:pt x="100845" y="44092"/>
                  </a:lnTo>
                  <a:lnTo>
                    <a:pt x="100845" y="51514"/>
                  </a:lnTo>
                  <a:lnTo>
                    <a:pt x="0" y="51514"/>
                  </a:lnTo>
                  <a:lnTo>
                    <a:pt x="0" y="44092"/>
                  </a:lnTo>
                  <a:lnTo>
                    <a:pt x="45839" y="44092"/>
                  </a:lnTo>
                  <a:lnTo>
                    <a:pt x="45839" y="39727"/>
                  </a:lnTo>
                  <a:lnTo>
                    <a:pt x="9604" y="39727"/>
                  </a:lnTo>
                  <a:lnTo>
                    <a:pt x="9604" y="33178"/>
                  </a:lnTo>
                  <a:lnTo>
                    <a:pt x="45839" y="33178"/>
                  </a:lnTo>
                  <a:lnTo>
                    <a:pt x="45839" y="28813"/>
                  </a:lnTo>
                  <a:lnTo>
                    <a:pt x="13096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3082002" y="3023676"/>
              <a:ext cx="24010" cy="4802"/>
            </a:xfrm>
            <a:custGeom>
              <a:avLst/>
              <a:pathLst>
                <a:path w="24010" h="4802">
                  <a:moveTo>
                    <a:pt x="0" y="4802"/>
                  </a:moveTo>
                  <a:lnTo>
                    <a:pt x="24010" y="4802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115181" y="3023676"/>
              <a:ext cx="24010" cy="4802"/>
            </a:xfrm>
            <a:custGeom>
              <a:avLst/>
              <a:pathLst>
                <a:path w="24010" h="4802">
                  <a:moveTo>
                    <a:pt x="0" y="0"/>
                  </a:moveTo>
                  <a:lnTo>
                    <a:pt x="0" y="4802"/>
                  </a:lnTo>
                  <a:lnTo>
                    <a:pt x="24010" y="4802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082002" y="3034153"/>
              <a:ext cx="24010" cy="4365"/>
            </a:xfrm>
            <a:custGeom>
              <a:avLst/>
              <a:pathLst>
                <a:path w="24010" h="4365">
                  <a:moveTo>
                    <a:pt x="0" y="4365"/>
                  </a:moveTo>
                  <a:lnTo>
                    <a:pt x="24010" y="4365"/>
                  </a:lnTo>
                  <a:lnTo>
                    <a:pt x="240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115181" y="3034153"/>
              <a:ext cx="24010" cy="4365"/>
            </a:xfrm>
            <a:custGeom>
              <a:avLst/>
              <a:pathLst>
                <a:path w="24010" h="4365">
                  <a:moveTo>
                    <a:pt x="0" y="0"/>
                  </a:moveTo>
                  <a:lnTo>
                    <a:pt x="0" y="4365"/>
                  </a:lnTo>
                  <a:lnTo>
                    <a:pt x="24010" y="4365"/>
                  </a:lnTo>
                  <a:lnTo>
                    <a:pt x="2401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1929532" y="2581840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1998127" y="264912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063502" y="2572399"/>
              <a:ext cx="20081" cy="23137"/>
            </a:xfrm>
            <a:custGeom>
              <a:avLst/>
              <a:pathLst>
                <a:path w="20081" h="23137">
                  <a:moveTo>
                    <a:pt x="7858" y="0"/>
                  </a:moveTo>
                  <a:lnTo>
                    <a:pt x="9316" y="1754"/>
                  </a:lnTo>
                  <a:lnTo>
                    <a:pt x="10721" y="3527"/>
                  </a:lnTo>
                  <a:lnTo>
                    <a:pt x="12075" y="5317"/>
                  </a:lnTo>
                  <a:lnTo>
                    <a:pt x="13376" y="7124"/>
                  </a:lnTo>
                  <a:lnTo>
                    <a:pt x="14624" y="8949"/>
                  </a:lnTo>
                  <a:lnTo>
                    <a:pt x="15821" y="10791"/>
                  </a:lnTo>
                  <a:lnTo>
                    <a:pt x="16964" y="12651"/>
                  </a:lnTo>
                  <a:lnTo>
                    <a:pt x="18056" y="14528"/>
                  </a:lnTo>
                  <a:lnTo>
                    <a:pt x="19095" y="16423"/>
                  </a:lnTo>
                  <a:lnTo>
                    <a:pt x="20081" y="18335"/>
                  </a:lnTo>
                  <a:lnTo>
                    <a:pt x="11787" y="23137"/>
                  </a:lnTo>
                  <a:lnTo>
                    <a:pt x="10883" y="21225"/>
                  </a:lnTo>
                  <a:lnTo>
                    <a:pt x="9918" y="19330"/>
                  </a:lnTo>
                  <a:lnTo>
                    <a:pt x="8892" y="17453"/>
                  </a:lnTo>
                  <a:lnTo>
                    <a:pt x="7805" y="15594"/>
                  </a:lnTo>
                  <a:lnTo>
                    <a:pt x="6657" y="13751"/>
                  </a:lnTo>
                  <a:lnTo>
                    <a:pt x="5448" y="11926"/>
                  </a:lnTo>
                  <a:lnTo>
                    <a:pt x="4177" y="10119"/>
                  </a:lnTo>
                  <a:lnTo>
                    <a:pt x="2846" y="8329"/>
                  </a:lnTo>
                  <a:lnTo>
                    <a:pt x="1453" y="655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054771" y="2604705"/>
              <a:ext cx="38417" cy="62428"/>
            </a:xfrm>
            <a:custGeom>
              <a:avLst/>
              <a:pathLst>
                <a:path w="38417" h="62428">
                  <a:moveTo>
                    <a:pt x="0" y="0"/>
                  </a:moveTo>
                  <a:lnTo>
                    <a:pt x="23574" y="0"/>
                  </a:lnTo>
                  <a:lnTo>
                    <a:pt x="23574" y="50641"/>
                  </a:lnTo>
                  <a:lnTo>
                    <a:pt x="32742" y="40600"/>
                  </a:lnTo>
                  <a:lnTo>
                    <a:pt x="38417" y="45839"/>
                  </a:lnTo>
                  <a:lnTo>
                    <a:pt x="37151" y="47498"/>
                  </a:lnTo>
                  <a:lnTo>
                    <a:pt x="35798" y="49156"/>
                  </a:lnTo>
                  <a:lnTo>
                    <a:pt x="34357" y="50815"/>
                  </a:lnTo>
                  <a:lnTo>
                    <a:pt x="32829" y="52474"/>
                  </a:lnTo>
                  <a:lnTo>
                    <a:pt x="31214" y="54133"/>
                  </a:lnTo>
                  <a:lnTo>
                    <a:pt x="29511" y="55792"/>
                  </a:lnTo>
                  <a:lnTo>
                    <a:pt x="27721" y="57451"/>
                  </a:lnTo>
                  <a:lnTo>
                    <a:pt x="25844" y="59110"/>
                  </a:lnTo>
                  <a:lnTo>
                    <a:pt x="23879" y="60769"/>
                  </a:lnTo>
                  <a:lnTo>
                    <a:pt x="21828" y="62428"/>
                  </a:lnTo>
                  <a:lnTo>
                    <a:pt x="15279" y="56753"/>
                  </a:lnTo>
                  <a:lnTo>
                    <a:pt x="15279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088823" y="2571963"/>
              <a:ext cx="65920" cy="76835"/>
            </a:xfrm>
            <a:custGeom>
              <a:avLst/>
              <a:pathLst>
                <a:path w="65920" h="76835">
                  <a:moveTo>
                    <a:pt x="14843" y="43219"/>
                  </a:moveTo>
                  <a:lnTo>
                    <a:pt x="17427" y="43036"/>
                  </a:lnTo>
                  <a:lnTo>
                    <a:pt x="19942" y="42835"/>
                  </a:lnTo>
                  <a:lnTo>
                    <a:pt x="22386" y="42617"/>
                  </a:lnTo>
                  <a:lnTo>
                    <a:pt x="24761" y="42381"/>
                  </a:lnTo>
                  <a:lnTo>
                    <a:pt x="27066" y="42128"/>
                  </a:lnTo>
                  <a:lnTo>
                    <a:pt x="29302" y="41857"/>
                  </a:lnTo>
                  <a:lnTo>
                    <a:pt x="31467" y="41569"/>
                  </a:lnTo>
                  <a:lnTo>
                    <a:pt x="33562" y="41263"/>
                  </a:lnTo>
                  <a:lnTo>
                    <a:pt x="35588" y="40940"/>
                  </a:lnTo>
                  <a:lnTo>
                    <a:pt x="37544" y="40600"/>
                  </a:lnTo>
                  <a:lnTo>
                    <a:pt x="38321" y="39452"/>
                  </a:lnTo>
                  <a:lnTo>
                    <a:pt x="39081" y="38277"/>
                  </a:lnTo>
                  <a:lnTo>
                    <a:pt x="39823" y="37077"/>
                  </a:lnTo>
                  <a:lnTo>
                    <a:pt x="40547" y="35850"/>
                  </a:lnTo>
                  <a:lnTo>
                    <a:pt x="41255" y="34597"/>
                  </a:lnTo>
                  <a:lnTo>
                    <a:pt x="41944" y="33318"/>
                  </a:lnTo>
                  <a:lnTo>
                    <a:pt x="42617" y="32013"/>
                  </a:lnTo>
                  <a:lnTo>
                    <a:pt x="43272" y="30681"/>
                  </a:lnTo>
                  <a:lnTo>
                    <a:pt x="43909" y="29323"/>
                  </a:lnTo>
                  <a:lnTo>
                    <a:pt x="44529" y="27940"/>
                  </a:lnTo>
                  <a:lnTo>
                    <a:pt x="53260" y="31432"/>
                  </a:lnTo>
                  <a:lnTo>
                    <a:pt x="50025" y="37701"/>
                  </a:lnTo>
                  <a:lnTo>
                    <a:pt x="46432" y="43586"/>
                  </a:lnTo>
                  <a:lnTo>
                    <a:pt x="42481" y="49087"/>
                  </a:lnTo>
                  <a:lnTo>
                    <a:pt x="38173" y="54203"/>
                  </a:lnTo>
                  <a:lnTo>
                    <a:pt x="33506" y="58935"/>
                  </a:lnTo>
                  <a:lnTo>
                    <a:pt x="28481" y="63284"/>
                  </a:lnTo>
                  <a:lnTo>
                    <a:pt x="23098" y="67248"/>
                  </a:lnTo>
                  <a:lnTo>
                    <a:pt x="17357" y="70827"/>
                  </a:lnTo>
                  <a:lnTo>
                    <a:pt x="11258" y="74023"/>
                  </a:lnTo>
                  <a:lnTo>
                    <a:pt x="4802" y="76835"/>
                  </a:lnTo>
                  <a:lnTo>
                    <a:pt x="0" y="69850"/>
                  </a:lnTo>
                  <a:lnTo>
                    <a:pt x="4012" y="68060"/>
                  </a:lnTo>
                  <a:lnTo>
                    <a:pt x="7840" y="66182"/>
                  </a:lnTo>
                  <a:lnTo>
                    <a:pt x="11485" y="64218"/>
                  </a:lnTo>
                  <a:lnTo>
                    <a:pt x="14947" y="62166"/>
                  </a:lnTo>
                  <a:lnTo>
                    <a:pt x="18226" y="60027"/>
                  </a:lnTo>
                  <a:lnTo>
                    <a:pt x="21321" y="57800"/>
                  </a:lnTo>
                  <a:lnTo>
                    <a:pt x="24233" y="55487"/>
                  </a:lnTo>
                  <a:lnTo>
                    <a:pt x="26962" y="53086"/>
                  </a:lnTo>
                  <a:lnTo>
                    <a:pt x="29507" y="50597"/>
                  </a:lnTo>
                  <a:lnTo>
                    <a:pt x="31869" y="48021"/>
                  </a:lnTo>
                  <a:lnTo>
                    <a:pt x="29245" y="48445"/>
                  </a:lnTo>
                  <a:lnTo>
                    <a:pt x="26612" y="48842"/>
                  </a:lnTo>
                  <a:lnTo>
                    <a:pt x="23971" y="49213"/>
                  </a:lnTo>
                  <a:lnTo>
                    <a:pt x="21321" y="49558"/>
                  </a:lnTo>
                  <a:lnTo>
                    <a:pt x="18663" y="49877"/>
                  </a:lnTo>
                  <a:lnTo>
                    <a:pt x="15995" y="50169"/>
                  </a:lnTo>
                  <a:lnTo>
                    <a:pt x="13319" y="50436"/>
                  </a:lnTo>
                  <a:lnTo>
                    <a:pt x="10634" y="50676"/>
                  </a:lnTo>
                  <a:lnTo>
                    <a:pt x="7941" y="50890"/>
                  </a:lnTo>
                  <a:lnTo>
                    <a:pt x="5238" y="51077"/>
                  </a:lnTo>
                  <a:lnTo>
                    <a:pt x="3492" y="43656"/>
                  </a:lnTo>
                  <a:lnTo>
                    <a:pt x="5387" y="41958"/>
                  </a:lnTo>
                  <a:lnTo>
                    <a:pt x="7229" y="40181"/>
                  </a:lnTo>
                  <a:lnTo>
                    <a:pt x="9019" y="38325"/>
                  </a:lnTo>
                  <a:lnTo>
                    <a:pt x="10756" y="36391"/>
                  </a:lnTo>
                  <a:lnTo>
                    <a:pt x="12442" y="34379"/>
                  </a:lnTo>
                  <a:lnTo>
                    <a:pt x="14074" y="32288"/>
                  </a:lnTo>
                  <a:lnTo>
                    <a:pt x="15655" y="30118"/>
                  </a:lnTo>
                  <a:lnTo>
                    <a:pt x="17183" y="27870"/>
                  </a:lnTo>
                  <a:lnTo>
                    <a:pt x="18658" y="25543"/>
                  </a:lnTo>
                  <a:lnTo>
                    <a:pt x="20081" y="23137"/>
                  </a:lnTo>
                  <a:lnTo>
                    <a:pt x="1746" y="23137"/>
                  </a:lnTo>
                  <a:lnTo>
                    <a:pt x="1746" y="14843"/>
                  </a:lnTo>
                  <a:lnTo>
                    <a:pt x="29686" y="14843"/>
                  </a:lnTo>
                  <a:lnTo>
                    <a:pt x="29236" y="13625"/>
                  </a:lnTo>
                  <a:lnTo>
                    <a:pt x="28760" y="12415"/>
                  </a:lnTo>
                  <a:lnTo>
                    <a:pt x="28258" y="11215"/>
                  </a:lnTo>
                  <a:lnTo>
                    <a:pt x="27730" y="10023"/>
                  </a:lnTo>
                  <a:lnTo>
                    <a:pt x="27176" y="8840"/>
                  </a:lnTo>
                  <a:lnTo>
                    <a:pt x="26595" y="7666"/>
                  </a:lnTo>
                  <a:lnTo>
                    <a:pt x="25988" y="6500"/>
                  </a:lnTo>
                  <a:lnTo>
                    <a:pt x="25355" y="5343"/>
                  </a:lnTo>
                  <a:lnTo>
                    <a:pt x="24696" y="4195"/>
                  </a:lnTo>
                  <a:lnTo>
                    <a:pt x="24010" y="3055"/>
                  </a:lnTo>
                  <a:lnTo>
                    <a:pt x="33178" y="0"/>
                  </a:lnTo>
                  <a:lnTo>
                    <a:pt x="33951" y="1405"/>
                  </a:lnTo>
                  <a:lnTo>
                    <a:pt x="34697" y="2828"/>
                  </a:lnTo>
                  <a:lnTo>
                    <a:pt x="35418" y="4269"/>
                  </a:lnTo>
                  <a:lnTo>
                    <a:pt x="36112" y="5727"/>
                  </a:lnTo>
                  <a:lnTo>
                    <a:pt x="36780" y="7203"/>
                  </a:lnTo>
                  <a:lnTo>
                    <a:pt x="37422" y="8696"/>
                  </a:lnTo>
                  <a:lnTo>
                    <a:pt x="38037" y="10206"/>
                  </a:lnTo>
                  <a:lnTo>
                    <a:pt x="38627" y="11734"/>
                  </a:lnTo>
                  <a:lnTo>
                    <a:pt x="39190" y="13280"/>
                  </a:lnTo>
                  <a:lnTo>
                    <a:pt x="39727" y="14843"/>
                  </a:lnTo>
                  <a:lnTo>
                    <a:pt x="65920" y="14843"/>
                  </a:lnTo>
                  <a:lnTo>
                    <a:pt x="65920" y="23137"/>
                  </a:lnTo>
                  <a:lnTo>
                    <a:pt x="30122" y="23137"/>
                  </a:lnTo>
                  <a:lnTo>
                    <a:pt x="28791" y="25460"/>
                  </a:lnTo>
                  <a:lnTo>
                    <a:pt x="27416" y="27712"/>
                  </a:lnTo>
                  <a:lnTo>
                    <a:pt x="25997" y="29895"/>
                  </a:lnTo>
                  <a:lnTo>
                    <a:pt x="24534" y="32008"/>
                  </a:lnTo>
                  <a:lnTo>
                    <a:pt x="23028" y="34051"/>
                  </a:lnTo>
                  <a:lnTo>
                    <a:pt x="21478" y="36025"/>
                  </a:lnTo>
                  <a:lnTo>
                    <a:pt x="19885" y="37928"/>
                  </a:lnTo>
                  <a:lnTo>
                    <a:pt x="18248" y="39762"/>
                  </a:lnTo>
                  <a:lnTo>
                    <a:pt x="16567" y="415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087949" y="2617802"/>
              <a:ext cx="67230" cy="55006"/>
            </a:xfrm>
            <a:custGeom>
              <a:avLst/>
              <a:pathLst>
                <a:path w="67230" h="55006">
                  <a:moveTo>
                    <a:pt x="56316" y="0"/>
                  </a:moveTo>
                  <a:lnTo>
                    <a:pt x="65047" y="3055"/>
                  </a:lnTo>
                  <a:lnTo>
                    <a:pt x="63449" y="5980"/>
                  </a:lnTo>
                  <a:lnTo>
                    <a:pt x="61799" y="8818"/>
                  </a:lnTo>
                  <a:lnTo>
                    <a:pt x="60097" y="11568"/>
                  </a:lnTo>
                  <a:lnTo>
                    <a:pt x="58342" y="14231"/>
                  </a:lnTo>
                  <a:lnTo>
                    <a:pt x="56534" y="16807"/>
                  </a:lnTo>
                  <a:lnTo>
                    <a:pt x="54675" y="19296"/>
                  </a:lnTo>
                  <a:lnTo>
                    <a:pt x="52762" y="21697"/>
                  </a:lnTo>
                  <a:lnTo>
                    <a:pt x="50798" y="24010"/>
                  </a:lnTo>
                  <a:lnTo>
                    <a:pt x="48781" y="26237"/>
                  </a:lnTo>
                  <a:lnTo>
                    <a:pt x="46712" y="28376"/>
                  </a:lnTo>
                  <a:lnTo>
                    <a:pt x="48881" y="30052"/>
                  </a:lnTo>
                  <a:lnTo>
                    <a:pt x="51025" y="31764"/>
                  </a:lnTo>
                  <a:lnTo>
                    <a:pt x="53142" y="33510"/>
                  </a:lnTo>
                  <a:lnTo>
                    <a:pt x="55233" y="35291"/>
                  </a:lnTo>
                  <a:lnTo>
                    <a:pt x="57298" y="37107"/>
                  </a:lnTo>
                  <a:lnTo>
                    <a:pt x="59337" y="38958"/>
                  </a:lnTo>
                  <a:lnTo>
                    <a:pt x="61350" y="40844"/>
                  </a:lnTo>
                  <a:lnTo>
                    <a:pt x="63336" y="42765"/>
                  </a:lnTo>
                  <a:lnTo>
                    <a:pt x="65296" y="44721"/>
                  </a:lnTo>
                  <a:lnTo>
                    <a:pt x="67230" y="46712"/>
                  </a:lnTo>
                  <a:lnTo>
                    <a:pt x="61118" y="53697"/>
                  </a:lnTo>
                  <a:lnTo>
                    <a:pt x="59097" y="51540"/>
                  </a:lnTo>
                  <a:lnTo>
                    <a:pt x="57049" y="49436"/>
                  </a:lnTo>
                  <a:lnTo>
                    <a:pt x="54976" y="47384"/>
                  </a:lnTo>
                  <a:lnTo>
                    <a:pt x="52876" y="45385"/>
                  </a:lnTo>
                  <a:lnTo>
                    <a:pt x="50750" y="43437"/>
                  </a:lnTo>
                  <a:lnTo>
                    <a:pt x="48598" y="41543"/>
                  </a:lnTo>
                  <a:lnTo>
                    <a:pt x="46419" y="39700"/>
                  </a:lnTo>
                  <a:lnTo>
                    <a:pt x="44215" y="37911"/>
                  </a:lnTo>
                  <a:lnTo>
                    <a:pt x="41984" y="36173"/>
                  </a:lnTo>
                  <a:lnTo>
                    <a:pt x="39727" y="34488"/>
                  </a:lnTo>
                  <a:lnTo>
                    <a:pt x="36697" y="36893"/>
                  </a:lnTo>
                  <a:lnTo>
                    <a:pt x="33545" y="39220"/>
                  </a:lnTo>
                  <a:lnTo>
                    <a:pt x="30271" y="41469"/>
                  </a:lnTo>
                  <a:lnTo>
                    <a:pt x="26874" y="43638"/>
                  </a:lnTo>
                  <a:lnTo>
                    <a:pt x="23356" y="45729"/>
                  </a:lnTo>
                  <a:lnTo>
                    <a:pt x="19715" y="47742"/>
                  </a:lnTo>
                  <a:lnTo>
                    <a:pt x="15951" y="49676"/>
                  </a:lnTo>
                  <a:lnTo>
                    <a:pt x="12066" y="51531"/>
                  </a:lnTo>
                  <a:lnTo>
                    <a:pt x="8058" y="53308"/>
                  </a:lnTo>
                  <a:lnTo>
                    <a:pt x="3929" y="55006"/>
                  </a:lnTo>
                  <a:lnTo>
                    <a:pt x="0" y="47585"/>
                  </a:lnTo>
                  <a:lnTo>
                    <a:pt x="7714" y="44280"/>
                  </a:lnTo>
                  <a:lnTo>
                    <a:pt x="14965" y="40652"/>
                  </a:lnTo>
                  <a:lnTo>
                    <a:pt x="21753" y="36701"/>
                  </a:lnTo>
                  <a:lnTo>
                    <a:pt x="28079" y="32427"/>
                  </a:lnTo>
                  <a:lnTo>
                    <a:pt x="33942" y="27830"/>
                  </a:lnTo>
                  <a:lnTo>
                    <a:pt x="39343" y="22910"/>
                  </a:lnTo>
                  <a:lnTo>
                    <a:pt x="44280" y="17667"/>
                  </a:lnTo>
                  <a:lnTo>
                    <a:pt x="48755" y="12101"/>
                  </a:lnTo>
                  <a:lnTo>
                    <a:pt x="52767" y="621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166531" y="2631335"/>
              <a:ext cx="100409" cy="39290"/>
            </a:xfrm>
            <a:custGeom>
              <a:avLst/>
              <a:pathLst>
                <a:path w="100409" h="39290">
                  <a:moveTo>
                    <a:pt x="89931" y="0"/>
                  </a:moveTo>
                  <a:lnTo>
                    <a:pt x="89931" y="30995"/>
                  </a:lnTo>
                  <a:lnTo>
                    <a:pt x="100409" y="30995"/>
                  </a:lnTo>
                  <a:lnTo>
                    <a:pt x="100409" y="39290"/>
                  </a:lnTo>
                  <a:lnTo>
                    <a:pt x="0" y="39290"/>
                  </a:lnTo>
                  <a:lnTo>
                    <a:pt x="0" y="30995"/>
                  </a:lnTo>
                  <a:lnTo>
                    <a:pt x="10477" y="30995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185739" y="2639193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209314" y="2639193"/>
              <a:ext cx="14843" cy="23137"/>
            </a:xfrm>
            <a:custGeom>
              <a:avLst/>
              <a:pathLst>
                <a:path w="14843" h="23137">
                  <a:moveTo>
                    <a:pt x="0" y="23137"/>
                  </a:moveTo>
                  <a:lnTo>
                    <a:pt x="14843" y="23137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232452" y="2639193"/>
              <a:ext cx="15279" cy="23137"/>
            </a:xfrm>
            <a:custGeom>
              <a:avLst/>
              <a:pathLst>
                <a:path w="15279" h="23137">
                  <a:moveTo>
                    <a:pt x="0" y="23137"/>
                  </a:moveTo>
                  <a:lnTo>
                    <a:pt x="15279" y="23137"/>
                  </a:lnTo>
                  <a:lnTo>
                    <a:pt x="152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182683" y="2571090"/>
              <a:ext cx="21828" cy="19208"/>
            </a:xfrm>
            <a:custGeom>
              <a:avLst/>
              <a:pathLst>
                <a:path w="21828" h="19208">
                  <a:moveTo>
                    <a:pt x="8294" y="0"/>
                  </a:moveTo>
                  <a:lnTo>
                    <a:pt x="9923" y="1401"/>
                  </a:lnTo>
                  <a:lnTo>
                    <a:pt x="11490" y="2811"/>
                  </a:lnTo>
                  <a:lnTo>
                    <a:pt x="12996" y="4230"/>
                  </a:lnTo>
                  <a:lnTo>
                    <a:pt x="14441" y="5657"/>
                  </a:lnTo>
                  <a:lnTo>
                    <a:pt x="15825" y="7094"/>
                  </a:lnTo>
                  <a:lnTo>
                    <a:pt x="17148" y="8539"/>
                  </a:lnTo>
                  <a:lnTo>
                    <a:pt x="18409" y="9992"/>
                  </a:lnTo>
                  <a:lnTo>
                    <a:pt x="19610" y="11455"/>
                  </a:lnTo>
                  <a:lnTo>
                    <a:pt x="20749" y="12926"/>
                  </a:lnTo>
                  <a:lnTo>
                    <a:pt x="21828" y="14406"/>
                  </a:lnTo>
                  <a:lnTo>
                    <a:pt x="13533" y="19208"/>
                  </a:lnTo>
                  <a:lnTo>
                    <a:pt x="12533" y="17733"/>
                  </a:lnTo>
                  <a:lnTo>
                    <a:pt x="11455" y="16275"/>
                  </a:lnTo>
                  <a:lnTo>
                    <a:pt x="10298" y="14834"/>
                  </a:lnTo>
                  <a:lnTo>
                    <a:pt x="9063" y="13411"/>
                  </a:lnTo>
                  <a:lnTo>
                    <a:pt x="7748" y="12005"/>
                  </a:lnTo>
                  <a:lnTo>
                    <a:pt x="6356" y="10617"/>
                  </a:lnTo>
                  <a:lnTo>
                    <a:pt x="4885" y="9246"/>
                  </a:lnTo>
                  <a:lnTo>
                    <a:pt x="3335" y="7893"/>
                  </a:lnTo>
                  <a:lnTo>
                    <a:pt x="1706" y="6557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172643" y="2571963"/>
              <a:ext cx="88622" cy="28813"/>
            </a:xfrm>
            <a:custGeom>
              <a:avLst/>
              <a:pathLst>
                <a:path w="88622" h="28813">
                  <a:moveTo>
                    <a:pt x="66357" y="0"/>
                  </a:moveTo>
                  <a:lnTo>
                    <a:pt x="76398" y="3055"/>
                  </a:lnTo>
                  <a:lnTo>
                    <a:pt x="75341" y="5037"/>
                  </a:lnTo>
                  <a:lnTo>
                    <a:pt x="74268" y="6967"/>
                  </a:lnTo>
                  <a:lnTo>
                    <a:pt x="73176" y="8844"/>
                  </a:lnTo>
                  <a:lnTo>
                    <a:pt x="72067" y="10669"/>
                  </a:lnTo>
                  <a:lnTo>
                    <a:pt x="70941" y="12442"/>
                  </a:lnTo>
                  <a:lnTo>
                    <a:pt x="69797" y="14162"/>
                  </a:lnTo>
                  <a:lnTo>
                    <a:pt x="68636" y="15829"/>
                  </a:lnTo>
                  <a:lnTo>
                    <a:pt x="67457" y="17445"/>
                  </a:lnTo>
                  <a:lnTo>
                    <a:pt x="66261" y="19007"/>
                  </a:lnTo>
                  <a:lnTo>
                    <a:pt x="65047" y="20518"/>
                  </a:lnTo>
                  <a:lnTo>
                    <a:pt x="88622" y="20518"/>
                  </a:lnTo>
                  <a:lnTo>
                    <a:pt x="88622" y="28813"/>
                  </a:lnTo>
                  <a:lnTo>
                    <a:pt x="0" y="28813"/>
                  </a:lnTo>
                  <a:lnTo>
                    <a:pt x="0" y="20518"/>
                  </a:lnTo>
                  <a:lnTo>
                    <a:pt x="55006" y="20518"/>
                  </a:lnTo>
                  <a:lnTo>
                    <a:pt x="56299" y="18584"/>
                  </a:lnTo>
                  <a:lnTo>
                    <a:pt x="57556" y="16624"/>
                  </a:lnTo>
                  <a:lnTo>
                    <a:pt x="58778" y="14637"/>
                  </a:lnTo>
                  <a:lnTo>
                    <a:pt x="59966" y="12625"/>
                  </a:lnTo>
                  <a:lnTo>
                    <a:pt x="61118" y="10586"/>
                  </a:lnTo>
                  <a:lnTo>
                    <a:pt x="62236" y="8521"/>
                  </a:lnTo>
                  <a:lnTo>
                    <a:pt x="63319" y="6430"/>
                  </a:lnTo>
                  <a:lnTo>
                    <a:pt x="64366" y="4313"/>
                  </a:lnTo>
                  <a:lnTo>
                    <a:pt x="65379" y="216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166531" y="2604268"/>
              <a:ext cx="37544" cy="24884"/>
            </a:xfrm>
            <a:custGeom>
              <a:avLst/>
              <a:pathLst>
                <a:path w="37544" h="24884">
                  <a:moveTo>
                    <a:pt x="31432" y="0"/>
                  </a:moveTo>
                  <a:lnTo>
                    <a:pt x="37544" y="6984"/>
                  </a:lnTo>
                  <a:lnTo>
                    <a:pt x="35326" y="8971"/>
                  </a:lnTo>
                  <a:lnTo>
                    <a:pt x="32864" y="10914"/>
                  </a:lnTo>
                  <a:lnTo>
                    <a:pt x="30157" y="12813"/>
                  </a:lnTo>
                  <a:lnTo>
                    <a:pt x="27206" y="14668"/>
                  </a:lnTo>
                  <a:lnTo>
                    <a:pt x="24010" y="16480"/>
                  </a:lnTo>
                  <a:lnTo>
                    <a:pt x="20570" y="18248"/>
                  </a:lnTo>
                  <a:lnTo>
                    <a:pt x="16886" y="19972"/>
                  </a:lnTo>
                  <a:lnTo>
                    <a:pt x="12957" y="21653"/>
                  </a:lnTo>
                  <a:lnTo>
                    <a:pt x="8783" y="23290"/>
                  </a:lnTo>
                  <a:lnTo>
                    <a:pt x="4365" y="24884"/>
                  </a:lnTo>
                  <a:lnTo>
                    <a:pt x="0" y="16589"/>
                  </a:lnTo>
                  <a:lnTo>
                    <a:pt x="3693" y="15401"/>
                  </a:lnTo>
                  <a:lnTo>
                    <a:pt x="7264" y="14109"/>
                  </a:lnTo>
                  <a:lnTo>
                    <a:pt x="10713" y="12712"/>
                  </a:lnTo>
                  <a:lnTo>
                    <a:pt x="14039" y="11210"/>
                  </a:lnTo>
                  <a:lnTo>
                    <a:pt x="17244" y="9604"/>
                  </a:lnTo>
                  <a:lnTo>
                    <a:pt x="20326" y="7893"/>
                  </a:lnTo>
                  <a:lnTo>
                    <a:pt x="23286" y="6076"/>
                  </a:lnTo>
                  <a:lnTo>
                    <a:pt x="26123" y="4156"/>
                  </a:lnTo>
                  <a:lnTo>
                    <a:pt x="28839" y="213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228523" y="2604268"/>
              <a:ext cx="38417" cy="24447"/>
            </a:xfrm>
            <a:custGeom>
              <a:avLst/>
              <a:pathLst>
                <a:path w="38417" h="24447">
                  <a:moveTo>
                    <a:pt x="5238" y="0"/>
                  </a:moveTo>
                  <a:lnTo>
                    <a:pt x="8556" y="1100"/>
                  </a:lnTo>
                  <a:lnTo>
                    <a:pt x="11874" y="2305"/>
                  </a:lnTo>
                  <a:lnTo>
                    <a:pt x="15192" y="3614"/>
                  </a:lnTo>
                  <a:lnTo>
                    <a:pt x="18510" y="5029"/>
                  </a:lnTo>
                  <a:lnTo>
                    <a:pt x="21828" y="6548"/>
                  </a:lnTo>
                  <a:lnTo>
                    <a:pt x="25146" y="8172"/>
                  </a:lnTo>
                  <a:lnTo>
                    <a:pt x="28463" y="9901"/>
                  </a:lnTo>
                  <a:lnTo>
                    <a:pt x="31781" y="11734"/>
                  </a:lnTo>
                  <a:lnTo>
                    <a:pt x="35099" y="13673"/>
                  </a:lnTo>
                  <a:lnTo>
                    <a:pt x="38417" y="15716"/>
                  </a:lnTo>
                  <a:lnTo>
                    <a:pt x="33178" y="24447"/>
                  </a:lnTo>
                  <a:lnTo>
                    <a:pt x="29860" y="22151"/>
                  </a:lnTo>
                  <a:lnTo>
                    <a:pt x="26543" y="19977"/>
                  </a:lnTo>
                  <a:lnTo>
                    <a:pt x="23225" y="17925"/>
                  </a:lnTo>
                  <a:lnTo>
                    <a:pt x="19907" y="15995"/>
                  </a:lnTo>
                  <a:lnTo>
                    <a:pt x="16589" y="14188"/>
                  </a:lnTo>
                  <a:lnTo>
                    <a:pt x="13271" y="12503"/>
                  </a:lnTo>
                  <a:lnTo>
                    <a:pt x="9953" y="10940"/>
                  </a:lnTo>
                  <a:lnTo>
                    <a:pt x="6635" y="9499"/>
                  </a:lnTo>
                  <a:lnTo>
                    <a:pt x="3317" y="8181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279600" y="2572399"/>
              <a:ext cx="99099" cy="96480"/>
            </a:xfrm>
            <a:custGeom>
              <a:avLst/>
              <a:pathLst>
                <a:path w="99099" h="96480">
                  <a:moveTo>
                    <a:pt x="20518" y="3492"/>
                  </a:moveTo>
                  <a:lnTo>
                    <a:pt x="28813" y="6111"/>
                  </a:lnTo>
                  <a:lnTo>
                    <a:pt x="28276" y="7936"/>
                  </a:lnTo>
                  <a:lnTo>
                    <a:pt x="27712" y="9744"/>
                  </a:lnTo>
                  <a:lnTo>
                    <a:pt x="27123" y="11533"/>
                  </a:lnTo>
                  <a:lnTo>
                    <a:pt x="26508" y="13306"/>
                  </a:lnTo>
                  <a:lnTo>
                    <a:pt x="25866" y="15061"/>
                  </a:lnTo>
                  <a:lnTo>
                    <a:pt x="25198" y="16798"/>
                  </a:lnTo>
                  <a:lnTo>
                    <a:pt x="24504" y="18518"/>
                  </a:lnTo>
                  <a:lnTo>
                    <a:pt x="23783" y="20221"/>
                  </a:lnTo>
                  <a:lnTo>
                    <a:pt x="23037" y="21906"/>
                  </a:lnTo>
                  <a:lnTo>
                    <a:pt x="22264" y="23574"/>
                  </a:lnTo>
                  <a:lnTo>
                    <a:pt x="47148" y="23574"/>
                  </a:lnTo>
                  <a:lnTo>
                    <a:pt x="47148" y="0"/>
                  </a:lnTo>
                  <a:lnTo>
                    <a:pt x="55880" y="0"/>
                  </a:lnTo>
                  <a:lnTo>
                    <a:pt x="55880" y="23574"/>
                  </a:lnTo>
                  <a:lnTo>
                    <a:pt x="93860" y="23574"/>
                  </a:lnTo>
                  <a:lnTo>
                    <a:pt x="93860" y="31869"/>
                  </a:lnTo>
                  <a:lnTo>
                    <a:pt x="55880" y="31869"/>
                  </a:lnTo>
                  <a:lnTo>
                    <a:pt x="55880" y="55880"/>
                  </a:lnTo>
                  <a:lnTo>
                    <a:pt x="89495" y="55880"/>
                  </a:lnTo>
                  <a:lnTo>
                    <a:pt x="89495" y="64174"/>
                  </a:lnTo>
                  <a:lnTo>
                    <a:pt x="55880" y="64174"/>
                  </a:lnTo>
                  <a:lnTo>
                    <a:pt x="55880" y="88185"/>
                  </a:lnTo>
                  <a:lnTo>
                    <a:pt x="99099" y="88185"/>
                  </a:lnTo>
                  <a:lnTo>
                    <a:pt x="99099" y="96480"/>
                  </a:lnTo>
                  <a:lnTo>
                    <a:pt x="873" y="96480"/>
                  </a:lnTo>
                  <a:lnTo>
                    <a:pt x="873" y="88185"/>
                  </a:lnTo>
                  <a:lnTo>
                    <a:pt x="47148" y="88185"/>
                  </a:lnTo>
                  <a:lnTo>
                    <a:pt x="47148" y="64174"/>
                  </a:lnTo>
                  <a:lnTo>
                    <a:pt x="13533" y="64174"/>
                  </a:lnTo>
                  <a:lnTo>
                    <a:pt x="13533" y="55880"/>
                  </a:lnTo>
                  <a:lnTo>
                    <a:pt x="47148" y="55880"/>
                  </a:lnTo>
                  <a:lnTo>
                    <a:pt x="47148" y="31869"/>
                  </a:lnTo>
                  <a:lnTo>
                    <a:pt x="17899" y="31869"/>
                  </a:lnTo>
                  <a:lnTo>
                    <a:pt x="16925" y="33768"/>
                  </a:lnTo>
                  <a:lnTo>
                    <a:pt x="15925" y="35623"/>
                  </a:lnTo>
                  <a:lnTo>
                    <a:pt x="14899" y="37435"/>
                  </a:lnTo>
                  <a:lnTo>
                    <a:pt x="13847" y="39203"/>
                  </a:lnTo>
                  <a:lnTo>
                    <a:pt x="12769" y="40927"/>
                  </a:lnTo>
                  <a:lnTo>
                    <a:pt x="11664" y="42608"/>
                  </a:lnTo>
                  <a:lnTo>
                    <a:pt x="10534" y="44245"/>
                  </a:lnTo>
                  <a:lnTo>
                    <a:pt x="9377" y="45839"/>
                  </a:lnTo>
                  <a:lnTo>
                    <a:pt x="8194" y="47388"/>
                  </a:lnTo>
                  <a:lnTo>
                    <a:pt x="6985" y="48894"/>
                  </a:lnTo>
                  <a:lnTo>
                    <a:pt x="0" y="43219"/>
                  </a:lnTo>
                  <a:lnTo>
                    <a:pt x="2719" y="39757"/>
                  </a:lnTo>
                  <a:lnTo>
                    <a:pt x="5291" y="36182"/>
                  </a:lnTo>
                  <a:lnTo>
                    <a:pt x="7714" y="32493"/>
                  </a:lnTo>
                  <a:lnTo>
                    <a:pt x="9988" y="28690"/>
                  </a:lnTo>
                  <a:lnTo>
                    <a:pt x="12114" y="24774"/>
                  </a:lnTo>
                  <a:lnTo>
                    <a:pt x="14092" y="20745"/>
                  </a:lnTo>
                  <a:lnTo>
                    <a:pt x="15921" y="16602"/>
                  </a:lnTo>
                  <a:lnTo>
                    <a:pt x="17602" y="12345"/>
                  </a:lnTo>
                  <a:lnTo>
                    <a:pt x="19134" y="797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390924" y="2572399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397472" y="2598157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5" y="74652"/>
                  </a:lnTo>
                  <a:lnTo>
                    <a:pt x="76835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406203" y="2606015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410569" y="2609507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448987" y="2637447"/>
              <a:ext cx="18335" cy="17899"/>
            </a:xfrm>
            <a:custGeom>
              <a:avLst/>
              <a:pathLst>
                <a:path w="18335" h="17899">
                  <a:moveTo>
                    <a:pt x="6984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501811" y="2571090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517963" y="2592045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526695" y="2610817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526695" y="262653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539792" y="264224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6668" y="257676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35399" y="2585060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17500" y="262347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5794" y="263133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68578" y="262347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76872" y="263133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726204" y="2571963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8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5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4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757200" y="2613873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757200" y="2632208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837527" y="2571526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852807" y="2593791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861538" y="2601213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841020" y="2622604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862411" y="2636574"/>
              <a:ext cx="48894" cy="23574"/>
            </a:xfrm>
            <a:custGeom>
              <a:avLst/>
              <a:pathLst>
                <a:path w="48894" h="23574">
                  <a:moveTo>
                    <a:pt x="0" y="0"/>
                  </a:moveTo>
                  <a:lnTo>
                    <a:pt x="48894" y="0"/>
                  </a:lnTo>
                  <a:lnTo>
                    <a:pt x="48894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870706" y="2643559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948851" y="2572399"/>
              <a:ext cx="25757" cy="32305"/>
            </a:xfrm>
            <a:custGeom>
              <a:avLst/>
              <a:pathLst>
                <a:path w="25757" h="32305">
                  <a:moveTo>
                    <a:pt x="18335" y="0"/>
                  </a:moveTo>
                  <a:lnTo>
                    <a:pt x="25757" y="3929"/>
                  </a:lnTo>
                  <a:lnTo>
                    <a:pt x="24137" y="7356"/>
                  </a:lnTo>
                  <a:lnTo>
                    <a:pt x="22421" y="10652"/>
                  </a:lnTo>
                  <a:lnTo>
                    <a:pt x="20610" y="13817"/>
                  </a:lnTo>
                  <a:lnTo>
                    <a:pt x="18702" y="16851"/>
                  </a:lnTo>
                  <a:lnTo>
                    <a:pt x="16698" y="19754"/>
                  </a:lnTo>
                  <a:lnTo>
                    <a:pt x="14598" y="22526"/>
                  </a:lnTo>
                  <a:lnTo>
                    <a:pt x="12402" y="25167"/>
                  </a:lnTo>
                  <a:lnTo>
                    <a:pt x="10110" y="27678"/>
                  </a:lnTo>
                  <a:lnTo>
                    <a:pt x="7722" y="30057"/>
                  </a:lnTo>
                  <a:lnTo>
                    <a:pt x="5238" y="32305"/>
                  </a:lnTo>
                  <a:lnTo>
                    <a:pt x="0" y="25320"/>
                  </a:lnTo>
                  <a:lnTo>
                    <a:pt x="2383" y="23024"/>
                  </a:lnTo>
                  <a:lnTo>
                    <a:pt x="4645" y="20675"/>
                  </a:lnTo>
                  <a:lnTo>
                    <a:pt x="6784" y="18274"/>
                  </a:lnTo>
                  <a:lnTo>
                    <a:pt x="8801" y="15821"/>
                  </a:lnTo>
                  <a:lnTo>
                    <a:pt x="10695" y="13315"/>
                  </a:lnTo>
                  <a:lnTo>
                    <a:pt x="12468" y="10756"/>
                  </a:lnTo>
                  <a:lnTo>
                    <a:pt x="14118" y="8146"/>
                  </a:lnTo>
                  <a:lnTo>
                    <a:pt x="15646" y="5483"/>
                  </a:lnTo>
                  <a:lnTo>
                    <a:pt x="17052" y="276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947541" y="2596847"/>
              <a:ext cx="29249" cy="75961"/>
            </a:xfrm>
            <a:custGeom>
              <a:avLst/>
              <a:pathLst>
                <a:path w="29249" h="75961">
                  <a:moveTo>
                    <a:pt x="21828" y="0"/>
                  </a:moveTo>
                  <a:lnTo>
                    <a:pt x="29249" y="3929"/>
                  </a:lnTo>
                  <a:lnTo>
                    <a:pt x="28533" y="5675"/>
                  </a:lnTo>
                  <a:lnTo>
                    <a:pt x="27782" y="7421"/>
                  </a:lnTo>
                  <a:lnTo>
                    <a:pt x="26997" y="9167"/>
                  </a:lnTo>
                  <a:lnTo>
                    <a:pt x="26176" y="10914"/>
                  </a:lnTo>
                  <a:lnTo>
                    <a:pt x="25320" y="12660"/>
                  </a:lnTo>
                  <a:lnTo>
                    <a:pt x="24430" y="14406"/>
                  </a:lnTo>
                  <a:lnTo>
                    <a:pt x="23504" y="16152"/>
                  </a:lnTo>
                  <a:lnTo>
                    <a:pt x="22544" y="17899"/>
                  </a:lnTo>
                  <a:lnTo>
                    <a:pt x="21548" y="19645"/>
                  </a:lnTo>
                  <a:lnTo>
                    <a:pt x="20518" y="21391"/>
                  </a:lnTo>
                  <a:lnTo>
                    <a:pt x="20518" y="75961"/>
                  </a:lnTo>
                  <a:lnTo>
                    <a:pt x="12223" y="75961"/>
                  </a:lnTo>
                  <a:lnTo>
                    <a:pt x="12223" y="33178"/>
                  </a:lnTo>
                  <a:lnTo>
                    <a:pt x="11446" y="34121"/>
                  </a:lnTo>
                  <a:lnTo>
                    <a:pt x="10687" y="35029"/>
                  </a:lnTo>
                  <a:lnTo>
                    <a:pt x="9944" y="35902"/>
                  </a:lnTo>
                  <a:lnTo>
                    <a:pt x="9220" y="36741"/>
                  </a:lnTo>
                  <a:lnTo>
                    <a:pt x="8512" y="37544"/>
                  </a:lnTo>
                  <a:lnTo>
                    <a:pt x="7823" y="38312"/>
                  </a:lnTo>
                  <a:lnTo>
                    <a:pt x="7150" y="39046"/>
                  </a:lnTo>
                  <a:lnTo>
                    <a:pt x="6496" y="39744"/>
                  </a:lnTo>
                  <a:lnTo>
                    <a:pt x="5858" y="40408"/>
                  </a:lnTo>
                  <a:lnTo>
                    <a:pt x="5238" y="41036"/>
                  </a:lnTo>
                  <a:lnTo>
                    <a:pt x="0" y="33615"/>
                  </a:lnTo>
                  <a:lnTo>
                    <a:pt x="2890" y="30450"/>
                  </a:lnTo>
                  <a:lnTo>
                    <a:pt x="5622" y="27241"/>
                  </a:lnTo>
                  <a:lnTo>
                    <a:pt x="8198" y="23989"/>
                  </a:lnTo>
                  <a:lnTo>
                    <a:pt x="10617" y="20693"/>
                  </a:lnTo>
                  <a:lnTo>
                    <a:pt x="12878" y="17353"/>
                  </a:lnTo>
                  <a:lnTo>
                    <a:pt x="14982" y="13970"/>
                  </a:lnTo>
                  <a:lnTo>
                    <a:pt x="16929" y="10542"/>
                  </a:lnTo>
                  <a:lnTo>
                    <a:pt x="18719" y="7072"/>
                  </a:lnTo>
                  <a:lnTo>
                    <a:pt x="20352" y="355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971552" y="2573273"/>
              <a:ext cx="77708" cy="99972"/>
            </a:xfrm>
            <a:custGeom>
              <a:avLst/>
              <a:pathLst>
                <a:path w="77708" h="99972">
                  <a:moveTo>
                    <a:pt x="72469" y="0"/>
                  </a:moveTo>
                  <a:lnTo>
                    <a:pt x="76834" y="7421"/>
                  </a:lnTo>
                  <a:lnTo>
                    <a:pt x="71862" y="8015"/>
                  </a:lnTo>
                  <a:lnTo>
                    <a:pt x="66724" y="8574"/>
                  </a:lnTo>
                  <a:lnTo>
                    <a:pt x="61419" y="9097"/>
                  </a:lnTo>
                  <a:lnTo>
                    <a:pt x="55949" y="9586"/>
                  </a:lnTo>
                  <a:lnTo>
                    <a:pt x="50313" y="10040"/>
                  </a:lnTo>
                  <a:lnTo>
                    <a:pt x="44511" y="10460"/>
                  </a:lnTo>
                  <a:lnTo>
                    <a:pt x="38544" y="10844"/>
                  </a:lnTo>
                  <a:lnTo>
                    <a:pt x="32410" y="11193"/>
                  </a:lnTo>
                  <a:lnTo>
                    <a:pt x="26110" y="11507"/>
                  </a:lnTo>
                  <a:lnTo>
                    <a:pt x="19645" y="11787"/>
                  </a:lnTo>
                  <a:lnTo>
                    <a:pt x="19645" y="21391"/>
                  </a:lnTo>
                  <a:lnTo>
                    <a:pt x="46275" y="21391"/>
                  </a:lnTo>
                  <a:lnTo>
                    <a:pt x="48021" y="13533"/>
                  </a:lnTo>
                  <a:lnTo>
                    <a:pt x="56316" y="15279"/>
                  </a:lnTo>
                  <a:lnTo>
                    <a:pt x="56224" y="15890"/>
                  </a:lnTo>
                  <a:lnTo>
                    <a:pt x="56124" y="16502"/>
                  </a:lnTo>
                  <a:lnTo>
                    <a:pt x="56015" y="17113"/>
                  </a:lnTo>
                  <a:lnTo>
                    <a:pt x="55897" y="17724"/>
                  </a:lnTo>
                  <a:lnTo>
                    <a:pt x="55770" y="18335"/>
                  </a:lnTo>
                  <a:lnTo>
                    <a:pt x="55635" y="18946"/>
                  </a:lnTo>
                  <a:lnTo>
                    <a:pt x="55491" y="19558"/>
                  </a:lnTo>
                  <a:lnTo>
                    <a:pt x="55338" y="20169"/>
                  </a:lnTo>
                  <a:lnTo>
                    <a:pt x="55177" y="20780"/>
                  </a:lnTo>
                  <a:lnTo>
                    <a:pt x="55006" y="21391"/>
                  </a:lnTo>
                  <a:lnTo>
                    <a:pt x="77708" y="21391"/>
                  </a:lnTo>
                  <a:lnTo>
                    <a:pt x="77708" y="28813"/>
                  </a:lnTo>
                  <a:lnTo>
                    <a:pt x="52824" y="28813"/>
                  </a:lnTo>
                  <a:lnTo>
                    <a:pt x="52557" y="29769"/>
                  </a:lnTo>
                  <a:lnTo>
                    <a:pt x="52282" y="30716"/>
                  </a:lnTo>
                  <a:lnTo>
                    <a:pt x="51998" y="31655"/>
                  </a:lnTo>
                  <a:lnTo>
                    <a:pt x="51706" y="32585"/>
                  </a:lnTo>
                  <a:lnTo>
                    <a:pt x="51405" y="33506"/>
                  </a:lnTo>
                  <a:lnTo>
                    <a:pt x="51095" y="34418"/>
                  </a:lnTo>
                  <a:lnTo>
                    <a:pt x="50776" y="35322"/>
                  </a:lnTo>
                  <a:lnTo>
                    <a:pt x="50449" y="36217"/>
                  </a:lnTo>
                  <a:lnTo>
                    <a:pt x="50113" y="37103"/>
                  </a:lnTo>
                  <a:lnTo>
                    <a:pt x="49768" y="37980"/>
                  </a:lnTo>
                  <a:lnTo>
                    <a:pt x="73342" y="37980"/>
                  </a:lnTo>
                  <a:lnTo>
                    <a:pt x="73342" y="99536"/>
                  </a:lnTo>
                  <a:lnTo>
                    <a:pt x="64611" y="99536"/>
                  </a:lnTo>
                  <a:lnTo>
                    <a:pt x="64611" y="93860"/>
                  </a:lnTo>
                  <a:lnTo>
                    <a:pt x="33615" y="93860"/>
                  </a:lnTo>
                  <a:lnTo>
                    <a:pt x="33615" y="99536"/>
                  </a:lnTo>
                  <a:lnTo>
                    <a:pt x="25757" y="99536"/>
                  </a:lnTo>
                  <a:lnTo>
                    <a:pt x="25757" y="37980"/>
                  </a:lnTo>
                  <a:lnTo>
                    <a:pt x="41036" y="37980"/>
                  </a:lnTo>
                  <a:lnTo>
                    <a:pt x="41381" y="37103"/>
                  </a:lnTo>
                  <a:lnTo>
                    <a:pt x="41717" y="36217"/>
                  </a:lnTo>
                  <a:lnTo>
                    <a:pt x="42045" y="35322"/>
                  </a:lnTo>
                  <a:lnTo>
                    <a:pt x="42364" y="34418"/>
                  </a:lnTo>
                  <a:lnTo>
                    <a:pt x="42673" y="33506"/>
                  </a:lnTo>
                  <a:lnTo>
                    <a:pt x="42975" y="32585"/>
                  </a:lnTo>
                  <a:lnTo>
                    <a:pt x="43267" y="31655"/>
                  </a:lnTo>
                  <a:lnTo>
                    <a:pt x="43551" y="30716"/>
                  </a:lnTo>
                  <a:lnTo>
                    <a:pt x="43826" y="29769"/>
                  </a:lnTo>
                  <a:lnTo>
                    <a:pt x="44092" y="28813"/>
                  </a:lnTo>
                  <a:lnTo>
                    <a:pt x="19645" y="28813"/>
                  </a:lnTo>
                  <a:lnTo>
                    <a:pt x="19645" y="32305"/>
                  </a:lnTo>
                  <a:lnTo>
                    <a:pt x="19616" y="38489"/>
                  </a:lnTo>
                  <a:lnTo>
                    <a:pt x="19531" y="44293"/>
                  </a:lnTo>
                  <a:lnTo>
                    <a:pt x="19389" y="49717"/>
                  </a:lnTo>
                  <a:lnTo>
                    <a:pt x="19191" y="54762"/>
                  </a:lnTo>
                  <a:lnTo>
                    <a:pt x="18935" y="59427"/>
                  </a:lnTo>
                  <a:lnTo>
                    <a:pt x="18623" y="63711"/>
                  </a:lnTo>
                  <a:lnTo>
                    <a:pt x="18254" y="67616"/>
                  </a:lnTo>
                  <a:lnTo>
                    <a:pt x="17829" y="71142"/>
                  </a:lnTo>
                  <a:lnTo>
                    <a:pt x="17346" y="74287"/>
                  </a:lnTo>
                  <a:lnTo>
                    <a:pt x="16807" y="77053"/>
                  </a:lnTo>
                  <a:lnTo>
                    <a:pt x="16203" y="79600"/>
                  </a:lnTo>
                  <a:lnTo>
                    <a:pt x="15524" y="82091"/>
                  </a:lnTo>
                  <a:lnTo>
                    <a:pt x="14771" y="84525"/>
                  </a:lnTo>
                  <a:lnTo>
                    <a:pt x="13943" y="86902"/>
                  </a:lnTo>
                  <a:lnTo>
                    <a:pt x="13042" y="89222"/>
                  </a:lnTo>
                  <a:lnTo>
                    <a:pt x="12066" y="91486"/>
                  </a:lnTo>
                  <a:lnTo>
                    <a:pt x="11016" y="93692"/>
                  </a:lnTo>
                  <a:lnTo>
                    <a:pt x="9892" y="95842"/>
                  </a:lnTo>
                  <a:lnTo>
                    <a:pt x="8694" y="97936"/>
                  </a:lnTo>
                  <a:lnTo>
                    <a:pt x="7421" y="99972"/>
                  </a:lnTo>
                  <a:lnTo>
                    <a:pt x="0" y="93860"/>
                  </a:lnTo>
                  <a:lnTo>
                    <a:pt x="1104" y="92245"/>
                  </a:lnTo>
                  <a:lnTo>
                    <a:pt x="2147" y="90543"/>
                  </a:lnTo>
                  <a:lnTo>
                    <a:pt x="3130" y="88753"/>
                  </a:lnTo>
                  <a:lnTo>
                    <a:pt x="4051" y="86875"/>
                  </a:lnTo>
                  <a:lnTo>
                    <a:pt x="4911" y="84911"/>
                  </a:lnTo>
                  <a:lnTo>
                    <a:pt x="5710" y="82859"/>
                  </a:lnTo>
                  <a:lnTo>
                    <a:pt x="6448" y="80720"/>
                  </a:lnTo>
                  <a:lnTo>
                    <a:pt x="7124" y="78493"/>
                  </a:lnTo>
                  <a:lnTo>
                    <a:pt x="7740" y="76180"/>
                  </a:lnTo>
                  <a:lnTo>
                    <a:pt x="8294" y="73779"/>
                  </a:lnTo>
                  <a:lnTo>
                    <a:pt x="8792" y="71150"/>
                  </a:lnTo>
                  <a:lnTo>
                    <a:pt x="9237" y="68156"/>
                  </a:lnTo>
                  <a:lnTo>
                    <a:pt x="9630" y="64794"/>
                  </a:lnTo>
                  <a:lnTo>
                    <a:pt x="9971" y="61066"/>
                  </a:lnTo>
                  <a:lnTo>
                    <a:pt x="10259" y="56971"/>
                  </a:lnTo>
                  <a:lnTo>
                    <a:pt x="10494" y="52509"/>
                  </a:lnTo>
                  <a:lnTo>
                    <a:pt x="10678" y="47681"/>
                  </a:lnTo>
                  <a:lnTo>
                    <a:pt x="10809" y="42486"/>
                  </a:lnTo>
                  <a:lnTo>
                    <a:pt x="10887" y="36924"/>
                  </a:lnTo>
                  <a:lnTo>
                    <a:pt x="10914" y="30995"/>
                  </a:lnTo>
                  <a:lnTo>
                    <a:pt x="10914" y="4802"/>
                  </a:lnTo>
                  <a:lnTo>
                    <a:pt x="18366" y="4439"/>
                  </a:lnTo>
                  <a:lnTo>
                    <a:pt x="25530" y="4051"/>
                  </a:lnTo>
                  <a:lnTo>
                    <a:pt x="32406" y="3636"/>
                  </a:lnTo>
                  <a:lnTo>
                    <a:pt x="38993" y="3195"/>
                  </a:lnTo>
                  <a:lnTo>
                    <a:pt x="45293" y="2728"/>
                  </a:lnTo>
                  <a:lnTo>
                    <a:pt x="51304" y="2235"/>
                  </a:lnTo>
                  <a:lnTo>
                    <a:pt x="57028" y="1715"/>
                  </a:lnTo>
                  <a:lnTo>
                    <a:pt x="62463" y="1169"/>
                  </a:lnTo>
                  <a:lnTo>
                    <a:pt x="67610" y="59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005167" y="2618675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005167" y="2634828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005167" y="2650544"/>
              <a:ext cx="30995" cy="8731"/>
            </a:xfrm>
            <a:custGeom>
              <a:avLst/>
              <a:pathLst>
                <a:path w="30995" h="8731">
                  <a:moveTo>
                    <a:pt x="0" y="8731"/>
                  </a:moveTo>
                  <a:lnTo>
                    <a:pt x="30995" y="8731"/>
                  </a:lnTo>
                  <a:lnTo>
                    <a:pt x="309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068469" y="2572399"/>
              <a:ext cx="17899" cy="22264"/>
            </a:xfrm>
            <a:custGeom>
              <a:avLst/>
              <a:pathLst>
                <a:path w="17899" h="22264">
                  <a:moveTo>
                    <a:pt x="7858" y="0"/>
                  </a:moveTo>
                  <a:lnTo>
                    <a:pt x="9058" y="1667"/>
                  </a:lnTo>
                  <a:lnTo>
                    <a:pt x="10215" y="3352"/>
                  </a:lnTo>
                  <a:lnTo>
                    <a:pt x="11328" y="5055"/>
                  </a:lnTo>
                  <a:lnTo>
                    <a:pt x="12398" y="6775"/>
                  </a:lnTo>
                  <a:lnTo>
                    <a:pt x="13424" y="8512"/>
                  </a:lnTo>
                  <a:lnTo>
                    <a:pt x="14406" y="10267"/>
                  </a:lnTo>
                  <a:lnTo>
                    <a:pt x="15345" y="12040"/>
                  </a:lnTo>
                  <a:lnTo>
                    <a:pt x="16240" y="13830"/>
                  </a:lnTo>
                  <a:lnTo>
                    <a:pt x="17091" y="15637"/>
                  </a:lnTo>
                  <a:lnTo>
                    <a:pt x="17899" y="17462"/>
                  </a:lnTo>
                  <a:lnTo>
                    <a:pt x="9604" y="22264"/>
                  </a:lnTo>
                  <a:lnTo>
                    <a:pt x="8879" y="20439"/>
                  </a:lnTo>
                  <a:lnTo>
                    <a:pt x="8102" y="18632"/>
                  </a:lnTo>
                  <a:lnTo>
                    <a:pt x="7273" y="16842"/>
                  </a:lnTo>
                  <a:lnTo>
                    <a:pt x="6391" y="15070"/>
                  </a:lnTo>
                  <a:lnTo>
                    <a:pt x="5457" y="13315"/>
                  </a:lnTo>
                  <a:lnTo>
                    <a:pt x="4470" y="11577"/>
                  </a:lnTo>
                  <a:lnTo>
                    <a:pt x="3431" y="9857"/>
                  </a:lnTo>
                  <a:lnTo>
                    <a:pt x="2339" y="8154"/>
                  </a:lnTo>
                  <a:lnTo>
                    <a:pt x="1196" y="6469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060611" y="2604705"/>
              <a:ext cx="33178" cy="62428"/>
            </a:xfrm>
            <a:custGeom>
              <a:avLst/>
              <a:pathLst>
                <a:path w="33178" h="62428">
                  <a:moveTo>
                    <a:pt x="0" y="0"/>
                  </a:moveTo>
                  <a:lnTo>
                    <a:pt x="20518" y="0"/>
                  </a:lnTo>
                  <a:lnTo>
                    <a:pt x="20518" y="49768"/>
                  </a:lnTo>
                  <a:lnTo>
                    <a:pt x="21216" y="49056"/>
                  </a:lnTo>
                  <a:lnTo>
                    <a:pt x="21915" y="48318"/>
                  </a:lnTo>
                  <a:lnTo>
                    <a:pt x="22613" y="47554"/>
                  </a:lnTo>
                  <a:lnTo>
                    <a:pt x="23312" y="46764"/>
                  </a:lnTo>
                  <a:lnTo>
                    <a:pt x="24010" y="45948"/>
                  </a:lnTo>
                  <a:lnTo>
                    <a:pt x="24709" y="45105"/>
                  </a:lnTo>
                  <a:lnTo>
                    <a:pt x="25407" y="44236"/>
                  </a:lnTo>
                  <a:lnTo>
                    <a:pt x="26106" y="43341"/>
                  </a:lnTo>
                  <a:lnTo>
                    <a:pt x="26804" y="42420"/>
                  </a:lnTo>
                  <a:lnTo>
                    <a:pt x="27503" y="41473"/>
                  </a:lnTo>
                  <a:lnTo>
                    <a:pt x="33178" y="46712"/>
                  </a:lnTo>
                  <a:lnTo>
                    <a:pt x="32091" y="48362"/>
                  </a:lnTo>
                  <a:lnTo>
                    <a:pt x="30926" y="49995"/>
                  </a:lnTo>
                  <a:lnTo>
                    <a:pt x="29681" y="51610"/>
                  </a:lnTo>
                  <a:lnTo>
                    <a:pt x="28359" y="53208"/>
                  </a:lnTo>
                  <a:lnTo>
                    <a:pt x="26957" y="54788"/>
                  </a:lnTo>
                  <a:lnTo>
                    <a:pt x="25477" y="56351"/>
                  </a:lnTo>
                  <a:lnTo>
                    <a:pt x="23919" y="57896"/>
                  </a:lnTo>
                  <a:lnTo>
                    <a:pt x="22282" y="59424"/>
                  </a:lnTo>
                  <a:lnTo>
                    <a:pt x="20566" y="60935"/>
                  </a:lnTo>
                  <a:lnTo>
                    <a:pt x="18772" y="62428"/>
                  </a:lnTo>
                  <a:lnTo>
                    <a:pt x="12660" y="56753"/>
                  </a:lnTo>
                  <a:lnTo>
                    <a:pt x="12660" y="7858"/>
                  </a:lnTo>
                  <a:lnTo>
                    <a:pt x="0" y="785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090297" y="2578075"/>
              <a:ext cx="71159" cy="90804"/>
            </a:xfrm>
            <a:custGeom>
              <a:avLst/>
              <a:pathLst>
                <a:path w="71159" h="90804">
                  <a:moveTo>
                    <a:pt x="7421" y="0"/>
                  </a:moveTo>
                  <a:lnTo>
                    <a:pt x="68976" y="0"/>
                  </a:lnTo>
                  <a:lnTo>
                    <a:pt x="68976" y="8294"/>
                  </a:lnTo>
                  <a:lnTo>
                    <a:pt x="43656" y="8294"/>
                  </a:lnTo>
                  <a:lnTo>
                    <a:pt x="43656" y="41473"/>
                  </a:lnTo>
                  <a:lnTo>
                    <a:pt x="65484" y="41473"/>
                  </a:lnTo>
                  <a:lnTo>
                    <a:pt x="65484" y="49768"/>
                  </a:lnTo>
                  <a:lnTo>
                    <a:pt x="43656" y="49768"/>
                  </a:lnTo>
                  <a:lnTo>
                    <a:pt x="43656" y="82510"/>
                  </a:lnTo>
                  <a:lnTo>
                    <a:pt x="71159" y="82510"/>
                  </a:lnTo>
                  <a:lnTo>
                    <a:pt x="71159" y="90804"/>
                  </a:lnTo>
                  <a:lnTo>
                    <a:pt x="0" y="90804"/>
                  </a:lnTo>
                  <a:lnTo>
                    <a:pt x="0" y="82510"/>
                  </a:lnTo>
                  <a:lnTo>
                    <a:pt x="10477" y="82510"/>
                  </a:lnTo>
                  <a:lnTo>
                    <a:pt x="10477" y="27939"/>
                  </a:lnTo>
                  <a:lnTo>
                    <a:pt x="19208" y="27939"/>
                  </a:lnTo>
                  <a:lnTo>
                    <a:pt x="19208" y="82510"/>
                  </a:lnTo>
                  <a:lnTo>
                    <a:pt x="34925" y="82510"/>
                  </a:lnTo>
                  <a:lnTo>
                    <a:pt x="34925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043311" y="2185407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053461" y="2194083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053461" y="2227753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109887" y="225154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206694" y="2176130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166531" y="2177439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182247" y="2212364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278727" y="2174383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321947" y="2194465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296190" y="2211928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291388" y="2236812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300119" y="2245107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431088" y="217525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445494" y="2218476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4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393543" y="2174820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401401" y="2197521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401401" y="223113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02684" y="2174820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09232" y="2200577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17963" y="2208435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2329" y="2211928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60747" y="2239868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612261" y="2174820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642384" y="2174820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4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3"/>
                  </a:lnTo>
                  <a:lnTo>
                    <a:pt x="16807" y="69195"/>
                  </a:lnTo>
                  <a:lnTo>
                    <a:pt x="19592" y="65659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39737" y="2174820"/>
              <a:ext cx="20081" cy="100409"/>
            </a:xfrm>
            <a:custGeom>
              <a:avLst/>
              <a:pathLst>
                <a:path w="20081" h="100409">
                  <a:moveTo>
                    <a:pt x="7858" y="27066"/>
                  </a:moveTo>
                  <a:lnTo>
                    <a:pt x="7858" y="100409"/>
                  </a:lnTo>
                  <a:lnTo>
                    <a:pt x="0" y="100409"/>
                  </a:lnTo>
                  <a:lnTo>
                    <a:pt x="0" y="0"/>
                  </a:lnTo>
                  <a:lnTo>
                    <a:pt x="7858" y="0"/>
                  </a:lnTo>
                  <a:lnTo>
                    <a:pt x="7858" y="16589"/>
                  </a:lnTo>
                  <a:lnTo>
                    <a:pt x="9237" y="17811"/>
                  </a:lnTo>
                  <a:lnTo>
                    <a:pt x="10582" y="19034"/>
                  </a:lnTo>
                  <a:lnTo>
                    <a:pt x="11891" y="20256"/>
                  </a:lnTo>
                  <a:lnTo>
                    <a:pt x="13166" y="21478"/>
                  </a:lnTo>
                  <a:lnTo>
                    <a:pt x="14406" y="22701"/>
                  </a:lnTo>
                  <a:lnTo>
                    <a:pt x="15611" y="23923"/>
                  </a:lnTo>
                  <a:lnTo>
                    <a:pt x="16781" y="25146"/>
                  </a:lnTo>
                  <a:lnTo>
                    <a:pt x="17916" y="26368"/>
                  </a:lnTo>
                  <a:lnTo>
                    <a:pt x="19016" y="27590"/>
                  </a:lnTo>
                  <a:lnTo>
                    <a:pt x="20081" y="28813"/>
                  </a:lnTo>
                  <a:lnTo>
                    <a:pt x="14843" y="36234"/>
                  </a:lnTo>
                  <a:lnTo>
                    <a:pt x="14144" y="35278"/>
                  </a:lnTo>
                  <a:lnTo>
                    <a:pt x="13446" y="34331"/>
                  </a:lnTo>
                  <a:lnTo>
                    <a:pt x="12747" y="33392"/>
                  </a:lnTo>
                  <a:lnTo>
                    <a:pt x="12049" y="32462"/>
                  </a:lnTo>
                  <a:lnTo>
                    <a:pt x="11350" y="31541"/>
                  </a:lnTo>
                  <a:lnTo>
                    <a:pt x="10652" y="30629"/>
                  </a:lnTo>
                  <a:lnTo>
                    <a:pt x="9953" y="29725"/>
                  </a:lnTo>
                  <a:lnTo>
                    <a:pt x="9255" y="28830"/>
                  </a:lnTo>
                  <a:lnTo>
                    <a:pt x="8556" y="279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24458" y="2196648"/>
              <a:ext cx="11350" cy="32742"/>
            </a:xfrm>
            <a:custGeom>
              <a:avLst/>
              <a:pathLst>
                <a:path w="11350" h="32742">
                  <a:moveTo>
                    <a:pt x="3929" y="0"/>
                  </a:moveTo>
                  <a:lnTo>
                    <a:pt x="11350" y="1746"/>
                  </a:lnTo>
                  <a:lnTo>
                    <a:pt x="11154" y="5120"/>
                  </a:lnTo>
                  <a:lnTo>
                    <a:pt x="10914" y="8434"/>
                  </a:lnTo>
                  <a:lnTo>
                    <a:pt x="10630" y="11686"/>
                  </a:lnTo>
                  <a:lnTo>
                    <a:pt x="10302" y="14878"/>
                  </a:lnTo>
                  <a:lnTo>
                    <a:pt x="9931" y="18008"/>
                  </a:lnTo>
                  <a:lnTo>
                    <a:pt x="9517" y="21077"/>
                  </a:lnTo>
                  <a:lnTo>
                    <a:pt x="9058" y="24085"/>
                  </a:lnTo>
                  <a:lnTo>
                    <a:pt x="8556" y="27031"/>
                  </a:lnTo>
                  <a:lnTo>
                    <a:pt x="8010" y="29917"/>
                  </a:lnTo>
                  <a:lnTo>
                    <a:pt x="7421" y="32742"/>
                  </a:lnTo>
                  <a:lnTo>
                    <a:pt x="0" y="29249"/>
                  </a:lnTo>
                  <a:lnTo>
                    <a:pt x="589" y="26285"/>
                  </a:lnTo>
                  <a:lnTo>
                    <a:pt x="1135" y="23329"/>
                  </a:lnTo>
                  <a:lnTo>
                    <a:pt x="1637" y="20383"/>
                  </a:lnTo>
                  <a:lnTo>
                    <a:pt x="2095" y="17445"/>
                  </a:lnTo>
                  <a:lnTo>
                    <a:pt x="2510" y="14515"/>
                  </a:lnTo>
                  <a:lnTo>
                    <a:pt x="2881" y="11595"/>
                  </a:lnTo>
                  <a:lnTo>
                    <a:pt x="3208" y="8683"/>
                  </a:lnTo>
                  <a:lnTo>
                    <a:pt x="3492" y="5780"/>
                  </a:lnTo>
                  <a:lnTo>
                    <a:pt x="3732" y="288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56327" y="2175257"/>
              <a:ext cx="69850" cy="96043"/>
            </a:xfrm>
            <a:custGeom>
              <a:avLst/>
              <a:pathLst>
                <a:path w="69850" h="96043">
                  <a:moveTo>
                    <a:pt x="13096" y="5675"/>
                  </a:moveTo>
                  <a:lnTo>
                    <a:pt x="20955" y="8294"/>
                  </a:lnTo>
                  <a:lnTo>
                    <a:pt x="20684" y="9940"/>
                  </a:lnTo>
                  <a:lnTo>
                    <a:pt x="20396" y="11560"/>
                  </a:lnTo>
                  <a:lnTo>
                    <a:pt x="20090" y="13153"/>
                  </a:lnTo>
                  <a:lnTo>
                    <a:pt x="19767" y="14720"/>
                  </a:lnTo>
                  <a:lnTo>
                    <a:pt x="19427" y="16261"/>
                  </a:lnTo>
                  <a:lnTo>
                    <a:pt x="19069" y="17776"/>
                  </a:lnTo>
                  <a:lnTo>
                    <a:pt x="18693" y="19265"/>
                  </a:lnTo>
                  <a:lnTo>
                    <a:pt x="18300" y="20727"/>
                  </a:lnTo>
                  <a:lnTo>
                    <a:pt x="17890" y="22164"/>
                  </a:lnTo>
                  <a:lnTo>
                    <a:pt x="17462" y="23574"/>
                  </a:lnTo>
                  <a:lnTo>
                    <a:pt x="33615" y="23574"/>
                  </a:lnTo>
                  <a:lnTo>
                    <a:pt x="33615" y="0"/>
                  </a:lnTo>
                  <a:lnTo>
                    <a:pt x="42346" y="0"/>
                  </a:lnTo>
                  <a:lnTo>
                    <a:pt x="42346" y="23574"/>
                  </a:lnTo>
                  <a:lnTo>
                    <a:pt x="67230" y="23574"/>
                  </a:lnTo>
                  <a:lnTo>
                    <a:pt x="67230" y="31869"/>
                  </a:lnTo>
                  <a:lnTo>
                    <a:pt x="42346" y="31869"/>
                  </a:lnTo>
                  <a:lnTo>
                    <a:pt x="42346" y="55880"/>
                  </a:lnTo>
                  <a:lnTo>
                    <a:pt x="65920" y="55880"/>
                  </a:lnTo>
                  <a:lnTo>
                    <a:pt x="65920" y="64174"/>
                  </a:lnTo>
                  <a:lnTo>
                    <a:pt x="42346" y="64174"/>
                  </a:lnTo>
                  <a:lnTo>
                    <a:pt x="42346" y="87749"/>
                  </a:lnTo>
                  <a:lnTo>
                    <a:pt x="69850" y="87749"/>
                  </a:lnTo>
                  <a:lnTo>
                    <a:pt x="69850" y="96043"/>
                  </a:lnTo>
                  <a:lnTo>
                    <a:pt x="3929" y="96043"/>
                  </a:lnTo>
                  <a:lnTo>
                    <a:pt x="3929" y="87749"/>
                  </a:lnTo>
                  <a:lnTo>
                    <a:pt x="33615" y="87749"/>
                  </a:lnTo>
                  <a:lnTo>
                    <a:pt x="33615" y="64174"/>
                  </a:lnTo>
                  <a:lnTo>
                    <a:pt x="9167" y="64174"/>
                  </a:lnTo>
                  <a:lnTo>
                    <a:pt x="9167" y="55880"/>
                  </a:lnTo>
                  <a:lnTo>
                    <a:pt x="33615" y="55880"/>
                  </a:lnTo>
                  <a:lnTo>
                    <a:pt x="33615" y="31869"/>
                  </a:lnTo>
                  <a:lnTo>
                    <a:pt x="14843" y="31869"/>
                  </a:lnTo>
                  <a:lnTo>
                    <a:pt x="14218" y="34104"/>
                  </a:lnTo>
                  <a:lnTo>
                    <a:pt x="13568" y="36269"/>
                  </a:lnTo>
                  <a:lnTo>
                    <a:pt x="12891" y="38365"/>
                  </a:lnTo>
                  <a:lnTo>
                    <a:pt x="12188" y="40390"/>
                  </a:lnTo>
                  <a:lnTo>
                    <a:pt x="11459" y="42346"/>
                  </a:lnTo>
                  <a:lnTo>
                    <a:pt x="10704" y="44232"/>
                  </a:lnTo>
                  <a:lnTo>
                    <a:pt x="9923" y="46048"/>
                  </a:lnTo>
                  <a:lnTo>
                    <a:pt x="9115" y="47794"/>
                  </a:lnTo>
                  <a:lnTo>
                    <a:pt x="8281" y="49471"/>
                  </a:lnTo>
                  <a:lnTo>
                    <a:pt x="7421" y="51077"/>
                  </a:lnTo>
                  <a:lnTo>
                    <a:pt x="0" y="45402"/>
                  </a:lnTo>
                  <a:lnTo>
                    <a:pt x="1781" y="41861"/>
                  </a:lnTo>
                  <a:lnTo>
                    <a:pt x="3457" y="38225"/>
                  </a:lnTo>
                  <a:lnTo>
                    <a:pt x="5029" y="34492"/>
                  </a:lnTo>
                  <a:lnTo>
                    <a:pt x="6496" y="30664"/>
                  </a:lnTo>
                  <a:lnTo>
                    <a:pt x="7858" y="26739"/>
                  </a:lnTo>
                  <a:lnTo>
                    <a:pt x="9115" y="22718"/>
                  </a:lnTo>
                  <a:lnTo>
                    <a:pt x="10267" y="18601"/>
                  </a:lnTo>
                  <a:lnTo>
                    <a:pt x="11315" y="14389"/>
                  </a:lnTo>
                  <a:lnTo>
                    <a:pt x="12258" y="1008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837091" y="2175693"/>
              <a:ext cx="96916" cy="99972"/>
            </a:xfrm>
            <a:custGeom>
              <a:avLst/>
              <a:pathLst>
                <a:path w="96916" h="99972">
                  <a:moveTo>
                    <a:pt x="91678" y="0"/>
                  </a:moveTo>
                  <a:lnTo>
                    <a:pt x="96916" y="7858"/>
                  </a:lnTo>
                  <a:lnTo>
                    <a:pt x="90084" y="8862"/>
                  </a:lnTo>
                  <a:lnTo>
                    <a:pt x="83034" y="9779"/>
                  </a:lnTo>
                  <a:lnTo>
                    <a:pt x="75765" y="10608"/>
                  </a:lnTo>
                  <a:lnTo>
                    <a:pt x="68278" y="11350"/>
                  </a:lnTo>
                  <a:lnTo>
                    <a:pt x="60573" y="12005"/>
                  </a:lnTo>
                  <a:lnTo>
                    <a:pt x="52649" y="12573"/>
                  </a:lnTo>
                  <a:lnTo>
                    <a:pt x="44507" y="13053"/>
                  </a:lnTo>
                  <a:lnTo>
                    <a:pt x="36147" y="13446"/>
                  </a:lnTo>
                  <a:lnTo>
                    <a:pt x="27568" y="13751"/>
                  </a:lnTo>
                  <a:lnTo>
                    <a:pt x="18772" y="13969"/>
                  </a:lnTo>
                  <a:lnTo>
                    <a:pt x="18772" y="44092"/>
                  </a:lnTo>
                  <a:lnTo>
                    <a:pt x="18649" y="50073"/>
                  </a:lnTo>
                  <a:lnTo>
                    <a:pt x="18283" y="55967"/>
                  </a:lnTo>
                  <a:lnTo>
                    <a:pt x="17672" y="61773"/>
                  </a:lnTo>
                  <a:lnTo>
                    <a:pt x="16816" y="67492"/>
                  </a:lnTo>
                  <a:lnTo>
                    <a:pt x="15716" y="73124"/>
                  </a:lnTo>
                  <a:lnTo>
                    <a:pt x="14371" y="78668"/>
                  </a:lnTo>
                  <a:lnTo>
                    <a:pt x="12782" y="84125"/>
                  </a:lnTo>
                  <a:lnTo>
                    <a:pt x="10948" y="89495"/>
                  </a:lnTo>
                  <a:lnTo>
                    <a:pt x="8870" y="94777"/>
                  </a:lnTo>
                  <a:lnTo>
                    <a:pt x="6548" y="99972"/>
                  </a:lnTo>
                  <a:lnTo>
                    <a:pt x="0" y="93860"/>
                  </a:lnTo>
                  <a:lnTo>
                    <a:pt x="1100" y="91099"/>
                  </a:lnTo>
                  <a:lnTo>
                    <a:pt x="2130" y="88403"/>
                  </a:lnTo>
                  <a:lnTo>
                    <a:pt x="3090" y="85773"/>
                  </a:lnTo>
                  <a:lnTo>
                    <a:pt x="3981" y="83208"/>
                  </a:lnTo>
                  <a:lnTo>
                    <a:pt x="4802" y="80709"/>
                  </a:lnTo>
                  <a:lnTo>
                    <a:pt x="5553" y="78275"/>
                  </a:lnTo>
                  <a:lnTo>
                    <a:pt x="6234" y="75907"/>
                  </a:lnTo>
                  <a:lnTo>
                    <a:pt x="6845" y="73604"/>
                  </a:lnTo>
                  <a:lnTo>
                    <a:pt x="7386" y="71367"/>
                  </a:lnTo>
                  <a:lnTo>
                    <a:pt x="7858" y="69195"/>
                  </a:lnTo>
                  <a:lnTo>
                    <a:pt x="8272" y="67018"/>
                  </a:lnTo>
                  <a:lnTo>
                    <a:pt x="8643" y="64768"/>
                  </a:lnTo>
                  <a:lnTo>
                    <a:pt x="8971" y="62443"/>
                  </a:lnTo>
                  <a:lnTo>
                    <a:pt x="9255" y="60044"/>
                  </a:lnTo>
                  <a:lnTo>
                    <a:pt x="9495" y="57571"/>
                  </a:lnTo>
                  <a:lnTo>
                    <a:pt x="9691" y="55024"/>
                  </a:lnTo>
                  <a:lnTo>
                    <a:pt x="9844" y="52402"/>
                  </a:lnTo>
                  <a:lnTo>
                    <a:pt x="9953" y="49707"/>
                  </a:lnTo>
                  <a:lnTo>
                    <a:pt x="10019" y="46937"/>
                  </a:lnTo>
                  <a:lnTo>
                    <a:pt x="10040" y="44092"/>
                  </a:lnTo>
                  <a:lnTo>
                    <a:pt x="10040" y="6111"/>
                  </a:lnTo>
                  <a:lnTo>
                    <a:pt x="19344" y="5893"/>
                  </a:lnTo>
                  <a:lnTo>
                    <a:pt x="28394" y="5587"/>
                  </a:lnTo>
                  <a:lnTo>
                    <a:pt x="37190" y="5195"/>
                  </a:lnTo>
                  <a:lnTo>
                    <a:pt x="45734" y="4714"/>
                  </a:lnTo>
                  <a:lnTo>
                    <a:pt x="54024" y="4147"/>
                  </a:lnTo>
                  <a:lnTo>
                    <a:pt x="62061" y="3492"/>
                  </a:lnTo>
                  <a:lnTo>
                    <a:pt x="69845" y="2750"/>
                  </a:lnTo>
                  <a:lnTo>
                    <a:pt x="77376" y="1920"/>
                  </a:lnTo>
                  <a:lnTo>
                    <a:pt x="84653" y="100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854990" y="2189227"/>
              <a:ext cx="81637" cy="65047"/>
            </a:xfrm>
            <a:custGeom>
              <a:avLst/>
              <a:pathLst>
                <a:path w="81637" h="65047">
                  <a:moveTo>
                    <a:pt x="71596" y="27066"/>
                  </a:moveTo>
                  <a:lnTo>
                    <a:pt x="71596" y="64174"/>
                  </a:lnTo>
                  <a:lnTo>
                    <a:pt x="62865" y="64174"/>
                  </a:lnTo>
                  <a:lnTo>
                    <a:pt x="62865" y="35361"/>
                  </a:lnTo>
                  <a:lnTo>
                    <a:pt x="20518" y="35361"/>
                  </a:lnTo>
                  <a:lnTo>
                    <a:pt x="20518" y="65047"/>
                  </a:lnTo>
                  <a:lnTo>
                    <a:pt x="11787" y="65047"/>
                  </a:lnTo>
                  <a:lnTo>
                    <a:pt x="11787" y="27066"/>
                  </a:lnTo>
                  <a:lnTo>
                    <a:pt x="34925" y="27066"/>
                  </a:lnTo>
                  <a:lnTo>
                    <a:pt x="35269" y="26102"/>
                  </a:lnTo>
                  <a:lnTo>
                    <a:pt x="35606" y="25128"/>
                  </a:lnTo>
                  <a:lnTo>
                    <a:pt x="35933" y="24146"/>
                  </a:lnTo>
                  <a:lnTo>
                    <a:pt x="36252" y="23155"/>
                  </a:lnTo>
                  <a:lnTo>
                    <a:pt x="36562" y="22155"/>
                  </a:lnTo>
                  <a:lnTo>
                    <a:pt x="36863" y="21147"/>
                  </a:lnTo>
                  <a:lnTo>
                    <a:pt x="37155" y="20129"/>
                  </a:lnTo>
                  <a:lnTo>
                    <a:pt x="37439" y="19103"/>
                  </a:lnTo>
                  <a:lnTo>
                    <a:pt x="37714" y="18069"/>
                  </a:lnTo>
                  <a:lnTo>
                    <a:pt x="37980" y="17025"/>
                  </a:lnTo>
                  <a:lnTo>
                    <a:pt x="0" y="17025"/>
                  </a:lnTo>
                  <a:lnTo>
                    <a:pt x="0" y="8731"/>
                  </a:lnTo>
                  <a:lnTo>
                    <a:pt x="39727" y="8731"/>
                  </a:lnTo>
                  <a:lnTo>
                    <a:pt x="41473" y="0"/>
                  </a:lnTo>
                  <a:lnTo>
                    <a:pt x="49768" y="1746"/>
                  </a:lnTo>
                  <a:lnTo>
                    <a:pt x="48458" y="8731"/>
                  </a:lnTo>
                  <a:lnTo>
                    <a:pt x="81637" y="8731"/>
                  </a:lnTo>
                  <a:lnTo>
                    <a:pt x="81637" y="17025"/>
                  </a:lnTo>
                  <a:lnTo>
                    <a:pt x="46712" y="17025"/>
                  </a:lnTo>
                  <a:lnTo>
                    <a:pt x="46445" y="18069"/>
                  </a:lnTo>
                  <a:lnTo>
                    <a:pt x="46170" y="19103"/>
                  </a:lnTo>
                  <a:lnTo>
                    <a:pt x="45887" y="20129"/>
                  </a:lnTo>
                  <a:lnTo>
                    <a:pt x="45594" y="21147"/>
                  </a:lnTo>
                  <a:lnTo>
                    <a:pt x="45293" y="22155"/>
                  </a:lnTo>
                  <a:lnTo>
                    <a:pt x="44983" y="23155"/>
                  </a:lnTo>
                  <a:lnTo>
                    <a:pt x="44664" y="24146"/>
                  </a:lnTo>
                  <a:lnTo>
                    <a:pt x="44337" y="25128"/>
                  </a:lnTo>
                  <a:lnTo>
                    <a:pt x="44001" y="26102"/>
                  </a:lnTo>
                  <a:lnTo>
                    <a:pt x="43656" y="270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856736" y="2231573"/>
              <a:ext cx="44529" cy="44529"/>
            </a:xfrm>
            <a:custGeom>
              <a:avLst/>
              <a:pathLst>
                <a:path w="44529" h="44529">
                  <a:moveTo>
                    <a:pt x="35798" y="0"/>
                  </a:moveTo>
                  <a:lnTo>
                    <a:pt x="44529" y="0"/>
                  </a:lnTo>
                  <a:lnTo>
                    <a:pt x="44053" y="7753"/>
                  </a:lnTo>
                  <a:lnTo>
                    <a:pt x="42800" y="14773"/>
                  </a:lnTo>
                  <a:lnTo>
                    <a:pt x="40770" y="21059"/>
                  </a:lnTo>
                  <a:lnTo>
                    <a:pt x="37963" y="26612"/>
                  </a:lnTo>
                  <a:lnTo>
                    <a:pt x="34379" y="31432"/>
                  </a:lnTo>
                  <a:lnTo>
                    <a:pt x="30018" y="35518"/>
                  </a:lnTo>
                  <a:lnTo>
                    <a:pt x="24879" y="38871"/>
                  </a:lnTo>
                  <a:lnTo>
                    <a:pt x="18964" y="41490"/>
                  </a:lnTo>
                  <a:lnTo>
                    <a:pt x="12271" y="43376"/>
                  </a:lnTo>
                  <a:lnTo>
                    <a:pt x="4802" y="44529"/>
                  </a:lnTo>
                  <a:lnTo>
                    <a:pt x="0" y="36234"/>
                  </a:lnTo>
                  <a:lnTo>
                    <a:pt x="6644" y="35558"/>
                  </a:lnTo>
                  <a:lnTo>
                    <a:pt x="12607" y="34226"/>
                  </a:lnTo>
                  <a:lnTo>
                    <a:pt x="17890" y="32240"/>
                  </a:lnTo>
                  <a:lnTo>
                    <a:pt x="22491" y="29598"/>
                  </a:lnTo>
                  <a:lnTo>
                    <a:pt x="26412" y="26302"/>
                  </a:lnTo>
                  <a:lnTo>
                    <a:pt x="29651" y="22352"/>
                  </a:lnTo>
                  <a:lnTo>
                    <a:pt x="32209" y="17746"/>
                  </a:lnTo>
                  <a:lnTo>
                    <a:pt x="34086" y="12485"/>
                  </a:lnTo>
                  <a:lnTo>
                    <a:pt x="35282" y="65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899956" y="2252528"/>
              <a:ext cx="34924" cy="23574"/>
            </a:xfrm>
            <a:custGeom>
              <a:avLst/>
              <a:pathLst>
                <a:path w="34924" h="23574">
                  <a:moveTo>
                    <a:pt x="7421" y="0"/>
                  </a:moveTo>
                  <a:lnTo>
                    <a:pt x="10211" y="1506"/>
                  </a:lnTo>
                  <a:lnTo>
                    <a:pt x="12992" y="3055"/>
                  </a:lnTo>
                  <a:lnTo>
                    <a:pt x="15764" y="4649"/>
                  </a:lnTo>
                  <a:lnTo>
                    <a:pt x="18527" y="6286"/>
                  </a:lnTo>
                  <a:lnTo>
                    <a:pt x="21282" y="7967"/>
                  </a:lnTo>
                  <a:lnTo>
                    <a:pt x="24028" y="9691"/>
                  </a:lnTo>
                  <a:lnTo>
                    <a:pt x="26765" y="11459"/>
                  </a:lnTo>
                  <a:lnTo>
                    <a:pt x="29494" y="13271"/>
                  </a:lnTo>
                  <a:lnTo>
                    <a:pt x="32213" y="15126"/>
                  </a:lnTo>
                  <a:lnTo>
                    <a:pt x="34924" y="17025"/>
                  </a:lnTo>
                  <a:lnTo>
                    <a:pt x="28376" y="23574"/>
                  </a:lnTo>
                  <a:lnTo>
                    <a:pt x="25892" y="21740"/>
                  </a:lnTo>
                  <a:lnTo>
                    <a:pt x="23329" y="19907"/>
                  </a:lnTo>
                  <a:lnTo>
                    <a:pt x="20688" y="18073"/>
                  </a:lnTo>
                  <a:lnTo>
                    <a:pt x="17968" y="16240"/>
                  </a:lnTo>
                  <a:lnTo>
                    <a:pt x="15170" y="14406"/>
                  </a:lnTo>
                  <a:lnTo>
                    <a:pt x="12293" y="12573"/>
                  </a:lnTo>
                  <a:lnTo>
                    <a:pt x="9338" y="10739"/>
                  </a:lnTo>
                  <a:lnTo>
                    <a:pt x="6303" y="8905"/>
                  </a:lnTo>
                  <a:lnTo>
                    <a:pt x="3191" y="7072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948414" y="2180932"/>
              <a:ext cx="101282" cy="89931"/>
            </a:xfrm>
            <a:custGeom>
              <a:avLst/>
              <a:pathLst>
                <a:path w="101282" h="89931">
                  <a:moveTo>
                    <a:pt x="4365" y="0"/>
                  </a:moveTo>
                  <a:lnTo>
                    <a:pt x="97353" y="0"/>
                  </a:lnTo>
                  <a:lnTo>
                    <a:pt x="97353" y="8294"/>
                  </a:lnTo>
                  <a:lnTo>
                    <a:pt x="38854" y="8294"/>
                  </a:lnTo>
                  <a:lnTo>
                    <a:pt x="34488" y="23574"/>
                  </a:lnTo>
                  <a:lnTo>
                    <a:pt x="87749" y="23574"/>
                  </a:lnTo>
                  <a:lnTo>
                    <a:pt x="87749" y="31869"/>
                  </a:lnTo>
                  <a:lnTo>
                    <a:pt x="74652" y="81637"/>
                  </a:lnTo>
                  <a:lnTo>
                    <a:pt x="101282" y="81637"/>
                  </a:lnTo>
                  <a:lnTo>
                    <a:pt x="101282" y="89931"/>
                  </a:lnTo>
                  <a:lnTo>
                    <a:pt x="0" y="89931"/>
                  </a:lnTo>
                  <a:lnTo>
                    <a:pt x="0" y="81637"/>
                  </a:lnTo>
                  <a:lnTo>
                    <a:pt x="65047" y="81637"/>
                  </a:lnTo>
                  <a:lnTo>
                    <a:pt x="70723" y="61991"/>
                  </a:lnTo>
                  <a:lnTo>
                    <a:pt x="20081" y="61991"/>
                  </a:lnTo>
                  <a:lnTo>
                    <a:pt x="16589" y="55006"/>
                  </a:lnTo>
                  <a:lnTo>
                    <a:pt x="29686" y="8294"/>
                  </a:lnTo>
                  <a:lnTo>
                    <a:pt x="4365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974608" y="2212801"/>
              <a:ext cx="53260" cy="21828"/>
            </a:xfrm>
            <a:custGeom>
              <a:avLst/>
              <a:pathLst>
                <a:path w="53260" h="21828">
                  <a:moveTo>
                    <a:pt x="46712" y="21828"/>
                  </a:moveTo>
                  <a:lnTo>
                    <a:pt x="53260" y="0"/>
                  </a:lnTo>
                  <a:lnTo>
                    <a:pt x="6111" y="0"/>
                  </a:lnTo>
                  <a:lnTo>
                    <a:pt x="0" y="2182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3058864" y="2175257"/>
              <a:ext cx="51950" cy="100409"/>
            </a:xfrm>
            <a:custGeom>
              <a:avLst/>
              <a:pathLst>
                <a:path w="51950" h="100409">
                  <a:moveTo>
                    <a:pt x="44529" y="37544"/>
                  </a:moveTo>
                  <a:lnTo>
                    <a:pt x="51950" y="41910"/>
                  </a:lnTo>
                  <a:lnTo>
                    <a:pt x="50981" y="43372"/>
                  </a:lnTo>
                  <a:lnTo>
                    <a:pt x="49995" y="44791"/>
                  </a:lnTo>
                  <a:lnTo>
                    <a:pt x="48991" y="46166"/>
                  </a:lnTo>
                  <a:lnTo>
                    <a:pt x="47969" y="47498"/>
                  </a:lnTo>
                  <a:lnTo>
                    <a:pt x="46930" y="48785"/>
                  </a:lnTo>
                  <a:lnTo>
                    <a:pt x="45873" y="50030"/>
                  </a:lnTo>
                  <a:lnTo>
                    <a:pt x="44800" y="51230"/>
                  </a:lnTo>
                  <a:lnTo>
                    <a:pt x="43708" y="52387"/>
                  </a:lnTo>
                  <a:lnTo>
                    <a:pt x="42599" y="53500"/>
                  </a:lnTo>
                  <a:lnTo>
                    <a:pt x="41473" y="54570"/>
                  </a:lnTo>
                  <a:lnTo>
                    <a:pt x="42599" y="55618"/>
                  </a:lnTo>
                  <a:lnTo>
                    <a:pt x="43708" y="56665"/>
                  </a:lnTo>
                  <a:lnTo>
                    <a:pt x="44800" y="57713"/>
                  </a:lnTo>
                  <a:lnTo>
                    <a:pt x="45873" y="58761"/>
                  </a:lnTo>
                  <a:lnTo>
                    <a:pt x="46930" y="59809"/>
                  </a:lnTo>
                  <a:lnTo>
                    <a:pt x="47969" y="60856"/>
                  </a:lnTo>
                  <a:lnTo>
                    <a:pt x="48991" y="61904"/>
                  </a:lnTo>
                  <a:lnTo>
                    <a:pt x="49995" y="62952"/>
                  </a:lnTo>
                  <a:lnTo>
                    <a:pt x="50981" y="64000"/>
                  </a:lnTo>
                  <a:lnTo>
                    <a:pt x="51950" y="65047"/>
                  </a:lnTo>
                  <a:lnTo>
                    <a:pt x="46712" y="72905"/>
                  </a:lnTo>
                  <a:lnTo>
                    <a:pt x="45053" y="70836"/>
                  </a:lnTo>
                  <a:lnTo>
                    <a:pt x="43394" y="68819"/>
                  </a:lnTo>
                  <a:lnTo>
                    <a:pt x="41735" y="66855"/>
                  </a:lnTo>
                  <a:lnTo>
                    <a:pt x="40076" y="64943"/>
                  </a:lnTo>
                  <a:lnTo>
                    <a:pt x="38417" y="63083"/>
                  </a:lnTo>
                  <a:lnTo>
                    <a:pt x="36758" y="61275"/>
                  </a:lnTo>
                  <a:lnTo>
                    <a:pt x="35099" y="59520"/>
                  </a:lnTo>
                  <a:lnTo>
                    <a:pt x="33440" y="57818"/>
                  </a:lnTo>
                  <a:lnTo>
                    <a:pt x="31781" y="56168"/>
                  </a:lnTo>
                  <a:lnTo>
                    <a:pt x="30122" y="54570"/>
                  </a:lnTo>
                  <a:lnTo>
                    <a:pt x="30122" y="100409"/>
                  </a:lnTo>
                  <a:lnTo>
                    <a:pt x="21828" y="100409"/>
                  </a:lnTo>
                  <a:lnTo>
                    <a:pt x="21828" y="51514"/>
                  </a:lnTo>
                  <a:lnTo>
                    <a:pt x="20090" y="53046"/>
                  </a:lnTo>
                  <a:lnTo>
                    <a:pt x="18370" y="54500"/>
                  </a:lnTo>
                  <a:lnTo>
                    <a:pt x="16667" y="55875"/>
                  </a:lnTo>
                  <a:lnTo>
                    <a:pt x="14982" y="57172"/>
                  </a:lnTo>
                  <a:lnTo>
                    <a:pt x="13315" y="58390"/>
                  </a:lnTo>
                  <a:lnTo>
                    <a:pt x="11664" y="59529"/>
                  </a:lnTo>
                  <a:lnTo>
                    <a:pt x="10032" y="60590"/>
                  </a:lnTo>
                  <a:lnTo>
                    <a:pt x="8416" y="61572"/>
                  </a:lnTo>
                  <a:lnTo>
                    <a:pt x="6819" y="62476"/>
                  </a:lnTo>
                  <a:lnTo>
                    <a:pt x="5238" y="63301"/>
                  </a:lnTo>
                  <a:lnTo>
                    <a:pt x="0" y="55443"/>
                  </a:lnTo>
                  <a:lnTo>
                    <a:pt x="4204" y="53138"/>
                  </a:lnTo>
                  <a:lnTo>
                    <a:pt x="8259" y="50588"/>
                  </a:lnTo>
                  <a:lnTo>
                    <a:pt x="12166" y="47794"/>
                  </a:lnTo>
                  <a:lnTo>
                    <a:pt x="15925" y="44756"/>
                  </a:lnTo>
                  <a:lnTo>
                    <a:pt x="19536" y="41473"/>
                  </a:lnTo>
                  <a:lnTo>
                    <a:pt x="22998" y="37946"/>
                  </a:lnTo>
                  <a:lnTo>
                    <a:pt x="26311" y="34174"/>
                  </a:lnTo>
                  <a:lnTo>
                    <a:pt x="29476" y="30157"/>
                  </a:lnTo>
                  <a:lnTo>
                    <a:pt x="32493" y="25896"/>
                  </a:lnTo>
                  <a:lnTo>
                    <a:pt x="35361" y="21391"/>
                  </a:lnTo>
                  <a:lnTo>
                    <a:pt x="5675" y="21391"/>
                  </a:lnTo>
                  <a:lnTo>
                    <a:pt x="5675" y="13533"/>
                  </a:lnTo>
                  <a:lnTo>
                    <a:pt x="21828" y="13533"/>
                  </a:lnTo>
                  <a:lnTo>
                    <a:pt x="21295" y="12490"/>
                  </a:lnTo>
                  <a:lnTo>
                    <a:pt x="20745" y="11455"/>
                  </a:lnTo>
                  <a:lnTo>
                    <a:pt x="20177" y="10429"/>
                  </a:lnTo>
                  <a:lnTo>
                    <a:pt x="19592" y="9412"/>
                  </a:lnTo>
                  <a:lnTo>
                    <a:pt x="18990" y="8403"/>
                  </a:lnTo>
                  <a:lnTo>
                    <a:pt x="18370" y="7404"/>
                  </a:lnTo>
                  <a:lnTo>
                    <a:pt x="17733" y="6413"/>
                  </a:lnTo>
                  <a:lnTo>
                    <a:pt x="17078" y="5430"/>
                  </a:lnTo>
                  <a:lnTo>
                    <a:pt x="16406" y="4457"/>
                  </a:lnTo>
                  <a:lnTo>
                    <a:pt x="15716" y="3492"/>
                  </a:lnTo>
                  <a:lnTo>
                    <a:pt x="23574" y="0"/>
                  </a:lnTo>
                  <a:lnTo>
                    <a:pt x="24434" y="1235"/>
                  </a:lnTo>
                  <a:lnTo>
                    <a:pt x="25268" y="2497"/>
                  </a:lnTo>
                  <a:lnTo>
                    <a:pt x="26075" y="3784"/>
                  </a:lnTo>
                  <a:lnTo>
                    <a:pt x="26857" y="5099"/>
                  </a:lnTo>
                  <a:lnTo>
                    <a:pt x="27612" y="6439"/>
                  </a:lnTo>
                  <a:lnTo>
                    <a:pt x="28341" y="7805"/>
                  </a:lnTo>
                  <a:lnTo>
                    <a:pt x="29044" y="9198"/>
                  </a:lnTo>
                  <a:lnTo>
                    <a:pt x="29721" y="10617"/>
                  </a:lnTo>
                  <a:lnTo>
                    <a:pt x="30371" y="12062"/>
                  </a:lnTo>
                  <a:lnTo>
                    <a:pt x="30995" y="13533"/>
                  </a:lnTo>
                  <a:lnTo>
                    <a:pt x="44529" y="13533"/>
                  </a:lnTo>
                  <a:lnTo>
                    <a:pt x="44529" y="21391"/>
                  </a:lnTo>
                  <a:lnTo>
                    <a:pt x="43128" y="23805"/>
                  </a:lnTo>
                  <a:lnTo>
                    <a:pt x="41717" y="26158"/>
                  </a:lnTo>
                  <a:lnTo>
                    <a:pt x="40299" y="28450"/>
                  </a:lnTo>
                  <a:lnTo>
                    <a:pt x="38871" y="30681"/>
                  </a:lnTo>
                  <a:lnTo>
                    <a:pt x="37435" y="32851"/>
                  </a:lnTo>
                  <a:lnTo>
                    <a:pt x="35990" y="34959"/>
                  </a:lnTo>
                  <a:lnTo>
                    <a:pt x="34536" y="37007"/>
                  </a:lnTo>
                  <a:lnTo>
                    <a:pt x="33073" y="38993"/>
                  </a:lnTo>
                  <a:lnTo>
                    <a:pt x="31602" y="40919"/>
                  </a:lnTo>
                  <a:lnTo>
                    <a:pt x="30122" y="42783"/>
                  </a:lnTo>
                  <a:lnTo>
                    <a:pt x="30122" y="44965"/>
                  </a:lnTo>
                  <a:lnTo>
                    <a:pt x="30729" y="45406"/>
                  </a:lnTo>
                  <a:lnTo>
                    <a:pt x="31327" y="45856"/>
                  </a:lnTo>
                  <a:lnTo>
                    <a:pt x="31917" y="46314"/>
                  </a:lnTo>
                  <a:lnTo>
                    <a:pt x="32497" y="46782"/>
                  </a:lnTo>
                  <a:lnTo>
                    <a:pt x="33069" y="47257"/>
                  </a:lnTo>
                  <a:lnTo>
                    <a:pt x="33632" y="47742"/>
                  </a:lnTo>
                  <a:lnTo>
                    <a:pt x="34187" y="48235"/>
                  </a:lnTo>
                  <a:lnTo>
                    <a:pt x="34732" y="48737"/>
                  </a:lnTo>
                  <a:lnTo>
                    <a:pt x="35269" y="49248"/>
                  </a:lnTo>
                  <a:lnTo>
                    <a:pt x="35798" y="49768"/>
                  </a:lnTo>
                  <a:lnTo>
                    <a:pt x="36828" y="48545"/>
                  </a:lnTo>
                  <a:lnTo>
                    <a:pt x="37823" y="47323"/>
                  </a:lnTo>
                  <a:lnTo>
                    <a:pt x="38784" y="46101"/>
                  </a:lnTo>
                  <a:lnTo>
                    <a:pt x="39709" y="44878"/>
                  </a:lnTo>
                  <a:lnTo>
                    <a:pt x="40600" y="43656"/>
                  </a:lnTo>
                  <a:lnTo>
                    <a:pt x="41455" y="42433"/>
                  </a:lnTo>
                  <a:lnTo>
                    <a:pt x="42276" y="41211"/>
                  </a:lnTo>
                  <a:lnTo>
                    <a:pt x="43062" y="39989"/>
                  </a:lnTo>
                  <a:lnTo>
                    <a:pt x="43813" y="387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3121729" y="2174820"/>
              <a:ext cx="35798" cy="99972"/>
            </a:xfrm>
            <a:custGeom>
              <a:avLst/>
              <a:pathLst>
                <a:path w="35798" h="99972">
                  <a:moveTo>
                    <a:pt x="0" y="0"/>
                  </a:moveTo>
                  <a:lnTo>
                    <a:pt x="8731" y="0"/>
                  </a:lnTo>
                  <a:lnTo>
                    <a:pt x="8731" y="34488"/>
                  </a:lnTo>
                  <a:lnTo>
                    <a:pt x="11830" y="37273"/>
                  </a:lnTo>
                  <a:lnTo>
                    <a:pt x="14843" y="40041"/>
                  </a:lnTo>
                  <a:lnTo>
                    <a:pt x="17768" y="42791"/>
                  </a:lnTo>
                  <a:lnTo>
                    <a:pt x="20605" y="45524"/>
                  </a:lnTo>
                  <a:lnTo>
                    <a:pt x="23356" y="48240"/>
                  </a:lnTo>
                  <a:lnTo>
                    <a:pt x="26019" y="50938"/>
                  </a:lnTo>
                  <a:lnTo>
                    <a:pt x="28594" y="53618"/>
                  </a:lnTo>
                  <a:lnTo>
                    <a:pt x="31083" y="56281"/>
                  </a:lnTo>
                  <a:lnTo>
                    <a:pt x="33484" y="58927"/>
                  </a:lnTo>
                  <a:lnTo>
                    <a:pt x="35798" y="61555"/>
                  </a:lnTo>
                  <a:lnTo>
                    <a:pt x="29686" y="70286"/>
                  </a:lnTo>
                  <a:lnTo>
                    <a:pt x="27669" y="67523"/>
                  </a:lnTo>
                  <a:lnTo>
                    <a:pt x="25634" y="64820"/>
                  </a:lnTo>
                  <a:lnTo>
                    <a:pt x="23583" y="62179"/>
                  </a:lnTo>
                  <a:lnTo>
                    <a:pt x="21513" y="59599"/>
                  </a:lnTo>
                  <a:lnTo>
                    <a:pt x="19427" y="57080"/>
                  </a:lnTo>
                  <a:lnTo>
                    <a:pt x="17322" y="54622"/>
                  </a:lnTo>
                  <a:lnTo>
                    <a:pt x="15201" y="52225"/>
                  </a:lnTo>
                  <a:lnTo>
                    <a:pt x="13061" y="49890"/>
                  </a:lnTo>
                  <a:lnTo>
                    <a:pt x="10905" y="47615"/>
                  </a:lnTo>
                  <a:lnTo>
                    <a:pt x="8731" y="45402"/>
                  </a:lnTo>
                  <a:lnTo>
                    <a:pt x="8731" y="99972"/>
                  </a:lnTo>
                  <a:lnTo>
                    <a:pt x="0" y="9997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145685" y="1787500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168059" y="1798414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5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221647" y="185396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318454" y="1778550"/>
              <a:ext cx="59809" cy="99099"/>
            </a:xfrm>
            <a:custGeom>
              <a:avLst/>
              <a:pathLst>
                <a:path w="59809" h="99099">
                  <a:moveTo>
                    <a:pt x="51950" y="0"/>
                  </a:moveTo>
                  <a:lnTo>
                    <a:pt x="57189" y="7421"/>
                  </a:lnTo>
                  <a:lnTo>
                    <a:pt x="53994" y="8425"/>
                  </a:lnTo>
                  <a:lnTo>
                    <a:pt x="50693" y="9342"/>
                  </a:lnTo>
                  <a:lnTo>
                    <a:pt x="47288" y="10171"/>
                  </a:lnTo>
                  <a:lnTo>
                    <a:pt x="43778" y="10914"/>
                  </a:lnTo>
                  <a:lnTo>
                    <a:pt x="40163" y="11568"/>
                  </a:lnTo>
                  <a:lnTo>
                    <a:pt x="36444" y="12136"/>
                  </a:lnTo>
                  <a:lnTo>
                    <a:pt x="32619" y="12616"/>
                  </a:lnTo>
                  <a:lnTo>
                    <a:pt x="28690" y="13009"/>
                  </a:lnTo>
                  <a:lnTo>
                    <a:pt x="24657" y="13315"/>
                  </a:lnTo>
                  <a:lnTo>
                    <a:pt x="20518" y="13533"/>
                  </a:lnTo>
                  <a:lnTo>
                    <a:pt x="20518" y="32742"/>
                  </a:lnTo>
                  <a:lnTo>
                    <a:pt x="59809" y="32742"/>
                  </a:lnTo>
                  <a:lnTo>
                    <a:pt x="59809" y="40600"/>
                  </a:lnTo>
                  <a:lnTo>
                    <a:pt x="45402" y="40600"/>
                  </a:lnTo>
                  <a:lnTo>
                    <a:pt x="45402" y="99099"/>
                  </a:lnTo>
                  <a:lnTo>
                    <a:pt x="37544" y="99099"/>
                  </a:lnTo>
                  <a:lnTo>
                    <a:pt x="37544" y="40600"/>
                  </a:lnTo>
                  <a:lnTo>
                    <a:pt x="20518" y="40600"/>
                  </a:lnTo>
                  <a:lnTo>
                    <a:pt x="20518" y="48021"/>
                  </a:lnTo>
                  <a:lnTo>
                    <a:pt x="20374" y="53478"/>
                  </a:lnTo>
                  <a:lnTo>
                    <a:pt x="19942" y="58848"/>
                  </a:lnTo>
                  <a:lnTo>
                    <a:pt x="19221" y="64131"/>
                  </a:lnTo>
                  <a:lnTo>
                    <a:pt x="18213" y="69326"/>
                  </a:lnTo>
                  <a:lnTo>
                    <a:pt x="16916" y="74433"/>
                  </a:lnTo>
                  <a:lnTo>
                    <a:pt x="15332" y="79454"/>
                  </a:lnTo>
                  <a:lnTo>
                    <a:pt x="13459" y="84387"/>
                  </a:lnTo>
                  <a:lnTo>
                    <a:pt x="11298" y="89233"/>
                  </a:lnTo>
                  <a:lnTo>
                    <a:pt x="8849" y="93991"/>
                  </a:lnTo>
                  <a:lnTo>
                    <a:pt x="6111" y="98663"/>
                  </a:lnTo>
                  <a:lnTo>
                    <a:pt x="0" y="92987"/>
                  </a:lnTo>
                  <a:lnTo>
                    <a:pt x="1353" y="90481"/>
                  </a:lnTo>
                  <a:lnTo>
                    <a:pt x="2619" y="88028"/>
                  </a:lnTo>
                  <a:lnTo>
                    <a:pt x="3798" y="85627"/>
                  </a:lnTo>
                  <a:lnTo>
                    <a:pt x="4889" y="83278"/>
                  </a:lnTo>
                  <a:lnTo>
                    <a:pt x="5893" y="80982"/>
                  </a:lnTo>
                  <a:lnTo>
                    <a:pt x="6810" y="78738"/>
                  </a:lnTo>
                  <a:lnTo>
                    <a:pt x="7639" y="76546"/>
                  </a:lnTo>
                  <a:lnTo>
                    <a:pt x="8382" y="74407"/>
                  </a:lnTo>
                  <a:lnTo>
                    <a:pt x="9036" y="72320"/>
                  </a:lnTo>
                  <a:lnTo>
                    <a:pt x="9604" y="70286"/>
                  </a:lnTo>
                  <a:lnTo>
                    <a:pt x="10102" y="68256"/>
                  </a:lnTo>
                  <a:lnTo>
                    <a:pt x="10547" y="66182"/>
                  </a:lnTo>
                  <a:lnTo>
                    <a:pt x="10940" y="64065"/>
                  </a:lnTo>
                  <a:lnTo>
                    <a:pt x="11280" y="61904"/>
                  </a:lnTo>
                  <a:lnTo>
                    <a:pt x="11568" y="59699"/>
                  </a:lnTo>
                  <a:lnTo>
                    <a:pt x="11804" y="57451"/>
                  </a:lnTo>
                  <a:lnTo>
                    <a:pt x="11988" y="55159"/>
                  </a:lnTo>
                  <a:lnTo>
                    <a:pt x="12118" y="52824"/>
                  </a:lnTo>
                  <a:lnTo>
                    <a:pt x="12197" y="50444"/>
                  </a:lnTo>
                  <a:lnTo>
                    <a:pt x="12223" y="48021"/>
                  </a:lnTo>
                  <a:lnTo>
                    <a:pt x="12223" y="6548"/>
                  </a:lnTo>
                  <a:lnTo>
                    <a:pt x="16785" y="6325"/>
                  </a:lnTo>
                  <a:lnTo>
                    <a:pt x="21216" y="6007"/>
                  </a:lnTo>
                  <a:lnTo>
                    <a:pt x="25517" y="5592"/>
                  </a:lnTo>
                  <a:lnTo>
                    <a:pt x="29686" y="5081"/>
                  </a:lnTo>
                  <a:lnTo>
                    <a:pt x="33724" y="4474"/>
                  </a:lnTo>
                  <a:lnTo>
                    <a:pt x="37631" y="3771"/>
                  </a:lnTo>
                  <a:lnTo>
                    <a:pt x="41407" y="2972"/>
                  </a:lnTo>
                  <a:lnTo>
                    <a:pt x="45053" y="2078"/>
                  </a:lnTo>
                  <a:lnTo>
                    <a:pt x="48567" y="108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278291" y="1779860"/>
              <a:ext cx="49331" cy="97790"/>
            </a:xfrm>
            <a:custGeom>
              <a:avLst/>
              <a:pathLst>
                <a:path w="49331" h="97790">
                  <a:moveTo>
                    <a:pt x="44965" y="0"/>
                  </a:moveTo>
                  <a:lnTo>
                    <a:pt x="49331" y="7421"/>
                  </a:lnTo>
                  <a:lnTo>
                    <a:pt x="46406" y="8277"/>
                  </a:lnTo>
                  <a:lnTo>
                    <a:pt x="43394" y="9097"/>
                  </a:lnTo>
                  <a:lnTo>
                    <a:pt x="40294" y="9883"/>
                  </a:lnTo>
                  <a:lnTo>
                    <a:pt x="37107" y="10634"/>
                  </a:lnTo>
                  <a:lnTo>
                    <a:pt x="33833" y="11350"/>
                  </a:lnTo>
                  <a:lnTo>
                    <a:pt x="30472" y="12031"/>
                  </a:lnTo>
                  <a:lnTo>
                    <a:pt x="27023" y="12677"/>
                  </a:lnTo>
                  <a:lnTo>
                    <a:pt x="23487" y="13288"/>
                  </a:lnTo>
                  <a:lnTo>
                    <a:pt x="19863" y="13865"/>
                  </a:lnTo>
                  <a:lnTo>
                    <a:pt x="16152" y="14406"/>
                  </a:lnTo>
                  <a:lnTo>
                    <a:pt x="16152" y="26630"/>
                  </a:lnTo>
                  <a:lnTo>
                    <a:pt x="45402" y="26630"/>
                  </a:lnTo>
                  <a:lnTo>
                    <a:pt x="45402" y="60682"/>
                  </a:lnTo>
                  <a:lnTo>
                    <a:pt x="15279" y="60682"/>
                  </a:lnTo>
                  <a:lnTo>
                    <a:pt x="15122" y="65139"/>
                  </a:lnTo>
                  <a:lnTo>
                    <a:pt x="14825" y="69430"/>
                  </a:lnTo>
                  <a:lnTo>
                    <a:pt x="14389" y="73556"/>
                  </a:lnTo>
                  <a:lnTo>
                    <a:pt x="13812" y="77516"/>
                  </a:lnTo>
                  <a:lnTo>
                    <a:pt x="13096" y="81309"/>
                  </a:lnTo>
                  <a:lnTo>
                    <a:pt x="12241" y="84937"/>
                  </a:lnTo>
                  <a:lnTo>
                    <a:pt x="11245" y="88399"/>
                  </a:lnTo>
                  <a:lnTo>
                    <a:pt x="10110" y="91695"/>
                  </a:lnTo>
                  <a:lnTo>
                    <a:pt x="8836" y="94825"/>
                  </a:lnTo>
                  <a:lnTo>
                    <a:pt x="7421" y="97790"/>
                  </a:lnTo>
                  <a:lnTo>
                    <a:pt x="0" y="91678"/>
                  </a:lnTo>
                  <a:lnTo>
                    <a:pt x="683" y="90235"/>
                  </a:lnTo>
                  <a:lnTo>
                    <a:pt x="1335" y="88700"/>
                  </a:lnTo>
                  <a:lnTo>
                    <a:pt x="1957" y="87074"/>
                  </a:lnTo>
                  <a:lnTo>
                    <a:pt x="2549" y="85356"/>
                  </a:lnTo>
                  <a:lnTo>
                    <a:pt x="3110" y="83547"/>
                  </a:lnTo>
                  <a:lnTo>
                    <a:pt x="3640" y="81645"/>
                  </a:lnTo>
                  <a:lnTo>
                    <a:pt x="4140" y="79653"/>
                  </a:lnTo>
                  <a:lnTo>
                    <a:pt x="4610" y="77568"/>
                  </a:lnTo>
                  <a:lnTo>
                    <a:pt x="5048" y="75392"/>
                  </a:lnTo>
                  <a:lnTo>
                    <a:pt x="5457" y="73124"/>
                  </a:lnTo>
                  <a:lnTo>
                    <a:pt x="5830" y="70629"/>
                  </a:lnTo>
                  <a:lnTo>
                    <a:pt x="6164" y="67771"/>
                  </a:lnTo>
                  <a:lnTo>
                    <a:pt x="6458" y="64552"/>
                  </a:lnTo>
                  <a:lnTo>
                    <a:pt x="6714" y="60970"/>
                  </a:lnTo>
                  <a:lnTo>
                    <a:pt x="6930" y="57025"/>
                  </a:lnTo>
                  <a:lnTo>
                    <a:pt x="7107" y="52719"/>
                  </a:lnTo>
                  <a:lnTo>
                    <a:pt x="7244" y="48050"/>
                  </a:lnTo>
                  <a:lnTo>
                    <a:pt x="7342" y="43018"/>
                  </a:lnTo>
                  <a:lnTo>
                    <a:pt x="7401" y="37625"/>
                  </a:lnTo>
                  <a:lnTo>
                    <a:pt x="7421" y="31869"/>
                  </a:lnTo>
                  <a:lnTo>
                    <a:pt x="7421" y="7421"/>
                  </a:lnTo>
                  <a:lnTo>
                    <a:pt x="11961" y="6954"/>
                  </a:lnTo>
                  <a:lnTo>
                    <a:pt x="16327" y="6426"/>
                  </a:lnTo>
                  <a:lnTo>
                    <a:pt x="20518" y="5836"/>
                  </a:lnTo>
                  <a:lnTo>
                    <a:pt x="24534" y="5186"/>
                  </a:lnTo>
                  <a:lnTo>
                    <a:pt x="28376" y="4474"/>
                  </a:lnTo>
                  <a:lnTo>
                    <a:pt x="32043" y="3702"/>
                  </a:lnTo>
                  <a:lnTo>
                    <a:pt x="35536" y="2868"/>
                  </a:lnTo>
                  <a:lnTo>
                    <a:pt x="38854" y="1973"/>
                  </a:lnTo>
                  <a:lnTo>
                    <a:pt x="41997" y="101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294007" y="1814785"/>
              <a:ext cx="20955" cy="17462"/>
            </a:xfrm>
            <a:custGeom>
              <a:avLst/>
              <a:pathLst>
                <a:path w="20955" h="17462">
                  <a:moveTo>
                    <a:pt x="0" y="17462"/>
                  </a:moveTo>
                  <a:lnTo>
                    <a:pt x="20955" y="17462"/>
                  </a:lnTo>
                  <a:lnTo>
                    <a:pt x="20955" y="0"/>
                  </a:lnTo>
                  <a:lnTo>
                    <a:pt x="436" y="0"/>
                  </a:lnTo>
                  <a:lnTo>
                    <a:pt x="432" y="1903"/>
                  </a:lnTo>
                  <a:lnTo>
                    <a:pt x="419" y="3771"/>
                  </a:lnTo>
                  <a:lnTo>
                    <a:pt x="397" y="5605"/>
                  </a:lnTo>
                  <a:lnTo>
                    <a:pt x="366" y="7404"/>
                  </a:lnTo>
                  <a:lnTo>
                    <a:pt x="327" y="9167"/>
                  </a:lnTo>
                  <a:lnTo>
                    <a:pt x="279" y="10896"/>
                  </a:lnTo>
                  <a:lnTo>
                    <a:pt x="222" y="12590"/>
                  </a:lnTo>
                  <a:lnTo>
                    <a:pt x="157" y="14249"/>
                  </a:lnTo>
                  <a:lnTo>
                    <a:pt x="82" y="1587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390487" y="1776804"/>
              <a:ext cx="101282" cy="42783"/>
            </a:xfrm>
            <a:custGeom>
              <a:avLst/>
              <a:pathLst>
                <a:path w="101282" h="42783">
                  <a:moveTo>
                    <a:pt x="48458" y="0"/>
                  </a:moveTo>
                  <a:lnTo>
                    <a:pt x="57189" y="2619"/>
                  </a:lnTo>
                  <a:lnTo>
                    <a:pt x="57015" y="2876"/>
                  </a:lnTo>
                  <a:lnTo>
                    <a:pt x="56840" y="3125"/>
                  </a:lnTo>
                  <a:lnTo>
                    <a:pt x="56665" y="3365"/>
                  </a:lnTo>
                  <a:lnTo>
                    <a:pt x="56491" y="3597"/>
                  </a:lnTo>
                  <a:lnTo>
                    <a:pt x="56316" y="3819"/>
                  </a:lnTo>
                  <a:lnTo>
                    <a:pt x="56141" y="4033"/>
                  </a:lnTo>
                  <a:lnTo>
                    <a:pt x="55967" y="4239"/>
                  </a:lnTo>
                  <a:lnTo>
                    <a:pt x="55792" y="4435"/>
                  </a:lnTo>
                  <a:lnTo>
                    <a:pt x="55618" y="4623"/>
                  </a:lnTo>
                  <a:lnTo>
                    <a:pt x="55443" y="4802"/>
                  </a:lnTo>
                  <a:lnTo>
                    <a:pt x="59595" y="8137"/>
                  </a:lnTo>
                  <a:lnTo>
                    <a:pt x="63842" y="11333"/>
                  </a:lnTo>
                  <a:lnTo>
                    <a:pt x="68186" y="14389"/>
                  </a:lnTo>
                  <a:lnTo>
                    <a:pt x="72626" y="17305"/>
                  </a:lnTo>
                  <a:lnTo>
                    <a:pt x="77162" y="20081"/>
                  </a:lnTo>
                  <a:lnTo>
                    <a:pt x="81794" y="22718"/>
                  </a:lnTo>
                  <a:lnTo>
                    <a:pt x="86522" y="25215"/>
                  </a:lnTo>
                  <a:lnTo>
                    <a:pt x="91346" y="27573"/>
                  </a:lnTo>
                  <a:lnTo>
                    <a:pt x="96266" y="29791"/>
                  </a:lnTo>
                  <a:lnTo>
                    <a:pt x="101282" y="31869"/>
                  </a:lnTo>
                  <a:lnTo>
                    <a:pt x="96043" y="40600"/>
                  </a:lnTo>
                  <a:lnTo>
                    <a:pt x="91259" y="38417"/>
                  </a:lnTo>
                  <a:lnTo>
                    <a:pt x="86509" y="36060"/>
                  </a:lnTo>
                  <a:lnTo>
                    <a:pt x="81794" y="33528"/>
                  </a:lnTo>
                  <a:lnTo>
                    <a:pt x="77114" y="30821"/>
                  </a:lnTo>
                  <a:lnTo>
                    <a:pt x="72469" y="27940"/>
                  </a:lnTo>
                  <a:lnTo>
                    <a:pt x="67859" y="24884"/>
                  </a:lnTo>
                  <a:lnTo>
                    <a:pt x="63284" y="21653"/>
                  </a:lnTo>
                  <a:lnTo>
                    <a:pt x="58743" y="18248"/>
                  </a:lnTo>
                  <a:lnTo>
                    <a:pt x="54238" y="14668"/>
                  </a:lnTo>
                  <a:lnTo>
                    <a:pt x="49768" y="10914"/>
                  </a:lnTo>
                  <a:lnTo>
                    <a:pt x="45699" y="14847"/>
                  </a:lnTo>
                  <a:lnTo>
                    <a:pt x="41525" y="18615"/>
                  </a:lnTo>
                  <a:lnTo>
                    <a:pt x="37247" y="22216"/>
                  </a:lnTo>
                  <a:lnTo>
                    <a:pt x="32864" y="25652"/>
                  </a:lnTo>
                  <a:lnTo>
                    <a:pt x="28376" y="28922"/>
                  </a:lnTo>
                  <a:lnTo>
                    <a:pt x="23783" y="32026"/>
                  </a:lnTo>
                  <a:lnTo>
                    <a:pt x="19086" y="34964"/>
                  </a:lnTo>
                  <a:lnTo>
                    <a:pt x="14284" y="37736"/>
                  </a:lnTo>
                  <a:lnTo>
                    <a:pt x="9377" y="40342"/>
                  </a:lnTo>
                  <a:lnTo>
                    <a:pt x="4365" y="42783"/>
                  </a:lnTo>
                  <a:lnTo>
                    <a:pt x="0" y="34488"/>
                  </a:lnTo>
                  <a:lnTo>
                    <a:pt x="6535" y="31157"/>
                  </a:lnTo>
                  <a:lnTo>
                    <a:pt x="12695" y="27800"/>
                  </a:lnTo>
                  <a:lnTo>
                    <a:pt x="18479" y="24416"/>
                  </a:lnTo>
                  <a:lnTo>
                    <a:pt x="23888" y="21007"/>
                  </a:lnTo>
                  <a:lnTo>
                    <a:pt x="28922" y="17571"/>
                  </a:lnTo>
                  <a:lnTo>
                    <a:pt x="33580" y="14109"/>
                  </a:lnTo>
                  <a:lnTo>
                    <a:pt x="37863" y="10621"/>
                  </a:lnTo>
                  <a:lnTo>
                    <a:pt x="41770" y="7107"/>
                  </a:lnTo>
                  <a:lnTo>
                    <a:pt x="45302" y="356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433707" y="1796886"/>
              <a:ext cx="15279" cy="15716"/>
            </a:xfrm>
            <a:custGeom>
              <a:avLst/>
              <a:pathLst>
                <a:path w="15279" h="15716">
                  <a:moveTo>
                    <a:pt x="7858" y="0"/>
                  </a:moveTo>
                  <a:lnTo>
                    <a:pt x="8796" y="1152"/>
                  </a:lnTo>
                  <a:lnTo>
                    <a:pt x="9691" y="2339"/>
                  </a:lnTo>
                  <a:lnTo>
                    <a:pt x="10542" y="3562"/>
                  </a:lnTo>
                  <a:lnTo>
                    <a:pt x="11350" y="4819"/>
                  </a:lnTo>
                  <a:lnTo>
                    <a:pt x="12114" y="6111"/>
                  </a:lnTo>
                  <a:lnTo>
                    <a:pt x="12834" y="7439"/>
                  </a:lnTo>
                  <a:lnTo>
                    <a:pt x="13511" y="8801"/>
                  </a:lnTo>
                  <a:lnTo>
                    <a:pt x="14144" y="10198"/>
                  </a:lnTo>
                  <a:lnTo>
                    <a:pt x="14733" y="11630"/>
                  </a:lnTo>
                  <a:lnTo>
                    <a:pt x="15279" y="13096"/>
                  </a:lnTo>
                  <a:lnTo>
                    <a:pt x="6984" y="15716"/>
                  </a:lnTo>
                  <a:lnTo>
                    <a:pt x="6522" y="14249"/>
                  </a:lnTo>
                  <a:lnTo>
                    <a:pt x="6007" y="12817"/>
                  </a:lnTo>
                  <a:lnTo>
                    <a:pt x="5439" y="11420"/>
                  </a:lnTo>
                  <a:lnTo>
                    <a:pt x="4819" y="10058"/>
                  </a:lnTo>
                  <a:lnTo>
                    <a:pt x="4147" y="8731"/>
                  </a:lnTo>
                  <a:lnTo>
                    <a:pt x="3422" y="7439"/>
                  </a:lnTo>
                  <a:lnTo>
                    <a:pt x="2645" y="6181"/>
                  </a:lnTo>
                  <a:lnTo>
                    <a:pt x="1816" y="4959"/>
                  </a:lnTo>
                  <a:lnTo>
                    <a:pt x="934" y="3771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407950" y="1814349"/>
              <a:ext cx="64174" cy="24010"/>
            </a:xfrm>
            <a:custGeom>
              <a:avLst/>
              <a:pathLst>
                <a:path w="64174" h="24010">
                  <a:moveTo>
                    <a:pt x="0" y="0"/>
                  </a:moveTo>
                  <a:lnTo>
                    <a:pt x="64174" y="0"/>
                  </a:lnTo>
                  <a:lnTo>
                    <a:pt x="64174" y="8294"/>
                  </a:lnTo>
                  <a:lnTo>
                    <a:pt x="62747" y="10023"/>
                  </a:lnTo>
                  <a:lnTo>
                    <a:pt x="61258" y="11717"/>
                  </a:lnTo>
                  <a:lnTo>
                    <a:pt x="59708" y="13376"/>
                  </a:lnTo>
                  <a:lnTo>
                    <a:pt x="58097" y="15000"/>
                  </a:lnTo>
                  <a:lnTo>
                    <a:pt x="56425" y="16589"/>
                  </a:lnTo>
                  <a:lnTo>
                    <a:pt x="54692" y="18143"/>
                  </a:lnTo>
                  <a:lnTo>
                    <a:pt x="52898" y="19662"/>
                  </a:lnTo>
                  <a:lnTo>
                    <a:pt x="51042" y="21147"/>
                  </a:lnTo>
                  <a:lnTo>
                    <a:pt x="49126" y="22596"/>
                  </a:lnTo>
                  <a:lnTo>
                    <a:pt x="47148" y="24010"/>
                  </a:lnTo>
                  <a:lnTo>
                    <a:pt x="39727" y="18772"/>
                  </a:lnTo>
                  <a:lnTo>
                    <a:pt x="41102" y="17724"/>
                  </a:lnTo>
                  <a:lnTo>
                    <a:pt x="42433" y="16676"/>
                  </a:lnTo>
                  <a:lnTo>
                    <a:pt x="43721" y="15628"/>
                  </a:lnTo>
                  <a:lnTo>
                    <a:pt x="44965" y="14581"/>
                  </a:lnTo>
                  <a:lnTo>
                    <a:pt x="46166" y="13533"/>
                  </a:lnTo>
                  <a:lnTo>
                    <a:pt x="47323" y="12485"/>
                  </a:lnTo>
                  <a:lnTo>
                    <a:pt x="48436" y="11437"/>
                  </a:lnTo>
                  <a:lnTo>
                    <a:pt x="49506" y="10390"/>
                  </a:lnTo>
                  <a:lnTo>
                    <a:pt x="50532" y="9342"/>
                  </a:lnTo>
                  <a:lnTo>
                    <a:pt x="51514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403148" y="1839233"/>
              <a:ext cx="76398" cy="38417"/>
            </a:xfrm>
            <a:custGeom>
              <a:avLst/>
              <a:pathLst>
                <a:path w="76398" h="38417">
                  <a:moveTo>
                    <a:pt x="76398" y="0"/>
                  </a:moveTo>
                  <a:lnTo>
                    <a:pt x="76398" y="38417"/>
                  </a:lnTo>
                  <a:lnTo>
                    <a:pt x="67667" y="38417"/>
                  </a:lnTo>
                  <a:lnTo>
                    <a:pt x="67667" y="33178"/>
                  </a:lnTo>
                  <a:lnTo>
                    <a:pt x="8731" y="33178"/>
                  </a:lnTo>
                  <a:lnTo>
                    <a:pt x="8731" y="38417"/>
                  </a:lnTo>
                  <a:lnTo>
                    <a:pt x="0" y="38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411879" y="1847527"/>
              <a:ext cx="58935" cy="16589"/>
            </a:xfrm>
            <a:custGeom>
              <a:avLst/>
              <a:pathLst>
                <a:path w="58935" h="16589">
                  <a:moveTo>
                    <a:pt x="0" y="16589"/>
                  </a:moveTo>
                  <a:lnTo>
                    <a:pt x="58935" y="16589"/>
                  </a:lnTo>
                  <a:lnTo>
                    <a:pt x="589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42848" y="177767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39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5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57254" y="1820897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05303" y="177724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13161" y="1799942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13161" y="183355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14444" y="1777241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20992" y="1802998"/>
              <a:ext cx="85566" cy="74652"/>
            </a:xfrm>
            <a:custGeom>
              <a:avLst/>
              <a:pathLst>
                <a:path w="85566" h="74652">
                  <a:moveTo>
                    <a:pt x="85566" y="0"/>
                  </a:moveTo>
                  <a:lnTo>
                    <a:pt x="85566" y="74652"/>
                  </a:lnTo>
                  <a:lnTo>
                    <a:pt x="76834" y="74652"/>
                  </a:lnTo>
                  <a:lnTo>
                    <a:pt x="76834" y="70286"/>
                  </a:lnTo>
                  <a:lnTo>
                    <a:pt x="8731" y="70286"/>
                  </a:lnTo>
                  <a:lnTo>
                    <a:pt x="8731" y="74652"/>
                  </a:lnTo>
                  <a:lnTo>
                    <a:pt x="0" y="74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29723" y="1810856"/>
              <a:ext cx="68103" cy="54570"/>
            </a:xfrm>
            <a:custGeom>
              <a:avLst/>
              <a:pathLst>
                <a:path w="68103" h="54570">
                  <a:moveTo>
                    <a:pt x="0" y="54570"/>
                  </a:moveTo>
                  <a:lnTo>
                    <a:pt x="68103" y="54570"/>
                  </a:lnTo>
                  <a:lnTo>
                    <a:pt x="681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34089" y="1814349"/>
              <a:ext cx="58935" cy="48458"/>
            </a:xfrm>
            <a:custGeom>
              <a:avLst/>
              <a:pathLst>
                <a:path w="58935" h="48458">
                  <a:moveTo>
                    <a:pt x="51077" y="0"/>
                  </a:moveTo>
                  <a:lnTo>
                    <a:pt x="54570" y="6548"/>
                  </a:lnTo>
                  <a:lnTo>
                    <a:pt x="33615" y="9167"/>
                  </a:lnTo>
                  <a:lnTo>
                    <a:pt x="33615" y="17462"/>
                  </a:lnTo>
                  <a:lnTo>
                    <a:pt x="58935" y="17462"/>
                  </a:lnTo>
                  <a:lnTo>
                    <a:pt x="58935" y="24447"/>
                  </a:lnTo>
                  <a:lnTo>
                    <a:pt x="33615" y="24447"/>
                  </a:lnTo>
                  <a:lnTo>
                    <a:pt x="33615" y="48458"/>
                  </a:lnTo>
                  <a:lnTo>
                    <a:pt x="25757" y="48458"/>
                  </a:lnTo>
                  <a:lnTo>
                    <a:pt x="25757" y="29249"/>
                  </a:lnTo>
                  <a:lnTo>
                    <a:pt x="24058" y="31305"/>
                  </a:lnTo>
                  <a:lnTo>
                    <a:pt x="22282" y="33283"/>
                  </a:lnTo>
                  <a:lnTo>
                    <a:pt x="20426" y="35182"/>
                  </a:lnTo>
                  <a:lnTo>
                    <a:pt x="18492" y="37003"/>
                  </a:lnTo>
                  <a:lnTo>
                    <a:pt x="16480" y="38744"/>
                  </a:lnTo>
                  <a:lnTo>
                    <a:pt x="14389" y="40408"/>
                  </a:lnTo>
                  <a:lnTo>
                    <a:pt x="12219" y="41992"/>
                  </a:lnTo>
                  <a:lnTo>
                    <a:pt x="9971" y="43499"/>
                  </a:lnTo>
                  <a:lnTo>
                    <a:pt x="7644" y="44926"/>
                  </a:lnTo>
                  <a:lnTo>
                    <a:pt x="5238" y="46275"/>
                  </a:lnTo>
                  <a:lnTo>
                    <a:pt x="0" y="39290"/>
                  </a:lnTo>
                  <a:lnTo>
                    <a:pt x="2484" y="38120"/>
                  </a:lnTo>
                  <a:lnTo>
                    <a:pt x="4872" y="36880"/>
                  </a:lnTo>
                  <a:lnTo>
                    <a:pt x="7163" y="35571"/>
                  </a:lnTo>
                  <a:lnTo>
                    <a:pt x="9359" y="34191"/>
                  </a:lnTo>
                  <a:lnTo>
                    <a:pt x="11459" y="32742"/>
                  </a:lnTo>
                  <a:lnTo>
                    <a:pt x="13463" y="31222"/>
                  </a:lnTo>
                  <a:lnTo>
                    <a:pt x="15371" y="29633"/>
                  </a:lnTo>
                  <a:lnTo>
                    <a:pt x="17183" y="27974"/>
                  </a:lnTo>
                  <a:lnTo>
                    <a:pt x="18898" y="26246"/>
                  </a:lnTo>
                  <a:lnTo>
                    <a:pt x="20518" y="24447"/>
                  </a:lnTo>
                  <a:lnTo>
                    <a:pt x="0" y="24447"/>
                  </a:lnTo>
                  <a:lnTo>
                    <a:pt x="0" y="17462"/>
                  </a:lnTo>
                  <a:lnTo>
                    <a:pt x="25757" y="17462"/>
                  </a:lnTo>
                  <a:lnTo>
                    <a:pt x="25757" y="9604"/>
                  </a:lnTo>
                  <a:lnTo>
                    <a:pt x="6548" y="11350"/>
                  </a:lnTo>
                  <a:lnTo>
                    <a:pt x="3929" y="4365"/>
                  </a:lnTo>
                  <a:lnTo>
                    <a:pt x="9036" y="4086"/>
                  </a:lnTo>
                  <a:lnTo>
                    <a:pt x="14057" y="3771"/>
                  </a:lnTo>
                  <a:lnTo>
                    <a:pt x="18990" y="3422"/>
                  </a:lnTo>
                  <a:lnTo>
                    <a:pt x="23836" y="3038"/>
                  </a:lnTo>
                  <a:lnTo>
                    <a:pt x="28594" y="2619"/>
                  </a:lnTo>
                  <a:lnTo>
                    <a:pt x="33266" y="2165"/>
                  </a:lnTo>
                  <a:lnTo>
                    <a:pt x="37849" y="1676"/>
                  </a:lnTo>
                  <a:lnTo>
                    <a:pt x="42346" y="1152"/>
                  </a:lnTo>
                  <a:lnTo>
                    <a:pt x="46755" y="59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72507" y="1842289"/>
              <a:ext cx="18335" cy="17899"/>
            </a:xfrm>
            <a:custGeom>
              <a:avLst/>
              <a:pathLst>
                <a:path w="18335" h="17899">
                  <a:moveTo>
                    <a:pt x="6985" y="0"/>
                  </a:moveTo>
                  <a:lnTo>
                    <a:pt x="8355" y="1235"/>
                  </a:lnTo>
                  <a:lnTo>
                    <a:pt x="9674" y="2497"/>
                  </a:lnTo>
                  <a:lnTo>
                    <a:pt x="10940" y="3784"/>
                  </a:lnTo>
                  <a:lnTo>
                    <a:pt x="12153" y="5099"/>
                  </a:lnTo>
                  <a:lnTo>
                    <a:pt x="13315" y="6439"/>
                  </a:lnTo>
                  <a:lnTo>
                    <a:pt x="14424" y="7805"/>
                  </a:lnTo>
                  <a:lnTo>
                    <a:pt x="15480" y="9198"/>
                  </a:lnTo>
                  <a:lnTo>
                    <a:pt x="16484" y="10617"/>
                  </a:lnTo>
                  <a:lnTo>
                    <a:pt x="17436" y="12062"/>
                  </a:lnTo>
                  <a:lnTo>
                    <a:pt x="18335" y="13533"/>
                  </a:lnTo>
                  <a:lnTo>
                    <a:pt x="10914" y="17899"/>
                  </a:lnTo>
                  <a:lnTo>
                    <a:pt x="10097" y="16427"/>
                  </a:lnTo>
                  <a:lnTo>
                    <a:pt x="9220" y="14982"/>
                  </a:lnTo>
                  <a:lnTo>
                    <a:pt x="8281" y="13563"/>
                  </a:lnTo>
                  <a:lnTo>
                    <a:pt x="7281" y="12171"/>
                  </a:lnTo>
                  <a:lnTo>
                    <a:pt x="6221" y="10804"/>
                  </a:lnTo>
                  <a:lnTo>
                    <a:pt x="5099" y="9464"/>
                  </a:lnTo>
                  <a:lnTo>
                    <a:pt x="3915" y="8150"/>
                  </a:lnTo>
                  <a:lnTo>
                    <a:pt x="2671" y="6862"/>
                  </a:lnTo>
                  <a:lnTo>
                    <a:pt x="1366" y="5601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724021" y="1777241"/>
              <a:ext cx="35798" cy="100409"/>
            </a:xfrm>
            <a:custGeom>
              <a:avLst/>
              <a:pathLst>
                <a:path w="35798" h="100409">
                  <a:moveTo>
                    <a:pt x="3492" y="20081"/>
                  </a:moveTo>
                  <a:lnTo>
                    <a:pt x="15279" y="20081"/>
                  </a:lnTo>
                  <a:lnTo>
                    <a:pt x="15279" y="0"/>
                  </a:lnTo>
                  <a:lnTo>
                    <a:pt x="23574" y="0"/>
                  </a:lnTo>
                  <a:lnTo>
                    <a:pt x="23574" y="20081"/>
                  </a:lnTo>
                  <a:lnTo>
                    <a:pt x="34925" y="20081"/>
                  </a:lnTo>
                  <a:lnTo>
                    <a:pt x="34925" y="28376"/>
                  </a:lnTo>
                  <a:lnTo>
                    <a:pt x="23574" y="28376"/>
                  </a:lnTo>
                  <a:lnTo>
                    <a:pt x="23574" y="34051"/>
                  </a:lnTo>
                  <a:lnTo>
                    <a:pt x="24953" y="36051"/>
                  </a:lnTo>
                  <a:lnTo>
                    <a:pt x="26298" y="38033"/>
                  </a:lnTo>
                  <a:lnTo>
                    <a:pt x="27608" y="39997"/>
                  </a:lnTo>
                  <a:lnTo>
                    <a:pt x="28882" y="41944"/>
                  </a:lnTo>
                  <a:lnTo>
                    <a:pt x="30122" y="43874"/>
                  </a:lnTo>
                  <a:lnTo>
                    <a:pt x="31327" y="45786"/>
                  </a:lnTo>
                  <a:lnTo>
                    <a:pt x="32497" y="47681"/>
                  </a:lnTo>
                  <a:lnTo>
                    <a:pt x="33632" y="49558"/>
                  </a:lnTo>
                  <a:lnTo>
                    <a:pt x="34732" y="51418"/>
                  </a:lnTo>
                  <a:lnTo>
                    <a:pt x="35798" y="53260"/>
                  </a:lnTo>
                  <a:lnTo>
                    <a:pt x="30122" y="61555"/>
                  </a:lnTo>
                  <a:lnTo>
                    <a:pt x="29507" y="59913"/>
                  </a:lnTo>
                  <a:lnTo>
                    <a:pt x="28882" y="58307"/>
                  </a:lnTo>
                  <a:lnTo>
                    <a:pt x="28249" y="56735"/>
                  </a:lnTo>
                  <a:lnTo>
                    <a:pt x="27608" y="55198"/>
                  </a:lnTo>
                  <a:lnTo>
                    <a:pt x="26957" y="53697"/>
                  </a:lnTo>
                  <a:lnTo>
                    <a:pt x="26298" y="52230"/>
                  </a:lnTo>
                  <a:lnTo>
                    <a:pt x="25630" y="50798"/>
                  </a:lnTo>
                  <a:lnTo>
                    <a:pt x="24953" y="49401"/>
                  </a:lnTo>
                  <a:lnTo>
                    <a:pt x="24268" y="48039"/>
                  </a:lnTo>
                  <a:lnTo>
                    <a:pt x="23574" y="46712"/>
                  </a:lnTo>
                  <a:lnTo>
                    <a:pt x="23574" y="100409"/>
                  </a:lnTo>
                  <a:lnTo>
                    <a:pt x="15279" y="100409"/>
                  </a:lnTo>
                  <a:lnTo>
                    <a:pt x="15279" y="54570"/>
                  </a:lnTo>
                  <a:lnTo>
                    <a:pt x="14559" y="56914"/>
                  </a:lnTo>
                  <a:lnTo>
                    <a:pt x="13795" y="59232"/>
                  </a:lnTo>
                  <a:lnTo>
                    <a:pt x="12987" y="61524"/>
                  </a:lnTo>
                  <a:lnTo>
                    <a:pt x="12136" y="63790"/>
                  </a:lnTo>
                  <a:lnTo>
                    <a:pt x="11241" y="66030"/>
                  </a:lnTo>
                  <a:lnTo>
                    <a:pt x="10302" y="68243"/>
                  </a:lnTo>
                  <a:lnTo>
                    <a:pt x="9320" y="70430"/>
                  </a:lnTo>
                  <a:lnTo>
                    <a:pt x="8294" y="72591"/>
                  </a:lnTo>
                  <a:lnTo>
                    <a:pt x="7225" y="7472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108" y="66920"/>
                  </a:lnTo>
                  <a:lnTo>
                    <a:pt x="4068" y="63022"/>
                  </a:lnTo>
                  <a:lnTo>
                    <a:pt x="5880" y="59027"/>
                  </a:lnTo>
                  <a:lnTo>
                    <a:pt x="7543" y="54937"/>
                  </a:lnTo>
                  <a:lnTo>
                    <a:pt x="9058" y="50750"/>
                  </a:lnTo>
                  <a:lnTo>
                    <a:pt x="10425" y="46467"/>
                  </a:lnTo>
                  <a:lnTo>
                    <a:pt x="11643" y="42088"/>
                  </a:lnTo>
                  <a:lnTo>
                    <a:pt x="12712" y="37614"/>
                  </a:lnTo>
                  <a:lnTo>
                    <a:pt x="13633" y="33043"/>
                  </a:lnTo>
                  <a:lnTo>
                    <a:pt x="14406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754144" y="1777241"/>
              <a:ext cx="72905" cy="100409"/>
            </a:xfrm>
            <a:custGeom>
              <a:avLst/>
              <a:pathLst>
                <a:path w="72905" h="100409">
                  <a:moveTo>
                    <a:pt x="17025" y="5238"/>
                  </a:moveTo>
                  <a:lnTo>
                    <a:pt x="24884" y="7858"/>
                  </a:lnTo>
                  <a:lnTo>
                    <a:pt x="24700" y="8814"/>
                  </a:lnTo>
                  <a:lnTo>
                    <a:pt x="24499" y="9761"/>
                  </a:lnTo>
                  <a:lnTo>
                    <a:pt x="24281" y="10700"/>
                  </a:lnTo>
                  <a:lnTo>
                    <a:pt x="24045" y="11630"/>
                  </a:lnTo>
                  <a:lnTo>
                    <a:pt x="23792" y="12551"/>
                  </a:lnTo>
                  <a:lnTo>
                    <a:pt x="23521" y="13463"/>
                  </a:lnTo>
                  <a:lnTo>
                    <a:pt x="23233" y="14367"/>
                  </a:lnTo>
                  <a:lnTo>
                    <a:pt x="22928" y="15262"/>
                  </a:lnTo>
                  <a:lnTo>
                    <a:pt x="22605" y="16148"/>
                  </a:lnTo>
                  <a:lnTo>
                    <a:pt x="22264" y="17025"/>
                  </a:lnTo>
                  <a:lnTo>
                    <a:pt x="34051" y="17025"/>
                  </a:lnTo>
                  <a:lnTo>
                    <a:pt x="34051" y="0"/>
                  </a:lnTo>
                  <a:lnTo>
                    <a:pt x="42783" y="0"/>
                  </a:lnTo>
                  <a:lnTo>
                    <a:pt x="42783" y="17025"/>
                  </a:lnTo>
                  <a:lnTo>
                    <a:pt x="66357" y="17025"/>
                  </a:lnTo>
                  <a:lnTo>
                    <a:pt x="66357" y="25320"/>
                  </a:lnTo>
                  <a:lnTo>
                    <a:pt x="42783" y="25320"/>
                  </a:lnTo>
                  <a:lnTo>
                    <a:pt x="42783" y="42346"/>
                  </a:lnTo>
                  <a:lnTo>
                    <a:pt x="69850" y="42346"/>
                  </a:lnTo>
                  <a:lnTo>
                    <a:pt x="69850" y="50641"/>
                  </a:lnTo>
                  <a:lnTo>
                    <a:pt x="48458" y="50641"/>
                  </a:lnTo>
                  <a:lnTo>
                    <a:pt x="50117" y="54194"/>
                  </a:lnTo>
                  <a:lnTo>
                    <a:pt x="51950" y="57696"/>
                  </a:lnTo>
                  <a:lnTo>
                    <a:pt x="53959" y="61144"/>
                  </a:lnTo>
                  <a:lnTo>
                    <a:pt x="56141" y="64541"/>
                  </a:lnTo>
                  <a:lnTo>
                    <a:pt x="58499" y="67885"/>
                  </a:lnTo>
                  <a:lnTo>
                    <a:pt x="61031" y="71177"/>
                  </a:lnTo>
                  <a:lnTo>
                    <a:pt x="63738" y="74416"/>
                  </a:lnTo>
                  <a:lnTo>
                    <a:pt x="66619" y="77603"/>
                  </a:lnTo>
                  <a:lnTo>
                    <a:pt x="69675" y="80737"/>
                  </a:lnTo>
                  <a:lnTo>
                    <a:pt x="72905" y="83819"/>
                  </a:lnTo>
                  <a:lnTo>
                    <a:pt x="66357" y="91678"/>
                  </a:lnTo>
                  <a:lnTo>
                    <a:pt x="63528" y="88508"/>
                  </a:lnTo>
                  <a:lnTo>
                    <a:pt x="60804" y="85286"/>
                  </a:lnTo>
                  <a:lnTo>
                    <a:pt x="58185" y="82012"/>
                  </a:lnTo>
                  <a:lnTo>
                    <a:pt x="55670" y="78686"/>
                  </a:lnTo>
                  <a:lnTo>
                    <a:pt x="53260" y="75307"/>
                  </a:lnTo>
                  <a:lnTo>
                    <a:pt x="50955" y="71875"/>
                  </a:lnTo>
                  <a:lnTo>
                    <a:pt x="48755" y="68391"/>
                  </a:lnTo>
                  <a:lnTo>
                    <a:pt x="46659" y="64855"/>
                  </a:lnTo>
                  <a:lnTo>
                    <a:pt x="44669" y="61267"/>
                  </a:lnTo>
                  <a:lnTo>
                    <a:pt x="42783" y="57626"/>
                  </a:lnTo>
                  <a:lnTo>
                    <a:pt x="42783" y="100409"/>
                  </a:lnTo>
                  <a:lnTo>
                    <a:pt x="34051" y="100409"/>
                  </a:lnTo>
                  <a:lnTo>
                    <a:pt x="34051" y="58935"/>
                  </a:lnTo>
                  <a:lnTo>
                    <a:pt x="31973" y="62651"/>
                  </a:lnTo>
                  <a:lnTo>
                    <a:pt x="29756" y="66287"/>
                  </a:lnTo>
                  <a:lnTo>
                    <a:pt x="27398" y="69845"/>
                  </a:lnTo>
                  <a:lnTo>
                    <a:pt x="24901" y="73325"/>
                  </a:lnTo>
                  <a:lnTo>
                    <a:pt x="22264" y="76725"/>
                  </a:lnTo>
                  <a:lnTo>
                    <a:pt x="19488" y="80048"/>
                  </a:lnTo>
                  <a:lnTo>
                    <a:pt x="16571" y="83291"/>
                  </a:lnTo>
                  <a:lnTo>
                    <a:pt x="13515" y="86456"/>
                  </a:lnTo>
                  <a:lnTo>
                    <a:pt x="10320" y="89543"/>
                  </a:lnTo>
                  <a:lnTo>
                    <a:pt x="6985" y="92551"/>
                  </a:lnTo>
                  <a:lnTo>
                    <a:pt x="0" y="85566"/>
                  </a:lnTo>
                  <a:lnTo>
                    <a:pt x="3745" y="82466"/>
                  </a:lnTo>
                  <a:lnTo>
                    <a:pt x="7299" y="79279"/>
                  </a:lnTo>
                  <a:lnTo>
                    <a:pt x="10660" y="76005"/>
                  </a:lnTo>
                  <a:lnTo>
                    <a:pt x="13830" y="72643"/>
                  </a:lnTo>
                  <a:lnTo>
                    <a:pt x="16807" y="69195"/>
                  </a:lnTo>
                  <a:lnTo>
                    <a:pt x="19592" y="65658"/>
                  </a:lnTo>
                  <a:lnTo>
                    <a:pt x="22186" y="62035"/>
                  </a:lnTo>
                  <a:lnTo>
                    <a:pt x="24587" y="58324"/>
                  </a:lnTo>
                  <a:lnTo>
                    <a:pt x="26796" y="54526"/>
                  </a:lnTo>
                  <a:lnTo>
                    <a:pt x="28813" y="50641"/>
                  </a:lnTo>
                  <a:lnTo>
                    <a:pt x="6984" y="50641"/>
                  </a:lnTo>
                  <a:lnTo>
                    <a:pt x="6984" y="42346"/>
                  </a:lnTo>
                  <a:lnTo>
                    <a:pt x="34051" y="42346"/>
                  </a:lnTo>
                  <a:lnTo>
                    <a:pt x="34051" y="25320"/>
                  </a:lnTo>
                  <a:lnTo>
                    <a:pt x="19208" y="25320"/>
                  </a:lnTo>
                  <a:lnTo>
                    <a:pt x="18667" y="26957"/>
                  </a:lnTo>
                  <a:lnTo>
                    <a:pt x="18091" y="28551"/>
                  </a:lnTo>
                  <a:lnTo>
                    <a:pt x="17479" y="30100"/>
                  </a:lnTo>
                  <a:lnTo>
                    <a:pt x="16833" y="31607"/>
                  </a:lnTo>
                  <a:lnTo>
                    <a:pt x="16152" y="33069"/>
                  </a:lnTo>
                  <a:lnTo>
                    <a:pt x="15436" y="34488"/>
                  </a:lnTo>
                  <a:lnTo>
                    <a:pt x="14685" y="35863"/>
                  </a:lnTo>
                  <a:lnTo>
                    <a:pt x="13900" y="37195"/>
                  </a:lnTo>
                  <a:lnTo>
                    <a:pt x="13079" y="38482"/>
                  </a:lnTo>
                  <a:lnTo>
                    <a:pt x="12223" y="39727"/>
                  </a:lnTo>
                  <a:lnTo>
                    <a:pt x="5238" y="34051"/>
                  </a:lnTo>
                  <a:lnTo>
                    <a:pt x="6928" y="31327"/>
                  </a:lnTo>
                  <a:lnTo>
                    <a:pt x="8504" y="28568"/>
                  </a:lnTo>
                  <a:lnTo>
                    <a:pt x="9966" y="25774"/>
                  </a:lnTo>
                  <a:lnTo>
                    <a:pt x="11315" y="22945"/>
                  </a:lnTo>
                  <a:lnTo>
                    <a:pt x="12551" y="20081"/>
                  </a:lnTo>
                  <a:lnTo>
                    <a:pt x="13673" y="17183"/>
                  </a:lnTo>
                  <a:lnTo>
                    <a:pt x="14681" y="14249"/>
                  </a:lnTo>
                  <a:lnTo>
                    <a:pt x="15576" y="11280"/>
                  </a:lnTo>
                  <a:lnTo>
                    <a:pt x="16357" y="827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834471" y="1776804"/>
              <a:ext cx="43656" cy="100845"/>
            </a:xfrm>
            <a:custGeom>
              <a:avLst/>
              <a:pathLst>
                <a:path w="43656" h="100845">
                  <a:moveTo>
                    <a:pt x="2619" y="29686"/>
                  </a:moveTo>
                  <a:lnTo>
                    <a:pt x="19645" y="29686"/>
                  </a:lnTo>
                  <a:lnTo>
                    <a:pt x="19645" y="15279"/>
                  </a:lnTo>
                  <a:lnTo>
                    <a:pt x="18331" y="15624"/>
                  </a:lnTo>
                  <a:lnTo>
                    <a:pt x="17008" y="15960"/>
                  </a:lnTo>
                  <a:lnTo>
                    <a:pt x="15676" y="16288"/>
                  </a:lnTo>
                  <a:lnTo>
                    <a:pt x="14336" y="16606"/>
                  </a:lnTo>
                  <a:lnTo>
                    <a:pt x="12987" y="16916"/>
                  </a:lnTo>
                  <a:lnTo>
                    <a:pt x="11630" y="17218"/>
                  </a:lnTo>
                  <a:lnTo>
                    <a:pt x="10263" y="17510"/>
                  </a:lnTo>
                  <a:lnTo>
                    <a:pt x="8888" y="17794"/>
                  </a:lnTo>
                  <a:lnTo>
                    <a:pt x="7504" y="18069"/>
                  </a:lnTo>
                  <a:lnTo>
                    <a:pt x="6111" y="18335"/>
                  </a:lnTo>
                  <a:lnTo>
                    <a:pt x="3055" y="10477"/>
                  </a:lnTo>
                  <a:lnTo>
                    <a:pt x="6950" y="9744"/>
                  </a:lnTo>
                  <a:lnTo>
                    <a:pt x="10774" y="8940"/>
                  </a:lnTo>
                  <a:lnTo>
                    <a:pt x="14528" y="8067"/>
                  </a:lnTo>
                  <a:lnTo>
                    <a:pt x="18213" y="7124"/>
                  </a:lnTo>
                  <a:lnTo>
                    <a:pt x="21828" y="6111"/>
                  </a:lnTo>
                  <a:lnTo>
                    <a:pt x="25373" y="5029"/>
                  </a:lnTo>
                  <a:lnTo>
                    <a:pt x="28848" y="3876"/>
                  </a:lnTo>
                  <a:lnTo>
                    <a:pt x="32253" y="2654"/>
                  </a:lnTo>
                  <a:lnTo>
                    <a:pt x="35588" y="1362"/>
                  </a:lnTo>
                  <a:lnTo>
                    <a:pt x="38854" y="0"/>
                  </a:lnTo>
                  <a:lnTo>
                    <a:pt x="42783" y="7421"/>
                  </a:lnTo>
                  <a:lnTo>
                    <a:pt x="27940" y="12660"/>
                  </a:lnTo>
                  <a:lnTo>
                    <a:pt x="27940" y="29686"/>
                  </a:lnTo>
                  <a:lnTo>
                    <a:pt x="43656" y="29686"/>
                  </a:lnTo>
                  <a:lnTo>
                    <a:pt x="43656" y="37544"/>
                  </a:lnTo>
                  <a:lnTo>
                    <a:pt x="27940" y="37544"/>
                  </a:lnTo>
                  <a:lnTo>
                    <a:pt x="27940" y="39727"/>
                  </a:lnTo>
                  <a:lnTo>
                    <a:pt x="29664" y="41560"/>
                  </a:lnTo>
                  <a:lnTo>
                    <a:pt x="31345" y="43394"/>
                  </a:lnTo>
                  <a:lnTo>
                    <a:pt x="32982" y="45227"/>
                  </a:lnTo>
                  <a:lnTo>
                    <a:pt x="34575" y="47061"/>
                  </a:lnTo>
                  <a:lnTo>
                    <a:pt x="36125" y="48894"/>
                  </a:lnTo>
                  <a:lnTo>
                    <a:pt x="37631" y="50728"/>
                  </a:lnTo>
                  <a:lnTo>
                    <a:pt x="39094" y="52562"/>
                  </a:lnTo>
                  <a:lnTo>
                    <a:pt x="40513" y="54395"/>
                  </a:lnTo>
                  <a:lnTo>
                    <a:pt x="41888" y="56229"/>
                  </a:lnTo>
                  <a:lnTo>
                    <a:pt x="43219" y="58062"/>
                  </a:lnTo>
                  <a:lnTo>
                    <a:pt x="37544" y="65920"/>
                  </a:lnTo>
                  <a:lnTo>
                    <a:pt x="36583" y="64279"/>
                  </a:lnTo>
                  <a:lnTo>
                    <a:pt x="35623" y="62672"/>
                  </a:lnTo>
                  <a:lnTo>
                    <a:pt x="34663" y="61101"/>
                  </a:lnTo>
                  <a:lnTo>
                    <a:pt x="33702" y="59564"/>
                  </a:lnTo>
                  <a:lnTo>
                    <a:pt x="32742" y="58062"/>
                  </a:lnTo>
                  <a:lnTo>
                    <a:pt x="31781" y="56595"/>
                  </a:lnTo>
                  <a:lnTo>
                    <a:pt x="30821" y="55164"/>
                  </a:lnTo>
                  <a:lnTo>
                    <a:pt x="29860" y="53767"/>
                  </a:lnTo>
                  <a:lnTo>
                    <a:pt x="28900" y="52404"/>
                  </a:lnTo>
                  <a:lnTo>
                    <a:pt x="27940" y="51077"/>
                  </a:lnTo>
                  <a:lnTo>
                    <a:pt x="27940" y="100845"/>
                  </a:lnTo>
                  <a:lnTo>
                    <a:pt x="19645" y="100845"/>
                  </a:lnTo>
                  <a:lnTo>
                    <a:pt x="19645" y="57189"/>
                  </a:lnTo>
                  <a:lnTo>
                    <a:pt x="18567" y="59787"/>
                  </a:lnTo>
                  <a:lnTo>
                    <a:pt x="17427" y="62341"/>
                  </a:lnTo>
                  <a:lnTo>
                    <a:pt x="16227" y="64851"/>
                  </a:lnTo>
                  <a:lnTo>
                    <a:pt x="14965" y="67317"/>
                  </a:lnTo>
                  <a:lnTo>
                    <a:pt x="13642" y="69740"/>
                  </a:lnTo>
                  <a:lnTo>
                    <a:pt x="12258" y="72120"/>
                  </a:lnTo>
                  <a:lnTo>
                    <a:pt x="10813" y="74455"/>
                  </a:lnTo>
                  <a:lnTo>
                    <a:pt x="9307" y="76747"/>
                  </a:lnTo>
                  <a:lnTo>
                    <a:pt x="7740" y="78995"/>
                  </a:lnTo>
                  <a:lnTo>
                    <a:pt x="6111" y="81200"/>
                  </a:lnTo>
                  <a:lnTo>
                    <a:pt x="0" y="73779"/>
                  </a:lnTo>
                  <a:lnTo>
                    <a:pt x="2383" y="70587"/>
                  </a:lnTo>
                  <a:lnTo>
                    <a:pt x="4645" y="67300"/>
                  </a:lnTo>
                  <a:lnTo>
                    <a:pt x="6784" y="63917"/>
                  </a:lnTo>
                  <a:lnTo>
                    <a:pt x="8801" y="60437"/>
                  </a:lnTo>
                  <a:lnTo>
                    <a:pt x="10695" y="56862"/>
                  </a:lnTo>
                  <a:lnTo>
                    <a:pt x="12468" y="53190"/>
                  </a:lnTo>
                  <a:lnTo>
                    <a:pt x="14118" y="49423"/>
                  </a:lnTo>
                  <a:lnTo>
                    <a:pt x="15646" y="45559"/>
                  </a:lnTo>
                  <a:lnTo>
                    <a:pt x="17052" y="41600"/>
                  </a:lnTo>
                  <a:lnTo>
                    <a:pt x="18335" y="37544"/>
                  </a:lnTo>
                  <a:lnTo>
                    <a:pt x="2619" y="375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880310" y="1777241"/>
              <a:ext cx="55006" cy="100409"/>
            </a:xfrm>
            <a:custGeom>
              <a:avLst/>
              <a:pathLst>
                <a:path w="55006" h="100409">
                  <a:moveTo>
                    <a:pt x="55006" y="20081"/>
                  </a:moveTo>
                  <a:lnTo>
                    <a:pt x="55006" y="70723"/>
                  </a:lnTo>
                  <a:lnTo>
                    <a:pt x="46275" y="70723"/>
                  </a:lnTo>
                  <a:lnTo>
                    <a:pt x="46275" y="62864"/>
                  </a:lnTo>
                  <a:lnTo>
                    <a:pt x="31869" y="62864"/>
                  </a:lnTo>
                  <a:lnTo>
                    <a:pt x="31869" y="100409"/>
                  </a:lnTo>
                  <a:lnTo>
                    <a:pt x="23137" y="100409"/>
                  </a:lnTo>
                  <a:lnTo>
                    <a:pt x="23137" y="62864"/>
                  </a:lnTo>
                  <a:lnTo>
                    <a:pt x="8731" y="62864"/>
                  </a:lnTo>
                  <a:lnTo>
                    <a:pt x="8731" y="70723"/>
                  </a:lnTo>
                  <a:lnTo>
                    <a:pt x="0" y="70723"/>
                  </a:lnTo>
                  <a:lnTo>
                    <a:pt x="0" y="20081"/>
                  </a:lnTo>
                  <a:lnTo>
                    <a:pt x="23137" y="20081"/>
                  </a:lnTo>
                  <a:lnTo>
                    <a:pt x="23137" y="0"/>
                  </a:lnTo>
                  <a:lnTo>
                    <a:pt x="31869" y="0"/>
                  </a:lnTo>
                  <a:lnTo>
                    <a:pt x="31869" y="2008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889042" y="1805617"/>
              <a:ext cx="14406" cy="26630"/>
            </a:xfrm>
            <a:custGeom>
              <a:avLst/>
              <a:pathLst>
                <a:path w="14406" h="26630">
                  <a:moveTo>
                    <a:pt x="0" y="26630"/>
                  </a:moveTo>
                  <a:lnTo>
                    <a:pt x="14406" y="26630"/>
                  </a:lnTo>
                  <a:lnTo>
                    <a:pt x="144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912179" y="1805617"/>
              <a:ext cx="14406" cy="26630"/>
            </a:xfrm>
            <a:custGeom>
              <a:avLst/>
              <a:pathLst>
                <a:path w="14406" h="26630">
                  <a:moveTo>
                    <a:pt x="0" y="0"/>
                  </a:moveTo>
                  <a:lnTo>
                    <a:pt x="0" y="26630"/>
                  </a:lnTo>
                  <a:lnTo>
                    <a:pt x="14406" y="26630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947541" y="1830938"/>
              <a:ext cx="101719" cy="46712"/>
            </a:xfrm>
            <a:custGeom>
              <a:avLst/>
              <a:pathLst>
                <a:path w="101719" h="46712">
                  <a:moveTo>
                    <a:pt x="3055" y="10914"/>
                  </a:moveTo>
                  <a:lnTo>
                    <a:pt x="43656" y="10914"/>
                  </a:lnTo>
                  <a:lnTo>
                    <a:pt x="43909" y="9940"/>
                  </a:lnTo>
                  <a:lnTo>
                    <a:pt x="44145" y="8940"/>
                  </a:lnTo>
                  <a:lnTo>
                    <a:pt x="44363" y="7914"/>
                  </a:lnTo>
                  <a:lnTo>
                    <a:pt x="44564" y="6862"/>
                  </a:lnTo>
                  <a:lnTo>
                    <a:pt x="44747" y="5784"/>
                  </a:lnTo>
                  <a:lnTo>
                    <a:pt x="44913" y="4679"/>
                  </a:lnTo>
                  <a:lnTo>
                    <a:pt x="45061" y="3549"/>
                  </a:lnTo>
                  <a:lnTo>
                    <a:pt x="45192" y="2392"/>
                  </a:lnTo>
                  <a:lnTo>
                    <a:pt x="45306" y="1209"/>
                  </a:lnTo>
                  <a:lnTo>
                    <a:pt x="45402" y="0"/>
                  </a:lnTo>
                  <a:lnTo>
                    <a:pt x="53697" y="873"/>
                  </a:lnTo>
                  <a:lnTo>
                    <a:pt x="53684" y="1916"/>
                  </a:lnTo>
                  <a:lnTo>
                    <a:pt x="53644" y="2951"/>
                  </a:lnTo>
                  <a:lnTo>
                    <a:pt x="53579" y="3977"/>
                  </a:lnTo>
                  <a:lnTo>
                    <a:pt x="53487" y="4994"/>
                  </a:lnTo>
                  <a:lnTo>
                    <a:pt x="53369" y="6002"/>
                  </a:lnTo>
                  <a:lnTo>
                    <a:pt x="53225" y="7002"/>
                  </a:lnTo>
                  <a:lnTo>
                    <a:pt x="53055" y="7993"/>
                  </a:lnTo>
                  <a:lnTo>
                    <a:pt x="52858" y="8975"/>
                  </a:lnTo>
                  <a:lnTo>
                    <a:pt x="52636" y="9949"/>
                  </a:lnTo>
                  <a:lnTo>
                    <a:pt x="52387" y="10914"/>
                  </a:lnTo>
                  <a:lnTo>
                    <a:pt x="99536" y="10914"/>
                  </a:lnTo>
                  <a:lnTo>
                    <a:pt x="99536" y="19208"/>
                  </a:lnTo>
                  <a:lnTo>
                    <a:pt x="58935" y="19208"/>
                  </a:lnTo>
                  <a:lnTo>
                    <a:pt x="61406" y="21749"/>
                  </a:lnTo>
                  <a:lnTo>
                    <a:pt x="64279" y="24133"/>
                  </a:lnTo>
                  <a:lnTo>
                    <a:pt x="67553" y="26359"/>
                  </a:lnTo>
                  <a:lnTo>
                    <a:pt x="71229" y="28428"/>
                  </a:lnTo>
                  <a:lnTo>
                    <a:pt x="75307" y="30341"/>
                  </a:lnTo>
                  <a:lnTo>
                    <a:pt x="79786" y="32096"/>
                  </a:lnTo>
                  <a:lnTo>
                    <a:pt x="84666" y="33693"/>
                  </a:lnTo>
                  <a:lnTo>
                    <a:pt x="89949" y="35134"/>
                  </a:lnTo>
                  <a:lnTo>
                    <a:pt x="95633" y="36418"/>
                  </a:lnTo>
                  <a:lnTo>
                    <a:pt x="101719" y="37544"/>
                  </a:lnTo>
                  <a:lnTo>
                    <a:pt x="96916" y="46712"/>
                  </a:lnTo>
                  <a:lnTo>
                    <a:pt x="90390" y="45188"/>
                  </a:lnTo>
                  <a:lnTo>
                    <a:pt x="84256" y="43411"/>
                  </a:lnTo>
                  <a:lnTo>
                    <a:pt x="78515" y="41381"/>
                  </a:lnTo>
                  <a:lnTo>
                    <a:pt x="73167" y="39098"/>
                  </a:lnTo>
                  <a:lnTo>
                    <a:pt x="68212" y="36562"/>
                  </a:lnTo>
                  <a:lnTo>
                    <a:pt x="63650" y="33772"/>
                  </a:lnTo>
                  <a:lnTo>
                    <a:pt x="59481" y="30729"/>
                  </a:lnTo>
                  <a:lnTo>
                    <a:pt x="55705" y="27433"/>
                  </a:lnTo>
                  <a:lnTo>
                    <a:pt x="52322" y="23884"/>
                  </a:lnTo>
                  <a:lnTo>
                    <a:pt x="49331" y="20081"/>
                  </a:lnTo>
                  <a:lnTo>
                    <a:pt x="48554" y="21815"/>
                  </a:lnTo>
                  <a:lnTo>
                    <a:pt x="47620" y="23521"/>
                  </a:lnTo>
                  <a:lnTo>
                    <a:pt x="46528" y="25202"/>
                  </a:lnTo>
                  <a:lnTo>
                    <a:pt x="45280" y="26857"/>
                  </a:lnTo>
                  <a:lnTo>
                    <a:pt x="43874" y="28485"/>
                  </a:lnTo>
                  <a:lnTo>
                    <a:pt x="42311" y="30087"/>
                  </a:lnTo>
                  <a:lnTo>
                    <a:pt x="40591" y="31663"/>
                  </a:lnTo>
                  <a:lnTo>
                    <a:pt x="38714" y="33213"/>
                  </a:lnTo>
                  <a:lnTo>
                    <a:pt x="36679" y="34737"/>
                  </a:lnTo>
                  <a:lnTo>
                    <a:pt x="34488" y="36234"/>
                  </a:lnTo>
                  <a:lnTo>
                    <a:pt x="32157" y="37675"/>
                  </a:lnTo>
                  <a:lnTo>
                    <a:pt x="29703" y="39028"/>
                  </a:lnTo>
                  <a:lnTo>
                    <a:pt x="27127" y="40294"/>
                  </a:lnTo>
                  <a:lnTo>
                    <a:pt x="24430" y="41473"/>
                  </a:lnTo>
                  <a:lnTo>
                    <a:pt x="21609" y="42564"/>
                  </a:lnTo>
                  <a:lnTo>
                    <a:pt x="18667" y="43568"/>
                  </a:lnTo>
                  <a:lnTo>
                    <a:pt x="15602" y="44485"/>
                  </a:lnTo>
                  <a:lnTo>
                    <a:pt x="12415" y="45315"/>
                  </a:lnTo>
                  <a:lnTo>
                    <a:pt x="9106" y="46057"/>
                  </a:lnTo>
                  <a:lnTo>
                    <a:pt x="5675" y="46712"/>
                  </a:lnTo>
                  <a:lnTo>
                    <a:pt x="0" y="38417"/>
                  </a:lnTo>
                  <a:lnTo>
                    <a:pt x="5426" y="37361"/>
                  </a:lnTo>
                  <a:lnTo>
                    <a:pt x="10529" y="36112"/>
                  </a:lnTo>
                  <a:lnTo>
                    <a:pt x="15310" y="34671"/>
                  </a:lnTo>
                  <a:lnTo>
                    <a:pt x="19767" y="33039"/>
                  </a:lnTo>
                  <a:lnTo>
                    <a:pt x="23901" y="31214"/>
                  </a:lnTo>
                  <a:lnTo>
                    <a:pt x="27712" y="29197"/>
                  </a:lnTo>
                  <a:lnTo>
                    <a:pt x="31201" y="26988"/>
                  </a:lnTo>
                  <a:lnTo>
                    <a:pt x="34366" y="24587"/>
                  </a:lnTo>
                  <a:lnTo>
                    <a:pt x="37208" y="21994"/>
                  </a:lnTo>
                  <a:lnTo>
                    <a:pt x="39727" y="19208"/>
                  </a:lnTo>
                  <a:lnTo>
                    <a:pt x="3055" y="1920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951907" y="1776368"/>
              <a:ext cx="93424" cy="54570"/>
            </a:xfrm>
            <a:custGeom>
              <a:avLst/>
              <a:pathLst>
                <a:path w="93424" h="54570">
                  <a:moveTo>
                    <a:pt x="2182" y="20954"/>
                  </a:moveTo>
                  <a:lnTo>
                    <a:pt x="43656" y="20954"/>
                  </a:lnTo>
                  <a:lnTo>
                    <a:pt x="43656" y="0"/>
                  </a:lnTo>
                  <a:lnTo>
                    <a:pt x="51950" y="0"/>
                  </a:lnTo>
                  <a:lnTo>
                    <a:pt x="51950" y="20954"/>
                  </a:lnTo>
                  <a:lnTo>
                    <a:pt x="93424" y="20954"/>
                  </a:lnTo>
                  <a:lnTo>
                    <a:pt x="93424" y="28813"/>
                  </a:lnTo>
                  <a:lnTo>
                    <a:pt x="51950" y="28813"/>
                  </a:lnTo>
                  <a:lnTo>
                    <a:pt x="51950" y="51077"/>
                  </a:lnTo>
                  <a:lnTo>
                    <a:pt x="43656" y="51077"/>
                  </a:lnTo>
                  <a:lnTo>
                    <a:pt x="43656" y="29686"/>
                  </a:lnTo>
                  <a:lnTo>
                    <a:pt x="40683" y="32764"/>
                  </a:lnTo>
                  <a:lnTo>
                    <a:pt x="37526" y="35710"/>
                  </a:lnTo>
                  <a:lnTo>
                    <a:pt x="34187" y="38526"/>
                  </a:lnTo>
                  <a:lnTo>
                    <a:pt x="30664" y="41211"/>
                  </a:lnTo>
                  <a:lnTo>
                    <a:pt x="26957" y="43765"/>
                  </a:lnTo>
                  <a:lnTo>
                    <a:pt x="23067" y="46188"/>
                  </a:lnTo>
                  <a:lnTo>
                    <a:pt x="18994" y="48480"/>
                  </a:lnTo>
                  <a:lnTo>
                    <a:pt x="14738" y="50641"/>
                  </a:lnTo>
                  <a:lnTo>
                    <a:pt x="10298" y="52671"/>
                  </a:lnTo>
                  <a:lnTo>
                    <a:pt x="5675" y="54570"/>
                  </a:lnTo>
                  <a:lnTo>
                    <a:pt x="0" y="47148"/>
                  </a:lnTo>
                  <a:lnTo>
                    <a:pt x="3955" y="45708"/>
                  </a:lnTo>
                  <a:lnTo>
                    <a:pt x="7788" y="44180"/>
                  </a:lnTo>
                  <a:lnTo>
                    <a:pt x="11499" y="42564"/>
                  </a:lnTo>
                  <a:lnTo>
                    <a:pt x="15087" y="40862"/>
                  </a:lnTo>
                  <a:lnTo>
                    <a:pt x="18553" y="39072"/>
                  </a:lnTo>
                  <a:lnTo>
                    <a:pt x="21897" y="37195"/>
                  </a:lnTo>
                  <a:lnTo>
                    <a:pt x="25119" y="35230"/>
                  </a:lnTo>
                  <a:lnTo>
                    <a:pt x="28219" y="33178"/>
                  </a:lnTo>
                  <a:lnTo>
                    <a:pt x="31196" y="31039"/>
                  </a:lnTo>
                  <a:lnTo>
                    <a:pt x="34051" y="28813"/>
                  </a:lnTo>
                  <a:lnTo>
                    <a:pt x="2182" y="2881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963694" y="1777241"/>
              <a:ext cx="20081" cy="18335"/>
            </a:xfrm>
            <a:custGeom>
              <a:avLst/>
              <a:pathLst>
                <a:path w="20081" h="18335">
                  <a:moveTo>
                    <a:pt x="6548" y="0"/>
                  </a:moveTo>
                  <a:lnTo>
                    <a:pt x="8098" y="1139"/>
                  </a:lnTo>
                  <a:lnTo>
                    <a:pt x="9604" y="2287"/>
                  </a:lnTo>
                  <a:lnTo>
                    <a:pt x="11066" y="3444"/>
                  </a:lnTo>
                  <a:lnTo>
                    <a:pt x="12485" y="4610"/>
                  </a:lnTo>
                  <a:lnTo>
                    <a:pt x="13860" y="5784"/>
                  </a:lnTo>
                  <a:lnTo>
                    <a:pt x="15192" y="6967"/>
                  </a:lnTo>
                  <a:lnTo>
                    <a:pt x="16480" y="8159"/>
                  </a:lnTo>
                  <a:lnTo>
                    <a:pt x="17724" y="9359"/>
                  </a:lnTo>
                  <a:lnTo>
                    <a:pt x="18924" y="10569"/>
                  </a:lnTo>
                  <a:lnTo>
                    <a:pt x="20081" y="11787"/>
                  </a:lnTo>
                  <a:lnTo>
                    <a:pt x="13533" y="18335"/>
                  </a:lnTo>
                  <a:lnTo>
                    <a:pt x="12376" y="16864"/>
                  </a:lnTo>
                  <a:lnTo>
                    <a:pt x="11176" y="15419"/>
                  </a:lnTo>
                  <a:lnTo>
                    <a:pt x="9931" y="14000"/>
                  </a:lnTo>
                  <a:lnTo>
                    <a:pt x="8643" y="12607"/>
                  </a:lnTo>
                  <a:lnTo>
                    <a:pt x="7312" y="11241"/>
                  </a:lnTo>
                  <a:lnTo>
                    <a:pt x="5937" y="9901"/>
                  </a:lnTo>
                  <a:lnTo>
                    <a:pt x="4518" y="8587"/>
                  </a:lnTo>
                  <a:lnTo>
                    <a:pt x="3055" y="7299"/>
                  </a:lnTo>
                  <a:lnTo>
                    <a:pt x="1549" y="6037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3013025" y="1777241"/>
              <a:ext cx="19645" cy="18335"/>
            </a:xfrm>
            <a:custGeom>
              <a:avLst/>
              <a:pathLst>
                <a:path w="19645" h="18335">
                  <a:moveTo>
                    <a:pt x="12223" y="0"/>
                  </a:moveTo>
                  <a:lnTo>
                    <a:pt x="19645" y="4365"/>
                  </a:lnTo>
                  <a:lnTo>
                    <a:pt x="18331" y="6076"/>
                  </a:lnTo>
                  <a:lnTo>
                    <a:pt x="17008" y="7718"/>
                  </a:lnTo>
                  <a:lnTo>
                    <a:pt x="15676" y="9290"/>
                  </a:lnTo>
                  <a:lnTo>
                    <a:pt x="14336" y="10791"/>
                  </a:lnTo>
                  <a:lnTo>
                    <a:pt x="12987" y="12223"/>
                  </a:lnTo>
                  <a:lnTo>
                    <a:pt x="11630" y="13585"/>
                  </a:lnTo>
                  <a:lnTo>
                    <a:pt x="10263" y="14878"/>
                  </a:lnTo>
                  <a:lnTo>
                    <a:pt x="8888" y="16100"/>
                  </a:lnTo>
                  <a:lnTo>
                    <a:pt x="7504" y="17252"/>
                  </a:lnTo>
                  <a:lnTo>
                    <a:pt x="6111" y="18335"/>
                  </a:lnTo>
                  <a:lnTo>
                    <a:pt x="0" y="12660"/>
                  </a:lnTo>
                  <a:lnTo>
                    <a:pt x="1458" y="11512"/>
                  </a:lnTo>
                  <a:lnTo>
                    <a:pt x="2863" y="10337"/>
                  </a:lnTo>
                  <a:lnTo>
                    <a:pt x="4217" y="9137"/>
                  </a:lnTo>
                  <a:lnTo>
                    <a:pt x="5518" y="7910"/>
                  </a:lnTo>
                  <a:lnTo>
                    <a:pt x="6766" y="6657"/>
                  </a:lnTo>
                  <a:lnTo>
                    <a:pt x="7962" y="5378"/>
                  </a:lnTo>
                  <a:lnTo>
                    <a:pt x="9106" y="4073"/>
                  </a:lnTo>
                  <a:lnTo>
                    <a:pt x="10198" y="2741"/>
                  </a:lnTo>
                  <a:lnTo>
                    <a:pt x="11237" y="138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3009096" y="1808673"/>
              <a:ext cx="34051" cy="24010"/>
            </a:xfrm>
            <a:custGeom>
              <a:avLst/>
              <a:pathLst>
                <a:path w="34051" h="24010">
                  <a:moveTo>
                    <a:pt x="5238" y="0"/>
                  </a:moveTo>
                  <a:lnTo>
                    <a:pt x="8355" y="1737"/>
                  </a:lnTo>
                  <a:lnTo>
                    <a:pt x="11420" y="3457"/>
                  </a:lnTo>
                  <a:lnTo>
                    <a:pt x="14432" y="5160"/>
                  </a:lnTo>
                  <a:lnTo>
                    <a:pt x="17392" y="6845"/>
                  </a:lnTo>
                  <a:lnTo>
                    <a:pt x="20300" y="8512"/>
                  </a:lnTo>
                  <a:lnTo>
                    <a:pt x="23155" y="10163"/>
                  </a:lnTo>
                  <a:lnTo>
                    <a:pt x="25958" y="11795"/>
                  </a:lnTo>
                  <a:lnTo>
                    <a:pt x="28708" y="13411"/>
                  </a:lnTo>
                  <a:lnTo>
                    <a:pt x="31406" y="15009"/>
                  </a:lnTo>
                  <a:lnTo>
                    <a:pt x="34051" y="16589"/>
                  </a:lnTo>
                  <a:lnTo>
                    <a:pt x="27940" y="2401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3066723" y="1776368"/>
              <a:ext cx="81637" cy="52824"/>
            </a:xfrm>
            <a:custGeom>
              <a:avLst/>
              <a:pathLst>
                <a:path w="81637" h="52824">
                  <a:moveTo>
                    <a:pt x="44529" y="0"/>
                  </a:moveTo>
                  <a:lnTo>
                    <a:pt x="53260" y="1746"/>
                  </a:lnTo>
                  <a:lnTo>
                    <a:pt x="52553" y="2610"/>
                  </a:lnTo>
                  <a:lnTo>
                    <a:pt x="51828" y="3457"/>
                  </a:lnTo>
                  <a:lnTo>
                    <a:pt x="51086" y="4287"/>
                  </a:lnTo>
                  <a:lnTo>
                    <a:pt x="50326" y="5099"/>
                  </a:lnTo>
                  <a:lnTo>
                    <a:pt x="49549" y="5893"/>
                  </a:lnTo>
                  <a:lnTo>
                    <a:pt x="48755" y="6670"/>
                  </a:lnTo>
                  <a:lnTo>
                    <a:pt x="47943" y="7430"/>
                  </a:lnTo>
                  <a:lnTo>
                    <a:pt x="47113" y="8172"/>
                  </a:lnTo>
                  <a:lnTo>
                    <a:pt x="46266" y="8897"/>
                  </a:lnTo>
                  <a:lnTo>
                    <a:pt x="45402" y="9604"/>
                  </a:lnTo>
                  <a:lnTo>
                    <a:pt x="81637" y="9604"/>
                  </a:lnTo>
                  <a:lnTo>
                    <a:pt x="81637" y="17462"/>
                  </a:lnTo>
                  <a:lnTo>
                    <a:pt x="77791" y="22609"/>
                  </a:lnTo>
                  <a:lnTo>
                    <a:pt x="73063" y="27398"/>
                  </a:lnTo>
                  <a:lnTo>
                    <a:pt x="67453" y="31829"/>
                  </a:lnTo>
                  <a:lnTo>
                    <a:pt x="60961" y="35902"/>
                  </a:lnTo>
                  <a:lnTo>
                    <a:pt x="53588" y="39618"/>
                  </a:lnTo>
                  <a:lnTo>
                    <a:pt x="45332" y="42975"/>
                  </a:lnTo>
                  <a:lnTo>
                    <a:pt x="36195" y="45974"/>
                  </a:lnTo>
                  <a:lnTo>
                    <a:pt x="26176" y="48615"/>
                  </a:lnTo>
                  <a:lnTo>
                    <a:pt x="15275" y="50898"/>
                  </a:lnTo>
                  <a:lnTo>
                    <a:pt x="3492" y="52824"/>
                  </a:lnTo>
                  <a:lnTo>
                    <a:pt x="0" y="44092"/>
                  </a:lnTo>
                  <a:lnTo>
                    <a:pt x="10852" y="42804"/>
                  </a:lnTo>
                  <a:lnTo>
                    <a:pt x="20885" y="41211"/>
                  </a:lnTo>
                  <a:lnTo>
                    <a:pt x="30096" y="39312"/>
                  </a:lnTo>
                  <a:lnTo>
                    <a:pt x="38487" y="37107"/>
                  </a:lnTo>
                  <a:lnTo>
                    <a:pt x="46057" y="34597"/>
                  </a:lnTo>
                  <a:lnTo>
                    <a:pt x="52806" y="31781"/>
                  </a:lnTo>
                  <a:lnTo>
                    <a:pt x="58735" y="28660"/>
                  </a:lnTo>
                  <a:lnTo>
                    <a:pt x="63842" y="25233"/>
                  </a:lnTo>
                  <a:lnTo>
                    <a:pt x="68129" y="21500"/>
                  </a:lnTo>
                  <a:lnTo>
                    <a:pt x="71596" y="17462"/>
                  </a:lnTo>
                  <a:lnTo>
                    <a:pt x="34488" y="17462"/>
                  </a:lnTo>
                  <a:lnTo>
                    <a:pt x="28376" y="20954"/>
                  </a:lnTo>
                  <a:lnTo>
                    <a:pt x="29337" y="21657"/>
                  </a:lnTo>
                  <a:lnTo>
                    <a:pt x="30297" y="22369"/>
                  </a:lnTo>
                  <a:lnTo>
                    <a:pt x="31257" y="23089"/>
                  </a:lnTo>
                  <a:lnTo>
                    <a:pt x="32218" y="23818"/>
                  </a:lnTo>
                  <a:lnTo>
                    <a:pt x="33178" y="24556"/>
                  </a:lnTo>
                  <a:lnTo>
                    <a:pt x="34139" y="25303"/>
                  </a:lnTo>
                  <a:lnTo>
                    <a:pt x="35099" y="26058"/>
                  </a:lnTo>
                  <a:lnTo>
                    <a:pt x="36060" y="26822"/>
                  </a:lnTo>
                  <a:lnTo>
                    <a:pt x="37020" y="27595"/>
                  </a:lnTo>
                  <a:lnTo>
                    <a:pt x="37980" y="28376"/>
                  </a:lnTo>
                  <a:lnTo>
                    <a:pt x="31869" y="34488"/>
                  </a:lnTo>
                  <a:lnTo>
                    <a:pt x="30808" y="33527"/>
                  </a:lnTo>
                  <a:lnTo>
                    <a:pt x="29721" y="32567"/>
                  </a:lnTo>
                  <a:lnTo>
                    <a:pt x="28607" y="31607"/>
                  </a:lnTo>
                  <a:lnTo>
                    <a:pt x="27468" y="30646"/>
                  </a:lnTo>
                  <a:lnTo>
                    <a:pt x="26302" y="29686"/>
                  </a:lnTo>
                  <a:lnTo>
                    <a:pt x="25111" y="28725"/>
                  </a:lnTo>
                  <a:lnTo>
                    <a:pt x="23893" y="27765"/>
                  </a:lnTo>
                  <a:lnTo>
                    <a:pt x="22648" y="26804"/>
                  </a:lnTo>
                  <a:lnTo>
                    <a:pt x="21378" y="25844"/>
                  </a:lnTo>
                  <a:lnTo>
                    <a:pt x="20081" y="24884"/>
                  </a:lnTo>
                  <a:lnTo>
                    <a:pt x="18946" y="25399"/>
                  </a:lnTo>
                  <a:lnTo>
                    <a:pt x="17811" y="25896"/>
                  </a:lnTo>
                  <a:lnTo>
                    <a:pt x="16676" y="26377"/>
                  </a:lnTo>
                  <a:lnTo>
                    <a:pt x="15541" y="26839"/>
                  </a:lnTo>
                  <a:lnTo>
                    <a:pt x="14406" y="27285"/>
                  </a:lnTo>
                  <a:lnTo>
                    <a:pt x="13271" y="27712"/>
                  </a:lnTo>
                  <a:lnTo>
                    <a:pt x="12136" y="28123"/>
                  </a:lnTo>
                  <a:lnTo>
                    <a:pt x="11001" y="28516"/>
                  </a:lnTo>
                  <a:lnTo>
                    <a:pt x="9866" y="28891"/>
                  </a:lnTo>
                  <a:lnTo>
                    <a:pt x="8731" y="29249"/>
                  </a:lnTo>
                  <a:lnTo>
                    <a:pt x="3055" y="23137"/>
                  </a:lnTo>
                  <a:lnTo>
                    <a:pt x="6954" y="21749"/>
                  </a:lnTo>
                  <a:lnTo>
                    <a:pt x="10617" y="20378"/>
                  </a:lnTo>
                  <a:lnTo>
                    <a:pt x="14044" y="19025"/>
                  </a:lnTo>
                  <a:lnTo>
                    <a:pt x="17235" y="17689"/>
                  </a:lnTo>
                  <a:lnTo>
                    <a:pt x="20191" y="16371"/>
                  </a:lnTo>
                  <a:lnTo>
                    <a:pt x="22910" y="15070"/>
                  </a:lnTo>
                  <a:lnTo>
                    <a:pt x="25394" y="13786"/>
                  </a:lnTo>
                  <a:lnTo>
                    <a:pt x="27643" y="12520"/>
                  </a:lnTo>
                  <a:lnTo>
                    <a:pt x="29655" y="11272"/>
                  </a:lnTo>
                  <a:lnTo>
                    <a:pt x="31432" y="10040"/>
                  </a:lnTo>
                  <a:lnTo>
                    <a:pt x="31869" y="9604"/>
                  </a:lnTo>
                  <a:lnTo>
                    <a:pt x="32305" y="9604"/>
                  </a:lnTo>
                  <a:lnTo>
                    <a:pt x="33763" y="8643"/>
                  </a:lnTo>
                  <a:lnTo>
                    <a:pt x="35169" y="7683"/>
                  </a:lnTo>
                  <a:lnTo>
                    <a:pt x="36522" y="6723"/>
                  </a:lnTo>
                  <a:lnTo>
                    <a:pt x="37823" y="5762"/>
                  </a:lnTo>
                  <a:lnTo>
                    <a:pt x="39072" y="4802"/>
                  </a:lnTo>
                  <a:lnTo>
                    <a:pt x="40268" y="3841"/>
                  </a:lnTo>
                  <a:lnTo>
                    <a:pt x="41412" y="2881"/>
                  </a:lnTo>
                  <a:lnTo>
                    <a:pt x="42503" y="1920"/>
                  </a:lnTo>
                  <a:lnTo>
                    <a:pt x="43542" y="96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3061920" y="1820460"/>
              <a:ext cx="90368" cy="57626"/>
            </a:xfrm>
            <a:custGeom>
              <a:avLst/>
              <a:pathLst>
                <a:path w="90368" h="57626">
                  <a:moveTo>
                    <a:pt x="54570" y="0"/>
                  </a:moveTo>
                  <a:lnTo>
                    <a:pt x="62428" y="3929"/>
                  </a:lnTo>
                  <a:lnTo>
                    <a:pt x="61900" y="4365"/>
                  </a:lnTo>
                  <a:lnTo>
                    <a:pt x="61363" y="4802"/>
                  </a:lnTo>
                  <a:lnTo>
                    <a:pt x="60817" y="5238"/>
                  </a:lnTo>
                  <a:lnTo>
                    <a:pt x="60263" y="5675"/>
                  </a:lnTo>
                  <a:lnTo>
                    <a:pt x="59699" y="6111"/>
                  </a:lnTo>
                  <a:lnTo>
                    <a:pt x="59128" y="6548"/>
                  </a:lnTo>
                  <a:lnTo>
                    <a:pt x="58547" y="6985"/>
                  </a:lnTo>
                  <a:lnTo>
                    <a:pt x="57958" y="7421"/>
                  </a:lnTo>
                  <a:lnTo>
                    <a:pt x="57359" y="7858"/>
                  </a:lnTo>
                  <a:lnTo>
                    <a:pt x="56753" y="8294"/>
                  </a:lnTo>
                  <a:lnTo>
                    <a:pt x="90368" y="8294"/>
                  </a:lnTo>
                  <a:lnTo>
                    <a:pt x="90368" y="16152"/>
                  </a:lnTo>
                  <a:lnTo>
                    <a:pt x="86042" y="22225"/>
                  </a:lnTo>
                  <a:lnTo>
                    <a:pt x="80746" y="27870"/>
                  </a:lnTo>
                  <a:lnTo>
                    <a:pt x="74481" y="33087"/>
                  </a:lnTo>
                  <a:lnTo>
                    <a:pt x="67248" y="37876"/>
                  </a:lnTo>
                  <a:lnTo>
                    <a:pt x="59045" y="42237"/>
                  </a:lnTo>
                  <a:lnTo>
                    <a:pt x="49872" y="46170"/>
                  </a:lnTo>
                  <a:lnTo>
                    <a:pt x="39731" y="49676"/>
                  </a:lnTo>
                  <a:lnTo>
                    <a:pt x="28621" y="52754"/>
                  </a:lnTo>
                  <a:lnTo>
                    <a:pt x="16541" y="55404"/>
                  </a:lnTo>
                  <a:lnTo>
                    <a:pt x="3492" y="57626"/>
                  </a:lnTo>
                  <a:lnTo>
                    <a:pt x="0" y="48894"/>
                  </a:lnTo>
                  <a:lnTo>
                    <a:pt x="12276" y="47231"/>
                  </a:lnTo>
                  <a:lnTo>
                    <a:pt x="23609" y="45210"/>
                  </a:lnTo>
                  <a:lnTo>
                    <a:pt x="33999" y="42831"/>
                  </a:lnTo>
                  <a:lnTo>
                    <a:pt x="43446" y="40093"/>
                  </a:lnTo>
                  <a:lnTo>
                    <a:pt x="51950" y="36998"/>
                  </a:lnTo>
                  <a:lnTo>
                    <a:pt x="59512" y="33545"/>
                  </a:lnTo>
                  <a:lnTo>
                    <a:pt x="66130" y="29734"/>
                  </a:lnTo>
                  <a:lnTo>
                    <a:pt x="71805" y="25565"/>
                  </a:lnTo>
                  <a:lnTo>
                    <a:pt x="76538" y="21037"/>
                  </a:lnTo>
                  <a:lnTo>
                    <a:pt x="80327" y="16152"/>
                  </a:lnTo>
                  <a:lnTo>
                    <a:pt x="46275" y="16152"/>
                  </a:lnTo>
                  <a:lnTo>
                    <a:pt x="44821" y="17165"/>
                  </a:lnTo>
                  <a:lnTo>
                    <a:pt x="43429" y="18108"/>
                  </a:lnTo>
                  <a:lnTo>
                    <a:pt x="42097" y="18981"/>
                  </a:lnTo>
                  <a:lnTo>
                    <a:pt x="40827" y="19785"/>
                  </a:lnTo>
                  <a:lnTo>
                    <a:pt x="39618" y="20518"/>
                  </a:lnTo>
                  <a:lnTo>
                    <a:pt x="38469" y="21182"/>
                  </a:lnTo>
                  <a:lnTo>
                    <a:pt x="37382" y="21775"/>
                  </a:lnTo>
                  <a:lnTo>
                    <a:pt x="36356" y="22299"/>
                  </a:lnTo>
                  <a:lnTo>
                    <a:pt x="35392" y="22753"/>
                  </a:lnTo>
                  <a:lnTo>
                    <a:pt x="34488" y="23137"/>
                  </a:lnTo>
                  <a:lnTo>
                    <a:pt x="35619" y="23927"/>
                  </a:lnTo>
                  <a:lnTo>
                    <a:pt x="36741" y="24726"/>
                  </a:lnTo>
                  <a:lnTo>
                    <a:pt x="37854" y="25534"/>
                  </a:lnTo>
                  <a:lnTo>
                    <a:pt x="38958" y="26350"/>
                  </a:lnTo>
                  <a:lnTo>
                    <a:pt x="40054" y="27176"/>
                  </a:lnTo>
                  <a:lnTo>
                    <a:pt x="41141" y="28009"/>
                  </a:lnTo>
                  <a:lnTo>
                    <a:pt x="42219" y="28852"/>
                  </a:lnTo>
                  <a:lnTo>
                    <a:pt x="43289" y="29703"/>
                  </a:lnTo>
                  <a:lnTo>
                    <a:pt x="44350" y="30563"/>
                  </a:lnTo>
                  <a:lnTo>
                    <a:pt x="45402" y="31432"/>
                  </a:lnTo>
                  <a:lnTo>
                    <a:pt x="38854" y="37980"/>
                  </a:lnTo>
                  <a:lnTo>
                    <a:pt x="37705" y="36933"/>
                  </a:lnTo>
                  <a:lnTo>
                    <a:pt x="36531" y="35885"/>
                  </a:lnTo>
                  <a:lnTo>
                    <a:pt x="35331" y="34837"/>
                  </a:lnTo>
                  <a:lnTo>
                    <a:pt x="34104" y="33789"/>
                  </a:lnTo>
                  <a:lnTo>
                    <a:pt x="32851" y="32742"/>
                  </a:lnTo>
                  <a:lnTo>
                    <a:pt x="31572" y="31694"/>
                  </a:lnTo>
                  <a:lnTo>
                    <a:pt x="30266" y="30646"/>
                  </a:lnTo>
                  <a:lnTo>
                    <a:pt x="28935" y="29598"/>
                  </a:lnTo>
                  <a:lnTo>
                    <a:pt x="27577" y="28551"/>
                  </a:lnTo>
                  <a:lnTo>
                    <a:pt x="26193" y="27503"/>
                  </a:lnTo>
                  <a:lnTo>
                    <a:pt x="24971" y="28105"/>
                  </a:lnTo>
                  <a:lnTo>
                    <a:pt x="23749" y="28690"/>
                  </a:lnTo>
                  <a:lnTo>
                    <a:pt x="22526" y="29258"/>
                  </a:lnTo>
                  <a:lnTo>
                    <a:pt x="21304" y="29808"/>
                  </a:lnTo>
                  <a:lnTo>
                    <a:pt x="20081" y="30341"/>
                  </a:lnTo>
                  <a:lnTo>
                    <a:pt x="18859" y="30856"/>
                  </a:lnTo>
                  <a:lnTo>
                    <a:pt x="17637" y="31353"/>
                  </a:lnTo>
                  <a:lnTo>
                    <a:pt x="16414" y="31834"/>
                  </a:lnTo>
                  <a:lnTo>
                    <a:pt x="15192" y="32296"/>
                  </a:lnTo>
                  <a:lnTo>
                    <a:pt x="13970" y="32742"/>
                  </a:lnTo>
                  <a:lnTo>
                    <a:pt x="8731" y="25320"/>
                  </a:lnTo>
                  <a:lnTo>
                    <a:pt x="13825" y="23495"/>
                  </a:lnTo>
                  <a:lnTo>
                    <a:pt x="18807" y="21513"/>
                  </a:lnTo>
                  <a:lnTo>
                    <a:pt x="23674" y="19374"/>
                  </a:lnTo>
                  <a:lnTo>
                    <a:pt x="28428" y="17078"/>
                  </a:lnTo>
                  <a:lnTo>
                    <a:pt x="33069" y="14624"/>
                  </a:lnTo>
                  <a:lnTo>
                    <a:pt x="37596" y="12014"/>
                  </a:lnTo>
                  <a:lnTo>
                    <a:pt x="42010" y="9246"/>
                  </a:lnTo>
                  <a:lnTo>
                    <a:pt x="46310" y="6321"/>
                  </a:lnTo>
                  <a:lnTo>
                    <a:pt x="50497" y="323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l493"/>
            <p:cNvSpPr/>
            <p:nvPr/>
          </p:nvSpPr>
          <p:spPr>
            <a:xfrm>
              <a:off x="3166695" y="5407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4"/>
            <p:cNvSpPr/>
            <p:nvPr/>
          </p:nvSpPr>
          <p:spPr>
            <a:xfrm>
              <a:off x="3166695" y="50097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5"/>
            <p:cNvSpPr/>
            <p:nvPr/>
          </p:nvSpPr>
          <p:spPr>
            <a:xfrm>
              <a:off x="3166695" y="46122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6"/>
            <p:cNvSpPr/>
            <p:nvPr/>
          </p:nvSpPr>
          <p:spPr>
            <a:xfrm>
              <a:off x="3166695" y="4214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7"/>
            <p:cNvSpPr/>
            <p:nvPr/>
          </p:nvSpPr>
          <p:spPr>
            <a:xfrm>
              <a:off x="3166695" y="38170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8"/>
            <p:cNvSpPr/>
            <p:nvPr/>
          </p:nvSpPr>
          <p:spPr>
            <a:xfrm>
              <a:off x="3166695" y="3419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9"/>
            <p:cNvSpPr/>
            <p:nvPr/>
          </p:nvSpPr>
          <p:spPr>
            <a:xfrm>
              <a:off x="3166695" y="30219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500"/>
            <p:cNvSpPr/>
            <p:nvPr/>
          </p:nvSpPr>
          <p:spPr>
            <a:xfrm>
              <a:off x="3166695" y="2624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1"/>
            <p:cNvSpPr/>
            <p:nvPr/>
          </p:nvSpPr>
          <p:spPr>
            <a:xfrm>
              <a:off x="3166695" y="2226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2"/>
            <p:cNvSpPr/>
            <p:nvPr/>
          </p:nvSpPr>
          <p:spPr>
            <a:xfrm>
              <a:off x="3166695" y="1829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3"/>
            <p:cNvSpPr/>
            <p:nvPr/>
          </p:nvSpPr>
          <p:spPr>
            <a:xfrm>
              <a:off x="3201490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4"/>
            <p:cNvSpPr/>
            <p:nvPr/>
          </p:nvSpPr>
          <p:spPr>
            <a:xfrm>
              <a:off x="5336319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5"/>
            <p:cNvSpPr/>
            <p:nvPr/>
          </p:nvSpPr>
          <p:spPr>
            <a:xfrm>
              <a:off x="7471148" y="564592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317477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3184710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247560" y="5708556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309607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319538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371762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381694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7355349" y="5708556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7413358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7423289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7475513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7485445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7537669" y="5707410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7547601" y="5715377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2021-01-05T00:10:25Z</dcterms:modified>
</cp:coreProperties>
</file>