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11203" y="1590617"/>
              <a:ext cx="5725888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6634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7663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8692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9721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20749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11203" y="5349196"/>
              <a:ext cx="5725888" cy="0"/>
            </a:xfrm>
            <a:custGeom>
              <a:avLst/>
              <a:pathLst>
                <a:path w="5725888" h="0">
                  <a:moveTo>
                    <a:pt x="0" y="0"/>
                  </a:moveTo>
                  <a:lnTo>
                    <a:pt x="5725888" y="0"/>
                  </a:lnTo>
                  <a:lnTo>
                    <a:pt x="57258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1203" y="4854646"/>
              <a:ext cx="5725888" cy="0"/>
            </a:xfrm>
            <a:custGeom>
              <a:avLst/>
              <a:pathLst>
                <a:path w="5725888" h="0">
                  <a:moveTo>
                    <a:pt x="0" y="0"/>
                  </a:moveTo>
                  <a:lnTo>
                    <a:pt x="5725888" y="0"/>
                  </a:lnTo>
                  <a:lnTo>
                    <a:pt x="57258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11203" y="4360096"/>
              <a:ext cx="5725888" cy="0"/>
            </a:xfrm>
            <a:custGeom>
              <a:avLst/>
              <a:pathLst>
                <a:path w="5725888" h="0">
                  <a:moveTo>
                    <a:pt x="0" y="0"/>
                  </a:moveTo>
                  <a:lnTo>
                    <a:pt x="5725888" y="0"/>
                  </a:lnTo>
                  <a:lnTo>
                    <a:pt x="57258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11203" y="3865546"/>
              <a:ext cx="5725888" cy="0"/>
            </a:xfrm>
            <a:custGeom>
              <a:avLst/>
              <a:pathLst>
                <a:path w="5725888" h="0">
                  <a:moveTo>
                    <a:pt x="0" y="0"/>
                  </a:moveTo>
                  <a:lnTo>
                    <a:pt x="5725888" y="0"/>
                  </a:lnTo>
                  <a:lnTo>
                    <a:pt x="57258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11203" y="3370996"/>
              <a:ext cx="5725888" cy="0"/>
            </a:xfrm>
            <a:custGeom>
              <a:avLst/>
              <a:pathLst>
                <a:path w="5725888" h="0">
                  <a:moveTo>
                    <a:pt x="0" y="0"/>
                  </a:moveTo>
                  <a:lnTo>
                    <a:pt x="5725888" y="0"/>
                  </a:lnTo>
                  <a:lnTo>
                    <a:pt x="57258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11203" y="2876447"/>
              <a:ext cx="5725888" cy="0"/>
            </a:xfrm>
            <a:custGeom>
              <a:avLst/>
              <a:pathLst>
                <a:path w="5725888" h="0">
                  <a:moveTo>
                    <a:pt x="0" y="0"/>
                  </a:moveTo>
                  <a:lnTo>
                    <a:pt x="5725888" y="0"/>
                  </a:lnTo>
                  <a:lnTo>
                    <a:pt x="57258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11203" y="2381897"/>
              <a:ext cx="5725888" cy="0"/>
            </a:xfrm>
            <a:custGeom>
              <a:avLst/>
              <a:pathLst>
                <a:path w="5725888" h="0">
                  <a:moveTo>
                    <a:pt x="0" y="0"/>
                  </a:moveTo>
                  <a:lnTo>
                    <a:pt x="5725888" y="0"/>
                  </a:lnTo>
                  <a:lnTo>
                    <a:pt x="57258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11203" y="1887347"/>
              <a:ext cx="5725888" cy="0"/>
            </a:xfrm>
            <a:custGeom>
              <a:avLst/>
              <a:pathLst>
                <a:path w="5725888" h="0">
                  <a:moveTo>
                    <a:pt x="0" y="0"/>
                  </a:moveTo>
                  <a:lnTo>
                    <a:pt x="5725888" y="0"/>
                  </a:lnTo>
                  <a:lnTo>
                    <a:pt x="57258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1120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2149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3177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4206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5235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6264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11203" y="1664799"/>
              <a:ext cx="410806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11203" y="2159349"/>
              <a:ext cx="4352329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11203" y="2653899"/>
              <a:ext cx="990376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11203" y="3148449"/>
              <a:ext cx="5613616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11203" y="3642999"/>
              <a:ext cx="94596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11203" y="4137549"/>
              <a:ext cx="5364911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11203" y="4632099"/>
              <a:ext cx="390821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11203" y="5126649"/>
              <a:ext cx="230939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007591" y="1834028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022677" y="1845673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067881" y="1834028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27747" y="1835140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251855" y="2328578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266940" y="2340223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311827" y="2328578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328765" y="2339006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327124" y="2370342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372963" y="2328578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387837" y="2340223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455922" y="3318789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13142" y="3317678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573643" y="3317678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589258" y="3356318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631604" y="3318789"/>
              <a:ext cx="58066" cy="74581"/>
            </a:xfrm>
            <a:custGeom>
              <a:avLst/>
              <a:pathLst>
                <a:path w="58066" h="74581">
                  <a:moveTo>
                    <a:pt x="48115" y="59389"/>
                  </a:moveTo>
                  <a:lnTo>
                    <a:pt x="48115" y="74581"/>
                  </a:lnTo>
                  <a:lnTo>
                    <a:pt x="33929" y="74581"/>
                  </a:lnTo>
                  <a:lnTo>
                    <a:pt x="33929" y="59389"/>
                  </a:lnTo>
                  <a:lnTo>
                    <a:pt x="0" y="59389"/>
                  </a:lnTo>
                  <a:lnTo>
                    <a:pt x="0" y="48221"/>
                  </a:lnTo>
                  <a:lnTo>
                    <a:pt x="31494" y="0"/>
                  </a:lnTo>
                  <a:lnTo>
                    <a:pt x="48115" y="0"/>
                  </a:lnTo>
                  <a:lnTo>
                    <a:pt x="48115" y="48327"/>
                  </a:lnTo>
                  <a:lnTo>
                    <a:pt x="58066" y="48327"/>
                  </a:lnTo>
                  <a:lnTo>
                    <a:pt x="58066" y="59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643725" y="3332356"/>
              <a:ext cx="22263" cy="34760"/>
            </a:xfrm>
            <a:custGeom>
              <a:avLst/>
              <a:pathLst>
                <a:path w="22263" h="34760">
                  <a:moveTo>
                    <a:pt x="21808" y="10358"/>
                  </a:moveTo>
                  <a:lnTo>
                    <a:pt x="21808" y="10173"/>
                  </a:lnTo>
                  <a:lnTo>
                    <a:pt x="21808" y="9977"/>
                  </a:lnTo>
                  <a:lnTo>
                    <a:pt x="21808" y="9771"/>
                  </a:lnTo>
                  <a:lnTo>
                    <a:pt x="21808" y="9554"/>
                  </a:lnTo>
                  <a:lnTo>
                    <a:pt x="21808" y="9326"/>
                  </a:lnTo>
                  <a:lnTo>
                    <a:pt x="21808" y="9088"/>
                  </a:lnTo>
                  <a:lnTo>
                    <a:pt x="21808" y="8839"/>
                  </a:lnTo>
                  <a:lnTo>
                    <a:pt x="21808" y="8580"/>
                  </a:lnTo>
                  <a:lnTo>
                    <a:pt x="21808" y="8310"/>
                  </a:lnTo>
                  <a:lnTo>
                    <a:pt x="21808" y="8029"/>
                  </a:lnTo>
                  <a:lnTo>
                    <a:pt x="21818" y="7732"/>
                  </a:lnTo>
                  <a:lnTo>
                    <a:pt x="21829" y="7434"/>
                  </a:lnTo>
                  <a:lnTo>
                    <a:pt x="21839" y="7135"/>
                  </a:lnTo>
                  <a:lnTo>
                    <a:pt x="21850" y="6835"/>
                  </a:lnTo>
                  <a:lnTo>
                    <a:pt x="21860" y="6534"/>
                  </a:lnTo>
                  <a:lnTo>
                    <a:pt x="21871" y="6232"/>
                  </a:lnTo>
                  <a:lnTo>
                    <a:pt x="21882" y="5928"/>
                  </a:lnTo>
                  <a:lnTo>
                    <a:pt x="21892" y="5624"/>
                  </a:lnTo>
                  <a:lnTo>
                    <a:pt x="21903" y="5319"/>
                  </a:lnTo>
                  <a:lnTo>
                    <a:pt x="21913" y="5012"/>
                  </a:lnTo>
                  <a:lnTo>
                    <a:pt x="21934" y="4707"/>
                  </a:lnTo>
                  <a:lnTo>
                    <a:pt x="21954" y="4405"/>
                  </a:lnTo>
                  <a:lnTo>
                    <a:pt x="21972" y="4105"/>
                  </a:lnTo>
                  <a:lnTo>
                    <a:pt x="21990" y="3810"/>
                  </a:lnTo>
                  <a:lnTo>
                    <a:pt x="22006" y="3517"/>
                  </a:lnTo>
                  <a:lnTo>
                    <a:pt x="22021" y="3227"/>
                  </a:lnTo>
                  <a:lnTo>
                    <a:pt x="22036" y="2941"/>
                  </a:lnTo>
                  <a:lnTo>
                    <a:pt x="22049" y="2658"/>
                  </a:lnTo>
                  <a:lnTo>
                    <a:pt x="22061" y="2378"/>
                  </a:lnTo>
                  <a:lnTo>
                    <a:pt x="22072" y="2101"/>
                  </a:lnTo>
                  <a:lnTo>
                    <a:pt x="22093" y="1821"/>
                  </a:lnTo>
                  <a:lnTo>
                    <a:pt x="22115" y="1555"/>
                  </a:lnTo>
                  <a:lnTo>
                    <a:pt x="22136" y="1301"/>
                  </a:lnTo>
                  <a:lnTo>
                    <a:pt x="22157" y="1059"/>
                  </a:lnTo>
                  <a:lnTo>
                    <a:pt x="22178" y="831"/>
                  </a:lnTo>
                  <a:lnTo>
                    <a:pt x="22199" y="615"/>
                  </a:lnTo>
                  <a:lnTo>
                    <a:pt x="22220" y="411"/>
                  </a:lnTo>
                  <a:lnTo>
                    <a:pt x="22242" y="221"/>
                  </a:lnTo>
                  <a:lnTo>
                    <a:pt x="22263" y="43"/>
                  </a:lnTo>
                  <a:lnTo>
                    <a:pt x="22228" y="0"/>
                  </a:lnTo>
                  <a:lnTo>
                    <a:pt x="22165" y="132"/>
                  </a:lnTo>
                  <a:lnTo>
                    <a:pt x="22097" y="275"/>
                  </a:lnTo>
                  <a:lnTo>
                    <a:pt x="22021" y="428"/>
                  </a:lnTo>
                  <a:lnTo>
                    <a:pt x="21940" y="592"/>
                  </a:lnTo>
                  <a:lnTo>
                    <a:pt x="21852" y="767"/>
                  </a:lnTo>
                  <a:lnTo>
                    <a:pt x="21758" y="952"/>
                  </a:lnTo>
                  <a:lnTo>
                    <a:pt x="21657" y="1148"/>
                  </a:lnTo>
                  <a:lnTo>
                    <a:pt x="21550" y="1355"/>
                  </a:lnTo>
                  <a:lnTo>
                    <a:pt x="21437" y="1572"/>
                  </a:lnTo>
                  <a:lnTo>
                    <a:pt x="21319" y="1785"/>
                  </a:lnTo>
                  <a:lnTo>
                    <a:pt x="21198" y="2004"/>
                  </a:lnTo>
                  <a:lnTo>
                    <a:pt x="21073" y="2226"/>
                  </a:lnTo>
                  <a:lnTo>
                    <a:pt x="20946" y="2452"/>
                  </a:lnTo>
                  <a:lnTo>
                    <a:pt x="20815" y="2683"/>
                  </a:lnTo>
                  <a:lnTo>
                    <a:pt x="20681" y="2918"/>
                  </a:lnTo>
                  <a:lnTo>
                    <a:pt x="20544" y="3157"/>
                  </a:lnTo>
                  <a:lnTo>
                    <a:pt x="20404" y="3401"/>
                  </a:lnTo>
                  <a:lnTo>
                    <a:pt x="20260" y="3649"/>
                  </a:lnTo>
                  <a:lnTo>
                    <a:pt x="20114" y="3901"/>
                  </a:lnTo>
                  <a:lnTo>
                    <a:pt x="19975" y="4144"/>
                  </a:lnTo>
                  <a:lnTo>
                    <a:pt x="19834" y="4388"/>
                  </a:lnTo>
                  <a:lnTo>
                    <a:pt x="19691" y="4631"/>
                  </a:lnTo>
                  <a:lnTo>
                    <a:pt x="19546" y="4875"/>
                  </a:lnTo>
                  <a:lnTo>
                    <a:pt x="19399" y="5118"/>
                  </a:lnTo>
                  <a:lnTo>
                    <a:pt x="19250" y="5362"/>
                  </a:lnTo>
                  <a:lnTo>
                    <a:pt x="19098" y="5605"/>
                  </a:lnTo>
                  <a:lnTo>
                    <a:pt x="18945" y="5849"/>
                  </a:lnTo>
                  <a:lnTo>
                    <a:pt x="18789" y="6092"/>
                  </a:lnTo>
                  <a:lnTo>
                    <a:pt x="18632" y="6335"/>
                  </a:lnTo>
                  <a:lnTo>
                    <a:pt x="18485" y="6576"/>
                  </a:lnTo>
                  <a:lnTo>
                    <a:pt x="18342" y="6810"/>
                  </a:lnTo>
                  <a:lnTo>
                    <a:pt x="18201" y="7037"/>
                  </a:lnTo>
                  <a:lnTo>
                    <a:pt x="18064" y="7259"/>
                  </a:lnTo>
                  <a:lnTo>
                    <a:pt x="17930" y="7474"/>
                  </a:lnTo>
                  <a:lnTo>
                    <a:pt x="17800" y="7682"/>
                  </a:lnTo>
                  <a:lnTo>
                    <a:pt x="17672" y="7884"/>
                  </a:lnTo>
                  <a:lnTo>
                    <a:pt x="17548" y="8080"/>
                  </a:lnTo>
                  <a:lnTo>
                    <a:pt x="17426" y="8270"/>
                  </a:lnTo>
                  <a:lnTo>
                    <a:pt x="17308" y="8453"/>
                  </a:lnTo>
                  <a:lnTo>
                    <a:pt x="0" y="34760"/>
                  </a:lnTo>
                  <a:lnTo>
                    <a:pt x="21808" y="34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207218" y="4307889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264437" y="4306778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325256" y="4306778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340130" y="4318423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384699" y="4306778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401637" y="4317205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399996" y="4348541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807422" y="4801328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824360" y="4811755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822719" y="4843091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867712" y="4801328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884650" y="4811755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883009" y="4843091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928848" y="4801328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43722" y="4812973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341599" y="2838044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401889" y="2838044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460855" y="2838044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297188" y="3827144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360283" y="3828256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416444" y="3827144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581051" y="5311905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642452" y="5310794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211203" y="1590617"/>
              <a:ext cx="5725888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826395" y="5307859"/>
              <a:ext cx="56643" cy="79781"/>
            </a:xfrm>
            <a:custGeom>
              <a:avLst/>
              <a:pathLst>
                <a:path w="56643" h="79781">
                  <a:moveTo>
                    <a:pt x="56643" y="79781"/>
                  </a:moveTo>
                  <a:lnTo>
                    <a:pt x="46493" y="79781"/>
                  </a:lnTo>
                  <a:lnTo>
                    <a:pt x="46493" y="42564"/>
                  </a:lnTo>
                  <a:lnTo>
                    <a:pt x="10150" y="42564"/>
                  </a:ln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0150" y="0"/>
                  </a:lnTo>
                  <a:lnTo>
                    <a:pt x="10150" y="33615"/>
                  </a:lnTo>
                  <a:lnTo>
                    <a:pt x="46493" y="33615"/>
                  </a:lnTo>
                  <a:lnTo>
                    <a:pt x="46493" y="0"/>
                  </a:lnTo>
                  <a:lnTo>
                    <a:pt x="566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901920" y="537399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958564" y="5297709"/>
              <a:ext cx="99972" cy="75525"/>
            </a:xfrm>
            <a:custGeom>
              <a:avLst/>
              <a:pathLst>
                <a:path w="99972" h="75525">
                  <a:moveTo>
                    <a:pt x="6548" y="12223"/>
                  </a:moveTo>
                  <a:lnTo>
                    <a:pt x="20955" y="12223"/>
                  </a:lnTo>
                  <a:lnTo>
                    <a:pt x="20955" y="0"/>
                  </a:lnTo>
                  <a:lnTo>
                    <a:pt x="29686" y="0"/>
                  </a:lnTo>
                  <a:lnTo>
                    <a:pt x="29686" y="12223"/>
                  </a:lnTo>
                  <a:lnTo>
                    <a:pt x="72469" y="12223"/>
                  </a:lnTo>
                  <a:lnTo>
                    <a:pt x="72469" y="0"/>
                  </a:lnTo>
                  <a:lnTo>
                    <a:pt x="81200" y="0"/>
                  </a:lnTo>
                  <a:lnTo>
                    <a:pt x="81200" y="12223"/>
                  </a:lnTo>
                  <a:lnTo>
                    <a:pt x="95170" y="12223"/>
                  </a:lnTo>
                  <a:lnTo>
                    <a:pt x="95170" y="20955"/>
                  </a:lnTo>
                  <a:lnTo>
                    <a:pt x="81200" y="20955"/>
                  </a:lnTo>
                  <a:lnTo>
                    <a:pt x="81200" y="67667"/>
                  </a:lnTo>
                  <a:lnTo>
                    <a:pt x="99972" y="67667"/>
                  </a:lnTo>
                  <a:lnTo>
                    <a:pt x="99972" y="75525"/>
                  </a:lnTo>
                  <a:lnTo>
                    <a:pt x="0" y="75525"/>
                  </a:lnTo>
                  <a:lnTo>
                    <a:pt x="0" y="67667"/>
                  </a:lnTo>
                  <a:lnTo>
                    <a:pt x="20955" y="67667"/>
                  </a:lnTo>
                  <a:lnTo>
                    <a:pt x="20955" y="20955"/>
                  </a:lnTo>
                  <a:lnTo>
                    <a:pt x="6548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988250" y="5318664"/>
              <a:ext cx="42783" cy="10477"/>
            </a:xfrm>
            <a:custGeom>
              <a:avLst/>
              <a:pathLst>
                <a:path w="42783" h="10477">
                  <a:moveTo>
                    <a:pt x="0" y="10477"/>
                  </a:moveTo>
                  <a:lnTo>
                    <a:pt x="42783" y="10477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988250" y="5336563"/>
              <a:ext cx="42783" cy="11350"/>
            </a:xfrm>
            <a:custGeom>
              <a:avLst/>
              <a:pathLst>
                <a:path w="42783" h="11350">
                  <a:moveTo>
                    <a:pt x="0" y="11350"/>
                  </a:moveTo>
                  <a:lnTo>
                    <a:pt x="42783" y="1135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988250" y="5355335"/>
              <a:ext cx="42783" cy="10040"/>
            </a:xfrm>
            <a:custGeom>
              <a:avLst/>
              <a:pathLst>
                <a:path w="42783" h="10040">
                  <a:moveTo>
                    <a:pt x="0" y="10040"/>
                  </a:moveTo>
                  <a:lnTo>
                    <a:pt x="42783" y="1004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960310" y="5376290"/>
              <a:ext cx="38417" cy="21828"/>
            </a:xfrm>
            <a:custGeom>
              <a:avLst/>
              <a:pathLst>
                <a:path w="38417" h="21828">
                  <a:moveTo>
                    <a:pt x="32305" y="0"/>
                  </a:moveTo>
                  <a:lnTo>
                    <a:pt x="38417" y="6548"/>
                  </a:lnTo>
                  <a:lnTo>
                    <a:pt x="35950" y="8272"/>
                  </a:lnTo>
                  <a:lnTo>
                    <a:pt x="33266" y="9953"/>
                  </a:lnTo>
                  <a:lnTo>
                    <a:pt x="30362" y="11590"/>
                  </a:lnTo>
                  <a:lnTo>
                    <a:pt x="27241" y="13184"/>
                  </a:lnTo>
                  <a:lnTo>
                    <a:pt x="23901" y="14733"/>
                  </a:lnTo>
                  <a:lnTo>
                    <a:pt x="20343" y="16240"/>
                  </a:lnTo>
                  <a:lnTo>
                    <a:pt x="16567" y="17702"/>
                  </a:lnTo>
                  <a:lnTo>
                    <a:pt x="12573" y="19121"/>
                  </a:lnTo>
                  <a:lnTo>
                    <a:pt x="8360" y="20496"/>
                  </a:lnTo>
                  <a:lnTo>
                    <a:pt x="3929" y="21828"/>
                  </a:lnTo>
                  <a:lnTo>
                    <a:pt x="0" y="13096"/>
                  </a:lnTo>
                  <a:lnTo>
                    <a:pt x="3859" y="12180"/>
                  </a:lnTo>
                  <a:lnTo>
                    <a:pt x="7578" y="11176"/>
                  </a:lnTo>
                  <a:lnTo>
                    <a:pt x="11158" y="10084"/>
                  </a:lnTo>
                  <a:lnTo>
                    <a:pt x="14598" y="8905"/>
                  </a:lnTo>
                  <a:lnTo>
                    <a:pt x="17899" y="7639"/>
                  </a:lnTo>
                  <a:lnTo>
                    <a:pt x="21059" y="6286"/>
                  </a:lnTo>
                  <a:lnTo>
                    <a:pt x="24080" y="4845"/>
                  </a:lnTo>
                  <a:lnTo>
                    <a:pt x="26962" y="3317"/>
                  </a:lnTo>
                  <a:lnTo>
                    <a:pt x="29703" y="17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18373" y="5376290"/>
              <a:ext cx="38854" cy="21828"/>
            </a:xfrm>
            <a:custGeom>
              <a:avLst/>
              <a:pathLst>
                <a:path w="38854" h="21828">
                  <a:moveTo>
                    <a:pt x="6111" y="0"/>
                  </a:moveTo>
                  <a:lnTo>
                    <a:pt x="9739" y="1244"/>
                  </a:lnTo>
                  <a:lnTo>
                    <a:pt x="13288" y="2532"/>
                  </a:lnTo>
                  <a:lnTo>
                    <a:pt x="16759" y="3863"/>
                  </a:lnTo>
                  <a:lnTo>
                    <a:pt x="20151" y="5238"/>
                  </a:lnTo>
                  <a:lnTo>
                    <a:pt x="23465" y="6657"/>
                  </a:lnTo>
                  <a:lnTo>
                    <a:pt x="26700" y="8120"/>
                  </a:lnTo>
                  <a:lnTo>
                    <a:pt x="29856" y="9626"/>
                  </a:lnTo>
                  <a:lnTo>
                    <a:pt x="32934" y="11176"/>
                  </a:lnTo>
                  <a:lnTo>
                    <a:pt x="35933" y="12769"/>
                  </a:lnTo>
                  <a:lnTo>
                    <a:pt x="38854" y="14406"/>
                  </a:lnTo>
                  <a:lnTo>
                    <a:pt x="32742" y="21828"/>
                  </a:lnTo>
                  <a:lnTo>
                    <a:pt x="29664" y="20025"/>
                  </a:lnTo>
                  <a:lnTo>
                    <a:pt x="26543" y="18283"/>
                  </a:lnTo>
                  <a:lnTo>
                    <a:pt x="23377" y="16602"/>
                  </a:lnTo>
                  <a:lnTo>
                    <a:pt x="20169" y="14982"/>
                  </a:lnTo>
                  <a:lnTo>
                    <a:pt x="16916" y="13424"/>
                  </a:lnTo>
                  <a:lnTo>
                    <a:pt x="13620" y="11926"/>
                  </a:lnTo>
                  <a:lnTo>
                    <a:pt x="10281" y="10490"/>
                  </a:lnTo>
                  <a:lnTo>
                    <a:pt x="6897" y="9115"/>
                  </a:lnTo>
                  <a:lnTo>
                    <a:pt x="3470" y="780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069015" y="5297272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095645" y="5298146"/>
              <a:ext cx="74652" cy="97353"/>
            </a:xfrm>
            <a:custGeom>
              <a:avLst/>
              <a:pathLst>
                <a:path w="74652" h="97353">
                  <a:moveTo>
                    <a:pt x="68103" y="20518"/>
                  </a:moveTo>
                  <a:lnTo>
                    <a:pt x="68079" y="27798"/>
                  </a:lnTo>
                  <a:lnTo>
                    <a:pt x="68007" y="34444"/>
                  </a:lnTo>
                  <a:lnTo>
                    <a:pt x="67887" y="40458"/>
                  </a:lnTo>
                  <a:lnTo>
                    <a:pt x="67719" y="45839"/>
                  </a:lnTo>
                  <a:lnTo>
                    <a:pt x="67503" y="50586"/>
                  </a:lnTo>
                  <a:lnTo>
                    <a:pt x="67239" y="54701"/>
                  </a:lnTo>
                  <a:lnTo>
                    <a:pt x="66927" y="58182"/>
                  </a:lnTo>
                  <a:lnTo>
                    <a:pt x="66567" y="61031"/>
                  </a:lnTo>
                  <a:lnTo>
                    <a:pt x="66158" y="63246"/>
                  </a:lnTo>
                  <a:lnTo>
                    <a:pt x="65702" y="64829"/>
                  </a:lnTo>
                  <a:lnTo>
                    <a:pt x="65194" y="66032"/>
                  </a:lnTo>
                  <a:lnTo>
                    <a:pt x="64628" y="67108"/>
                  </a:lnTo>
                  <a:lnTo>
                    <a:pt x="64006" y="68057"/>
                  </a:lnTo>
                  <a:lnTo>
                    <a:pt x="63327" y="68880"/>
                  </a:lnTo>
                  <a:lnTo>
                    <a:pt x="62592" y="69577"/>
                  </a:lnTo>
                  <a:lnTo>
                    <a:pt x="61799" y="70146"/>
                  </a:lnTo>
                  <a:lnTo>
                    <a:pt x="60950" y="70589"/>
                  </a:lnTo>
                  <a:lnTo>
                    <a:pt x="60044" y="70906"/>
                  </a:lnTo>
                  <a:lnTo>
                    <a:pt x="59082" y="71096"/>
                  </a:lnTo>
                  <a:lnTo>
                    <a:pt x="58062" y="71159"/>
                  </a:lnTo>
                  <a:lnTo>
                    <a:pt x="57272" y="71150"/>
                  </a:lnTo>
                  <a:lnTo>
                    <a:pt x="56473" y="71124"/>
                  </a:lnTo>
                  <a:lnTo>
                    <a:pt x="55666" y="71081"/>
                  </a:lnTo>
                  <a:lnTo>
                    <a:pt x="54849" y="71019"/>
                  </a:lnTo>
                  <a:lnTo>
                    <a:pt x="54024" y="70941"/>
                  </a:lnTo>
                  <a:lnTo>
                    <a:pt x="53190" y="70845"/>
                  </a:lnTo>
                  <a:lnTo>
                    <a:pt x="52348" y="70731"/>
                  </a:lnTo>
                  <a:lnTo>
                    <a:pt x="51496" y="70600"/>
                  </a:lnTo>
                  <a:lnTo>
                    <a:pt x="50636" y="70452"/>
                  </a:lnTo>
                  <a:lnTo>
                    <a:pt x="49768" y="70286"/>
                  </a:lnTo>
                  <a:lnTo>
                    <a:pt x="48021" y="61118"/>
                  </a:lnTo>
                  <a:lnTo>
                    <a:pt x="48807" y="61284"/>
                  </a:lnTo>
                  <a:lnTo>
                    <a:pt x="49593" y="61433"/>
                  </a:lnTo>
                  <a:lnTo>
                    <a:pt x="50379" y="61564"/>
                  </a:lnTo>
                  <a:lnTo>
                    <a:pt x="51165" y="61677"/>
                  </a:lnTo>
                  <a:lnTo>
                    <a:pt x="51950" y="61773"/>
                  </a:lnTo>
                  <a:lnTo>
                    <a:pt x="52736" y="61852"/>
                  </a:lnTo>
                  <a:lnTo>
                    <a:pt x="53522" y="61913"/>
                  </a:lnTo>
                  <a:lnTo>
                    <a:pt x="54308" y="61956"/>
                  </a:lnTo>
                  <a:lnTo>
                    <a:pt x="55094" y="61983"/>
                  </a:lnTo>
                  <a:lnTo>
                    <a:pt x="55880" y="61991"/>
                  </a:lnTo>
                  <a:lnTo>
                    <a:pt x="56139" y="61941"/>
                  </a:lnTo>
                  <a:lnTo>
                    <a:pt x="56395" y="61791"/>
                  </a:lnTo>
                  <a:lnTo>
                    <a:pt x="56646" y="61540"/>
                  </a:lnTo>
                  <a:lnTo>
                    <a:pt x="56892" y="61188"/>
                  </a:lnTo>
                  <a:lnTo>
                    <a:pt x="57135" y="60736"/>
                  </a:lnTo>
                  <a:lnTo>
                    <a:pt x="57373" y="60184"/>
                  </a:lnTo>
                  <a:lnTo>
                    <a:pt x="57606" y="59531"/>
                  </a:lnTo>
                  <a:lnTo>
                    <a:pt x="57835" y="58778"/>
                  </a:lnTo>
                  <a:lnTo>
                    <a:pt x="58060" y="57925"/>
                  </a:lnTo>
                  <a:lnTo>
                    <a:pt x="58281" y="56971"/>
                  </a:lnTo>
                  <a:lnTo>
                    <a:pt x="58492" y="55812"/>
                  </a:lnTo>
                  <a:lnTo>
                    <a:pt x="58691" y="54343"/>
                  </a:lnTo>
                  <a:lnTo>
                    <a:pt x="58877" y="52564"/>
                  </a:lnTo>
                  <a:lnTo>
                    <a:pt x="59049" y="50475"/>
                  </a:lnTo>
                  <a:lnTo>
                    <a:pt x="59208" y="48076"/>
                  </a:lnTo>
                  <a:lnTo>
                    <a:pt x="59355" y="45367"/>
                  </a:lnTo>
                  <a:lnTo>
                    <a:pt x="59488" y="42348"/>
                  </a:lnTo>
                  <a:lnTo>
                    <a:pt x="59608" y="39019"/>
                  </a:lnTo>
                  <a:lnTo>
                    <a:pt x="59715" y="35381"/>
                  </a:lnTo>
                  <a:lnTo>
                    <a:pt x="59809" y="31432"/>
                  </a:lnTo>
                  <a:lnTo>
                    <a:pt x="41910" y="35798"/>
                  </a:lnTo>
                  <a:lnTo>
                    <a:pt x="41910" y="76835"/>
                  </a:lnTo>
                  <a:lnTo>
                    <a:pt x="34051" y="76835"/>
                  </a:lnTo>
                  <a:lnTo>
                    <a:pt x="34051" y="37980"/>
                  </a:lnTo>
                  <a:lnTo>
                    <a:pt x="18335" y="41910"/>
                  </a:lnTo>
                  <a:lnTo>
                    <a:pt x="18335" y="84256"/>
                  </a:lnTo>
                  <a:lnTo>
                    <a:pt x="18366" y="84765"/>
                  </a:lnTo>
                  <a:lnTo>
                    <a:pt x="18457" y="85243"/>
                  </a:lnTo>
                  <a:lnTo>
                    <a:pt x="18610" y="85690"/>
                  </a:lnTo>
                  <a:lnTo>
                    <a:pt x="18824" y="86107"/>
                  </a:lnTo>
                  <a:lnTo>
                    <a:pt x="19099" y="86493"/>
                  </a:lnTo>
                  <a:lnTo>
                    <a:pt x="19435" y="86849"/>
                  </a:lnTo>
                  <a:lnTo>
                    <a:pt x="19833" y="87174"/>
                  </a:lnTo>
                  <a:lnTo>
                    <a:pt x="20291" y="87469"/>
                  </a:lnTo>
                  <a:lnTo>
                    <a:pt x="20810" y="87733"/>
                  </a:lnTo>
                  <a:lnTo>
                    <a:pt x="21391" y="87967"/>
                  </a:lnTo>
                  <a:lnTo>
                    <a:pt x="22142" y="88174"/>
                  </a:lnTo>
                  <a:lnTo>
                    <a:pt x="23172" y="88360"/>
                  </a:lnTo>
                  <a:lnTo>
                    <a:pt x="24482" y="88523"/>
                  </a:lnTo>
                  <a:lnTo>
                    <a:pt x="26071" y="88665"/>
                  </a:lnTo>
                  <a:lnTo>
                    <a:pt x="27940" y="88785"/>
                  </a:lnTo>
                  <a:lnTo>
                    <a:pt x="30087" y="88884"/>
                  </a:lnTo>
                  <a:lnTo>
                    <a:pt x="32515" y="88960"/>
                  </a:lnTo>
                  <a:lnTo>
                    <a:pt x="35221" y="89015"/>
                  </a:lnTo>
                  <a:lnTo>
                    <a:pt x="38207" y="89047"/>
                  </a:lnTo>
                  <a:lnTo>
                    <a:pt x="41473" y="89058"/>
                  </a:lnTo>
                  <a:lnTo>
                    <a:pt x="42962" y="89054"/>
                  </a:lnTo>
                  <a:lnTo>
                    <a:pt x="44459" y="89041"/>
                  </a:lnTo>
                  <a:lnTo>
                    <a:pt x="45965" y="89019"/>
                  </a:lnTo>
                  <a:lnTo>
                    <a:pt x="47480" y="88988"/>
                  </a:lnTo>
                  <a:lnTo>
                    <a:pt x="49004" y="88949"/>
                  </a:lnTo>
                  <a:lnTo>
                    <a:pt x="50536" y="88901"/>
                  </a:lnTo>
                  <a:lnTo>
                    <a:pt x="52077" y="88844"/>
                  </a:lnTo>
                  <a:lnTo>
                    <a:pt x="53627" y="88779"/>
                  </a:lnTo>
                  <a:lnTo>
                    <a:pt x="55185" y="88705"/>
                  </a:lnTo>
                  <a:lnTo>
                    <a:pt x="56753" y="88622"/>
                  </a:lnTo>
                  <a:lnTo>
                    <a:pt x="57765" y="88519"/>
                  </a:lnTo>
                  <a:lnTo>
                    <a:pt x="58708" y="88386"/>
                  </a:lnTo>
                  <a:lnTo>
                    <a:pt x="59582" y="88222"/>
                  </a:lnTo>
                  <a:lnTo>
                    <a:pt x="60385" y="88028"/>
                  </a:lnTo>
                  <a:lnTo>
                    <a:pt x="61118" y="87803"/>
                  </a:lnTo>
                  <a:lnTo>
                    <a:pt x="61782" y="87548"/>
                  </a:lnTo>
                  <a:lnTo>
                    <a:pt x="62376" y="87262"/>
                  </a:lnTo>
                  <a:lnTo>
                    <a:pt x="62899" y="86945"/>
                  </a:lnTo>
                  <a:lnTo>
                    <a:pt x="63353" y="86598"/>
                  </a:lnTo>
                  <a:lnTo>
                    <a:pt x="63738" y="86221"/>
                  </a:lnTo>
                  <a:lnTo>
                    <a:pt x="64078" y="85751"/>
                  </a:lnTo>
                  <a:lnTo>
                    <a:pt x="64401" y="85129"/>
                  </a:lnTo>
                  <a:lnTo>
                    <a:pt x="64707" y="84354"/>
                  </a:lnTo>
                  <a:lnTo>
                    <a:pt x="64995" y="83427"/>
                  </a:lnTo>
                  <a:lnTo>
                    <a:pt x="65266" y="82346"/>
                  </a:lnTo>
                  <a:lnTo>
                    <a:pt x="65519" y="81113"/>
                  </a:lnTo>
                  <a:lnTo>
                    <a:pt x="65755" y="79727"/>
                  </a:lnTo>
                  <a:lnTo>
                    <a:pt x="65973" y="78188"/>
                  </a:lnTo>
                  <a:lnTo>
                    <a:pt x="66174" y="76496"/>
                  </a:lnTo>
                  <a:lnTo>
                    <a:pt x="66357" y="74652"/>
                  </a:lnTo>
                  <a:lnTo>
                    <a:pt x="74652" y="78144"/>
                  </a:lnTo>
                  <a:lnTo>
                    <a:pt x="74193" y="80982"/>
                  </a:lnTo>
                  <a:lnTo>
                    <a:pt x="73691" y="83558"/>
                  </a:lnTo>
                  <a:lnTo>
                    <a:pt x="73146" y="85871"/>
                  </a:lnTo>
                  <a:lnTo>
                    <a:pt x="72556" y="87923"/>
                  </a:lnTo>
                  <a:lnTo>
                    <a:pt x="71923" y="89713"/>
                  </a:lnTo>
                  <a:lnTo>
                    <a:pt x="71247" y="91241"/>
                  </a:lnTo>
                  <a:lnTo>
                    <a:pt x="70526" y="92507"/>
                  </a:lnTo>
                  <a:lnTo>
                    <a:pt x="69762" y="93511"/>
                  </a:lnTo>
                  <a:lnTo>
                    <a:pt x="68955" y="94253"/>
                  </a:lnTo>
                  <a:lnTo>
                    <a:pt x="68103" y="94734"/>
                  </a:lnTo>
                  <a:lnTo>
                    <a:pt x="66815" y="95231"/>
                  </a:lnTo>
                  <a:lnTo>
                    <a:pt x="65222" y="95677"/>
                  </a:lnTo>
                  <a:lnTo>
                    <a:pt x="63323" y="96069"/>
                  </a:lnTo>
                  <a:lnTo>
                    <a:pt x="61118" y="96410"/>
                  </a:lnTo>
                  <a:lnTo>
                    <a:pt x="58608" y="96698"/>
                  </a:lnTo>
                  <a:lnTo>
                    <a:pt x="55792" y="96934"/>
                  </a:lnTo>
                  <a:lnTo>
                    <a:pt x="52671" y="97117"/>
                  </a:lnTo>
                  <a:lnTo>
                    <a:pt x="49244" y="97248"/>
                  </a:lnTo>
                  <a:lnTo>
                    <a:pt x="45511" y="97327"/>
                  </a:lnTo>
                  <a:lnTo>
                    <a:pt x="41473" y="97353"/>
                  </a:lnTo>
                  <a:lnTo>
                    <a:pt x="34488" y="97353"/>
                  </a:lnTo>
                  <a:lnTo>
                    <a:pt x="31622" y="97329"/>
                  </a:lnTo>
                  <a:lnTo>
                    <a:pt x="28961" y="97257"/>
                  </a:lnTo>
                  <a:lnTo>
                    <a:pt x="26505" y="97137"/>
                  </a:lnTo>
                  <a:lnTo>
                    <a:pt x="24255" y="96969"/>
                  </a:lnTo>
                  <a:lnTo>
                    <a:pt x="22210" y="96753"/>
                  </a:lnTo>
                  <a:lnTo>
                    <a:pt x="20370" y="96489"/>
                  </a:lnTo>
                  <a:lnTo>
                    <a:pt x="18735" y="96176"/>
                  </a:lnTo>
                  <a:lnTo>
                    <a:pt x="17305" y="95816"/>
                  </a:lnTo>
                  <a:lnTo>
                    <a:pt x="16080" y="95408"/>
                  </a:lnTo>
                  <a:lnTo>
                    <a:pt x="15061" y="94952"/>
                  </a:lnTo>
                  <a:lnTo>
                    <a:pt x="14190" y="94443"/>
                  </a:lnTo>
                  <a:lnTo>
                    <a:pt x="13411" y="93878"/>
                  </a:lnTo>
                  <a:lnTo>
                    <a:pt x="12723" y="93256"/>
                  </a:lnTo>
                  <a:lnTo>
                    <a:pt x="12127" y="92577"/>
                  </a:lnTo>
                  <a:lnTo>
                    <a:pt x="11623" y="91841"/>
                  </a:lnTo>
                  <a:lnTo>
                    <a:pt x="11210" y="91049"/>
                  </a:lnTo>
                  <a:lnTo>
                    <a:pt x="10890" y="90200"/>
                  </a:lnTo>
                  <a:lnTo>
                    <a:pt x="10660" y="89294"/>
                  </a:lnTo>
                  <a:lnTo>
                    <a:pt x="10523" y="88331"/>
                  </a:lnTo>
                  <a:lnTo>
                    <a:pt x="10477" y="87312"/>
                  </a:lnTo>
                  <a:lnTo>
                    <a:pt x="10477" y="43656"/>
                  </a:lnTo>
                  <a:lnTo>
                    <a:pt x="2182" y="45839"/>
                  </a:lnTo>
                  <a:lnTo>
                    <a:pt x="0" y="38854"/>
                  </a:lnTo>
                  <a:lnTo>
                    <a:pt x="10477" y="35798"/>
                  </a:lnTo>
                  <a:lnTo>
                    <a:pt x="10477" y="10477"/>
                  </a:lnTo>
                  <a:lnTo>
                    <a:pt x="18335" y="10477"/>
                  </a:lnTo>
                  <a:lnTo>
                    <a:pt x="18335" y="33615"/>
                  </a:lnTo>
                  <a:lnTo>
                    <a:pt x="34051" y="29686"/>
                  </a:lnTo>
                  <a:lnTo>
                    <a:pt x="34051" y="0"/>
                  </a:lnTo>
                  <a:lnTo>
                    <a:pt x="41910" y="0"/>
                  </a:lnTo>
                  <a:lnTo>
                    <a:pt x="4191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929532" y="4751813"/>
              <a:ext cx="62264" cy="82019"/>
            </a:xfrm>
            <a:custGeom>
              <a:avLst/>
              <a:pathLst>
                <a:path w="62264" h="82019">
                  <a:moveTo>
                    <a:pt x="35852" y="38799"/>
                  </a:moveTo>
                  <a:lnTo>
                    <a:pt x="62264" y="38799"/>
                  </a:lnTo>
                  <a:lnTo>
                    <a:pt x="62264" y="77926"/>
                  </a:lnTo>
                  <a:lnTo>
                    <a:pt x="61663" y="78120"/>
                  </a:lnTo>
                  <a:lnTo>
                    <a:pt x="61061" y="78310"/>
                  </a:lnTo>
                  <a:lnTo>
                    <a:pt x="60458" y="78496"/>
                  </a:lnTo>
                  <a:lnTo>
                    <a:pt x="59854" y="78677"/>
                  </a:lnTo>
                  <a:lnTo>
                    <a:pt x="59249" y="78854"/>
                  </a:lnTo>
                  <a:lnTo>
                    <a:pt x="58643" y="79026"/>
                  </a:lnTo>
                  <a:lnTo>
                    <a:pt x="58036" y="79194"/>
                  </a:lnTo>
                  <a:lnTo>
                    <a:pt x="57427" y="79358"/>
                  </a:lnTo>
                  <a:lnTo>
                    <a:pt x="56818" y="79517"/>
                  </a:lnTo>
                  <a:lnTo>
                    <a:pt x="56207" y="79672"/>
                  </a:lnTo>
                  <a:lnTo>
                    <a:pt x="55594" y="79822"/>
                  </a:lnTo>
                  <a:lnTo>
                    <a:pt x="54978" y="79967"/>
                  </a:lnTo>
                  <a:lnTo>
                    <a:pt x="54359" y="80106"/>
                  </a:lnTo>
                  <a:lnTo>
                    <a:pt x="53736" y="80240"/>
                  </a:lnTo>
                  <a:lnTo>
                    <a:pt x="53110" y="80368"/>
                  </a:lnTo>
                  <a:lnTo>
                    <a:pt x="52481" y="80491"/>
                  </a:lnTo>
                  <a:lnTo>
                    <a:pt x="51848" y="80608"/>
                  </a:lnTo>
                  <a:lnTo>
                    <a:pt x="51213" y="80720"/>
                  </a:lnTo>
                  <a:lnTo>
                    <a:pt x="50574" y="80826"/>
                  </a:lnTo>
                  <a:lnTo>
                    <a:pt x="49931" y="80927"/>
                  </a:lnTo>
                  <a:lnTo>
                    <a:pt x="49284" y="81034"/>
                  </a:lnTo>
                  <a:lnTo>
                    <a:pt x="48630" y="81135"/>
                  </a:lnTo>
                  <a:lnTo>
                    <a:pt x="47970" y="81230"/>
                  </a:lnTo>
                  <a:lnTo>
                    <a:pt x="47303" y="81320"/>
                  </a:lnTo>
                  <a:lnTo>
                    <a:pt x="46630" y="81405"/>
                  </a:lnTo>
                  <a:lnTo>
                    <a:pt x="45950" y="81484"/>
                  </a:lnTo>
                  <a:lnTo>
                    <a:pt x="45263" y="81558"/>
                  </a:lnTo>
                  <a:lnTo>
                    <a:pt x="44570" y="81626"/>
                  </a:lnTo>
                  <a:lnTo>
                    <a:pt x="43871" y="81689"/>
                  </a:lnTo>
                  <a:lnTo>
                    <a:pt x="43165" y="81746"/>
                  </a:lnTo>
                  <a:lnTo>
                    <a:pt x="42450" y="81798"/>
                  </a:lnTo>
                  <a:lnTo>
                    <a:pt x="41724" y="81844"/>
                  </a:lnTo>
                  <a:lnTo>
                    <a:pt x="40987" y="81885"/>
                  </a:lnTo>
                  <a:lnTo>
                    <a:pt x="40240" y="81920"/>
                  </a:lnTo>
                  <a:lnTo>
                    <a:pt x="39481" y="81950"/>
                  </a:lnTo>
                  <a:lnTo>
                    <a:pt x="38712" y="81975"/>
                  </a:lnTo>
                  <a:lnTo>
                    <a:pt x="37931" y="81994"/>
                  </a:lnTo>
                  <a:lnTo>
                    <a:pt x="37140" y="82008"/>
                  </a:lnTo>
                  <a:lnTo>
                    <a:pt x="36338" y="82016"/>
                  </a:lnTo>
                  <a:lnTo>
                    <a:pt x="35525" y="82019"/>
                  </a:lnTo>
                  <a:lnTo>
                    <a:pt x="33831" y="81990"/>
                  </a:lnTo>
                  <a:lnTo>
                    <a:pt x="32176" y="81905"/>
                  </a:lnTo>
                  <a:lnTo>
                    <a:pt x="30561" y="81763"/>
                  </a:lnTo>
                  <a:lnTo>
                    <a:pt x="28985" y="81565"/>
                  </a:lnTo>
                  <a:lnTo>
                    <a:pt x="27448" y="81309"/>
                  </a:lnTo>
                  <a:lnTo>
                    <a:pt x="25951" y="80997"/>
                  </a:lnTo>
                  <a:lnTo>
                    <a:pt x="24493" y="80628"/>
                  </a:lnTo>
                  <a:lnTo>
                    <a:pt x="23074" y="80203"/>
                  </a:lnTo>
                  <a:lnTo>
                    <a:pt x="21694" y="79720"/>
                  </a:lnTo>
                  <a:lnTo>
                    <a:pt x="20354" y="79181"/>
                  </a:lnTo>
                  <a:lnTo>
                    <a:pt x="19054" y="78579"/>
                  </a:lnTo>
                  <a:lnTo>
                    <a:pt x="17796" y="77928"/>
                  </a:lnTo>
                  <a:lnTo>
                    <a:pt x="16579" y="77230"/>
                  </a:lnTo>
                  <a:lnTo>
                    <a:pt x="15404" y="76483"/>
                  </a:lnTo>
                  <a:lnTo>
                    <a:pt x="14270" y="75689"/>
                  </a:lnTo>
                  <a:lnTo>
                    <a:pt x="13177" y="74846"/>
                  </a:lnTo>
                  <a:lnTo>
                    <a:pt x="12126" y="73955"/>
                  </a:lnTo>
                  <a:lnTo>
                    <a:pt x="11117" y="73017"/>
                  </a:lnTo>
                  <a:lnTo>
                    <a:pt x="10148" y="72030"/>
                  </a:lnTo>
                  <a:lnTo>
                    <a:pt x="9222" y="70995"/>
                  </a:lnTo>
                  <a:lnTo>
                    <a:pt x="8338" y="69904"/>
                  </a:lnTo>
                  <a:lnTo>
                    <a:pt x="7497" y="68767"/>
                  </a:lnTo>
                  <a:lnTo>
                    <a:pt x="6701" y="67585"/>
                  </a:lnTo>
                  <a:lnTo>
                    <a:pt x="5948" y="66359"/>
                  </a:lnTo>
                  <a:lnTo>
                    <a:pt x="5238" y="65088"/>
                  </a:lnTo>
                  <a:lnTo>
                    <a:pt x="4572" y="63773"/>
                  </a:lnTo>
                  <a:lnTo>
                    <a:pt x="3950" y="62412"/>
                  </a:lnTo>
                  <a:lnTo>
                    <a:pt x="3372" y="61007"/>
                  </a:lnTo>
                  <a:lnTo>
                    <a:pt x="2837" y="59557"/>
                  </a:lnTo>
                  <a:lnTo>
                    <a:pt x="2346" y="58062"/>
                  </a:lnTo>
                  <a:lnTo>
                    <a:pt x="1900" y="56516"/>
                  </a:lnTo>
                  <a:lnTo>
                    <a:pt x="1501" y="54932"/>
                  </a:lnTo>
                  <a:lnTo>
                    <a:pt x="1149" y="53311"/>
                  </a:lnTo>
                  <a:lnTo>
                    <a:pt x="844" y="51654"/>
                  </a:lnTo>
                  <a:lnTo>
                    <a:pt x="586" y="49959"/>
                  </a:lnTo>
                  <a:lnTo>
                    <a:pt x="375" y="48227"/>
                  </a:lnTo>
                  <a:lnTo>
                    <a:pt x="211" y="46457"/>
                  </a:lnTo>
                  <a:lnTo>
                    <a:pt x="93" y="44651"/>
                  </a:lnTo>
                  <a:lnTo>
                    <a:pt x="23" y="42808"/>
                  </a:lnTo>
                  <a:lnTo>
                    <a:pt x="0" y="40927"/>
                  </a:lnTo>
                  <a:lnTo>
                    <a:pt x="25" y="39068"/>
                  </a:lnTo>
                  <a:lnTo>
                    <a:pt x="102" y="37245"/>
                  </a:lnTo>
                  <a:lnTo>
                    <a:pt x="230" y="35458"/>
                  </a:lnTo>
                  <a:lnTo>
                    <a:pt x="410" y="33706"/>
                  </a:lnTo>
                  <a:lnTo>
                    <a:pt x="641" y="31991"/>
                  </a:lnTo>
                  <a:lnTo>
                    <a:pt x="923" y="30312"/>
                  </a:lnTo>
                  <a:lnTo>
                    <a:pt x="1256" y="28669"/>
                  </a:lnTo>
                  <a:lnTo>
                    <a:pt x="1641" y="27062"/>
                  </a:lnTo>
                  <a:lnTo>
                    <a:pt x="2077" y="25491"/>
                  </a:lnTo>
                  <a:lnTo>
                    <a:pt x="2564" y="23956"/>
                  </a:lnTo>
                  <a:lnTo>
                    <a:pt x="3112" y="22462"/>
                  </a:lnTo>
                  <a:lnTo>
                    <a:pt x="3706" y="21013"/>
                  </a:lnTo>
                  <a:lnTo>
                    <a:pt x="4347" y="19611"/>
                  </a:lnTo>
                  <a:lnTo>
                    <a:pt x="5035" y="18254"/>
                  </a:lnTo>
                  <a:lnTo>
                    <a:pt x="5770" y="16944"/>
                  </a:lnTo>
                  <a:lnTo>
                    <a:pt x="6552" y="15679"/>
                  </a:lnTo>
                  <a:lnTo>
                    <a:pt x="7381" y="14460"/>
                  </a:lnTo>
                  <a:lnTo>
                    <a:pt x="8257" y="13286"/>
                  </a:lnTo>
                  <a:lnTo>
                    <a:pt x="9180" y="12159"/>
                  </a:lnTo>
                  <a:lnTo>
                    <a:pt x="10150" y="11077"/>
                  </a:lnTo>
                  <a:lnTo>
                    <a:pt x="11166" y="10033"/>
                  </a:lnTo>
                  <a:lnTo>
                    <a:pt x="12228" y="9039"/>
                  </a:lnTo>
                  <a:lnTo>
                    <a:pt x="13335" y="8094"/>
                  </a:lnTo>
                  <a:lnTo>
                    <a:pt x="14489" y="7201"/>
                  </a:lnTo>
                  <a:lnTo>
                    <a:pt x="15688" y="6357"/>
                  </a:lnTo>
                  <a:lnTo>
                    <a:pt x="16934" y="5563"/>
                  </a:lnTo>
                  <a:lnTo>
                    <a:pt x="18225" y="4820"/>
                  </a:lnTo>
                  <a:lnTo>
                    <a:pt x="19562" y="4127"/>
                  </a:lnTo>
                  <a:lnTo>
                    <a:pt x="20945" y="3484"/>
                  </a:lnTo>
                  <a:lnTo>
                    <a:pt x="22373" y="2892"/>
                  </a:lnTo>
                  <a:lnTo>
                    <a:pt x="23856" y="2342"/>
                  </a:lnTo>
                  <a:lnTo>
                    <a:pt x="25379" y="1851"/>
                  </a:lnTo>
                  <a:lnTo>
                    <a:pt x="26943" y="1417"/>
                  </a:lnTo>
                  <a:lnTo>
                    <a:pt x="28546" y="1041"/>
                  </a:lnTo>
                  <a:lnTo>
                    <a:pt x="30191" y="723"/>
                  </a:lnTo>
                  <a:lnTo>
                    <a:pt x="31875" y="462"/>
                  </a:lnTo>
                  <a:lnTo>
                    <a:pt x="33600" y="260"/>
                  </a:lnTo>
                  <a:lnTo>
                    <a:pt x="35365" y="115"/>
                  </a:lnTo>
                  <a:lnTo>
                    <a:pt x="37171" y="28"/>
                  </a:lnTo>
                  <a:lnTo>
                    <a:pt x="39017" y="0"/>
                  </a:lnTo>
                  <a:lnTo>
                    <a:pt x="40224" y="12"/>
                  </a:lnTo>
                  <a:lnTo>
                    <a:pt x="41421" y="48"/>
                  </a:lnTo>
                  <a:lnTo>
                    <a:pt x="42607" y="108"/>
                  </a:lnTo>
                  <a:lnTo>
                    <a:pt x="43785" y="192"/>
                  </a:lnTo>
                  <a:lnTo>
                    <a:pt x="44952" y="300"/>
                  </a:lnTo>
                  <a:lnTo>
                    <a:pt x="46109" y="432"/>
                  </a:lnTo>
                  <a:lnTo>
                    <a:pt x="47257" y="588"/>
                  </a:lnTo>
                  <a:lnTo>
                    <a:pt x="48395" y="768"/>
                  </a:lnTo>
                  <a:lnTo>
                    <a:pt x="49523" y="972"/>
                  </a:lnTo>
                  <a:lnTo>
                    <a:pt x="50641" y="1200"/>
                  </a:lnTo>
                  <a:lnTo>
                    <a:pt x="51746" y="1451"/>
                  </a:lnTo>
                  <a:lnTo>
                    <a:pt x="52837" y="1724"/>
                  </a:lnTo>
                  <a:lnTo>
                    <a:pt x="53912" y="2019"/>
                  </a:lnTo>
                  <a:lnTo>
                    <a:pt x="54971" y="2335"/>
                  </a:lnTo>
                  <a:lnTo>
                    <a:pt x="56016" y="2673"/>
                  </a:lnTo>
                  <a:lnTo>
                    <a:pt x="57045" y="3034"/>
                  </a:lnTo>
                  <a:lnTo>
                    <a:pt x="58059" y="3416"/>
                  </a:lnTo>
                  <a:lnTo>
                    <a:pt x="59058" y="3819"/>
                  </a:lnTo>
                  <a:lnTo>
                    <a:pt x="60041" y="4245"/>
                  </a:lnTo>
                  <a:lnTo>
                    <a:pt x="61009" y="4693"/>
                  </a:lnTo>
                  <a:lnTo>
                    <a:pt x="57080" y="13533"/>
                  </a:lnTo>
                  <a:lnTo>
                    <a:pt x="56684" y="13348"/>
                  </a:lnTo>
                  <a:lnTo>
                    <a:pt x="56281" y="13166"/>
                  </a:lnTo>
                  <a:lnTo>
                    <a:pt x="55872" y="12986"/>
                  </a:lnTo>
                  <a:lnTo>
                    <a:pt x="55456" y="12808"/>
                  </a:lnTo>
                  <a:lnTo>
                    <a:pt x="55034" y="12633"/>
                  </a:lnTo>
                  <a:lnTo>
                    <a:pt x="54605" y="12459"/>
                  </a:lnTo>
                  <a:lnTo>
                    <a:pt x="54169" y="12288"/>
                  </a:lnTo>
                  <a:lnTo>
                    <a:pt x="53727" y="12118"/>
                  </a:lnTo>
                  <a:lnTo>
                    <a:pt x="53279" y="11951"/>
                  </a:lnTo>
                  <a:lnTo>
                    <a:pt x="52824" y="11787"/>
                  </a:lnTo>
                  <a:lnTo>
                    <a:pt x="52374" y="11625"/>
                  </a:lnTo>
                  <a:lnTo>
                    <a:pt x="51922" y="11468"/>
                  </a:lnTo>
                  <a:lnTo>
                    <a:pt x="51466" y="11315"/>
                  </a:lnTo>
                  <a:lnTo>
                    <a:pt x="51007" y="11167"/>
                  </a:lnTo>
                  <a:lnTo>
                    <a:pt x="50545" y="11023"/>
                  </a:lnTo>
                  <a:lnTo>
                    <a:pt x="50080" y="10883"/>
                  </a:lnTo>
                  <a:lnTo>
                    <a:pt x="49611" y="10748"/>
                  </a:lnTo>
                  <a:lnTo>
                    <a:pt x="49139" y="10617"/>
                  </a:lnTo>
                  <a:lnTo>
                    <a:pt x="48664" y="10490"/>
                  </a:lnTo>
                  <a:lnTo>
                    <a:pt x="48185" y="10368"/>
                  </a:lnTo>
                  <a:lnTo>
                    <a:pt x="47703" y="10240"/>
                  </a:lnTo>
                  <a:lnTo>
                    <a:pt x="47218" y="10117"/>
                  </a:lnTo>
                  <a:lnTo>
                    <a:pt x="46730" y="10000"/>
                  </a:lnTo>
                  <a:lnTo>
                    <a:pt x="46238" y="9888"/>
                  </a:lnTo>
                  <a:lnTo>
                    <a:pt x="45743" y="9781"/>
                  </a:lnTo>
                  <a:lnTo>
                    <a:pt x="45245" y="9680"/>
                  </a:lnTo>
                  <a:lnTo>
                    <a:pt x="44743" y="9585"/>
                  </a:lnTo>
                  <a:lnTo>
                    <a:pt x="44239" y="9495"/>
                  </a:lnTo>
                  <a:lnTo>
                    <a:pt x="43731" y="9410"/>
                  </a:lnTo>
                  <a:lnTo>
                    <a:pt x="43219" y="9331"/>
                  </a:lnTo>
                  <a:lnTo>
                    <a:pt x="42717" y="9258"/>
                  </a:lnTo>
                  <a:lnTo>
                    <a:pt x="42215" y="9194"/>
                  </a:lnTo>
                  <a:lnTo>
                    <a:pt x="41713" y="9136"/>
                  </a:lnTo>
                  <a:lnTo>
                    <a:pt x="41211" y="9087"/>
                  </a:lnTo>
                  <a:lnTo>
                    <a:pt x="40709" y="9045"/>
                  </a:lnTo>
                  <a:lnTo>
                    <a:pt x="40207" y="9010"/>
                  </a:lnTo>
                  <a:lnTo>
                    <a:pt x="39705" y="8983"/>
                  </a:lnTo>
                  <a:lnTo>
                    <a:pt x="39203" y="8964"/>
                  </a:lnTo>
                  <a:lnTo>
                    <a:pt x="38701" y="8953"/>
                  </a:lnTo>
                  <a:lnTo>
                    <a:pt x="38199" y="8949"/>
                  </a:lnTo>
                  <a:lnTo>
                    <a:pt x="36882" y="8971"/>
                  </a:lnTo>
                  <a:lnTo>
                    <a:pt x="35597" y="9039"/>
                  </a:lnTo>
                  <a:lnTo>
                    <a:pt x="34342" y="9150"/>
                  </a:lnTo>
                  <a:lnTo>
                    <a:pt x="33117" y="9307"/>
                  </a:lnTo>
                  <a:lnTo>
                    <a:pt x="31923" y="9508"/>
                  </a:lnTo>
                  <a:lnTo>
                    <a:pt x="30760" y="9754"/>
                  </a:lnTo>
                  <a:lnTo>
                    <a:pt x="29627" y="10045"/>
                  </a:lnTo>
                  <a:lnTo>
                    <a:pt x="28524" y="10381"/>
                  </a:lnTo>
                  <a:lnTo>
                    <a:pt x="27453" y="10761"/>
                  </a:lnTo>
                  <a:lnTo>
                    <a:pt x="26412" y="11186"/>
                  </a:lnTo>
                  <a:lnTo>
                    <a:pt x="25402" y="11643"/>
                  </a:lnTo>
                  <a:lnTo>
                    <a:pt x="24425" y="12138"/>
                  </a:lnTo>
                  <a:lnTo>
                    <a:pt x="23481" y="12673"/>
                  </a:lnTo>
                  <a:lnTo>
                    <a:pt x="22570" y="13247"/>
                  </a:lnTo>
                  <a:lnTo>
                    <a:pt x="21691" y="13860"/>
                  </a:lnTo>
                  <a:lnTo>
                    <a:pt x="20845" y="14513"/>
                  </a:lnTo>
                  <a:lnTo>
                    <a:pt x="20032" y="15205"/>
                  </a:lnTo>
                  <a:lnTo>
                    <a:pt x="19252" y="15936"/>
                  </a:lnTo>
                  <a:lnTo>
                    <a:pt x="18504" y="16707"/>
                  </a:lnTo>
                  <a:lnTo>
                    <a:pt x="17789" y="17517"/>
                  </a:lnTo>
                  <a:lnTo>
                    <a:pt x="17118" y="18364"/>
                  </a:lnTo>
                  <a:lnTo>
                    <a:pt x="16480" y="19248"/>
                  </a:lnTo>
                  <a:lnTo>
                    <a:pt x="15874" y="20167"/>
                  </a:lnTo>
                  <a:lnTo>
                    <a:pt x="15301" y="21123"/>
                  </a:lnTo>
                  <a:lnTo>
                    <a:pt x="14761" y="22114"/>
                  </a:lnTo>
                  <a:lnTo>
                    <a:pt x="14253" y="23142"/>
                  </a:lnTo>
                  <a:lnTo>
                    <a:pt x="13779" y="24205"/>
                  </a:lnTo>
                  <a:lnTo>
                    <a:pt x="13336" y="25305"/>
                  </a:lnTo>
                  <a:lnTo>
                    <a:pt x="12927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5" y="42443"/>
                  </a:lnTo>
                  <a:lnTo>
                    <a:pt x="10809" y="43826"/>
                  </a:lnTo>
                  <a:lnTo>
                    <a:pt x="10882" y="45185"/>
                  </a:lnTo>
                  <a:lnTo>
                    <a:pt x="10986" y="46520"/>
                  </a:lnTo>
                  <a:lnTo>
                    <a:pt x="11118" y="47830"/>
                  </a:lnTo>
                  <a:lnTo>
                    <a:pt x="11280" y="49117"/>
                  </a:lnTo>
                  <a:lnTo>
                    <a:pt x="11472" y="50380"/>
                  </a:lnTo>
                  <a:lnTo>
                    <a:pt x="11693" y="51619"/>
                  </a:lnTo>
                  <a:lnTo>
                    <a:pt x="11943" y="52833"/>
                  </a:lnTo>
                  <a:lnTo>
                    <a:pt x="12223" y="54024"/>
                  </a:lnTo>
                  <a:lnTo>
                    <a:pt x="12546" y="55186"/>
                  </a:lnTo>
                  <a:lnTo>
                    <a:pt x="12904" y="56316"/>
                  </a:lnTo>
                  <a:lnTo>
                    <a:pt x="13297" y="57413"/>
                  </a:lnTo>
                  <a:lnTo>
                    <a:pt x="13725" y="58477"/>
                  </a:lnTo>
                  <a:lnTo>
                    <a:pt x="14188" y="59508"/>
                  </a:lnTo>
                  <a:lnTo>
                    <a:pt x="14685" y="60507"/>
                  </a:lnTo>
                  <a:lnTo>
                    <a:pt x="15218" y="61473"/>
                  </a:lnTo>
                  <a:lnTo>
                    <a:pt x="15786" y="62406"/>
                  </a:lnTo>
                  <a:lnTo>
                    <a:pt x="16388" y="63307"/>
                  </a:lnTo>
                  <a:lnTo>
                    <a:pt x="17025" y="64174"/>
                  </a:lnTo>
                  <a:lnTo>
                    <a:pt x="17699" y="65006"/>
                  </a:lnTo>
                  <a:lnTo>
                    <a:pt x="18412" y="65800"/>
                  </a:lnTo>
                  <a:lnTo>
                    <a:pt x="19162" y="66556"/>
                  </a:lnTo>
                  <a:lnTo>
                    <a:pt x="19950" y="67274"/>
                  </a:lnTo>
                  <a:lnTo>
                    <a:pt x="20777" y="67953"/>
                  </a:lnTo>
                  <a:lnTo>
                    <a:pt x="21642" y="68594"/>
                  </a:lnTo>
                  <a:lnTo>
                    <a:pt x="22545" y="69197"/>
                  </a:lnTo>
                  <a:lnTo>
                    <a:pt x="23487" y="69762"/>
                  </a:lnTo>
                  <a:lnTo>
                    <a:pt x="24466" y="70289"/>
                  </a:lnTo>
                  <a:lnTo>
                    <a:pt x="25484" y="70777"/>
                  </a:lnTo>
                  <a:lnTo>
                    <a:pt x="26542" y="71223"/>
                  </a:lnTo>
                  <a:lnTo>
                    <a:pt x="27643" y="71622"/>
                  </a:lnTo>
                  <a:lnTo>
                    <a:pt x="28786" y="71974"/>
                  </a:lnTo>
                  <a:lnTo>
                    <a:pt x="29972" y="72279"/>
                  </a:lnTo>
                  <a:lnTo>
                    <a:pt x="31200" y="72537"/>
                  </a:lnTo>
                  <a:lnTo>
                    <a:pt x="32471" y="72748"/>
                  </a:lnTo>
                  <a:lnTo>
                    <a:pt x="33785" y="72913"/>
                  </a:lnTo>
                  <a:lnTo>
                    <a:pt x="35141" y="73030"/>
                  </a:lnTo>
                  <a:lnTo>
                    <a:pt x="36539" y="73100"/>
                  </a:lnTo>
                  <a:lnTo>
                    <a:pt x="37980" y="73124"/>
                  </a:lnTo>
                  <a:lnTo>
                    <a:pt x="38456" y="73123"/>
                  </a:lnTo>
                  <a:lnTo>
                    <a:pt x="38923" y="73119"/>
                  </a:lnTo>
                  <a:lnTo>
                    <a:pt x="39382" y="73114"/>
                  </a:lnTo>
                  <a:lnTo>
                    <a:pt x="39831" y="73106"/>
                  </a:lnTo>
                  <a:lnTo>
                    <a:pt x="40272" y="73096"/>
                  </a:lnTo>
                  <a:lnTo>
                    <a:pt x="40705" y="73084"/>
                  </a:lnTo>
                  <a:lnTo>
                    <a:pt x="41128" y="73070"/>
                  </a:lnTo>
                  <a:lnTo>
                    <a:pt x="41543" y="73054"/>
                  </a:lnTo>
                  <a:lnTo>
                    <a:pt x="41949" y="73035"/>
                  </a:lnTo>
                  <a:lnTo>
                    <a:pt x="42346" y="73015"/>
                  </a:lnTo>
                  <a:lnTo>
                    <a:pt x="42747" y="72981"/>
                  </a:lnTo>
                  <a:lnTo>
                    <a:pt x="43141" y="72947"/>
                  </a:lnTo>
                  <a:lnTo>
                    <a:pt x="43528" y="72911"/>
                  </a:lnTo>
                  <a:lnTo>
                    <a:pt x="43909" y="72875"/>
                  </a:lnTo>
                  <a:lnTo>
                    <a:pt x="44283" y="72837"/>
                  </a:lnTo>
                  <a:lnTo>
                    <a:pt x="44651" y="72798"/>
                  </a:lnTo>
                  <a:lnTo>
                    <a:pt x="45012" y="72759"/>
                  </a:lnTo>
                  <a:lnTo>
                    <a:pt x="45367" y="72718"/>
                  </a:lnTo>
                  <a:lnTo>
                    <a:pt x="45715" y="72676"/>
                  </a:lnTo>
                  <a:lnTo>
                    <a:pt x="46057" y="72633"/>
                  </a:lnTo>
                  <a:lnTo>
                    <a:pt x="46393" y="72588"/>
                  </a:lnTo>
                  <a:lnTo>
                    <a:pt x="46725" y="72543"/>
                  </a:lnTo>
                  <a:lnTo>
                    <a:pt x="47052" y="72497"/>
                  </a:lnTo>
                  <a:lnTo>
                    <a:pt x="47375" y="72449"/>
                  </a:lnTo>
                  <a:lnTo>
                    <a:pt x="47694" y="72401"/>
                  </a:lnTo>
                  <a:lnTo>
                    <a:pt x="48008" y="72351"/>
                  </a:lnTo>
                  <a:lnTo>
                    <a:pt x="48318" y="72300"/>
                  </a:lnTo>
                  <a:lnTo>
                    <a:pt x="48624" y="72248"/>
                  </a:lnTo>
                  <a:lnTo>
                    <a:pt x="48925" y="72195"/>
                  </a:lnTo>
                  <a:lnTo>
                    <a:pt x="49222" y="72141"/>
                  </a:lnTo>
                  <a:lnTo>
                    <a:pt x="49526" y="72077"/>
                  </a:lnTo>
                  <a:lnTo>
                    <a:pt x="49829" y="72013"/>
                  </a:lnTo>
                  <a:lnTo>
                    <a:pt x="50129" y="71950"/>
                  </a:lnTo>
                  <a:lnTo>
                    <a:pt x="50427" y="71888"/>
                  </a:lnTo>
                  <a:lnTo>
                    <a:pt x="50723" y="71828"/>
                  </a:lnTo>
                  <a:lnTo>
                    <a:pt x="51016" y="71768"/>
                  </a:lnTo>
                  <a:lnTo>
                    <a:pt x="51308" y="71710"/>
                  </a:lnTo>
                  <a:lnTo>
                    <a:pt x="51597" y="71653"/>
                  </a:lnTo>
                  <a:lnTo>
                    <a:pt x="51884" y="71596"/>
                  </a:lnTo>
                  <a:lnTo>
                    <a:pt x="52169" y="71541"/>
                  </a:lnTo>
                  <a:lnTo>
                    <a:pt x="52169" y="47749"/>
                  </a:lnTo>
                  <a:lnTo>
                    <a:pt x="35852" y="47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007840" y="481909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064484" y="4741062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080637" y="4762017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089368" y="478079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089368" y="479650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102465" y="4812222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189341" y="474673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198072" y="475503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180173" y="479345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188468" y="480130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231251" y="479345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239546" y="480130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288004" y="4747611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330351" y="4742372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335153" y="4780790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401074" y="4748921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17636" y="4742372"/>
              <a:ext cx="87749" cy="65484"/>
            </a:xfrm>
            <a:custGeom>
              <a:avLst/>
              <a:pathLst>
                <a:path w="87749" h="65484">
                  <a:moveTo>
                    <a:pt x="3929" y="5675"/>
                  </a:moveTo>
                  <a:lnTo>
                    <a:pt x="39290" y="5675"/>
                  </a:lnTo>
                  <a:lnTo>
                    <a:pt x="39290" y="0"/>
                  </a:lnTo>
                  <a:lnTo>
                    <a:pt x="48894" y="0"/>
                  </a:lnTo>
                  <a:lnTo>
                    <a:pt x="48894" y="5675"/>
                  </a:lnTo>
                  <a:lnTo>
                    <a:pt x="83819" y="5675"/>
                  </a:lnTo>
                  <a:lnTo>
                    <a:pt x="83819" y="29686"/>
                  </a:lnTo>
                  <a:lnTo>
                    <a:pt x="48894" y="29686"/>
                  </a:lnTo>
                  <a:lnTo>
                    <a:pt x="48894" y="35361"/>
                  </a:lnTo>
                  <a:lnTo>
                    <a:pt x="87749" y="35361"/>
                  </a:lnTo>
                  <a:lnTo>
                    <a:pt x="87749" y="59809"/>
                  </a:lnTo>
                  <a:lnTo>
                    <a:pt x="48894" y="59809"/>
                  </a:lnTo>
                  <a:lnTo>
                    <a:pt x="48894" y="65484"/>
                  </a:lnTo>
                  <a:lnTo>
                    <a:pt x="39290" y="65484"/>
                  </a:lnTo>
                  <a:lnTo>
                    <a:pt x="39290" y="59809"/>
                  </a:lnTo>
                  <a:lnTo>
                    <a:pt x="0" y="59809"/>
                  </a:lnTo>
                  <a:lnTo>
                    <a:pt x="0" y="35361"/>
                  </a:lnTo>
                  <a:lnTo>
                    <a:pt x="39290" y="35361"/>
                  </a:lnTo>
                  <a:lnTo>
                    <a:pt x="39290" y="29686"/>
                  </a:lnTo>
                  <a:lnTo>
                    <a:pt x="3929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530296" y="4755906"/>
              <a:ext cx="26630" cy="8294"/>
            </a:xfrm>
            <a:custGeom>
              <a:avLst/>
              <a:pathLst>
                <a:path w="26630" h="8294">
                  <a:moveTo>
                    <a:pt x="0" y="8294"/>
                  </a:moveTo>
                  <a:lnTo>
                    <a:pt x="26630" y="8294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566531" y="4755906"/>
              <a:ext cx="26193" cy="8294"/>
            </a:xfrm>
            <a:custGeom>
              <a:avLst/>
              <a:pathLst>
                <a:path w="26193" h="8294">
                  <a:moveTo>
                    <a:pt x="0" y="0"/>
                  </a:moveTo>
                  <a:lnTo>
                    <a:pt x="0" y="8294"/>
                  </a:lnTo>
                  <a:lnTo>
                    <a:pt x="26193" y="829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526367" y="4785592"/>
              <a:ext cx="30559" cy="8731"/>
            </a:xfrm>
            <a:custGeom>
              <a:avLst/>
              <a:pathLst>
                <a:path w="30559" h="8731">
                  <a:moveTo>
                    <a:pt x="0" y="8731"/>
                  </a:moveTo>
                  <a:lnTo>
                    <a:pt x="30559" y="8731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566531" y="4785592"/>
              <a:ext cx="30122" cy="8731"/>
            </a:xfrm>
            <a:custGeom>
              <a:avLst/>
              <a:pathLst>
                <a:path w="30122" h="8731">
                  <a:moveTo>
                    <a:pt x="0" y="0"/>
                  </a:moveTo>
                  <a:lnTo>
                    <a:pt x="0" y="8731"/>
                  </a:lnTo>
                  <a:lnTo>
                    <a:pt x="30122" y="8731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553434" y="4809166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588796" y="4811349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535972" y="4811786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3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510651" y="4813095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622848" y="474193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652970" y="480043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652970" y="481877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738973" y="4748484"/>
              <a:ext cx="36234" cy="67667"/>
            </a:xfrm>
            <a:custGeom>
              <a:avLst/>
              <a:pathLst>
                <a:path w="36234" h="67667">
                  <a:moveTo>
                    <a:pt x="36234" y="0"/>
                  </a:moveTo>
                  <a:lnTo>
                    <a:pt x="36234" y="67230"/>
                  </a:lnTo>
                  <a:lnTo>
                    <a:pt x="28376" y="67230"/>
                  </a:lnTo>
                  <a:lnTo>
                    <a:pt x="28376" y="7421"/>
                  </a:lnTo>
                  <a:lnTo>
                    <a:pt x="7858" y="7421"/>
                  </a:lnTo>
                  <a:lnTo>
                    <a:pt x="7858" y="67667"/>
                  </a:lnTo>
                  <a:lnTo>
                    <a:pt x="0" y="6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735481" y="4765510"/>
              <a:ext cx="25320" cy="77271"/>
            </a:xfrm>
            <a:custGeom>
              <a:avLst/>
              <a:pathLst>
                <a:path w="25320" h="77271">
                  <a:moveTo>
                    <a:pt x="17899" y="0"/>
                  </a:moveTo>
                  <a:lnTo>
                    <a:pt x="25320" y="0"/>
                  </a:lnTo>
                  <a:lnTo>
                    <a:pt x="25303" y="6657"/>
                  </a:lnTo>
                  <a:lnTo>
                    <a:pt x="25250" y="12834"/>
                  </a:lnTo>
                  <a:lnTo>
                    <a:pt x="25163" y="18532"/>
                  </a:lnTo>
                  <a:lnTo>
                    <a:pt x="25041" y="23749"/>
                  </a:lnTo>
                  <a:lnTo>
                    <a:pt x="24884" y="28485"/>
                  </a:lnTo>
                  <a:lnTo>
                    <a:pt x="24691" y="32742"/>
                  </a:lnTo>
                  <a:lnTo>
                    <a:pt x="24464" y="36518"/>
                  </a:lnTo>
                  <a:lnTo>
                    <a:pt x="24203" y="39814"/>
                  </a:lnTo>
                  <a:lnTo>
                    <a:pt x="23906" y="42630"/>
                  </a:lnTo>
                  <a:lnTo>
                    <a:pt x="23574" y="44965"/>
                  </a:lnTo>
                  <a:lnTo>
                    <a:pt x="23196" y="47039"/>
                  </a:lnTo>
                  <a:lnTo>
                    <a:pt x="22762" y="49069"/>
                  </a:lnTo>
                  <a:lnTo>
                    <a:pt x="22271" y="51055"/>
                  </a:lnTo>
                  <a:lnTo>
                    <a:pt x="21723" y="52998"/>
                  </a:lnTo>
                  <a:lnTo>
                    <a:pt x="21118" y="54897"/>
                  </a:lnTo>
                  <a:lnTo>
                    <a:pt x="20457" y="56753"/>
                  </a:lnTo>
                  <a:lnTo>
                    <a:pt x="19739" y="58564"/>
                  </a:lnTo>
                  <a:lnTo>
                    <a:pt x="18964" y="60332"/>
                  </a:lnTo>
                  <a:lnTo>
                    <a:pt x="18132" y="62057"/>
                  </a:lnTo>
                  <a:lnTo>
                    <a:pt x="17244" y="63738"/>
                  </a:lnTo>
                  <a:lnTo>
                    <a:pt x="16299" y="65366"/>
                  </a:lnTo>
                  <a:lnTo>
                    <a:pt x="15297" y="66933"/>
                  </a:lnTo>
                  <a:lnTo>
                    <a:pt x="14238" y="68439"/>
                  </a:lnTo>
                  <a:lnTo>
                    <a:pt x="13123" y="69884"/>
                  </a:lnTo>
                  <a:lnTo>
                    <a:pt x="11950" y="71268"/>
                  </a:lnTo>
                  <a:lnTo>
                    <a:pt x="10721" y="72591"/>
                  </a:lnTo>
                  <a:lnTo>
                    <a:pt x="9436" y="73853"/>
                  </a:lnTo>
                  <a:lnTo>
                    <a:pt x="8093" y="75053"/>
                  </a:lnTo>
                  <a:lnTo>
                    <a:pt x="6694" y="76193"/>
                  </a:lnTo>
                  <a:lnTo>
                    <a:pt x="5238" y="77271"/>
                  </a:lnTo>
                  <a:lnTo>
                    <a:pt x="0" y="70723"/>
                  </a:lnTo>
                  <a:lnTo>
                    <a:pt x="1285" y="69736"/>
                  </a:lnTo>
                  <a:lnTo>
                    <a:pt x="2523" y="68697"/>
                  </a:lnTo>
                  <a:lnTo>
                    <a:pt x="3712" y="67606"/>
                  </a:lnTo>
                  <a:lnTo>
                    <a:pt x="4854" y="66462"/>
                  </a:lnTo>
                  <a:lnTo>
                    <a:pt x="5948" y="65266"/>
                  </a:lnTo>
                  <a:lnTo>
                    <a:pt x="6993" y="64017"/>
                  </a:lnTo>
                  <a:lnTo>
                    <a:pt x="7991" y="62716"/>
                  </a:lnTo>
                  <a:lnTo>
                    <a:pt x="8940" y="61363"/>
                  </a:lnTo>
                  <a:lnTo>
                    <a:pt x="9842" y="59957"/>
                  </a:lnTo>
                  <a:lnTo>
                    <a:pt x="10695" y="58499"/>
                  </a:lnTo>
                  <a:lnTo>
                    <a:pt x="11499" y="56995"/>
                  </a:lnTo>
                  <a:lnTo>
                    <a:pt x="12249" y="55452"/>
                  </a:lnTo>
                  <a:lnTo>
                    <a:pt x="12948" y="53869"/>
                  </a:lnTo>
                  <a:lnTo>
                    <a:pt x="13594" y="52247"/>
                  </a:lnTo>
                  <a:lnTo>
                    <a:pt x="14188" y="50586"/>
                  </a:lnTo>
                  <a:lnTo>
                    <a:pt x="14729" y="48886"/>
                  </a:lnTo>
                  <a:lnTo>
                    <a:pt x="15218" y="47146"/>
                  </a:lnTo>
                  <a:lnTo>
                    <a:pt x="15655" y="45367"/>
                  </a:lnTo>
                  <a:lnTo>
                    <a:pt x="16039" y="43549"/>
                  </a:lnTo>
                  <a:lnTo>
                    <a:pt x="16371" y="41691"/>
                  </a:lnTo>
                  <a:lnTo>
                    <a:pt x="16661" y="39585"/>
                  </a:lnTo>
                  <a:lnTo>
                    <a:pt x="16921" y="37020"/>
                  </a:lnTo>
                  <a:lnTo>
                    <a:pt x="17150" y="33997"/>
                  </a:lnTo>
                  <a:lnTo>
                    <a:pt x="17348" y="30515"/>
                  </a:lnTo>
                  <a:lnTo>
                    <a:pt x="17517" y="26575"/>
                  </a:lnTo>
                  <a:lnTo>
                    <a:pt x="17654" y="22177"/>
                  </a:lnTo>
                  <a:lnTo>
                    <a:pt x="17761" y="17320"/>
                  </a:lnTo>
                  <a:lnTo>
                    <a:pt x="17837" y="12005"/>
                  </a:lnTo>
                  <a:lnTo>
                    <a:pt x="17883" y="62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59055" y="4818771"/>
              <a:ext cx="18335" cy="23574"/>
            </a:xfrm>
            <a:custGeom>
              <a:avLst/>
              <a:pathLst>
                <a:path w="18335" h="23574">
                  <a:moveTo>
                    <a:pt x="6111" y="0"/>
                  </a:moveTo>
                  <a:lnTo>
                    <a:pt x="7569" y="1842"/>
                  </a:lnTo>
                  <a:lnTo>
                    <a:pt x="8975" y="3702"/>
                  </a:lnTo>
                  <a:lnTo>
                    <a:pt x="10329" y="5579"/>
                  </a:lnTo>
                  <a:lnTo>
                    <a:pt x="11630" y="7473"/>
                  </a:lnTo>
                  <a:lnTo>
                    <a:pt x="12878" y="9386"/>
                  </a:lnTo>
                  <a:lnTo>
                    <a:pt x="14074" y="11315"/>
                  </a:lnTo>
                  <a:lnTo>
                    <a:pt x="15218" y="13262"/>
                  </a:lnTo>
                  <a:lnTo>
                    <a:pt x="16309" y="15227"/>
                  </a:lnTo>
                  <a:lnTo>
                    <a:pt x="17348" y="17209"/>
                  </a:lnTo>
                  <a:lnTo>
                    <a:pt x="18335" y="19208"/>
                  </a:lnTo>
                  <a:lnTo>
                    <a:pt x="11350" y="23574"/>
                  </a:lnTo>
                  <a:lnTo>
                    <a:pt x="10451" y="21570"/>
                  </a:lnTo>
                  <a:lnTo>
                    <a:pt x="9499" y="19575"/>
                  </a:lnTo>
                  <a:lnTo>
                    <a:pt x="8495" y="17589"/>
                  </a:lnTo>
                  <a:lnTo>
                    <a:pt x="7439" y="15611"/>
                  </a:lnTo>
                  <a:lnTo>
                    <a:pt x="6330" y="13642"/>
                  </a:lnTo>
                  <a:lnTo>
                    <a:pt x="5168" y="11682"/>
                  </a:lnTo>
                  <a:lnTo>
                    <a:pt x="3955" y="9730"/>
                  </a:lnTo>
                  <a:lnTo>
                    <a:pt x="2689" y="7788"/>
                  </a:lnTo>
                  <a:lnTo>
                    <a:pt x="1370" y="585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776081" y="4741936"/>
              <a:ext cx="56753" cy="100845"/>
            </a:xfrm>
            <a:custGeom>
              <a:avLst/>
              <a:pathLst>
                <a:path w="56753" h="100845">
                  <a:moveTo>
                    <a:pt x="15716" y="0"/>
                  </a:moveTo>
                  <a:lnTo>
                    <a:pt x="23574" y="2182"/>
                  </a:lnTo>
                  <a:lnTo>
                    <a:pt x="23216" y="3833"/>
                  </a:lnTo>
                  <a:lnTo>
                    <a:pt x="22840" y="5465"/>
                  </a:lnTo>
                  <a:lnTo>
                    <a:pt x="22448" y="7081"/>
                  </a:lnTo>
                  <a:lnTo>
                    <a:pt x="22037" y="8678"/>
                  </a:lnTo>
                  <a:lnTo>
                    <a:pt x="21609" y="10259"/>
                  </a:lnTo>
                  <a:lnTo>
                    <a:pt x="21164" y="11822"/>
                  </a:lnTo>
                  <a:lnTo>
                    <a:pt x="20701" y="13367"/>
                  </a:lnTo>
                  <a:lnTo>
                    <a:pt x="20221" y="14895"/>
                  </a:lnTo>
                  <a:lnTo>
                    <a:pt x="19723" y="16406"/>
                  </a:lnTo>
                  <a:lnTo>
                    <a:pt x="19208" y="17899"/>
                  </a:lnTo>
                  <a:lnTo>
                    <a:pt x="56753" y="17899"/>
                  </a:lnTo>
                  <a:lnTo>
                    <a:pt x="56716" y="29782"/>
                  </a:lnTo>
                  <a:lnTo>
                    <a:pt x="56604" y="40635"/>
                  </a:lnTo>
                  <a:lnTo>
                    <a:pt x="56419" y="50457"/>
                  </a:lnTo>
                  <a:lnTo>
                    <a:pt x="56159" y="59250"/>
                  </a:lnTo>
                  <a:lnTo>
                    <a:pt x="55825" y="67012"/>
                  </a:lnTo>
                  <a:lnTo>
                    <a:pt x="55417" y="73744"/>
                  </a:lnTo>
                  <a:lnTo>
                    <a:pt x="54934" y="79445"/>
                  </a:lnTo>
                  <a:lnTo>
                    <a:pt x="54378" y="84116"/>
                  </a:lnTo>
                  <a:lnTo>
                    <a:pt x="53747" y="87757"/>
                  </a:lnTo>
                  <a:lnTo>
                    <a:pt x="53042" y="90368"/>
                  </a:lnTo>
                  <a:lnTo>
                    <a:pt x="52245" y="92359"/>
                  </a:lnTo>
                  <a:lnTo>
                    <a:pt x="51339" y="94140"/>
                  </a:lnTo>
                  <a:lnTo>
                    <a:pt x="50324" y="95711"/>
                  </a:lnTo>
                  <a:lnTo>
                    <a:pt x="49200" y="97074"/>
                  </a:lnTo>
                  <a:lnTo>
                    <a:pt x="47967" y="98226"/>
                  </a:lnTo>
                  <a:lnTo>
                    <a:pt x="46624" y="99169"/>
                  </a:lnTo>
                  <a:lnTo>
                    <a:pt x="45173" y="99902"/>
                  </a:lnTo>
                  <a:lnTo>
                    <a:pt x="43612" y="100426"/>
                  </a:lnTo>
                  <a:lnTo>
                    <a:pt x="41942" y="100741"/>
                  </a:lnTo>
                  <a:lnTo>
                    <a:pt x="40163" y="100845"/>
                  </a:lnTo>
                  <a:lnTo>
                    <a:pt x="39447" y="100828"/>
                  </a:lnTo>
                  <a:lnTo>
                    <a:pt x="38696" y="100776"/>
                  </a:lnTo>
                  <a:lnTo>
                    <a:pt x="37911" y="100688"/>
                  </a:lnTo>
                  <a:lnTo>
                    <a:pt x="37090" y="100566"/>
                  </a:lnTo>
                  <a:lnTo>
                    <a:pt x="36234" y="100409"/>
                  </a:lnTo>
                  <a:lnTo>
                    <a:pt x="35344" y="100217"/>
                  </a:lnTo>
                  <a:lnTo>
                    <a:pt x="34418" y="99990"/>
                  </a:lnTo>
                  <a:lnTo>
                    <a:pt x="33458" y="99728"/>
                  </a:lnTo>
                  <a:lnTo>
                    <a:pt x="32462" y="99431"/>
                  </a:lnTo>
                  <a:lnTo>
                    <a:pt x="31432" y="99099"/>
                  </a:lnTo>
                  <a:lnTo>
                    <a:pt x="29686" y="90368"/>
                  </a:lnTo>
                  <a:lnTo>
                    <a:pt x="30720" y="90700"/>
                  </a:lnTo>
                  <a:lnTo>
                    <a:pt x="31729" y="90997"/>
                  </a:lnTo>
                  <a:lnTo>
                    <a:pt x="32711" y="91259"/>
                  </a:lnTo>
                  <a:lnTo>
                    <a:pt x="33667" y="91486"/>
                  </a:lnTo>
                  <a:lnTo>
                    <a:pt x="34597" y="91678"/>
                  </a:lnTo>
                  <a:lnTo>
                    <a:pt x="35501" y="91835"/>
                  </a:lnTo>
                  <a:lnTo>
                    <a:pt x="36378" y="91957"/>
                  </a:lnTo>
                  <a:lnTo>
                    <a:pt x="37230" y="92044"/>
                  </a:lnTo>
                  <a:lnTo>
                    <a:pt x="38055" y="92097"/>
                  </a:lnTo>
                  <a:lnTo>
                    <a:pt x="38854" y="92114"/>
                  </a:lnTo>
                  <a:lnTo>
                    <a:pt x="39703" y="92051"/>
                  </a:lnTo>
                  <a:lnTo>
                    <a:pt x="40504" y="91861"/>
                  </a:lnTo>
                  <a:lnTo>
                    <a:pt x="41257" y="91544"/>
                  </a:lnTo>
                  <a:lnTo>
                    <a:pt x="41962" y="91101"/>
                  </a:lnTo>
                  <a:lnTo>
                    <a:pt x="42619" y="90532"/>
                  </a:lnTo>
                  <a:lnTo>
                    <a:pt x="43228" y="89835"/>
                  </a:lnTo>
                  <a:lnTo>
                    <a:pt x="43789" y="89012"/>
                  </a:lnTo>
                  <a:lnTo>
                    <a:pt x="44302" y="88063"/>
                  </a:lnTo>
                  <a:lnTo>
                    <a:pt x="44767" y="86987"/>
                  </a:lnTo>
                  <a:lnTo>
                    <a:pt x="45184" y="85784"/>
                  </a:lnTo>
                  <a:lnTo>
                    <a:pt x="45566" y="84049"/>
                  </a:lnTo>
                  <a:lnTo>
                    <a:pt x="45926" y="81375"/>
                  </a:lnTo>
                  <a:lnTo>
                    <a:pt x="46264" y="77762"/>
                  </a:lnTo>
                  <a:lnTo>
                    <a:pt x="46581" y="73211"/>
                  </a:lnTo>
                  <a:lnTo>
                    <a:pt x="46875" y="67721"/>
                  </a:lnTo>
                  <a:lnTo>
                    <a:pt x="47148" y="61293"/>
                  </a:lnTo>
                  <a:lnTo>
                    <a:pt x="47399" y="53926"/>
                  </a:lnTo>
                  <a:lnTo>
                    <a:pt x="47628" y="45620"/>
                  </a:lnTo>
                  <a:lnTo>
                    <a:pt x="47836" y="36376"/>
                  </a:lnTo>
                  <a:lnTo>
                    <a:pt x="48021" y="26193"/>
                  </a:lnTo>
                  <a:lnTo>
                    <a:pt x="16152" y="26193"/>
                  </a:lnTo>
                  <a:lnTo>
                    <a:pt x="15353" y="28175"/>
                  </a:lnTo>
                  <a:lnTo>
                    <a:pt x="14528" y="30105"/>
                  </a:lnTo>
                  <a:lnTo>
                    <a:pt x="13677" y="31982"/>
                  </a:lnTo>
                  <a:lnTo>
                    <a:pt x="12800" y="33807"/>
                  </a:lnTo>
                  <a:lnTo>
                    <a:pt x="11896" y="35579"/>
                  </a:lnTo>
                  <a:lnTo>
                    <a:pt x="10966" y="37299"/>
                  </a:lnTo>
                  <a:lnTo>
                    <a:pt x="10010" y="38967"/>
                  </a:lnTo>
                  <a:lnTo>
                    <a:pt x="9028" y="40582"/>
                  </a:lnTo>
                  <a:lnTo>
                    <a:pt x="8019" y="42145"/>
                  </a:lnTo>
                  <a:lnTo>
                    <a:pt x="6985" y="43656"/>
                  </a:lnTo>
                  <a:lnTo>
                    <a:pt x="0" y="37980"/>
                  </a:lnTo>
                  <a:lnTo>
                    <a:pt x="2200" y="34457"/>
                  </a:lnTo>
                  <a:lnTo>
                    <a:pt x="4260" y="30873"/>
                  </a:lnTo>
                  <a:lnTo>
                    <a:pt x="6181" y="27228"/>
                  </a:lnTo>
                  <a:lnTo>
                    <a:pt x="7962" y="23521"/>
                  </a:lnTo>
                  <a:lnTo>
                    <a:pt x="9604" y="19754"/>
                  </a:lnTo>
                  <a:lnTo>
                    <a:pt x="11106" y="15925"/>
                  </a:lnTo>
                  <a:lnTo>
                    <a:pt x="12468" y="12036"/>
                  </a:lnTo>
                  <a:lnTo>
                    <a:pt x="13690" y="8085"/>
                  </a:lnTo>
                  <a:lnTo>
                    <a:pt x="14773" y="40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779137" y="4778170"/>
              <a:ext cx="39727" cy="44092"/>
            </a:xfrm>
            <a:custGeom>
              <a:avLst/>
              <a:pathLst>
                <a:path w="39727" h="44092">
                  <a:moveTo>
                    <a:pt x="30559" y="14406"/>
                  </a:moveTo>
                  <a:lnTo>
                    <a:pt x="31908" y="17030"/>
                  </a:lnTo>
                  <a:lnTo>
                    <a:pt x="33161" y="19662"/>
                  </a:lnTo>
                  <a:lnTo>
                    <a:pt x="34318" y="22303"/>
                  </a:lnTo>
                  <a:lnTo>
                    <a:pt x="35379" y="24953"/>
                  </a:lnTo>
                  <a:lnTo>
                    <a:pt x="36343" y="27612"/>
                  </a:lnTo>
                  <a:lnTo>
                    <a:pt x="37212" y="30279"/>
                  </a:lnTo>
                  <a:lnTo>
                    <a:pt x="37985" y="32956"/>
                  </a:lnTo>
                  <a:lnTo>
                    <a:pt x="38661" y="35640"/>
                  </a:lnTo>
                  <a:lnTo>
                    <a:pt x="39242" y="38334"/>
                  </a:lnTo>
                  <a:lnTo>
                    <a:pt x="39727" y="41036"/>
                  </a:lnTo>
                  <a:lnTo>
                    <a:pt x="30995" y="43656"/>
                  </a:lnTo>
                  <a:lnTo>
                    <a:pt x="30122" y="37544"/>
                  </a:lnTo>
                  <a:lnTo>
                    <a:pt x="27485" y="38474"/>
                  </a:lnTo>
                  <a:lnTo>
                    <a:pt x="24814" y="39343"/>
                  </a:lnTo>
                  <a:lnTo>
                    <a:pt x="22107" y="40150"/>
                  </a:lnTo>
                  <a:lnTo>
                    <a:pt x="19365" y="40897"/>
                  </a:lnTo>
                  <a:lnTo>
                    <a:pt x="16589" y="41582"/>
                  </a:lnTo>
                  <a:lnTo>
                    <a:pt x="13777" y="42206"/>
                  </a:lnTo>
                  <a:lnTo>
                    <a:pt x="10931" y="42770"/>
                  </a:lnTo>
                  <a:lnTo>
                    <a:pt x="8050" y="43272"/>
                  </a:lnTo>
                  <a:lnTo>
                    <a:pt x="5133" y="43713"/>
                  </a:lnTo>
                  <a:lnTo>
                    <a:pt x="2182" y="44092"/>
                  </a:lnTo>
                  <a:lnTo>
                    <a:pt x="0" y="36234"/>
                  </a:lnTo>
                  <a:lnTo>
                    <a:pt x="1554" y="33672"/>
                  </a:lnTo>
                  <a:lnTo>
                    <a:pt x="3073" y="30873"/>
                  </a:lnTo>
                  <a:lnTo>
                    <a:pt x="4557" y="27839"/>
                  </a:lnTo>
                  <a:lnTo>
                    <a:pt x="6007" y="24569"/>
                  </a:lnTo>
                  <a:lnTo>
                    <a:pt x="7421" y="21064"/>
                  </a:lnTo>
                  <a:lnTo>
                    <a:pt x="8801" y="17322"/>
                  </a:lnTo>
                  <a:lnTo>
                    <a:pt x="10145" y="13345"/>
                  </a:lnTo>
                  <a:lnTo>
                    <a:pt x="11455" y="9132"/>
                  </a:lnTo>
                  <a:lnTo>
                    <a:pt x="12730" y="4684"/>
                  </a:lnTo>
                  <a:lnTo>
                    <a:pt x="13969" y="0"/>
                  </a:lnTo>
                  <a:lnTo>
                    <a:pt x="22701" y="2619"/>
                  </a:lnTo>
                  <a:lnTo>
                    <a:pt x="21308" y="7185"/>
                  </a:lnTo>
                  <a:lnTo>
                    <a:pt x="19924" y="11455"/>
                  </a:lnTo>
                  <a:lnTo>
                    <a:pt x="18549" y="15428"/>
                  </a:lnTo>
                  <a:lnTo>
                    <a:pt x="17183" y="19103"/>
                  </a:lnTo>
                  <a:lnTo>
                    <a:pt x="15825" y="22482"/>
                  </a:lnTo>
                  <a:lnTo>
                    <a:pt x="14476" y="25565"/>
                  </a:lnTo>
                  <a:lnTo>
                    <a:pt x="13136" y="28350"/>
                  </a:lnTo>
                  <a:lnTo>
                    <a:pt x="11804" y="30838"/>
                  </a:lnTo>
                  <a:lnTo>
                    <a:pt x="10481" y="33030"/>
                  </a:lnTo>
                  <a:lnTo>
                    <a:pt x="9167" y="34925"/>
                  </a:lnTo>
                  <a:lnTo>
                    <a:pt x="11005" y="34719"/>
                  </a:lnTo>
                  <a:lnTo>
                    <a:pt x="12852" y="34453"/>
                  </a:lnTo>
                  <a:lnTo>
                    <a:pt x="14707" y="34126"/>
                  </a:lnTo>
                  <a:lnTo>
                    <a:pt x="16571" y="33737"/>
                  </a:lnTo>
                  <a:lnTo>
                    <a:pt x="18444" y="33287"/>
                  </a:lnTo>
                  <a:lnTo>
                    <a:pt x="20326" y="32777"/>
                  </a:lnTo>
                  <a:lnTo>
                    <a:pt x="22216" y="32205"/>
                  </a:lnTo>
                  <a:lnTo>
                    <a:pt x="24115" y="31572"/>
                  </a:lnTo>
                  <a:lnTo>
                    <a:pt x="26023" y="30878"/>
                  </a:lnTo>
                  <a:lnTo>
                    <a:pt x="27940" y="30122"/>
                  </a:lnTo>
                  <a:lnTo>
                    <a:pt x="27490" y="28725"/>
                  </a:lnTo>
                  <a:lnTo>
                    <a:pt x="27014" y="27328"/>
                  </a:lnTo>
                  <a:lnTo>
                    <a:pt x="26512" y="25931"/>
                  </a:lnTo>
                  <a:lnTo>
                    <a:pt x="25984" y="24534"/>
                  </a:lnTo>
                  <a:lnTo>
                    <a:pt x="25429" y="23137"/>
                  </a:lnTo>
                  <a:lnTo>
                    <a:pt x="24849" y="21740"/>
                  </a:lnTo>
                  <a:lnTo>
                    <a:pt x="24242" y="20343"/>
                  </a:lnTo>
                  <a:lnTo>
                    <a:pt x="23609" y="18946"/>
                  </a:lnTo>
                  <a:lnTo>
                    <a:pt x="22950" y="17549"/>
                  </a:lnTo>
                  <a:lnTo>
                    <a:pt x="22264" y="16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851606" y="4747611"/>
              <a:ext cx="90805" cy="27939"/>
            </a:xfrm>
            <a:custGeom>
              <a:avLst/>
              <a:pathLst>
                <a:path w="90805" h="27939">
                  <a:moveTo>
                    <a:pt x="0" y="0"/>
                  </a:moveTo>
                  <a:lnTo>
                    <a:pt x="90805" y="0"/>
                  </a:lnTo>
                  <a:lnTo>
                    <a:pt x="90805" y="7858"/>
                  </a:lnTo>
                  <a:lnTo>
                    <a:pt x="89992" y="9866"/>
                  </a:lnTo>
                  <a:lnTo>
                    <a:pt x="89128" y="11874"/>
                  </a:lnTo>
                  <a:lnTo>
                    <a:pt x="88211" y="13882"/>
                  </a:lnTo>
                  <a:lnTo>
                    <a:pt x="87242" y="15890"/>
                  </a:lnTo>
                  <a:lnTo>
                    <a:pt x="86221" y="17899"/>
                  </a:lnTo>
                  <a:lnTo>
                    <a:pt x="85147" y="19907"/>
                  </a:lnTo>
                  <a:lnTo>
                    <a:pt x="84020" y="21915"/>
                  </a:lnTo>
                  <a:lnTo>
                    <a:pt x="82842" y="23923"/>
                  </a:lnTo>
                  <a:lnTo>
                    <a:pt x="81610" y="25931"/>
                  </a:lnTo>
                  <a:lnTo>
                    <a:pt x="80327" y="27939"/>
                  </a:lnTo>
                  <a:lnTo>
                    <a:pt x="72905" y="23574"/>
                  </a:lnTo>
                  <a:lnTo>
                    <a:pt x="73844" y="22085"/>
                  </a:lnTo>
                  <a:lnTo>
                    <a:pt x="74739" y="20588"/>
                  </a:lnTo>
                  <a:lnTo>
                    <a:pt x="75590" y="19082"/>
                  </a:lnTo>
                  <a:lnTo>
                    <a:pt x="76398" y="17567"/>
                  </a:lnTo>
                  <a:lnTo>
                    <a:pt x="77162" y="16043"/>
                  </a:lnTo>
                  <a:lnTo>
                    <a:pt x="77882" y="14511"/>
                  </a:lnTo>
                  <a:lnTo>
                    <a:pt x="78559" y="12970"/>
                  </a:lnTo>
                  <a:lnTo>
                    <a:pt x="79192" y="11420"/>
                  </a:lnTo>
                  <a:lnTo>
                    <a:pt x="79781" y="9861"/>
                  </a:lnTo>
                  <a:lnTo>
                    <a:pt x="8032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868196" y="4761581"/>
              <a:ext cx="25757" cy="22701"/>
            </a:xfrm>
            <a:custGeom>
              <a:avLst/>
              <a:pathLst>
                <a:path w="25757" h="22701">
                  <a:moveTo>
                    <a:pt x="6111" y="0"/>
                  </a:moveTo>
                  <a:lnTo>
                    <a:pt x="8272" y="1331"/>
                  </a:lnTo>
                  <a:lnTo>
                    <a:pt x="10390" y="2706"/>
                  </a:lnTo>
                  <a:lnTo>
                    <a:pt x="12463" y="4125"/>
                  </a:lnTo>
                  <a:lnTo>
                    <a:pt x="14493" y="5588"/>
                  </a:lnTo>
                  <a:lnTo>
                    <a:pt x="16480" y="7094"/>
                  </a:lnTo>
                  <a:lnTo>
                    <a:pt x="18422" y="8643"/>
                  </a:lnTo>
                  <a:lnTo>
                    <a:pt x="20321" y="10237"/>
                  </a:lnTo>
                  <a:lnTo>
                    <a:pt x="22177" y="11874"/>
                  </a:lnTo>
                  <a:lnTo>
                    <a:pt x="23989" y="13555"/>
                  </a:lnTo>
                  <a:lnTo>
                    <a:pt x="25757" y="15279"/>
                  </a:lnTo>
                  <a:lnTo>
                    <a:pt x="19645" y="22701"/>
                  </a:lnTo>
                  <a:lnTo>
                    <a:pt x="17798" y="20727"/>
                  </a:lnTo>
                  <a:lnTo>
                    <a:pt x="15925" y="18824"/>
                  </a:lnTo>
                  <a:lnTo>
                    <a:pt x="14026" y="16991"/>
                  </a:lnTo>
                  <a:lnTo>
                    <a:pt x="12101" y="15227"/>
                  </a:lnTo>
                  <a:lnTo>
                    <a:pt x="10150" y="13533"/>
                  </a:lnTo>
                  <a:lnTo>
                    <a:pt x="8172" y="11909"/>
                  </a:lnTo>
                  <a:lnTo>
                    <a:pt x="6168" y="10355"/>
                  </a:lnTo>
                  <a:lnTo>
                    <a:pt x="4138" y="8870"/>
                  </a:lnTo>
                  <a:lnTo>
                    <a:pt x="2082" y="74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849860" y="4763764"/>
              <a:ext cx="94734" cy="79017"/>
            </a:xfrm>
            <a:custGeom>
              <a:avLst/>
              <a:pathLst>
                <a:path w="94734" h="79017">
                  <a:moveTo>
                    <a:pt x="0" y="37980"/>
                  </a:moveTo>
                  <a:lnTo>
                    <a:pt x="47585" y="37980"/>
                  </a:lnTo>
                  <a:lnTo>
                    <a:pt x="48170" y="36387"/>
                  </a:lnTo>
                  <a:lnTo>
                    <a:pt x="48702" y="34750"/>
                  </a:lnTo>
                  <a:lnTo>
                    <a:pt x="49183" y="33069"/>
                  </a:lnTo>
                  <a:lnTo>
                    <a:pt x="49610" y="31345"/>
                  </a:lnTo>
                  <a:lnTo>
                    <a:pt x="49986" y="29577"/>
                  </a:lnTo>
                  <a:lnTo>
                    <a:pt x="50309" y="27765"/>
                  </a:lnTo>
                  <a:lnTo>
                    <a:pt x="50580" y="25909"/>
                  </a:lnTo>
                  <a:lnTo>
                    <a:pt x="50798" y="24010"/>
                  </a:lnTo>
                  <a:lnTo>
                    <a:pt x="50964" y="22068"/>
                  </a:lnTo>
                  <a:lnTo>
                    <a:pt x="51077" y="20081"/>
                  </a:lnTo>
                  <a:lnTo>
                    <a:pt x="51077" y="0"/>
                  </a:lnTo>
                  <a:lnTo>
                    <a:pt x="59809" y="0"/>
                  </a:lnTo>
                  <a:lnTo>
                    <a:pt x="59809" y="21391"/>
                  </a:lnTo>
                  <a:lnTo>
                    <a:pt x="59782" y="23050"/>
                  </a:lnTo>
                  <a:lnTo>
                    <a:pt x="59704" y="24709"/>
                  </a:lnTo>
                  <a:lnTo>
                    <a:pt x="59573" y="26368"/>
                  </a:lnTo>
                  <a:lnTo>
                    <a:pt x="59389" y="28027"/>
                  </a:lnTo>
                  <a:lnTo>
                    <a:pt x="59154" y="29686"/>
                  </a:lnTo>
                  <a:lnTo>
                    <a:pt x="58866" y="31345"/>
                  </a:lnTo>
                  <a:lnTo>
                    <a:pt x="58525" y="33004"/>
                  </a:lnTo>
                  <a:lnTo>
                    <a:pt x="58132" y="34663"/>
                  </a:lnTo>
                  <a:lnTo>
                    <a:pt x="57687" y="36322"/>
                  </a:lnTo>
                  <a:lnTo>
                    <a:pt x="57189" y="37980"/>
                  </a:lnTo>
                  <a:lnTo>
                    <a:pt x="94734" y="37980"/>
                  </a:lnTo>
                  <a:lnTo>
                    <a:pt x="94734" y="46275"/>
                  </a:lnTo>
                  <a:lnTo>
                    <a:pt x="54133" y="46275"/>
                  </a:lnTo>
                  <a:lnTo>
                    <a:pt x="51789" y="50453"/>
                  </a:lnTo>
                  <a:lnTo>
                    <a:pt x="48947" y="54430"/>
                  </a:lnTo>
                  <a:lnTo>
                    <a:pt x="45607" y="58206"/>
                  </a:lnTo>
                  <a:lnTo>
                    <a:pt x="41770" y="61782"/>
                  </a:lnTo>
                  <a:lnTo>
                    <a:pt x="37435" y="65156"/>
                  </a:lnTo>
                  <a:lnTo>
                    <a:pt x="32602" y="68330"/>
                  </a:lnTo>
                  <a:lnTo>
                    <a:pt x="27272" y="71303"/>
                  </a:lnTo>
                  <a:lnTo>
                    <a:pt x="21443" y="74075"/>
                  </a:lnTo>
                  <a:lnTo>
                    <a:pt x="15118" y="76647"/>
                  </a:lnTo>
                  <a:lnTo>
                    <a:pt x="8294" y="79017"/>
                  </a:lnTo>
                  <a:lnTo>
                    <a:pt x="1309" y="71596"/>
                  </a:lnTo>
                  <a:lnTo>
                    <a:pt x="7386" y="69692"/>
                  </a:lnTo>
                  <a:lnTo>
                    <a:pt x="13044" y="67649"/>
                  </a:lnTo>
                  <a:lnTo>
                    <a:pt x="18283" y="65466"/>
                  </a:lnTo>
                  <a:lnTo>
                    <a:pt x="23102" y="63144"/>
                  </a:lnTo>
                  <a:lnTo>
                    <a:pt x="27503" y="60682"/>
                  </a:lnTo>
                  <a:lnTo>
                    <a:pt x="31484" y="58080"/>
                  </a:lnTo>
                  <a:lnTo>
                    <a:pt x="35047" y="55338"/>
                  </a:lnTo>
                  <a:lnTo>
                    <a:pt x="38190" y="52457"/>
                  </a:lnTo>
                  <a:lnTo>
                    <a:pt x="40914" y="49436"/>
                  </a:lnTo>
                  <a:lnTo>
                    <a:pt x="43219" y="46275"/>
                  </a:lnTo>
                  <a:lnTo>
                    <a:pt x="0" y="462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856845" y="4775987"/>
              <a:ext cx="25320" cy="22701"/>
            </a:xfrm>
            <a:custGeom>
              <a:avLst/>
              <a:pathLst>
                <a:path w="25320" h="22701">
                  <a:moveTo>
                    <a:pt x="6111" y="0"/>
                  </a:moveTo>
                  <a:lnTo>
                    <a:pt x="8189" y="1331"/>
                  </a:lnTo>
                  <a:lnTo>
                    <a:pt x="10233" y="2706"/>
                  </a:lnTo>
                  <a:lnTo>
                    <a:pt x="12241" y="4125"/>
                  </a:lnTo>
                  <a:lnTo>
                    <a:pt x="14214" y="5588"/>
                  </a:lnTo>
                  <a:lnTo>
                    <a:pt x="16152" y="7094"/>
                  </a:lnTo>
                  <a:lnTo>
                    <a:pt x="18056" y="8643"/>
                  </a:lnTo>
                  <a:lnTo>
                    <a:pt x="19924" y="10237"/>
                  </a:lnTo>
                  <a:lnTo>
                    <a:pt x="21758" y="11874"/>
                  </a:lnTo>
                  <a:lnTo>
                    <a:pt x="23556" y="13555"/>
                  </a:lnTo>
                  <a:lnTo>
                    <a:pt x="25320" y="15279"/>
                  </a:lnTo>
                  <a:lnTo>
                    <a:pt x="19208" y="22701"/>
                  </a:lnTo>
                  <a:lnTo>
                    <a:pt x="17366" y="20727"/>
                  </a:lnTo>
                  <a:lnTo>
                    <a:pt x="15506" y="18824"/>
                  </a:lnTo>
                  <a:lnTo>
                    <a:pt x="13629" y="16991"/>
                  </a:lnTo>
                  <a:lnTo>
                    <a:pt x="11734" y="15227"/>
                  </a:lnTo>
                  <a:lnTo>
                    <a:pt x="9822" y="13533"/>
                  </a:lnTo>
                  <a:lnTo>
                    <a:pt x="7893" y="11909"/>
                  </a:lnTo>
                  <a:lnTo>
                    <a:pt x="5945" y="10355"/>
                  </a:lnTo>
                  <a:lnTo>
                    <a:pt x="3981" y="8870"/>
                  </a:lnTo>
                  <a:lnTo>
                    <a:pt x="1999" y="74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904430" y="4815715"/>
              <a:ext cx="37980" cy="27066"/>
            </a:xfrm>
            <a:custGeom>
              <a:avLst/>
              <a:pathLst>
                <a:path w="37980" h="27066">
                  <a:moveTo>
                    <a:pt x="5675" y="0"/>
                  </a:moveTo>
                  <a:lnTo>
                    <a:pt x="9141" y="1689"/>
                  </a:lnTo>
                  <a:lnTo>
                    <a:pt x="12555" y="3440"/>
                  </a:lnTo>
                  <a:lnTo>
                    <a:pt x="15917" y="5251"/>
                  </a:lnTo>
                  <a:lnTo>
                    <a:pt x="19226" y="7124"/>
                  </a:lnTo>
                  <a:lnTo>
                    <a:pt x="22482" y="9058"/>
                  </a:lnTo>
                  <a:lnTo>
                    <a:pt x="25687" y="11053"/>
                  </a:lnTo>
                  <a:lnTo>
                    <a:pt x="28839" y="13109"/>
                  </a:lnTo>
                  <a:lnTo>
                    <a:pt x="31938" y="15227"/>
                  </a:lnTo>
                  <a:lnTo>
                    <a:pt x="34986" y="17405"/>
                  </a:lnTo>
                  <a:lnTo>
                    <a:pt x="37980" y="19645"/>
                  </a:lnTo>
                  <a:lnTo>
                    <a:pt x="30995" y="27066"/>
                  </a:lnTo>
                  <a:lnTo>
                    <a:pt x="28171" y="24744"/>
                  </a:lnTo>
                  <a:lnTo>
                    <a:pt x="25285" y="22491"/>
                  </a:lnTo>
                  <a:lnTo>
                    <a:pt x="22338" y="20308"/>
                  </a:lnTo>
                  <a:lnTo>
                    <a:pt x="19330" y="18195"/>
                  </a:lnTo>
                  <a:lnTo>
                    <a:pt x="16261" y="16152"/>
                  </a:lnTo>
                  <a:lnTo>
                    <a:pt x="13131" y="14179"/>
                  </a:lnTo>
                  <a:lnTo>
                    <a:pt x="9940" y="12276"/>
                  </a:lnTo>
                  <a:lnTo>
                    <a:pt x="6688" y="10442"/>
                  </a:lnTo>
                  <a:lnTo>
                    <a:pt x="3374" y="8678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958564" y="4745865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977773" y="4771185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012698" y="4771185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977773" y="4787775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012698" y="4787775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071634" y="4741936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069015" y="4863073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5" y="22264"/>
                  </a:lnTo>
                  <a:lnTo>
                    <a:pt x="20955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093025" y="4866565"/>
              <a:ext cx="79454" cy="97353"/>
            </a:xfrm>
            <a:custGeom>
              <a:avLst/>
              <a:pathLst>
                <a:path w="79454" h="97353">
                  <a:moveTo>
                    <a:pt x="6985" y="0"/>
                  </a:moveTo>
                  <a:lnTo>
                    <a:pt x="75961" y="0"/>
                  </a:lnTo>
                  <a:lnTo>
                    <a:pt x="75961" y="7858"/>
                  </a:lnTo>
                  <a:lnTo>
                    <a:pt x="45402" y="7858"/>
                  </a:lnTo>
                  <a:lnTo>
                    <a:pt x="45402" y="17899"/>
                  </a:lnTo>
                  <a:lnTo>
                    <a:pt x="71596" y="17899"/>
                  </a:lnTo>
                  <a:lnTo>
                    <a:pt x="71596" y="60682"/>
                  </a:lnTo>
                  <a:lnTo>
                    <a:pt x="44092" y="60682"/>
                  </a:lnTo>
                  <a:lnTo>
                    <a:pt x="43800" y="62742"/>
                  </a:lnTo>
                  <a:lnTo>
                    <a:pt x="43446" y="64733"/>
                  </a:lnTo>
                  <a:lnTo>
                    <a:pt x="43031" y="66654"/>
                  </a:lnTo>
                  <a:lnTo>
                    <a:pt x="42556" y="68505"/>
                  </a:lnTo>
                  <a:lnTo>
                    <a:pt x="42019" y="70286"/>
                  </a:lnTo>
                  <a:lnTo>
                    <a:pt x="41421" y="71997"/>
                  </a:lnTo>
                  <a:lnTo>
                    <a:pt x="40761" y="73639"/>
                  </a:lnTo>
                  <a:lnTo>
                    <a:pt x="40041" y="75210"/>
                  </a:lnTo>
                  <a:lnTo>
                    <a:pt x="39260" y="76712"/>
                  </a:lnTo>
                  <a:lnTo>
                    <a:pt x="38417" y="78144"/>
                  </a:lnTo>
                  <a:lnTo>
                    <a:pt x="41656" y="79476"/>
                  </a:lnTo>
                  <a:lnTo>
                    <a:pt x="45088" y="80676"/>
                  </a:lnTo>
                  <a:lnTo>
                    <a:pt x="48711" y="81746"/>
                  </a:lnTo>
                  <a:lnTo>
                    <a:pt x="52527" y="82684"/>
                  </a:lnTo>
                  <a:lnTo>
                    <a:pt x="56534" y="83492"/>
                  </a:lnTo>
                  <a:lnTo>
                    <a:pt x="60734" y="84169"/>
                  </a:lnTo>
                  <a:lnTo>
                    <a:pt x="65126" y="84714"/>
                  </a:lnTo>
                  <a:lnTo>
                    <a:pt x="69710" y="85129"/>
                  </a:lnTo>
                  <a:lnTo>
                    <a:pt x="74486" y="85413"/>
                  </a:lnTo>
                  <a:lnTo>
                    <a:pt x="79454" y="85566"/>
                  </a:lnTo>
                  <a:lnTo>
                    <a:pt x="76835" y="94734"/>
                  </a:lnTo>
                  <a:lnTo>
                    <a:pt x="71749" y="94563"/>
                  </a:lnTo>
                  <a:lnTo>
                    <a:pt x="66794" y="94227"/>
                  </a:lnTo>
                  <a:lnTo>
                    <a:pt x="61970" y="93725"/>
                  </a:lnTo>
                  <a:lnTo>
                    <a:pt x="57277" y="93057"/>
                  </a:lnTo>
                  <a:lnTo>
                    <a:pt x="52714" y="92223"/>
                  </a:lnTo>
                  <a:lnTo>
                    <a:pt x="48283" y="91224"/>
                  </a:lnTo>
                  <a:lnTo>
                    <a:pt x="43983" y="90058"/>
                  </a:lnTo>
                  <a:lnTo>
                    <a:pt x="39814" y="88726"/>
                  </a:lnTo>
                  <a:lnTo>
                    <a:pt x="35776" y="87229"/>
                  </a:lnTo>
                  <a:lnTo>
                    <a:pt x="31869" y="85566"/>
                  </a:lnTo>
                  <a:lnTo>
                    <a:pt x="29777" y="87255"/>
                  </a:lnTo>
                  <a:lnTo>
                    <a:pt x="27520" y="88831"/>
                  </a:lnTo>
                  <a:lnTo>
                    <a:pt x="25097" y="90294"/>
                  </a:lnTo>
                  <a:lnTo>
                    <a:pt x="22509" y="91643"/>
                  </a:lnTo>
                  <a:lnTo>
                    <a:pt x="19754" y="92878"/>
                  </a:lnTo>
                  <a:lnTo>
                    <a:pt x="16833" y="94000"/>
                  </a:lnTo>
                  <a:lnTo>
                    <a:pt x="13747" y="95009"/>
                  </a:lnTo>
                  <a:lnTo>
                    <a:pt x="10494" y="95904"/>
                  </a:lnTo>
                  <a:lnTo>
                    <a:pt x="7076" y="96685"/>
                  </a:lnTo>
                  <a:lnTo>
                    <a:pt x="3492" y="97353"/>
                  </a:lnTo>
                  <a:lnTo>
                    <a:pt x="0" y="88622"/>
                  </a:lnTo>
                  <a:lnTo>
                    <a:pt x="2986" y="88072"/>
                  </a:lnTo>
                  <a:lnTo>
                    <a:pt x="5832" y="87469"/>
                  </a:lnTo>
                  <a:lnTo>
                    <a:pt x="8539" y="86814"/>
                  </a:lnTo>
                  <a:lnTo>
                    <a:pt x="11106" y="86107"/>
                  </a:lnTo>
                  <a:lnTo>
                    <a:pt x="13533" y="85347"/>
                  </a:lnTo>
                  <a:lnTo>
                    <a:pt x="15821" y="84535"/>
                  </a:lnTo>
                  <a:lnTo>
                    <a:pt x="17968" y="83671"/>
                  </a:lnTo>
                  <a:lnTo>
                    <a:pt x="19977" y="82754"/>
                  </a:lnTo>
                  <a:lnTo>
                    <a:pt x="21845" y="81785"/>
                  </a:lnTo>
                  <a:lnTo>
                    <a:pt x="23574" y="80764"/>
                  </a:lnTo>
                  <a:lnTo>
                    <a:pt x="21941" y="79624"/>
                  </a:lnTo>
                  <a:lnTo>
                    <a:pt x="20361" y="78476"/>
                  </a:lnTo>
                  <a:lnTo>
                    <a:pt x="18833" y="77319"/>
                  </a:lnTo>
                  <a:lnTo>
                    <a:pt x="17357" y="76153"/>
                  </a:lnTo>
                  <a:lnTo>
                    <a:pt x="15934" y="74979"/>
                  </a:lnTo>
                  <a:lnTo>
                    <a:pt x="14563" y="73796"/>
                  </a:lnTo>
                  <a:lnTo>
                    <a:pt x="13245" y="72604"/>
                  </a:lnTo>
                  <a:lnTo>
                    <a:pt x="11979" y="71404"/>
                  </a:lnTo>
                  <a:lnTo>
                    <a:pt x="10765" y="70194"/>
                  </a:lnTo>
                  <a:lnTo>
                    <a:pt x="9604" y="68976"/>
                  </a:lnTo>
                  <a:lnTo>
                    <a:pt x="14843" y="61991"/>
                  </a:lnTo>
                  <a:lnTo>
                    <a:pt x="16174" y="63449"/>
                  </a:lnTo>
                  <a:lnTo>
                    <a:pt x="17549" y="64855"/>
                  </a:lnTo>
                  <a:lnTo>
                    <a:pt x="18968" y="66209"/>
                  </a:lnTo>
                  <a:lnTo>
                    <a:pt x="20431" y="67510"/>
                  </a:lnTo>
                  <a:lnTo>
                    <a:pt x="21937" y="68758"/>
                  </a:lnTo>
                  <a:lnTo>
                    <a:pt x="23487" y="69954"/>
                  </a:lnTo>
                  <a:lnTo>
                    <a:pt x="25080" y="71098"/>
                  </a:lnTo>
                  <a:lnTo>
                    <a:pt x="26717" y="72189"/>
                  </a:lnTo>
                  <a:lnTo>
                    <a:pt x="28398" y="73228"/>
                  </a:lnTo>
                  <a:lnTo>
                    <a:pt x="30122" y="74215"/>
                  </a:lnTo>
                  <a:lnTo>
                    <a:pt x="30886" y="73137"/>
                  </a:lnTo>
                  <a:lnTo>
                    <a:pt x="31607" y="71997"/>
                  </a:lnTo>
                  <a:lnTo>
                    <a:pt x="32283" y="70797"/>
                  </a:lnTo>
                  <a:lnTo>
                    <a:pt x="32916" y="69535"/>
                  </a:lnTo>
                  <a:lnTo>
                    <a:pt x="33506" y="68212"/>
                  </a:lnTo>
                  <a:lnTo>
                    <a:pt x="34051" y="66828"/>
                  </a:lnTo>
                  <a:lnTo>
                    <a:pt x="34553" y="65383"/>
                  </a:lnTo>
                  <a:lnTo>
                    <a:pt x="35012" y="63877"/>
                  </a:lnTo>
                  <a:lnTo>
                    <a:pt x="35427" y="62310"/>
                  </a:lnTo>
                  <a:lnTo>
                    <a:pt x="35798" y="60682"/>
                  </a:lnTo>
                  <a:lnTo>
                    <a:pt x="10477" y="60682"/>
                  </a:lnTo>
                  <a:lnTo>
                    <a:pt x="10477" y="17899"/>
                  </a:lnTo>
                  <a:lnTo>
                    <a:pt x="36671" y="17899"/>
                  </a:lnTo>
                  <a:lnTo>
                    <a:pt x="36671" y="7858"/>
                  </a:lnTo>
                  <a:lnTo>
                    <a:pt x="698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111798" y="4891886"/>
              <a:ext cx="17899" cy="10040"/>
            </a:xfrm>
            <a:custGeom>
              <a:avLst/>
              <a:pathLst>
                <a:path w="17899" h="10040">
                  <a:moveTo>
                    <a:pt x="0" y="10040"/>
                  </a:moveTo>
                  <a:lnTo>
                    <a:pt x="17899" y="10040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138428" y="4891886"/>
              <a:ext cx="17899" cy="10040"/>
            </a:xfrm>
            <a:custGeom>
              <a:avLst/>
              <a:pathLst>
                <a:path w="17899" h="10040">
                  <a:moveTo>
                    <a:pt x="0" y="0"/>
                  </a:moveTo>
                  <a:lnTo>
                    <a:pt x="0" y="10040"/>
                  </a:lnTo>
                  <a:lnTo>
                    <a:pt x="17899" y="1004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111798" y="4909785"/>
              <a:ext cx="17899" cy="9604"/>
            </a:xfrm>
            <a:custGeom>
              <a:avLst/>
              <a:pathLst>
                <a:path w="17899" h="9604">
                  <a:moveTo>
                    <a:pt x="0" y="9604"/>
                  </a:moveTo>
                  <a:lnTo>
                    <a:pt x="17899" y="9604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137991" y="4909785"/>
              <a:ext cx="18335" cy="9604"/>
            </a:xfrm>
            <a:custGeom>
              <a:avLst/>
              <a:pathLst>
                <a:path w="18335" h="9604">
                  <a:moveTo>
                    <a:pt x="436" y="0"/>
                  </a:moveTo>
                  <a:lnTo>
                    <a:pt x="436" y="4802"/>
                  </a:lnTo>
                  <a:lnTo>
                    <a:pt x="432" y="5321"/>
                  </a:lnTo>
                  <a:lnTo>
                    <a:pt x="419" y="5832"/>
                  </a:lnTo>
                  <a:lnTo>
                    <a:pt x="397" y="6334"/>
                  </a:lnTo>
                  <a:lnTo>
                    <a:pt x="366" y="6827"/>
                  </a:lnTo>
                  <a:lnTo>
                    <a:pt x="327" y="7312"/>
                  </a:lnTo>
                  <a:lnTo>
                    <a:pt x="279" y="7788"/>
                  </a:lnTo>
                  <a:lnTo>
                    <a:pt x="222" y="8255"/>
                  </a:lnTo>
                  <a:lnTo>
                    <a:pt x="157" y="8713"/>
                  </a:lnTo>
                  <a:lnTo>
                    <a:pt x="82" y="9163"/>
                  </a:lnTo>
                  <a:lnTo>
                    <a:pt x="0" y="9604"/>
                  </a:lnTo>
                  <a:lnTo>
                    <a:pt x="18335" y="9604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955780" y="4198058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007840" y="426419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065794" y="4187472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103775" y="4215848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120364" y="4244225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066230" y="4214539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067104" y="4271728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189341" y="4191837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198072" y="420013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180173" y="423855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188468" y="424640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231251" y="423855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239546" y="424640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288441" y="4192711"/>
              <a:ext cx="99536" cy="95607"/>
            </a:xfrm>
            <a:custGeom>
              <a:avLst/>
              <a:pathLst>
                <a:path w="99536" h="95607">
                  <a:moveTo>
                    <a:pt x="6985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80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403693" y="418834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399328" y="421541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398891" y="4242915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429450" y="4187472"/>
              <a:ext cx="70286" cy="100409"/>
            </a:xfrm>
            <a:custGeom>
              <a:avLst/>
              <a:pathLst>
                <a:path w="70286" h="100409">
                  <a:moveTo>
                    <a:pt x="4802" y="18772"/>
                  </a:moveTo>
                  <a:lnTo>
                    <a:pt x="30122" y="18772"/>
                  </a:lnTo>
                  <a:lnTo>
                    <a:pt x="30122" y="0"/>
                  </a:lnTo>
                  <a:lnTo>
                    <a:pt x="39290" y="0"/>
                  </a:lnTo>
                  <a:lnTo>
                    <a:pt x="39290" y="18772"/>
                  </a:lnTo>
                  <a:lnTo>
                    <a:pt x="64611" y="18772"/>
                  </a:lnTo>
                  <a:lnTo>
                    <a:pt x="64611" y="27066"/>
                  </a:lnTo>
                  <a:lnTo>
                    <a:pt x="39290" y="27066"/>
                  </a:lnTo>
                  <a:lnTo>
                    <a:pt x="39290" y="45839"/>
                  </a:lnTo>
                  <a:lnTo>
                    <a:pt x="70286" y="45839"/>
                  </a:lnTo>
                  <a:lnTo>
                    <a:pt x="70286" y="54570"/>
                  </a:lnTo>
                  <a:lnTo>
                    <a:pt x="33615" y="54570"/>
                  </a:lnTo>
                  <a:lnTo>
                    <a:pt x="31864" y="59062"/>
                  </a:lnTo>
                  <a:lnTo>
                    <a:pt x="30105" y="63284"/>
                  </a:lnTo>
                  <a:lnTo>
                    <a:pt x="28337" y="67234"/>
                  </a:lnTo>
                  <a:lnTo>
                    <a:pt x="26560" y="70915"/>
                  </a:lnTo>
                  <a:lnTo>
                    <a:pt x="24774" y="74324"/>
                  </a:lnTo>
                  <a:lnTo>
                    <a:pt x="22980" y="77463"/>
                  </a:lnTo>
                  <a:lnTo>
                    <a:pt x="21177" y="80331"/>
                  </a:lnTo>
                  <a:lnTo>
                    <a:pt x="19365" y="82929"/>
                  </a:lnTo>
                  <a:lnTo>
                    <a:pt x="17545" y="85256"/>
                  </a:lnTo>
                  <a:lnTo>
                    <a:pt x="15716" y="87312"/>
                  </a:lnTo>
                  <a:lnTo>
                    <a:pt x="19130" y="86937"/>
                  </a:lnTo>
                  <a:lnTo>
                    <a:pt x="22561" y="86509"/>
                  </a:lnTo>
                  <a:lnTo>
                    <a:pt x="26010" y="86029"/>
                  </a:lnTo>
                  <a:lnTo>
                    <a:pt x="29476" y="85496"/>
                  </a:lnTo>
                  <a:lnTo>
                    <a:pt x="32960" y="84911"/>
                  </a:lnTo>
                  <a:lnTo>
                    <a:pt x="36461" y="84274"/>
                  </a:lnTo>
                  <a:lnTo>
                    <a:pt x="39980" y="83584"/>
                  </a:lnTo>
                  <a:lnTo>
                    <a:pt x="43516" y="82842"/>
                  </a:lnTo>
                  <a:lnTo>
                    <a:pt x="47070" y="82047"/>
                  </a:lnTo>
                  <a:lnTo>
                    <a:pt x="50641" y="81200"/>
                  </a:lnTo>
                  <a:lnTo>
                    <a:pt x="49934" y="79550"/>
                  </a:lnTo>
                  <a:lnTo>
                    <a:pt x="49209" y="77917"/>
                  </a:lnTo>
                  <a:lnTo>
                    <a:pt x="48467" y="76302"/>
                  </a:lnTo>
                  <a:lnTo>
                    <a:pt x="47707" y="74704"/>
                  </a:lnTo>
                  <a:lnTo>
                    <a:pt x="46930" y="73124"/>
                  </a:lnTo>
                  <a:lnTo>
                    <a:pt x="46135" y="71561"/>
                  </a:lnTo>
                  <a:lnTo>
                    <a:pt x="45323" y="70015"/>
                  </a:lnTo>
                  <a:lnTo>
                    <a:pt x="44494" y="68487"/>
                  </a:lnTo>
                  <a:lnTo>
                    <a:pt x="43647" y="66977"/>
                  </a:lnTo>
                  <a:lnTo>
                    <a:pt x="42783" y="65484"/>
                  </a:lnTo>
                  <a:lnTo>
                    <a:pt x="50641" y="61991"/>
                  </a:lnTo>
                  <a:lnTo>
                    <a:pt x="52531" y="65165"/>
                  </a:lnTo>
                  <a:lnTo>
                    <a:pt x="54360" y="68400"/>
                  </a:lnTo>
                  <a:lnTo>
                    <a:pt x="56128" y="71696"/>
                  </a:lnTo>
                  <a:lnTo>
                    <a:pt x="57835" y="75053"/>
                  </a:lnTo>
                  <a:lnTo>
                    <a:pt x="59481" y="78472"/>
                  </a:lnTo>
                  <a:lnTo>
                    <a:pt x="61066" y="81951"/>
                  </a:lnTo>
                  <a:lnTo>
                    <a:pt x="62589" y="85492"/>
                  </a:lnTo>
                  <a:lnTo>
                    <a:pt x="64052" y="89093"/>
                  </a:lnTo>
                  <a:lnTo>
                    <a:pt x="65453" y="92756"/>
                  </a:lnTo>
                  <a:lnTo>
                    <a:pt x="66794" y="96480"/>
                  </a:lnTo>
                  <a:lnTo>
                    <a:pt x="57626" y="100409"/>
                  </a:lnTo>
                  <a:lnTo>
                    <a:pt x="54133" y="89495"/>
                  </a:lnTo>
                  <a:lnTo>
                    <a:pt x="49567" y="90508"/>
                  </a:lnTo>
                  <a:lnTo>
                    <a:pt x="44948" y="91451"/>
                  </a:lnTo>
                  <a:lnTo>
                    <a:pt x="40277" y="92324"/>
                  </a:lnTo>
                  <a:lnTo>
                    <a:pt x="35553" y="93127"/>
                  </a:lnTo>
                  <a:lnTo>
                    <a:pt x="30777" y="93860"/>
                  </a:lnTo>
                  <a:lnTo>
                    <a:pt x="25949" y="94524"/>
                  </a:lnTo>
                  <a:lnTo>
                    <a:pt x="21068" y="95118"/>
                  </a:lnTo>
                  <a:lnTo>
                    <a:pt x="16135" y="95642"/>
                  </a:lnTo>
                  <a:lnTo>
                    <a:pt x="11149" y="96096"/>
                  </a:lnTo>
                  <a:lnTo>
                    <a:pt x="6111" y="96480"/>
                  </a:lnTo>
                  <a:lnTo>
                    <a:pt x="3492" y="88185"/>
                  </a:lnTo>
                  <a:lnTo>
                    <a:pt x="5815" y="85727"/>
                  </a:lnTo>
                  <a:lnTo>
                    <a:pt x="8067" y="83069"/>
                  </a:lnTo>
                  <a:lnTo>
                    <a:pt x="10250" y="80209"/>
                  </a:lnTo>
                  <a:lnTo>
                    <a:pt x="12363" y="77149"/>
                  </a:lnTo>
                  <a:lnTo>
                    <a:pt x="14406" y="73888"/>
                  </a:lnTo>
                  <a:lnTo>
                    <a:pt x="16379" y="70426"/>
                  </a:lnTo>
                  <a:lnTo>
                    <a:pt x="18283" y="66763"/>
                  </a:lnTo>
                  <a:lnTo>
                    <a:pt x="20116" y="62899"/>
                  </a:lnTo>
                  <a:lnTo>
                    <a:pt x="21880" y="58835"/>
                  </a:lnTo>
                  <a:lnTo>
                    <a:pt x="23574" y="54570"/>
                  </a:lnTo>
                  <a:lnTo>
                    <a:pt x="0" y="54570"/>
                  </a:lnTo>
                  <a:lnTo>
                    <a:pt x="0" y="45839"/>
                  </a:lnTo>
                  <a:lnTo>
                    <a:pt x="30122" y="45839"/>
                  </a:lnTo>
                  <a:lnTo>
                    <a:pt x="30122" y="27066"/>
                  </a:lnTo>
                  <a:lnTo>
                    <a:pt x="4802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511961" y="4187908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552998" y="4188345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672179" y="4190964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691825" y="4199259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691825" y="4225453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623284" y="4187472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45839" y="20955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5"/>
                  </a:lnTo>
                  <a:lnTo>
                    <a:pt x="1309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642056" y="4208427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642056" y="4226762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642056" y="4245098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624594" y="4266053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654717" y="4266053"/>
              <a:ext cx="16152" cy="17899"/>
            </a:xfrm>
            <a:custGeom>
              <a:avLst/>
              <a:pathLst>
                <a:path w="16152" h="17899">
                  <a:moveTo>
                    <a:pt x="6984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6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69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769969" y="4187035"/>
              <a:ext cx="65047" cy="42783"/>
            </a:xfrm>
            <a:custGeom>
              <a:avLst/>
              <a:pathLst>
                <a:path w="65047" h="42783">
                  <a:moveTo>
                    <a:pt x="22264" y="0"/>
                  </a:moveTo>
                  <a:lnTo>
                    <a:pt x="30995" y="1746"/>
                  </a:lnTo>
                  <a:lnTo>
                    <a:pt x="30637" y="2968"/>
                  </a:lnTo>
                  <a:lnTo>
                    <a:pt x="30262" y="4191"/>
                  </a:lnTo>
                  <a:lnTo>
                    <a:pt x="29869" y="5413"/>
                  </a:lnTo>
                  <a:lnTo>
                    <a:pt x="29459" y="6635"/>
                  </a:lnTo>
                  <a:lnTo>
                    <a:pt x="29031" y="7858"/>
                  </a:lnTo>
                  <a:lnTo>
                    <a:pt x="28586" y="9080"/>
                  </a:lnTo>
                  <a:lnTo>
                    <a:pt x="28123" y="10302"/>
                  </a:lnTo>
                  <a:lnTo>
                    <a:pt x="27643" y="11525"/>
                  </a:lnTo>
                  <a:lnTo>
                    <a:pt x="27145" y="12747"/>
                  </a:lnTo>
                  <a:lnTo>
                    <a:pt x="26630" y="13970"/>
                  </a:lnTo>
                  <a:lnTo>
                    <a:pt x="65047" y="13970"/>
                  </a:lnTo>
                  <a:lnTo>
                    <a:pt x="65047" y="21828"/>
                  </a:lnTo>
                  <a:lnTo>
                    <a:pt x="22701" y="21828"/>
                  </a:lnTo>
                  <a:lnTo>
                    <a:pt x="15279" y="32742"/>
                  </a:lnTo>
                  <a:lnTo>
                    <a:pt x="14402" y="33864"/>
                  </a:lnTo>
                  <a:lnTo>
                    <a:pt x="13515" y="34959"/>
                  </a:lnTo>
                  <a:lnTo>
                    <a:pt x="12621" y="36029"/>
                  </a:lnTo>
                  <a:lnTo>
                    <a:pt x="11717" y="37072"/>
                  </a:lnTo>
                  <a:lnTo>
                    <a:pt x="10804" y="38090"/>
                  </a:lnTo>
                  <a:lnTo>
                    <a:pt x="9883" y="39081"/>
                  </a:lnTo>
                  <a:lnTo>
                    <a:pt x="8953" y="40045"/>
                  </a:lnTo>
                  <a:lnTo>
                    <a:pt x="8015" y="40984"/>
                  </a:lnTo>
                  <a:lnTo>
                    <a:pt x="7067" y="41896"/>
                  </a:lnTo>
                  <a:lnTo>
                    <a:pt x="6111" y="42783"/>
                  </a:lnTo>
                  <a:lnTo>
                    <a:pt x="0" y="37107"/>
                  </a:lnTo>
                  <a:lnTo>
                    <a:pt x="2894" y="34064"/>
                  </a:lnTo>
                  <a:lnTo>
                    <a:pt x="5640" y="30873"/>
                  </a:lnTo>
                  <a:lnTo>
                    <a:pt x="8237" y="27533"/>
                  </a:lnTo>
                  <a:lnTo>
                    <a:pt x="10687" y="24045"/>
                  </a:lnTo>
                  <a:lnTo>
                    <a:pt x="12987" y="20409"/>
                  </a:lnTo>
                  <a:lnTo>
                    <a:pt x="15139" y="16624"/>
                  </a:lnTo>
                  <a:lnTo>
                    <a:pt x="17143" y="12690"/>
                  </a:lnTo>
                  <a:lnTo>
                    <a:pt x="18999" y="8609"/>
                  </a:lnTo>
                  <a:lnTo>
                    <a:pt x="20706" y="4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777391" y="4223707"/>
              <a:ext cx="58935" cy="61991"/>
            </a:xfrm>
            <a:custGeom>
              <a:avLst/>
              <a:pathLst>
                <a:path w="58935" h="61991">
                  <a:moveTo>
                    <a:pt x="8294" y="0"/>
                  </a:moveTo>
                  <a:lnTo>
                    <a:pt x="48895" y="0"/>
                  </a:lnTo>
                  <a:lnTo>
                    <a:pt x="48895" y="6548"/>
                  </a:lnTo>
                  <a:lnTo>
                    <a:pt x="16152" y="41473"/>
                  </a:lnTo>
                  <a:lnTo>
                    <a:pt x="14908" y="42748"/>
                  </a:lnTo>
                  <a:lnTo>
                    <a:pt x="13795" y="43953"/>
                  </a:lnTo>
                  <a:lnTo>
                    <a:pt x="12813" y="45088"/>
                  </a:lnTo>
                  <a:lnTo>
                    <a:pt x="11961" y="46153"/>
                  </a:lnTo>
                  <a:lnTo>
                    <a:pt x="11241" y="47148"/>
                  </a:lnTo>
                  <a:lnTo>
                    <a:pt x="10652" y="48074"/>
                  </a:lnTo>
                  <a:lnTo>
                    <a:pt x="10193" y="48929"/>
                  </a:lnTo>
                  <a:lnTo>
                    <a:pt x="9866" y="49715"/>
                  </a:lnTo>
                  <a:lnTo>
                    <a:pt x="9669" y="50431"/>
                  </a:lnTo>
                  <a:lnTo>
                    <a:pt x="9604" y="51077"/>
                  </a:lnTo>
                  <a:lnTo>
                    <a:pt x="9632" y="51416"/>
                  </a:lnTo>
                  <a:lnTo>
                    <a:pt x="9717" y="51732"/>
                  </a:lnTo>
                  <a:lnTo>
                    <a:pt x="9859" y="52027"/>
                  </a:lnTo>
                  <a:lnTo>
                    <a:pt x="10058" y="52300"/>
                  </a:lnTo>
                  <a:lnTo>
                    <a:pt x="10313" y="52551"/>
                  </a:lnTo>
                  <a:lnTo>
                    <a:pt x="10625" y="52780"/>
                  </a:lnTo>
                  <a:lnTo>
                    <a:pt x="10994" y="52987"/>
                  </a:lnTo>
                  <a:lnTo>
                    <a:pt x="11420" y="53173"/>
                  </a:lnTo>
                  <a:lnTo>
                    <a:pt x="11902" y="53337"/>
                  </a:lnTo>
                  <a:lnTo>
                    <a:pt x="12442" y="53478"/>
                  </a:lnTo>
                  <a:lnTo>
                    <a:pt x="13116" y="53603"/>
                  </a:lnTo>
                  <a:lnTo>
                    <a:pt x="14004" y="53714"/>
                  </a:lnTo>
                  <a:lnTo>
                    <a:pt x="15107" y="53812"/>
                  </a:lnTo>
                  <a:lnTo>
                    <a:pt x="16423" y="53898"/>
                  </a:lnTo>
                  <a:lnTo>
                    <a:pt x="17953" y="53970"/>
                  </a:lnTo>
                  <a:lnTo>
                    <a:pt x="19697" y="54028"/>
                  </a:lnTo>
                  <a:lnTo>
                    <a:pt x="21655" y="54074"/>
                  </a:lnTo>
                  <a:lnTo>
                    <a:pt x="23827" y="54107"/>
                  </a:lnTo>
                  <a:lnTo>
                    <a:pt x="26213" y="54127"/>
                  </a:lnTo>
                  <a:lnTo>
                    <a:pt x="28813" y="54133"/>
                  </a:lnTo>
                  <a:lnTo>
                    <a:pt x="36234" y="54133"/>
                  </a:lnTo>
                  <a:lnTo>
                    <a:pt x="37915" y="54114"/>
                  </a:lnTo>
                  <a:lnTo>
                    <a:pt x="39465" y="54055"/>
                  </a:lnTo>
                  <a:lnTo>
                    <a:pt x="40884" y="53956"/>
                  </a:lnTo>
                  <a:lnTo>
                    <a:pt x="42171" y="53819"/>
                  </a:lnTo>
                  <a:lnTo>
                    <a:pt x="43328" y="53642"/>
                  </a:lnTo>
                  <a:lnTo>
                    <a:pt x="44354" y="53426"/>
                  </a:lnTo>
                  <a:lnTo>
                    <a:pt x="45249" y="53171"/>
                  </a:lnTo>
                  <a:lnTo>
                    <a:pt x="46013" y="52876"/>
                  </a:lnTo>
                  <a:lnTo>
                    <a:pt x="46646" y="52542"/>
                  </a:lnTo>
                  <a:lnTo>
                    <a:pt x="47148" y="52169"/>
                  </a:lnTo>
                  <a:lnTo>
                    <a:pt x="47567" y="51730"/>
                  </a:lnTo>
                  <a:lnTo>
                    <a:pt x="47952" y="51200"/>
                  </a:lnTo>
                  <a:lnTo>
                    <a:pt x="48301" y="50577"/>
                  </a:lnTo>
                  <a:lnTo>
                    <a:pt x="48615" y="49864"/>
                  </a:lnTo>
                  <a:lnTo>
                    <a:pt x="48895" y="49058"/>
                  </a:lnTo>
                  <a:lnTo>
                    <a:pt x="49139" y="48161"/>
                  </a:lnTo>
                  <a:lnTo>
                    <a:pt x="49349" y="47172"/>
                  </a:lnTo>
                  <a:lnTo>
                    <a:pt x="49523" y="46092"/>
                  </a:lnTo>
                  <a:lnTo>
                    <a:pt x="49663" y="44920"/>
                  </a:lnTo>
                  <a:lnTo>
                    <a:pt x="49768" y="43656"/>
                  </a:lnTo>
                  <a:lnTo>
                    <a:pt x="58935" y="46275"/>
                  </a:lnTo>
                  <a:lnTo>
                    <a:pt x="58649" y="48050"/>
                  </a:lnTo>
                  <a:lnTo>
                    <a:pt x="58316" y="49707"/>
                  </a:lnTo>
                  <a:lnTo>
                    <a:pt x="57934" y="51245"/>
                  </a:lnTo>
                  <a:lnTo>
                    <a:pt x="57504" y="52666"/>
                  </a:lnTo>
                  <a:lnTo>
                    <a:pt x="57025" y="53970"/>
                  </a:lnTo>
                  <a:lnTo>
                    <a:pt x="56499" y="55155"/>
                  </a:lnTo>
                  <a:lnTo>
                    <a:pt x="55925" y="56222"/>
                  </a:lnTo>
                  <a:lnTo>
                    <a:pt x="55303" y="57172"/>
                  </a:lnTo>
                  <a:lnTo>
                    <a:pt x="54633" y="58003"/>
                  </a:lnTo>
                  <a:lnTo>
                    <a:pt x="53915" y="58717"/>
                  </a:lnTo>
                  <a:lnTo>
                    <a:pt x="53070" y="59339"/>
                  </a:lnTo>
                  <a:lnTo>
                    <a:pt x="52020" y="59896"/>
                  </a:lnTo>
                  <a:lnTo>
                    <a:pt x="50765" y="60387"/>
                  </a:lnTo>
                  <a:lnTo>
                    <a:pt x="49305" y="60813"/>
                  </a:lnTo>
                  <a:lnTo>
                    <a:pt x="47639" y="61173"/>
                  </a:lnTo>
                  <a:lnTo>
                    <a:pt x="45769" y="61468"/>
                  </a:lnTo>
                  <a:lnTo>
                    <a:pt x="43693" y="61697"/>
                  </a:lnTo>
                  <a:lnTo>
                    <a:pt x="41412" y="61860"/>
                  </a:lnTo>
                  <a:lnTo>
                    <a:pt x="38926" y="61959"/>
                  </a:lnTo>
                  <a:lnTo>
                    <a:pt x="36234" y="61991"/>
                  </a:lnTo>
                  <a:lnTo>
                    <a:pt x="26193" y="61991"/>
                  </a:lnTo>
                  <a:lnTo>
                    <a:pt x="22993" y="61965"/>
                  </a:lnTo>
                  <a:lnTo>
                    <a:pt x="20029" y="61887"/>
                  </a:lnTo>
                  <a:lnTo>
                    <a:pt x="17300" y="61756"/>
                  </a:lnTo>
                  <a:lnTo>
                    <a:pt x="14808" y="61572"/>
                  </a:lnTo>
                  <a:lnTo>
                    <a:pt x="12551" y="61337"/>
                  </a:lnTo>
                  <a:lnTo>
                    <a:pt x="10529" y="61048"/>
                  </a:lnTo>
                  <a:lnTo>
                    <a:pt x="8744" y="60708"/>
                  </a:lnTo>
                  <a:lnTo>
                    <a:pt x="7194" y="60315"/>
                  </a:lnTo>
                  <a:lnTo>
                    <a:pt x="5880" y="59870"/>
                  </a:lnTo>
                  <a:lnTo>
                    <a:pt x="4802" y="59372"/>
                  </a:lnTo>
                  <a:lnTo>
                    <a:pt x="3889" y="58818"/>
                  </a:lnTo>
                  <a:lnTo>
                    <a:pt x="3073" y="58202"/>
                  </a:lnTo>
                  <a:lnTo>
                    <a:pt x="2353" y="57525"/>
                  </a:lnTo>
                  <a:lnTo>
                    <a:pt x="1728" y="56788"/>
                  </a:lnTo>
                  <a:lnTo>
                    <a:pt x="1200" y="55989"/>
                  </a:lnTo>
                  <a:lnTo>
                    <a:pt x="768" y="55129"/>
                  </a:lnTo>
                  <a:lnTo>
                    <a:pt x="432" y="54207"/>
                  </a:lnTo>
                  <a:lnTo>
                    <a:pt x="192" y="53225"/>
                  </a:lnTo>
                  <a:lnTo>
                    <a:pt x="48" y="52182"/>
                  </a:lnTo>
                  <a:lnTo>
                    <a:pt x="0" y="51077"/>
                  </a:lnTo>
                  <a:lnTo>
                    <a:pt x="96" y="50147"/>
                  </a:lnTo>
                  <a:lnTo>
                    <a:pt x="384" y="49104"/>
                  </a:lnTo>
                  <a:lnTo>
                    <a:pt x="864" y="47947"/>
                  </a:lnTo>
                  <a:lnTo>
                    <a:pt x="1536" y="46677"/>
                  </a:lnTo>
                  <a:lnTo>
                    <a:pt x="2401" y="45293"/>
                  </a:lnTo>
                  <a:lnTo>
                    <a:pt x="3457" y="43795"/>
                  </a:lnTo>
                  <a:lnTo>
                    <a:pt x="4706" y="42185"/>
                  </a:lnTo>
                  <a:lnTo>
                    <a:pt x="6146" y="40460"/>
                  </a:lnTo>
                  <a:lnTo>
                    <a:pt x="7779" y="38622"/>
                  </a:lnTo>
                  <a:lnTo>
                    <a:pt x="9604" y="36671"/>
                  </a:lnTo>
                  <a:lnTo>
                    <a:pt x="36234" y="8294"/>
                  </a:lnTo>
                  <a:lnTo>
                    <a:pt x="829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738100" y="4197076"/>
              <a:ext cx="31432" cy="72905"/>
            </a:xfrm>
            <a:custGeom>
              <a:avLst/>
              <a:pathLst>
                <a:path w="31432" h="72905">
                  <a:moveTo>
                    <a:pt x="31432" y="0"/>
                  </a:moveTo>
                  <a:lnTo>
                    <a:pt x="31432" y="68976"/>
                  </a:lnTo>
                  <a:lnTo>
                    <a:pt x="23137" y="68976"/>
                  </a:lnTo>
                  <a:lnTo>
                    <a:pt x="23137" y="61991"/>
                  </a:lnTo>
                  <a:lnTo>
                    <a:pt x="8294" y="61991"/>
                  </a:lnTo>
                  <a:lnTo>
                    <a:pt x="8294" y="72905"/>
                  </a:lnTo>
                  <a:lnTo>
                    <a:pt x="0" y="72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746395" y="4205371"/>
              <a:ext cx="14843" cy="45402"/>
            </a:xfrm>
            <a:custGeom>
              <a:avLst/>
              <a:pathLst>
                <a:path w="14843" h="45402">
                  <a:moveTo>
                    <a:pt x="0" y="45402"/>
                  </a:moveTo>
                  <a:lnTo>
                    <a:pt x="14843" y="4540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859465" y="426125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958564" y="4186162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974717" y="4207117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983448" y="4225889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983448" y="424160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996545" y="4257322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083421" y="4191837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092152" y="420013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074253" y="423855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082548" y="424640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125331" y="423855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133626" y="424640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064484" y="4314285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076708" y="4339605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085439" y="4347900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209423" y="4308173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184975" y="4312538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204621" y="4318650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0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288441" y="4308609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329478" y="4309046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448659" y="4311665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468305" y="4319960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468305" y="4346154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399764" y="4308173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45839" y="20955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5"/>
                  </a:lnTo>
                  <a:lnTo>
                    <a:pt x="1309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418536" y="4329128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418536" y="4347463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418536" y="4365799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401074" y="4386754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431197" y="4386754"/>
              <a:ext cx="16152" cy="17899"/>
            </a:xfrm>
            <a:custGeom>
              <a:avLst/>
              <a:pathLst>
                <a:path w="16152" h="17899">
                  <a:moveTo>
                    <a:pt x="6985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5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70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546449" y="4307736"/>
              <a:ext cx="65047" cy="42783"/>
            </a:xfrm>
            <a:custGeom>
              <a:avLst/>
              <a:pathLst>
                <a:path w="65047" h="42783">
                  <a:moveTo>
                    <a:pt x="22264" y="0"/>
                  </a:moveTo>
                  <a:lnTo>
                    <a:pt x="30995" y="1746"/>
                  </a:lnTo>
                  <a:lnTo>
                    <a:pt x="30637" y="2968"/>
                  </a:lnTo>
                  <a:lnTo>
                    <a:pt x="30262" y="4191"/>
                  </a:lnTo>
                  <a:lnTo>
                    <a:pt x="29869" y="5413"/>
                  </a:lnTo>
                  <a:lnTo>
                    <a:pt x="29459" y="6635"/>
                  </a:lnTo>
                  <a:lnTo>
                    <a:pt x="29031" y="7858"/>
                  </a:lnTo>
                  <a:lnTo>
                    <a:pt x="28586" y="9080"/>
                  </a:lnTo>
                  <a:lnTo>
                    <a:pt x="28123" y="10302"/>
                  </a:lnTo>
                  <a:lnTo>
                    <a:pt x="27643" y="11525"/>
                  </a:lnTo>
                  <a:lnTo>
                    <a:pt x="27145" y="12747"/>
                  </a:lnTo>
                  <a:lnTo>
                    <a:pt x="26630" y="13969"/>
                  </a:lnTo>
                  <a:lnTo>
                    <a:pt x="65047" y="13969"/>
                  </a:lnTo>
                  <a:lnTo>
                    <a:pt x="65047" y="21828"/>
                  </a:lnTo>
                  <a:lnTo>
                    <a:pt x="22701" y="21828"/>
                  </a:lnTo>
                  <a:lnTo>
                    <a:pt x="15279" y="32742"/>
                  </a:lnTo>
                  <a:lnTo>
                    <a:pt x="14402" y="33864"/>
                  </a:lnTo>
                  <a:lnTo>
                    <a:pt x="13515" y="34959"/>
                  </a:lnTo>
                  <a:lnTo>
                    <a:pt x="12621" y="36029"/>
                  </a:lnTo>
                  <a:lnTo>
                    <a:pt x="11717" y="37072"/>
                  </a:lnTo>
                  <a:lnTo>
                    <a:pt x="10804" y="38090"/>
                  </a:lnTo>
                  <a:lnTo>
                    <a:pt x="9883" y="39081"/>
                  </a:lnTo>
                  <a:lnTo>
                    <a:pt x="8953" y="40045"/>
                  </a:lnTo>
                  <a:lnTo>
                    <a:pt x="8015" y="40984"/>
                  </a:lnTo>
                  <a:lnTo>
                    <a:pt x="7067" y="41896"/>
                  </a:lnTo>
                  <a:lnTo>
                    <a:pt x="6111" y="42783"/>
                  </a:lnTo>
                  <a:lnTo>
                    <a:pt x="0" y="37107"/>
                  </a:lnTo>
                  <a:lnTo>
                    <a:pt x="2894" y="34064"/>
                  </a:lnTo>
                  <a:lnTo>
                    <a:pt x="5640" y="30873"/>
                  </a:lnTo>
                  <a:lnTo>
                    <a:pt x="8237" y="27533"/>
                  </a:lnTo>
                  <a:lnTo>
                    <a:pt x="10687" y="24045"/>
                  </a:lnTo>
                  <a:lnTo>
                    <a:pt x="12987" y="20409"/>
                  </a:lnTo>
                  <a:lnTo>
                    <a:pt x="15139" y="16624"/>
                  </a:lnTo>
                  <a:lnTo>
                    <a:pt x="17143" y="12690"/>
                  </a:lnTo>
                  <a:lnTo>
                    <a:pt x="18999" y="8609"/>
                  </a:lnTo>
                  <a:lnTo>
                    <a:pt x="20706" y="4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553871" y="4344407"/>
              <a:ext cx="58935" cy="61991"/>
            </a:xfrm>
            <a:custGeom>
              <a:avLst/>
              <a:pathLst>
                <a:path w="58935" h="61991">
                  <a:moveTo>
                    <a:pt x="8294" y="0"/>
                  </a:moveTo>
                  <a:lnTo>
                    <a:pt x="48894" y="0"/>
                  </a:lnTo>
                  <a:lnTo>
                    <a:pt x="48894" y="6548"/>
                  </a:lnTo>
                  <a:lnTo>
                    <a:pt x="16152" y="41473"/>
                  </a:lnTo>
                  <a:lnTo>
                    <a:pt x="14908" y="42748"/>
                  </a:lnTo>
                  <a:lnTo>
                    <a:pt x="13795" y="43953"/>
                  </a:lnTo>
                  <a:lnTo>
                    <a:pt x="12813" y="45088"/>
                  </a:lnTo>
                  <a:lnTo>
                    <a:pt x="11961" y="46153"/>
                  </a:lnTo>
                  <a:lnTo>
                    <a:pt x="11241" y="47148"/>
                  </a:lnTo>
                  <a:lnTo>
                    <a:pt x="10652" y="48074"/>
                  </a:lnTo>
                  <a:lnTo>
                    <a:pt x="10193" y="48929"/>
                  </a:lnTo>
                  <a:lnTo>
                    <a:pt x="9866" y="49715"/>
                  </a:lnTo>
                  <a:lnTo>
                    <a:pt x="9669" y="50431"/>
                  </a:lnTo>
                  <a:lnTo>
                    <a:pt x="9604" y="51077"/>
                  </a:lnTo>
                  <a:lnTo>
                    <a:pt x="9632" y="51416"/>
                  </a:lnTo>
                  <a:lnTo>
                    <a:pt x="9717" y="51732"/>
                  </a:lnTo>
                  <a:lnTo>
                    <a:pt x="9859" y="52027"/>
                  </a:lnTo>
                  <a:lnTo>
                    <a:pt x="10058" y="52300"/>
                  </a:lnTo>
                  <a:lnTo>
                    <a:pt x="10313" y="52551"/>
                  </a:lnTo>
                  <a:lnTo>
                    <a:pt x="10625" y="52780"/>
                  </a:lnTo>
                  <a:lnTo>
                    <a:pt x="10994" y="52987"/>
                  </a:lnTo>
                  <a:lnTo>
                    <a:pt x="11420" y="53173"/>
                  </a:lnTo>
                  <a:lnTo>
                    <a:pt x="11902" y="53337"/>
                  </a:lnTo>
                  <a:lnTo>
                    <a:pt x="12442" y="53478"/>
                  </a:lnTo>
                  <a:lnTo>
                    <a:pt x="13116" y="53603"/>
                  </a:lnTo>
                  <a:lnTo>
                    <a:pt x="14004" y="53714"/>
                  </a:lnTo>
                  <a:lnTo>
                    <a:pt x="15107" y="53812"/>
                  </a:lnTo>
                  <a:lnTo>
                    <a:pt x="16423" y="53898"/>
                  </a:lnTo>
                  <a:lnTo>
                    <a:pt x="17953" y="53970"/>
                  </a:lnTo>
                  <a:lnTo>
                    <a:pt x="19697" y="54028"/>
                  </a:lnTo>
                  <a:lnTo>
                    <a:pt x="21655" y="54074"/>
                  </a:lnTo>
                  <a:lnTo>
                    <a:pt x="23827" y="54107"/>
                  </a:lnTo>
                  <a:lnTo>
                    <a:pt x="26213" y="54127"/>
                  </a:lnTo>
                  <a:lnTo>
                    <a:pt x="28813" y="54133"/>
                  </a:lnTo>
                  <a:lnTo>
                    <a:pt x="36234" y="54133"/>
                  </a:lnTo>
                  <a:lnTo>
                    <a:pt x="37915" y="54114"/>
                  </a:lnTo>
                  <a:lnTo>
                    <a:pt x="39465" y="54055"/>
                  </a:lnTo>
                  <a:lnTo>
                    <a:pt x="40884" y="53956"/>
                  </a:lnTo>
                  <a:lnTo>
                    <a:pt x="42171" y="53819"/>
                  </a:lnTo>
                  <a:lnTo>
                    <a:pt x="43328" y="53642"/>
                  </a:lnTo>
                  <a:lnTo>
                    <a:pt x="44354" y="53426"/>
                  </a:lnTo>
                  <a:lnTo>
                    <a:pt x="45249" y="53171"/>
                  </a:lnTo>
                  <a:lnTo>
                    <a:pt x="46013" y="52876"/>
                  </a:lnTo>
                  <a:lnTo>
                    <a:pt x="46646" y="52542"/>
                  </a:lnTo>
                  <a:lnTo>
                    <a:pt x="47148" y="52169"/>
                  </a:lnTo>
                  <a:lnTo>
                    <a:pt x="47567" y="51730"/>
                  </a:lnTo>
                  <a:lnTo>
                    <a:pt x="47952" y="51200"/>
                  </a:lnTo>
                  <a:lnTo>
                    <a:pt x="48301" y="50577"/>
                  </a:lnTo>
                  <a:lnTo>
                    <a:pt x="48615" y="49864"/>
                  </a:lnTo>
                  <a:lnTo>
                    <a:pt x="48894" y="49058"/>
                  </a:lnTo>
                  <a:lnTo>
                    <a:pt x="49139" y="48161"/>
                  </a:lnTo>
                  <a:lnTo>
                    <a:pt x="49349" y="47172"/>
                  </a:lnTo>
                  <a:lnTo>
                    <a:pt x="49523" y="46092"/>
                  </a:lnTo>
                  <a:lnTo>
                    <a:pt x="49663" y="44920"/>
                  </a:lnTo>
                  <a:lnTo>
                    <a:pt x="49768" y="43656"/>
                  </a:lnTo>
                  <a:lnTo>
                    <a:pt x="58935" y="46275"/>
                  </a:lnTo>
                  <a:lnTo>
                    <a:pt x="58649" y="48050"/>
                  </a:lnTo>
                  <a:lnTo>
                    <a:pt x="58316" y="49707"/>
                  </a:lnTo>
                  <a:lnTo>
                    <a:pt x="57934" y="51245"/>
                  </a:lnTo>
                  <a:lnTo>
                    <a:pt x="57504" y="52666"/>
                  </a:lnTo>
                  <a:lnTo>
                    <a:pt x="57025" y="53970"/>
                  </a:lnTo>
                  <a:lnTo>
                    <a:pt x="56499" y="55155"/>
                  </a:lnTo>
                  <a:lnTo>
                    <a:pt x="55925" y="56222"/>
                  </a:lnTo>
                  <a:lnTo>
                    <a:pt x="55303" y="57172"/>
                  </a:lnTo>
                  <a:lnTo>
                    <a:pt x="54633" y="58003"/>
                  </a:lnTo>
                  <a:lnTo>
                    <a:pt x="53915" y="58717"/>
                  </a:lnTo>
                  <a:lnTo>
                    <a:pt x="53070" y="59339"/>
                  </a:lnTo>
                  <a:lnTo>
                    <a:pt x="52020" y="59896"/>
                  </a:lnTo>
                  <a:lnTo>
                    <a:pt x="50765" y="60387"/>
                  </a:lnTo>
                  <a:lnTo>
                    <a:pt x="49305" y="60813"/>
                  </a:lnTo>
                  <a:lnTo>
                    <a:pt x="47639" y="61173"/>
                  </a:lnTo>
                  <a:lnTo>
                    <a:pt x="45769" y="61468"/>
                  </a:lnTo>
                  <a:lnTo>
                    <a:pt x="43693" y="61697"/>
                  </a:lnTo>
                  <a:lnTo>
                    <a:pt x="41412" y="61860"/>
                  </a:lnTo>
                  <a:lnTo>
                    <a:pt x="38926" y="61959"/>
                  </a:lnTo>
                  <a:lnTo>
                    <a:pt x="36234" y="61991"/>
                  </a:lnTo>
                  <a:lnTo>
                    <a:pt x="26193" y="61991"/>
                  </a:lnTo>
                  <a:lnTo>
                    <a:pt x="22993" y="61965"/>
                  </a:lnTo>
                  <a:lnTo>
                    <a:pt x="20029" y="61887"/>
                  </a:lnTo>
                  <a:lnTo>
                    <a:pt x="17300" y="61756"/>
                  </a:lnTo>
                  <a:lnTo>
                    <a:pt x="14808" y="61572"/>
                  </a:lnTo>
                  <a:lnTo>
                    <a:pt x="12551" y="61337"/>
                  </a:lnTo>
                  <a:lnTo>
                    <a:pt x="10529" y="61048"/>
                  </a:lnTo>
                  <a:lnTo>
                    <a:pt x="8744" y="60708"/>
                  </a:lnTo>
                  <a:lnTo>
                    <a:pt x="7194" y="60315"/>
                  </a:lnTo>
                  <a:lnTo>
                    <a:pt x="5880" y="59870"/>
                  </a:lnTo>
                  <a:lnTo>
                    <a:pt x="4802" y="59372"/>
                  </a:lnTo>
                  <a:lnTo>
                    <a:pt x="3889" y="58818"/>
                  </a:lnTo>
                  <a:lnTo>
                    <a:pt x="3073" y="58202"/>
                  </a:lnTo>
                  <a:lnTo>
                    <a:pt x="2353" y="57525"/>
                  </a:lnTo>
                  <a:lnTo>
                    <a:pt x="1728" y="56788"/>
                  </a:lnTo>
                  <a:lnTo>
                    <a:pt x="1200" y="55989"/>
                  </a:lnTo>
                  <a:lnTo>
                    <a:pt x="768" y="55129"/>
                  </a:lnTo>
                  <a:lnTo>
                    <a:pt x="432" y="54207"/>
                  </a:lnTo>
                  <a:lnTo>
                    <a:pt x="192" y="53225"/>
                  </a:lnTo>
                  <a:lnTo>
                    <a:pt x="48" y="52182"/>
                  </a:lnTo>
                  <a:lnTo>
                    <a:pt x="0" y="51077"/>
                  </a:lnTo>
                  <a:lnTo>
                    <a:pt x="96" y="50147"/>
                  </a:lnTo>
                  <a:lnTo>
                    <a:pt x="384" y="49104"/>
                  </a:lnTo>
                  <a:lnTo>
                    <a:pt x="864" y="47947"/>
                  </a:lnTo>
                  <a:lnTo>
                    <a:pt x="1536" y="46677"/>
                  </a:lnTo>
                  <a:lnTo>
                    <a:pt x="2401" y="45293"/>
                  </a:lnTo>
                  <a:lnTo>
                    <a:pt x="3457" y="43795"/>
                  </a:lnTo>
                  <a:lnTo>
                    <a:pt x="4706" y="42185"/>
                  </a:lnTo>
                  <a:lnTo>
                    <a:pt x="6146" y="40460"/>
                  </a:lnTo>
                  <a:lnTo>
                    <a:pt x="7779" y="38622"/>
                  </a:lnTo>
                  <a:lnTo>
                    <a:pt x="9604" y="36671"/>
                  </a:lnTo>
                  <a:lnTo>
                    <a:pt x="36234" y="8294"/>
                  </a:lnTo>
                  <a:lnTo>
                    <a:pt x="8294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514580" y="4317777"/>
              <a:ext cx="31432" cy="72905"/>
            </a:xfrm>
            <a:custGeom>
              <a:avLst/>
              <a:pathLst>
                <a:path w="31432" h="72905">
                  <a:moveTo>
                    <a:pt x="31432" y="0"/>
                  </a:moveTo>
                  <a:lnTo>
                    <a:pt x="31432" y="68976"/>
                  </a:lnTo>
                  <a:lnTo>
                    <a:pt x="23137" y="68976"/>
                  </a:lnTo>
                  <a:lnTo>
                    <a:pt x="23137" y="61991"/>
                  </a:lnTo>
                  <a:lnTo>
                    <a:pt x="8294" y="61991"/>
                  </a:lnTo>
                  <a:lnTo>
                    <a:pt x="8294" y="72905"/>
                  </a:lnTo>
                  <a:lnTo>
                    <a:pt x="0" y="72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522875" y="4326072"/>
              <a:ext cx="14843" cy="45402"/>
            </a:xfrm>
            <a:custGeom>
              <a:avLst/>
              <a:pathLst>
                <a:path w="14843" h="45402">
                  <a:moveTo>
                    <a:pt x="0" y="45402"/>
                  </a:moveTo>
                  <a:lnTo>
                    <a:pt x="14843" y="4540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635945" y="438195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737664" y="4307300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736354" y="4330874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763857" y="4358377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845931" y="4307300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868632" y="4319523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71225" y="438195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089970" y="4307300"/>
              <a:ext cx="19208" cy="19208"/>
            </a:xfrm>
            <a:custGeom>
              <a:avLst/>
              <a:pathLst>
                <a:path w="19208" h="19208">
                  <a:moveTo>
                    <a:pt x="7421" y="0"/>
                  </a:moveTo>
                  <a:lnTo>
                    <a:pt x="8639" y="1156"/>
                  </a:lnTo>
                  <a:lnTo>
                    <a:pt x="9848" y="2357"/>
                  </a:lnTo>
                  <a:lnTo>
                    <a:pt x="11049" y="3601"/>
                  </a:lnTo>
                  <a:lnTo>
                    <a:pt x="12241" y="4889"/>
                  </a:lnTo>
                  <a:lnTo>
                    <a:pt x="13424" y="6221"/>
                  </a:lnTo>
                  <a:lnTo>
                    <a:pt x="14598" y="7596"/>
                  </a:lnTo>
                  <a:lnTo>
                    <a:pt x="15764" y="9015"/>
                  </a:lnTo>
                  <a:lnTo>
                    <a:pt x="16921" y="10477"/>
                  </a:lnTo>
                  <a:lnTo>
                    <a:pt x="18069" y="11983"/>
                  </a:lnTo>
                  <a:lnTo>
                    <a:pt x="19208" y="13533"/>
                  </a:lnTo>
                  <a:lnTo>
                    <a:pt x="12223" y="19208"/>
                  </a:lnTo>
                  <a:lnTo>
                    <a:pt x="11158" y="17811"/>
                  </a:lnTo>
                  <a:lnTo>
                    <a:pt x="10058" y="16414"/>
                  </a:lnTo>
                  <a:lnTo>
                    <a:pt x="8923" y="15017"/>
                  </a:lnTo>
                  <a:lnTo>
                    <a:pt x="7753" y="13620"/>
                  </a:lnTo>
                  <a:lnTo>
                    <a:pt x="6548" y="12223"/>
                  </a:lnTo>
                  <a:lnTo>
                    <a:pt x="5308" y="10826"/>
                  </a:lnTo>
                  <a:lnTo>
                    <a:pt x="4033" y="9429"/>
                  </a:lnTo>
                  <a:lnTo>
                    <a:pt x="2724" y="8032"/>
                  </a:lnTo>
                  <a:lnTo>
                    <a:pt x="1379" y="663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070761" y="4307736"/>
              <a:ext cx="99972" cy="102592"/>
            </a:xfrm>
            <a:custGeom>
              <a:avLst/>
              <a:pathLst>
                <a:path w="99972" h="102592">
                  <a:moveTo>
                    <a:pt x="69850" y="0"/>
                  </a:moveTo>
                  <a:lnTo>
                    <a:pt x="79454" y="2619"/>
                  </a:lnTo>
                  <a:lnTo>
                    <a:pt x="78406" y="4684"/>
                  </a:lnTo>
                  <a:lnTo>
                    <a:pt x="77358" y="6688"/>
                  </a:lnTo>
                  <a:lnTo>
                    <a:pt x="76311" y="8630"/>
                  </a:lnTo>
                  <a:lnTo>
                    <a:pt x="75263" y="10512"/>
                  </a:lnTo>
                  <a:lnTo>
                    <a:pt x="74215" y="12332"/>
                  </a:lnTo>
                  <a:lnTo>
                    <a:pt x="73167" y="14092"/>
                  </a:lnTo>
                  <a:lnTo>
                    <a:pt x="72120" y="15790"/>
                  </a:lnTo>
                  <a:lnTo>
                    <a:pt x="71072" y="17427"/>
                  </a:lnTo>
                  <a:lnTo>
                    <a:pt x="70024" y="19003"/>
                  </a:lnTo>
                  <a:lnTo>
                    <a:pt x="68976" y="20518"/>
                  </a:lnTo>
                  <a:lnTo>
                    <a:pt x="94734" y="20518"/>
                  </a:lnTo>
                  <a:lnTo>
                    <a:pt x="94734" y="28813"/>
                  </a:lnTo>
                  <a:lnTo>
                    <a:pt x="73342" y="28813"/>
                  </a:lnTo>
                  <a:lnTo>
                    <a:pt x="73342" y="53697"/>
                  </a:lnTo>
                  <a:lnTo>
                    <a:pt x="99972" y="53697"/>
                  </a:lnTo>
                  <a:lnTo>
                    <a:pt x="99972" y="61991"/>
                  </a:lnTo>
                  <a:lnTo>
                    <a:pt x="73342" y="61991"/>
                  </a:lnTo>
                  <a:lnTo>
                    <a:pt x="73342" y="100845"/>
                  </a:lnTo>
                  <a:lnTo>
                    <a:pt x="64611" y="100845"/>
                  </a:lnTo>
                  <a:lnTo>
                    <a:pt x="64611" y="61991"/>
                  </a:lnTo>
                  <a:lnTo>
                    <a:pt x="35798" y="61991"/>
                  </a:lnTo>
                  <a:lnTo>
                    <a:pt x="35274" y="66877"/>
                  </a:lnTo>
                  <a:lnTo>
                    <a:pt x="34226" y="71578"/>
                  </a:lnTo>
                  <a:lnTo>
                    <a:pt x="32654" y="76097"/>
                  </a:lnTo>
                  <a:lnTo>
                    <a:pt x="30559" y="80432"/>
                  </a:lnTo>
                  <a:lnTo>
                    <a:pt x="27940" y="84583"/>
                  </a:lnTo>
                  <a:lnTo>
                    <a:pt x="24796" y="88552"/>
                  </a:lnTo>
                  <a:lnTo>
                    <a:pt x="21129" y="92337"/>
                  </a:lnTo>
                  <a:lnTo>
                    <a:pt x="16938" y="95938"/>
                  </a:lnTo>
                  <a:lnTo>
                    <a:pt x="12223" y="99357"/>
                  </a:lnTo>
                  <a:lnTo>
                    <a:pt x="6984" y="102592"/>
                  </a:lnTo>
                  <a:lnTo>
                    <a:pt x="2182" y="94734"/>
                  </a:lnTo>
                  <a:lnTo>
                    <a:pt x="6675" y="92049"/>
                  </a:lnTo>
                  <a:lnTo>
                    <a:pt x="10721" y="89233"/>
                  </a:lnTo>
                  <a:lnTo>
                    <a:pt x="14323" y="86286"/>
                  </a:lnTo>
                  <a:lnTo>
                    <a:pt x="17479" y="83208"/>
                  </a:lnTo>
                  <a:lnTo>
                    <a:pt x="20191" y="80000"/>
                  </a:lnTo>
                  <a:lnTo>
                    <a:pt x="22456" y="76660"/>
                  </a:lnTo>
                  <a:lnTo>
                    <a:pt x="24277" y="73189"/>
                  </a:lnTo>
                  <a:lnTo>
                    <a:pt x="25652" y="69588"/>
                  </a:lnTo>
                  <a:lnTo>
                    <a:pt x="26582" y="65855"/>
                  </a:lnTo>
                  <a:lnTo>
                    <a:pt x="27066" y="61991"/>
                  </a:lnTo>
                  <a:lnTo>
                    <a:pt x="0" y="61991"/>
                  </a:lnTo>
                  <a:lnTo>
                    <a:pt x="0" y="53697"/>
                  </a:lnTo>
                  <a:lnTo>
                    <a:pt x="27066" y="53697"/>
                  </a:lnTo>
                  <a:lnTo>
                    <a:pt x="27066" y="28813"/>
                  </a:lnTo>
                  <a:lnTo>
                    <a:pt x="6548" y="28813"/>
                  </a:lnTo>
                  <a:lnTo>
                    <a:pt x="6548" y="20518"/>
                  </a:lnTo>
                  <a:lnTo>
                    <a:pt x="58935" y="20518"/>
                  </a:lnTo>
                  <a:lnTo>
                    <a:pt x="60145" y="18584"/>
                  </a:lnTo>
                  <a:lnTo>
                    <a:pt x="61328" y="16624"/>
                  </a:lnTo>
                  <a:lnTo>
                    <a:pt x="62485" y="14637"/>
                  </a:lnTo>
                  <a:lnTo>
                    <a:pt x="63615" y="12625"/>
                  </a:lnTo>
                  <a:lnTo>
                    <a:pt x="64720" y="10586"/>
                  </a:lnTo>
                  <a:lnTo>
                    <a:pt x="65798" y="8521"/>
                  </a:lnTo>
                  <a:lnTo>
                    <a:pt x="66850" y="6430"/>
                  </a:lnTo>
                  <a:lnTo>
                    <a:pt x="67876" y="4313"/>
                  </a:lnTo>
                  <a:lnTo>
                    <a:pt x="68876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106559" y="4336549"/>
              <a:ext cx="28813" cy="24884"/>
            </a:xfrm>
            <a:custGeom>
              <a:avLst/>
              <a:pathLst>
                <a:path w="28813" h="24884">
                  <a:moveTo>
                    <a:pt x="28813" y="24884"/>
                  </a:moveTo>
                  <a:lnTo>
                    <a:pt x="28813" y="0"/>
                  </a:lnTo>
                  <a:lnTo>
                    <a:pt x="0" y="0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286258" y="4428873"/>
              <a:ext cx="102592" cy="101282"/>
            </a:xfrm>
            <a:custGeom>
              <a:avLst/>
              <a:pathLst>
                <a:path w="102592" h="101282">
                  <a:moveTo>
                    <a:pt x="8294" y="13533"/>
                  </a:moveTo>
                  <a:lnTo>
                    <a:pt x="24010" y="13533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533"/>
                  </a:lnTo>
                  <a:lnTo>
                    <a:pt x="48021" y="13533"/>
                  </a:lnTo>
                  <a:lnTo>
                    <a:pt x="48021" y="21391"/>
                  </a:lnTo>
                  <a:lnTo>
                    <a:pt x="32742" y="21391"/>
                  </a:lnTo>
                  <a:lnTo>
                    <a:pt x="32742" y="35361"/>
                  </a:lnTo>
                  <a:lnTo>
                    <a:pt x="51077" y="35361"/>
                  </a:lnTo>
                  <a:lnTo>
                    <a:pt x="51077" y="43219"/>
                  </a:lnTo>
                  <a:lnTo>
                    <a:pt x="34488" y="43219"/>
                  </a:lnTo>
                  <a:lnTo>
                    <a:pt x="34488" y="57189"/>
                  </a:lnTo>
                  <a:lnTo>
                    <a:pt x="48458" y="57189"/>
                  </a:lnTo>
                  <a:lnTo>
                    <a:pt x="48458" y="65047"/>
                  </a:lnTo>
                  <a:lnTo>
                    <a:pt x="34488" y="65047"/>
                  </a:lnTo>
                  <a:lnTo>
                    <a:pt x="34488" y="86439"/>
                  </a:lnTo>
                  <a:lnTo>
                    <a:pt x="36583" y="87185"/>
                  </a:lnTo>
                  <a:lnTo>
                    <a:pt x="39203" y="87853"/>
                  </a:lnTo>
                  <a:lnTo>
                    <a:pt x="42346" y="88443"/>
                  </a:lnTo>
                  <a:lnTo>
                    <a:pt x="46013" y="88953"/>
                  </a:lnTo>
                  <a:lnTo>
                    <a:pt x="50204" y="89386"/>
                  </a:lnTo>
                  <a:lnTo>
                    <a:pt x="54919" y="89739"/>
                  </a:lnTo>
                  <a:lnTo>
                    <a:pt x="60158" y="90014"/>
                  </a:lnTo>
                  <a:lnTo>
                    <a:pt x="65920" y="90211"/>
                  </a:lnTo>
                  <a:lnTo>
                    <a:pt x="72207" y="90329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70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9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117" y="72958"/>
                  </a:lnTo>
                  <a:lnTo>
                    <a:pt x="18091" y="74250"/>
                  </a:lnTo>
                  <a:lnTo>
                    <a:pt x="19073" y="75472"/>
                  </a:lnTo>
                  <a:lnTo>
                    <a:pt x="20064" y="76625"/>
                  </a:lnTo>
                  <a:lnTo>
                    <a:pt x="21064" y="77708"/>
                  </a:lnTo>
                  <a:lnTo>
                    <a:pt x="22072" y="78720"/>
                  </a:lnTo>
                  <a:lnTo>
                    <a:pt x="23089" y="79663"/>
                  </a:lnTo>
                  <a:lnTo>
                    <a:pt x="24115" y="80537"/>
                  </a:lnTo>
                  <a:lnTo>
                    <a:pt x="25150" y="81340"/>
                  </a:lnTo>
                  <a:lnTo>
                    <a:pt x="26193" y="82073"/>
                  </a:lnTo>
                  <a:lnTo>
                    <a:pt x="26193" y="43219"/>
                  </a:lnTo>
                  <a:lnTo>
                    <a:pt x="4802" y="43219"/>
                  </a:lnTo>
                  <a:lnTo>
                    <a:pt x="4802" y="35361"/>
                  </a:lnTo>
                  <a:lnTo>
                    <a:pt x="24010" y="35361"/>
                  </a:lnTo>
                  <a:lnTo>
                    <a:pt x="24010" y="21391"/>
                  </a:lnTo>
                  <a:lnTo>
                    <a:pt x="8294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341265" y="4435422"/>
              <a:ext cx="45402" cy="75525"/>
            </a:xfrm>
            <a:custGeom>
              <a:avLst/>
              <a:pathLst>
                <a:path w="45402" h="75525">
                  <a:moveTo>
                    <a:pt x="30559" y="29249"/>
                  </a:moveTo>
                  <a:lnTo>
                    <a:pt x="30559" y="7421"/>
                  </a:lnTo>
                  <a:lnTo>
                    <a:pt x="0" y="7421"/>
                  </a:lnTo>
                  <a:lnTo>
                    <a:pt x="0" y="0"/>
                  </a:lnTo>
                  <a:lnTo>
                    <a:pt x="38854" y="0"/>
                  </a:lnTo>
                  <a:lnTo>
                    <a:pt x="38854" y="37107"/>
                  </a:lnTo>
                  <a:lnTo>
                    <a:pt x="8731" y="37107"/>
                  </a:lnTo>
                  <a:lnTo>
                    <a:pt x="8731" y="63738"/>
                  </a:lnTo>
                  <a:lnTo>
                    <a:pt x="8742" y="64159"/>
                  </a:lnTo>
                  <a:lnTo>
                    <a:pt x="8774" y="64550"/>
                  </a:lnTo>
                  <a:lnTo>
                    <a:pt x="8829" y="64910"/>
                  </a:lnTo>
                  <a:lnTo>
                    <a:pt x="8905" y="65239"/>
                  </a:lnTo>
                  <a:lnTo>
                    <a:pt x="9004" y="65538"/>
                  </a:lnTo>
                  <a:lnTo>
                    <a:pt x="9124" y="65807"/>
                  </a:lnTo>
                  <a:lnTo>
                    <a:pt x="9266" y="66045"/>
                  </a:lnTo>
                  <a:lnTo>
                    <a:pt x="9429" y="66252"/>
                  </a:lnTo>
                  <a:lnTo>
                    <a:pt x="9615" y="66429"/>
                  </a:lnTo>
                  <a:lnTo>
                    <a:pt x="9822" y="66575"/>
                  </a:lnTo>
                  <a:lnTo>
                    <a:pt x="10126" y="66700"/>
                  </a:lnTo>
                  <a:lnTo>
                    <a:pt x="10599" y="66811"/>
                  </a:lnTo>
                  <a:lnTo>
                    <a:pt x="11243" y="66909"/>
                  </a:lnTo>
                  <a:lnTo>
                    <a:pt x="12057" y="66994"/>
                  </a:lnTo>
                  <a:lnTo>
                    <a:pt x="13042" y="67066"/>
                  </a:lnTo>
                  <a:lnTo>
                    <a:pt x="14197" y="67125"/>
                  </a:lnTo>
                  <a:lnTo>
                    <a:pt x="15521" y="67171"/>
                  </a:lnTo>
                  <a:lnTo>
                    <a:pt x="17017" y="67204"/>
                  </a:lnTo>
                  <a:lnTo>
                    <a:pt x="18682" y="67224"/>
                  </a:lnTo>
                  <a:lnTo>
                    <a:pt x="20518" y="67230"/>
                  </a:lnTo>
                  <a:lnTo>
                    <a:pt x="22616" y="67217"/>
                  </a:lnTo>
                  <a:lnTo>
                    <a:pt x="24543" y="67178"/>
                  </a:lnTo>
                  <a:lnTo>
                    <a:pt x="26300" y="67112"/>
                  </a:lnTo>
                  <a:lnTo>
                    <a:pt x="27887" y="67021"/>
                  </a:lnTo>
                  <a:lnTo>
                    <a:pt x="29304" y="66903"/>
                  </a:lnTo>
                  <a:lnTo>
                    <a:pt x="30550" y="66759"/>
                  </a:lnTo>
                  <a:lnTo>
                    <a:pt x="31626" y="66588"/>
                  </a:lnTo>
                  <a:lnTo>
                    <a:pt x="32532" y="66392"/>
                  </a:lnTo>
                  <a:lnTo>
                    <a:pt x="33268" y="66169"/>
                  </a:lnTo>
                  <a:lnTo>
                    <a:pt x="33833" y="65920"/>
                  </a:lnTo>
                  <a:lnTo>
                    <a:pt x="34298" y="65554"/>
                  </a:lnTo>
                  <a:lnTo>
                    <a:pt x="34732" y="64977"/>
                  </a:lnTo>
                  <a:lnTo>
                    <a:pt x="35136" y="64192"/>
                  </a:lnTo>
                  <a:lnTo>
                    <a:pt x="35509" y="63196"/>
                  </a:lnTo>
                  <a:lnTo>
                    <a:pt x="35852" y="61991"/>
                  </a:lnTo>
                  <a:lnTo>
                    <a:pt x="36164" y="60577"/>
                  </a:lnTo>
                  <a:lnTo>
                    <a:pt x="36446" y="58953"/>
                  </a:lnTo>
                  <a:lnTo>
                    <a:pt x="36697" y="57119"/>
                  </a:lnTo>
                  <a:lnTo>
                    <a:pt x="36917" y="55076"/>
                  </a:lnTo>
                  <a:lnTo>
                    <a:pt x="37107" y="52824"/>
                  </a:lnTo>
                  <a:lnTo>
                    <a:pt x="45402" y="56316"/>
                  </a:lnTo>
                  <a:lnTo>
                    <a:pt x="45048" y="58992"/>
                  </a:lnTo>
                  <a:lnTo>
                    <a:pt x="44686" y="61433"/>
                  </a:lnTo>
                  <a:lnTo>
                    <a:pt x="44315" y="63637"/>
                  </a:lnTo>
                  <a:lnTo>
                    <a:pt x="43935" y="65606"/>
                  </a:lnTo>
                  <a:lnTo>
                    <a:pt x="43547" y="67339"/>
                  </a:lnTo>
                  <a:lnTo>
                    <a:pt x="43149" y="68837"/>
                  </a:lnTo>
                  <a:lnTo>
                    <a:pt x="42743" y="70098"/>
                  </a:lnTo>
                  <a:lnTo>
                    <a:pt x="42329" y="71124"/>
                  </a:lnTo>
                  <a:lnTo>
                    <a:pt x="41905" y="71914"/>
                  </a:lnTo>
                  <a:lnTo>
                    <a:pt x="41473" y="72469"/>
                  </a:lnTo>
                  <a:lnTo>
                    <a:pt x="40556" y="73050"/>
                  </a:lnTo>
                  <a:lnTo>
                    <a:pt x="39377" y="73569"/>
                  </a:lnTo>
                  <a:lnTo>
                    <a:pt x="37937" y="74027"/>
                  </a:lnTo>
                  <a:lnTo>
                    <a:pt x="36234" y="74425"/>
                  </a:lnTo>
                  <a:lnTo>
                    <a:pt x="34270" y="74761"/>
                  </a:lnTo>
                  <a:lnTo>
                    <a:pt x="32043" y="75036"/>
                  </a:lnTo>
                  <a:lnTo>
                    <a:pt x="29555" y="75250"/>
                  </a:lnTo>
                  <a:lnTo>
                    <a:pt x="26804" y="75403"/>
                  </a:lnTo>
                  <a:lnTo>
                    <a:pt x="23792" y="75494"/>
                  </a:lnTo>
                  <a:lnTo>
                    <a:pt x="20518" y="75525"/>
                  </a:lnTo>
                  <a:lnTo>
                    <a:pt x="18025" y="75520"/>
                  </a:lnTo>
                  <a:lnTo>
                    <a:pt x="15786" y="75507"/>
                  </a:lnTo>
                  <a:lnTo>
                    <a:pt x="13799" y="75486"/>
                  </a:lnTo>
                  <a:lnTo>
                    <a:pt x="12066" y="75455"/>
                  </a:lnTo>
                  <a:lnTo>
                    <a:pt x="10586" y="75416"/>
                  </a:lnTo>
                  <a:lnTo>
                    <a:pt x="9359" y="75368"/>
                  </a:lnTo>
                  <a:lnTo>
                    <a:pt x="8386" y="75311"/>
                  </a:lnTo>
                  <a:lnTo>
                    <a:pt x="7666" y="75245"/>
                  </a:lnTo>
                  <a:lnTo>
                    <a:pt x="7198" y="75171"/>
                  </a:lnTo>
                  <a:lnTo>
                    <a:pt x="6985" y="75088"/>
                  </a:lnTo>
                  <a:lnTo>
                    <a:pt x="6389" y="75064"/>
                  </a:lnTo>
                  <a:lnTo>
                    <a:pt x="5823" y="74992"/>
                  </a:lnTo>
                  <a:lnTo>
                    <a:pt x="5288" y="74872"/>
                  </a:lnTo>
                  <a:lnTo>
                    <a:pt x="4784" y="74704"/>
                  </a:lnTo>
                  <a:lnTo>
                    <a:pt x="4311" y="74488"/>
                  </a:lnTo>
                  <a:lnTo>
                    <a:pt x="3867" y="74224"/>
                  </a:lnTo>
                  <a:lnTo>
                    <a:pt x="3455" y="73912"/>
                  </a:lnTo>
                  <a:lnTo>
                    <a:pt x="3073" y="73552"/>
                  </a:lnTo>
                  <a:lnTo>
                    <a:pt x="2721" y="73143"/>
                  </a:lnTo>
                  <a:lnTo>
                    <a:pt x="2401" y="72687"/>
                  </a:lnTo>
                  <a:lnTo>
                    <a:pt x="2110" y="72187"/>
                  </a:lnTo>
                  <a:lnTo>
                    <a:pt x="1851" y="71648"/>
                  </a:lnTo>
                  <a:lnTo>
                    <a:pt x="1621" y="71070"/>
                  </a:lnTo>
                  <a:lnTo>
                    <a:pt x="1423" y="70452"/>
                  </a:lnTo>
                  <a:lnTo>
                    <a:pt x="1255" y="69795"/>
                  </a:lnTo>
                  <a:lnTo>
                    <a:pt x="1117" y="69099"/>
                  </a:lnTo>
                  <a:lnTo>
                    <a:pt x="1010" y="68363"/>
                  </a:lnTo>
                  <a:lnTo>
                    <a:pt x="934" y="67588"/>
                  </a:lnTo>
                  <a:lnTo>
                    <a:pt x="888" y="66774"/>
                  </a:lnTo>
                  <a:lnTo>
                    <a:pt x="873" y="65920"/>
                  </a:lnTo>
                  <a:lnTo>
                    <a:pt x="873" y="292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401074" y="4433676"/>
              <a:ext cx="55006" cy="46275"/>
            </a:xfrm>
            <a:custGeom>
              <a:avLst/>
              <a:pathLst>
                <a:path w="55006" h="46275">
                  <a:moveTo>
                    <a:pt x="0" y="0"/>
                  </a:moveTo>
                  <a:lnTo>
                    <a:pt x="55006" y="0"/>
                  </a:lnTo>
                  <a:lnTo>
                    <a:pt x="55006" y="8294"/>
                  </a:lnTo>
                  <a:lnTo>
                    <a:pt x="28813" y="8294"/>
                  </a:lnTo>
                  <a:lnTo>
                    <a:pt x="27333" y="11774"/>
                  </a:lnTo>
                  <a:lnTo>
                    <a:pt x="25861" y="15052"/>
                  </a:lnTo>
                  <a:lnTo>
                    <a:pt x="24399" y="18130"/>
                  </a:lnTo>
                  <a:lnTo>
                    <a:pt x="22945" y="21007"/>
                  </a:lnTo>
                  <a:lnTo>
                    <a:pt x="21500" y="23683"/>
                  </a:lnTo>
                  <a:lnTo>
                    <a:pt x="20064" y="26158"/>
                  </a:lnTo>
                  <a:lnTo>
                    <a:pt x="18636" y="28433"/>
                  </a:lnTo>
                  <a:lnTo>
                    <a:pt x="17218" y="30506"/>
                  </a:lnTo>
                  <a:lnTo>
                    <a:pt x="15807" y="32379"/>
                  </a:lnTo>
                  <a:lnTo>
                    <a:pt x="14406" y="34051"/>
                  </a:lnTo>
                  <a:lnTo>
                    <a:pt x="16860" y="33772"/>
                  </a:lnTo>
                  <a:lnTo>
                    <a:pt x="19330" y="33458"/>
                  </a:lnTo>
                  <a:lnTo>
                    <a:pt x="21819" y="33108"/>
                  </a:lnTo>
                  <a:lnTo>
                    <a:pt x="24325" y="32724"/>
                  </a:lnTo>
                  <a:lnTo>
                    <a:pt x="26848" y="32305"/>
                  </a:lnTo>
                  <a:lnTo>
                    <a:pt x="29389" y="31851"/>
                  </a:lnTo>
                  <a:lnTo>
                    <a:pt x="31947" y="31362"/>
                  </a:lnTo>
                  <a:lnTo>
                    <a:pt x="34523" y="30838"/>
                  </a:lnTo>
                  <a:lnTo>
                    <a:pt x="37116" y="30279"/>
                  </a:lnTo>
                  <a:lnTo>
                    <a:pt x="39727" y="29686"/>
                  </a:lnTo>
                  <a:lnTo>
                    <a:pt x="39111" y="28385"/>
                  </a:lnTo>
                  <a:lnTo>
                    <a:pt x="38487" y="27101"/>
                  </a:lnTo>
                  <a:lnTo>
                    <a:pt x="37854" y="25835"/>
                  </a:lnTo>
                  <a:lnTo>
                    <a:pt x="37212" y="24587"/>
                  </a:lnTo>
                  <a:lnTo>
                    <a:pt x="36562" y="23356"/>
                  </a:lnTo>
                  <a:lnTo>
                    <a:pt x="35902" y="22142"/>
                  </a:lnTo>
                  <a:lnTo>
                    <a:pt x="35234" y="20946"/>
                  </a:lnTo>
                  <a:lnTo>
                    <a:pt x="34558" y="19767"/>
                  </a:lnTo>
                  <a:lnTo>
                    <a:pt x="33872" y="18606"/>
                  </a:lnTo>
                  <a:lnTo>
                    <a:pt x="33178" y="17462"/>
                  </a:lnTo>
                  <a:lnTo>
                    <a:pt x="41036" y="13970"/>
                  </a:lnTo>
                  <a:lnTo>
                    <a:pt x="42665" y="16611"/>
                  </a:lnTo>
                  <a:lnTo>
                    <a:pt x="44232" y="19296"/>
                  </a:lnTo>
                  <a:lnTo>
                    <a:pt x="45738" y="22024"/>
                  </a:lnTo>
                  <a:lnTo>
                    <a:pt x="47183" y="24796"/>
                  </a:lnTo>
                  <a:lnTo>
                    <a:pt x="48567" y="27612"/>
                  </a:lnTo>
                  <a:lnTo>
                    <a:pt x="49890" y="30472"/>
                  </a:lnTo>
                  <a:lnTo>
                    <a:pt x="51152" y="33375"/>
                  </a:lnTo>
                  <a:lnTo>
                    <a:pt x="52352" y="36322"/>
                  </a:lnTo>
                  <a:lnTo>
                    <a:pt x="53492" y="39312"/>
                  </a:lnTo>
                  <a:lnTo>
                    <a:pt x="54570" y="42346"/>
                  </a:lnTo>
                  <a:lnTo>
                    <a:pt x="45839" y="46275"/>
                  </a:lnTo>
                  <a:lnTo>
                    <a:pt x="45572" y="45402"/>
                  </a:lnTo>
                  <a:lnTo>
                    <a:pt x="45297" y="44529"/>
                  </a:lnTo>
                  <a:lnTo>
                    <a:pt x="45013" y="43656"/>
                  </a:lnTo>
                  <a:lnTo>
                    <a:pt x="44721" y="42783"/>
                  </a:lnTo>
                  <a:lnTo>
                    <a:pt x="44420" y="41910"/>
                  </a:lnTo>
                  <a:lnTo>
                    <a:pt x="44110" y="41036"/>
                  </a:lnTo>
                  <a:lnTo>
                    <a:pt x="43791" y="40163"/>
                  </a:lnTo>
                  <a:lnTo>
                    <a:pt x="43464" y="39290"/>
                  </a:lnTo>
                  <a:lnTo>
                    <a:pt x="43128" y="38417"/>
                  </a:lnTo>
                  <a:lnTo>
                    <a:pt x="42783" y="37544"/>
                  </a:lnTo>
                  <a:lnTo>
                    <a:pt x="39094" y="38386"/>
                  </a:lnTo>
                  <a:lnTo>
                    <a:pt x="35361" y="39168"/>
                  </a:lnTo>
                  <a:lnTo>
                    <a:pt x="31585" y="39888"/>
                  </a:lnTo>
                  <a:lnTo>
                    <a:pt x="27765" y="40547"/>
                  </a:lnTo>
                  <a:lnTo>
                    <a:pt x="23901" y="41146"/>
                  </a:lnTo>
                  <a:lnTo>
                    <a:pt x="19994" y="41682"/>
                  </a:lnTo>
                  <a:lnTo>
                    <a:pt x="16043" y="42158"/>
                  </a:lnTo>
                  <a:lnTo>
                    <a:pt x="12049" y="42573"/>
                  </a:lnTo>
                  <a:lnTo>
                    <a:pt x="8010" y="42927"/>
                  </a:lnTo>
                  <a:lnTo>
                    <a:pt x="3929" y="43219"/>
                  </a:lnTo>
                  <a:lnTo>
                    <a:pt x="1309" y="34925"/>
                  </a:lnTo>
                  <a:lnTo>
                    <a:pt x="3291" y="33008"/>
                  </a:lnTo>
                  <a:lnTo>
                    <a:pt x="5221" y="30926"/>
                  </a:lnTo>
                  <a:lnTo>
                    <a:pt x="7098" y="28677"/>
                  </a:lnTo>
                  <a:lnTo>
                    <a:pt x="8923" y="26263"/>
                  </a:lnTo>
                  <a:lnTo>
                    <a:pt x="10695" y="23683"/>
                  </a:lnTo>
                  <a:lnTo>
                    <a:pt x="12415" y="20937"/>
                  </a:lnTo>
                  <a:lnTo>
                    <a:pt x="14083" y="18025"/>
                  </a:lnTo>
                  <a:lnTo>
                    <a:pt x="15698" y="14947"/>
                  </a:lnTo>
                  <a:lnTo>
                    <a:pt x="17261" y="11704"/>
                  </a:lnTo>
                  <a:lnTo>
                    <a:pt x="1877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399328" y="4479078"/>
              <a:ext cx="58062" cy="48021"/>
            </a:xfrm>
            <a:custGeom>
              <a:avLst/>
              <a:pathLst>
                <a:path w="58062" h="48021">
                  <a:moveTo>
                    <a:pt x="56316" y="31432"/>
                  </a:moveTo>
                  <a:lnTo>
                    <a:pt x="58062" y="39290"/>
                  </a:lnTo>
                  <a:lnTo>
                    <a:pt x="53116" y="40242"/>
                  </a:lnTo>
                  <a:lnTo>
                    <a:pt x="48056" y="41176"/>
                  </a:lnTo>
                  <a:lnTo>
                    <a:pt x="42883" y="42093"/>
                  </a:lnTo>
                  <a:lnTo>
                    <a:pt x="37596" y="42992"/>
                  </a:lnTo>
                  <a:lnTo>
                    <a:pt x="32196" y="43874"/>
                  </a:lnTo>
                  <a:lnTo>
                    <a:pt x="26682" y="44738"/>
                  </a:lnTo>
                  <a:lnTo>
                    <a:pt x="21055" y="45585"/>
                  </a:lnTo>
                  <a:lnTo>
                    <a:pt x="15314" y="46415"/>
                  </a:lnTo>
                  <a:lnTo>
                    <a:pt x="9460" y="47227"/>
                  </a:lnTo>
                  <a:lnTo>
                    <a:pt x="3492" y="48021"/>
                  </a:lnTo>
                  <a:lnTo>
                    <a:pt x="0" y="38854"/>
                  </a:lnTo>
                  <a:lnTo>
                    <a:pt x="24010" y="36234"/>
                  </a:lnTo>
                  <a:lnTo>
                    <a:pt x="24010" y="20955"/>
                  </a:lnTo>
                  <a:lnTo>
                    <a:pt x="3492" y="20955"/>
                  </a:lnTo>
                  <a:lnTo>
                    <a:pt x="3492" y="13096"/>
                  </a:lnTo>
                  <a:lnTo>
                    <a:pt x="24010" y="13096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096"/>
                  </a:lnTo>
                  <a:lnTo>
                    <a:pt x="53697" y="13096"/>
                  </a:lnTo>
                  <a:lnTo>
                    <a:pt x="53697" y="20955"/>
                  </a:lnTo>
                  <a:lnTo>
                    <a:pt x="32742" y="20955"/>
                  </a:lnTo>
                  <a:lnTo>
                    <a:pt x="32742" y="34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468741" y="4428873"/>
              <a:ext cx="25757" cy="100409"/>
            </a:xfrm>
            <a:custGeom>
              <a:avLst/>
              <a:pathLst>
                <a:path w="25757" h="100409">
                  <a:moveTo>
                    <a:pt x="17025" y="0"/>
                  </a:moveTo>
                  <a:lnTo>
                    <a:pt x="25757" y="0"/>
                  </a:lnTo>
                  <a:lnTo>
                    <a:pt x="25757" y="89058"/>
                  </a:lnTo>
                  <a:lnTo>
                    <a:pt x="25730" y="90326"/>
                  </a:lnTo>
                  <a:lnTo>
                    <a:pt x="25652" y="91512"/>
                  </a:lnTo>
                  <a:lnTo>
                    <a:pt x="25521" y="92614"/>
                  </a:lnTo>
                  <a:lnTo>
                    <a:pt x="25338" y="93633"/>
                  </a:lnTo>
                  <a:lnTo>
                    <a:pt x="25102" y="94570"/>
                  </a:lnTo>
                  <a:lnTo>
                    <a:pt x="24814" y="95423"/>
                  </a:lnTo>
                  <a:lnTo>
                    <a:pt x="24473" y="96194"/>
                  </a:lnTo>
                  <a:lnTo>
                    <a:pt x="24080" y="96881"/>
                  </a:lnTo>
                  <a:lnTo>
                    <a:pt x="23635" y="97486"/>
                  </a:lnTo>
                  <a:lnTo>
                    <a:pt x="23137" y="98008"/>
                  </a:lnTo>
                  <a:lnTo>
                    <a:pt x="22561" y="98464"/>
                  </a:lnTo>
                  <a:lnTo>
                    <a:pt x="21880" y="98872"/>
                  </a:lnTo>
                  <a:lnTo>
                    <a:pt x="21094" y="99232"/>
                  </a:lnTo>
                  <a:lnTo>
                    <a:pt x="20204" y="99544"/>
                  </a:lnTo>
                  <a:lnTo>
                    <a:pt x="19208" y="99809"/>
                  </a:lnTo>
                  <a:lnTo>
                    <a:pt x="18108" y="100025"/>
                  </a:lnTo>
                  <a:lnTo>
                    <a:pt x="16903" y="100193"/>
                  </a:lnTo>
                  <a:lnTo>
                    <a:pt x="15594" y="100313"/>
                  </a:lnTo>
                  <a:lnTo>
                    <a:pt x="14179" y="100385"/>
                  </a:lnTo>
                  <a:lnTo>
                    <a:pt x="12660" y="100409"/>
                  </a:lnTo>
                  <a:lnTo>
                    <a:pt x="11451" y="100396"/>
                  </a:lnTo>
                  <a:lnTo>
                    <a:pt x="10267" y="100356"/>
                  </a:lnTo>
                  <a:lnTo>
                    <a:pt x="9111" y="100291"/>
                  </a:lnTo>
                  <a:lnTo>
                    <a:pt x="7980" y="100199"/>
                  </a:lnTo>
                  <a:lnTo>
                    <a:pt x="6875" y="100081"/>
                  </a:lnTo>
                  <a:lnTo>
                    <a:pt x="5797" y="99937"/>
                  </a:lnTo>
                  <a:lnTo>
                    <a:pt x="4745" y="99767"/>
                  </a:lnTo>
                  <a:lnTo>
                    <a:pt x="3719" y="99571"/>
                  </a:lnTo>
                  <a:lnTo>
                    <a:pt x="2719" y="99348"/>
                  </a:lnTo>
                  <a:lnTo>
                    <a:pt x="1746" y="99099"/>
                  </a:lnTo>
                  <a:lnTo>
                    <a:pt x="0" y="90368"/>
                  </a:lnTo>
                  <a:lnTo>
                    <a:pt x="1226" y="90617"/>
                  </a:lnTo>
                  <a:lnTo>
                    <a:pt x="2462" y="90839"/>
                  </a:lnTo>
                  <a:lnTo>
                    <a:pt x="3706" y="91036"/>
                  </a:lnTo>
                  <a:lnTo>
                    <a:pt x="4959" y="91206"/>
                  </a:lnTo>
                  <a:lnTo>
                    <a:pt x="6221" y="91350"/>
                  </a:lnTo>
                  <a:lnTo>
                    <a:pt x="7491" y="91468"/>
                  </a:lnTo>
                  <a:lnTo>
                    <a:pt x="8770" y="91560"/>
                  </a:lnTo>
                  <a:lnTo>
                    <a:pt x="10058" y="91625"/>
                  </a:lnTo>
                  <a:lnTo>
                    <a:pt x="11354" y="91665"/>
                  </a:lnTo>
                  <a:lnTo>
                    <a:pt x="12660" y="91678"/>
                  </a:lnTo>
                  <a:lnTo>
                    <a:pt x="13489" y="91638"/>
                  </a:lnTo>
                  <a:lnTo>
                    <a:pt x="14231" y="91520"/>
                  </a:lnTo>
                  <a:lnTo>
                    <a:pt x="14886" y="91324"/>
                  </a:lnTo>
                  <a:lnTo>
                    <a:pt x="15454" y="91049"/>
                  </a:lnTo>
                  <a:lnTo>
                    <a:pt x="15934" y="90695"/>
                  </a:lnTo>
                  <a:lnTo>
                    <a:pt x="16327" y="90263"/>
                  </a:lnTo>
                  <a:lnTo>
                    <a:pt x="16633" y="89752"/>
                  </a:lnTo>
                  <a:lnTo>
                    <a:pt x="16851" y="89163"/>
                  </a:lnTo>
                  <a:lnTo>
                    <a:pt x="16982" y="88495"/>
                  </a:lnTo>
                  <a:lnTo>
                    <a:pt x="17025" y="87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463939" y="4440661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512397" y="442887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515453" y="4452884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530296" y="4467727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538591" y="4475149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522002" y="4498723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30296" y="4506145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623284" y="4428000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639000" y="4492612"/>
              <a:ext cx="22701" cy="36671"/>
            </a:xfrm>
            <a:custGeom>
              <a:avLst/>
              <a:pathLst>
                <a:path w="22701" h="36671">
                  <a:moveTo>
                    <a:pt x="13969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687022" y="4492612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733735" y="442887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761238" y="4432366"/>
              <a:ext cx="75525" cy="96916"/>
            </a:xfrm>
            <a:custGeom>
              <a:avLst/>
              <a:pathLst>
                <a:path w="75525" h="96916">
                  <a:moveTo>
                    <a:pt x="10914" y="0"/>
                  </a:moveTo>
                  <a:lnTo>
                    <a:pt x="63738" y="0"/>
                  </a:lnTo>
                  <a:lnTo>
                    <a:pt x="63738" y="34051"/>
                  </a:lnTo>
                  <a:lnTo>
                    <a:pt x="41910" y="34051"/>
                  </a:lnTo>
                  <a:lnTo>
                    <a:pt x="41910" y="45839"/>
                  </a:lnTo>
                  <a:lnTo>
                    <a:pt x="72032" y="45839"/>
                  </a:lnTo>
                  <a:lnTo>
                    <a:pt x="72032" y="53697"/>
                  </a:lnTo>
                  <a:lnTo>
                    <a:pt x="45839" y="53697"/>
                  </a:lnTo>
                  <a:lnTo>
                    <a:pt x="48179" y="57355"/>
                  </a:lnTo>
                  <a:lnTo>
                    <a:pt x="50658" y="60821"/>
                  </a:lnTo>
                  <a:lnTo>
                    <a:pt x="53278" y="64096"/>
                  </a:lnTo>
                  <a:lnTo>
                    <a:pt x="56037" y="67178"/>
                  </a:lnTo>
                  <a:lnTo>
                    <a:pt x="58935" y="70068"/>
                  </a:lnTo>
                  <a:lnTo>
                    <a:pt x="61974" y="72766"/>
                  </a:lnTo>
                  <a:lnTo>
                    <a:pt x="65152" y="75272"/>
                  </a:lnTo>
                  <a:lnTo>
                    <a:pt x="68470" y="77585"/>
                  </a:lnTo>
                  <a:lnTo>
                    <a:pt x="71928" y="79707"/>
                  </a:lnTo>
                  <a:lnTo>
                    <a:pt x="75525" y="81637"/>
                  </a:lnTo>
                  <a:lnTo>
                    <a:pt x="71159" y="90368"/>
                  </a:lnTo>
                  <a:lnTo>
                    <a:pt x="67723" y="88198"/>
                  </a:lnTo>
                  <a:lnTo>
                    <a:pt x="64401" y="85880"/>
                  </a:lnTo>
                  <a:lnTo>
                    <a:pt x="61192" y="83413"/>
                  </a:lnTo>
                  <a:lnTo>
                    <a:pt x="58097" y="80798"/>
                  </a:lnTo>
                  <a:lnTo>
                    <a:pt x="55116" y="78035"/>
                  </a:lnTo>
                  <a:lnTo>
                    <a:pt x="52247" y="75123"/>
                  </a:lnTo>
                  <a:lnTo>
                    <a:pt x="49493" y="72063"/>
                  </a:lnTo>
                  <a:lnTo>
                    <a:pt x="46851" y="68854"/>
                  </a:lnTo>
                  <a:lnTo>
                    <a:pt x="44324" y="65497"/>
                  </a:lnTo>
                  <a:lnTo>
                    <a:pt x="41910" y="61991"/>
                  </a:lnTo>
                  <a:lnTo>
                    <a:pt x="41910" y="96916"/>
                  </a:lnTo>
                  <a:lnTo>
                    <a:pt x="33178" y="96916"/>
                  </a:lnTo>
                  <a:lnTo>
                    <a:pt x="33178" y="61991"/>
                  </a:lnTo>
                  <a:lnTo>
                    <a:pt x="30939" y="65584"/>
                  </a:lnTo>
                  <a:lnTo>
                    <a:pt x="28586" y="69029"/>
                  </a:lnTo>
                  <a:lnTo>
                    <a:pt x="26119" y="72325"/>
                  </a:lnTo>
                  <a:lnTo>
                    <a:pt x="23539" y="75472"/>
                  </a:lnTo>
                  <a:lnTo>
                    <a:pt x="20845" y="78472"/>
                  </a:lnTo>
                  <a:lnTo>
                    <a:pt x="18038" y="81322"/>
                  </a:lnTo>
                  <a:lnTo>
                    <a:pt x="15118" y="84025"/>
                  </a:lnTo>
                  <a:lnTo>
                    <a:pt x="12084" y="86579"/>
                  </a:lnTo>
                  <a:lnTo>
                    <a:pt x="8936" y="88984"/>
                  </a:lnTo>
                  <a:lnTo>
                    <a:pt x="5675" y="91241"/>
                  </a:lnTo>
                  <a:lnTo>
                    <a:pt x="0" y="83819"/>
                  </a:lnTo>
                  <a:lnTo>
                    <a:pt x="3588" y="81475"/>
                  </a:lnTo>
                  <a:lnTo>
                    <a:pt x="7019" y="78982"/>
                  </a:lnTo>
                  <a:lnTo>
                    <a:pt x="10294" y="76341"/>
                  </a:lnTo>
                  <a:lnTo>
                    <a:pt x="13411" y="73552"/>
                  </a:lnTo>
                  <a:lnTo>
                    <a:pt x="16371" y="70613"/>
                  </a:lnTo>
                  <a:lnTo>
                    <a:pt x="19173" y="67527"/>
                  </a:lnTo>
                  <a:lnTo>
                    <a:pt x="21819" y="64292"/>
                  </a:lnTo>
                  <a:lnTo>
                    <a:pt x="24307" y="60909"/>
                  </a:lnTo>
                  <a:lnTo>
                    <a:pt x="26639" y="57377"/>
                  </a:lnTo>
                  <a:lnTo>
                    <a:pt x="28813" y="53697"/>
                  </a:lnTo>
                  <a:lnTo>
                    <a:pt x="2619" y="53697"/>
                  </a:lnTo>
                  <a:lnTo>
                    <a:pt x="2619" y="45839"/>
                  </a:lnTo>
                  <a:lnTo>
                    <a:pt x="33178" y="45839"/>
                  </a:lnTo>
                  <a:lnTo>
                    <a:pt x="33178" y="34051"/>
                  </a:lnTo>
                  <a:lnTo>
                    <a:pt x="10914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780883" y="4440224"/>
              <a:ext cx="35798" cy="18335"/>
            </a:xfrm>
            <a:custGeom>
              <a:avLst/>
              <a:pathLst>
                <a:path w="35798" h="18335">
                  <a:moveTo>
                    <a:pt x="0" y="18335"/>
                  </a:moveTo>
                  <a:lnTo>
                    <a:pt x="35798" y="1833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894826" y="4428873"/>
              <a:ext cx="52387" cy="86875"/>
            </a:xfrm>
            <a:custGeom>
              <a:avLst/>
              <a:pathLst>
                <a:path w="52387" h="86875">
                  <a:moveTo>
                    <a:pt x="5238" y="8294"/>
                  </a:moveTo>
                  <a:lnTo>
                    <a:pt x="18772" y="8294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8294"/>
                  </a:lnTo>
                  <a:lnTo>
                    <a:pt x="44965" y="8294"/>
                  </a:lnTo>
                  <a:lnTo>
                    <a:pt x="44965" y="23137"/>
                  </a:lnTo>
                  <a:lnTo>
                    <a:pt x="52387" y="23137"/>
                  </a:lnTo>
                  <a:lnTo>
                    <a:pt x="52387" y="30995"/>
                  </a:lnTo>
                  <a:lnTo>
                    <a:pt x="44965" y="30995"/>
                  </a:lnTo>
                  <a:lnTo>
                    <a:pt x="44965" y="45402"/>
                  </a:lnTo>
                  <a:lnTo>
                    <a:pt x="26630" y="45402"/>
                  </a:lnTo>
                  <a:lnTo>
                    <a:pt x="26630" y="53697"/>
                  </a:lnTo>
                  <a:lnTo>
                    <a:pt x="46275" y="53697"/>
                  </a:lnTo>
                  <a:lnTo>
                    <a:pt x="46275" y="60682"/>
                  </a:lnTo>
                  <a:lnTo>
                    <a:pt x="26630" y="60682"/>
                  </a:lnTo>
                  <a:lnTo>
                    <a:pt x="26630" y="68540"/>
                  </a:lnTo>
                  <a:lnTo>
                    <a:pt x="49331" y="68540"/>
                  </a:lnTo>
                  <a:lnTo>
                    <a:pt x="49331" y="75961"/>
                  </a:lnTo>
                  <a:lnTo>
                    <a:pt x="26630" y="75961"/>
                  </a:lnTo>
                  <a:lnTo>
                    <a:pt x="26630" y="86875"/>
                  </a:lnTo>
                  <a:lnTo>
                    <a:pt x="18772" y="86875"/>
                  </a:lnTo>
                  <a:lnTo>
                    <a:pt x="18772" y="75961"/>
                  </a:lnTo>
                  <a:lnTo>
                    <a:pt x="436" y="75961"/>
                  </a:lnTo>
                  <a:lnTo>
                    <a:pt x="436" y="68540"/>
                  </a:lnTo>
                  <a:lnTo>
                    <a:pt x="18772" y="68540"/>
                  </a:lnTo>
                  <a:lnTo>
                    <a:pt x="18772" y="60682"/>
                  </a:lnTo>
                  <a:lnTo>
                    <a:pt x="3492" y="60682"/>
                  </a:lnTo>
                  <a:lnTo>
                    <a:pt x="3492" y="53697"/>
                  </a:lnTo>
                  <a:lnTo>
                    <a:pt x="18772" y="53697"/>
                  </a:lnTo>
                  <a:lnTo>
                    <a:pt x="18772" y="45402"/>
                  </a:lnTo>
                  <a:lnTo>
                    <a:pt x="5238" y="45402"/>
                  </a:lnTo>
                  <a:lnTo>
                    <a:pt x="5238" y="38417"/>
                  </a:lnTo>
                  <a:lnTo>
                    <a:pt x="18772" y="38417"/>
                  </a:lnTo>
                  <a:lnTo>
                    <a:pt x="18772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18772" y="23137"/>
                  </a:lnTo>
                  <a:lnTo>
                    <a:pt x="18772" y="15279"/>
                  </a:lnTo>
                  <a:lnTo>
                    <a:pt x="5238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921456" y="4444153"/>
              <a:ext cx="10477" cy="7858"/>
            </a:xfrm>
            <a:custGeom>
              <a:avLst/>
              <a:pathLst>
                <a:path w="10477" h="7858">
                  <a:moveTo>
                    <a:pt x="0" y="0"/>
                  </a:moveTo>
                  <a:lnTo>
                    <a:pt x="0" y="7858"/>
                  </a:lnTo>
                  <a:lnTo>
                    <a:pt x="10477" y="7858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921456" y="4459869"/>
              <a:ext cx="10477" cy="7421"/>
            </a:xfrm>
            <a:custGeom>
              <a:avLst/>
              <a:pathLst>
                <a:path w="10477" h="7421">
                  <a:moveTo>
                    <a:pt x="0" y="0"/>
                  </a:moveTo>
                  <a:lnTo>
                    <a:pt x="0" y="7421"/>
                  </a:lnTo>
                  <a:lnTo>
                    <a:pt x="10477" y="742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866013" y="4433239"/>
              <a:ext cx="81200" cy="96043"/>
            </a:xfrm>
            <a:custGeom>
              <a:avLst/>
              <a:pathLst>
                <a:path w="81200" h="96043">
                  <a:moveTo>
                    <a:pt x="10040" y="45839"/>
                  </a:moveTo>
                  <a:lnTo>
                    <a:pt x="10486" y="48074"/>
                  </a:lnTo>
                  <a:lnTo>
                    <a:pt x="10948" y="50239"/>
                  </a:lnTo>
                  <a:lnTo>
                    <a:pt x="11429" y="52335"/>
                  </a:lnTo>
                  <a:lnTo>
                    <a:pt x="11926" y="54360"/>
                  </a:lnTo>
                  <a:lnTo>
                    <a:pt x="12442" y="56316"/>
                  </a:lnTo>
                  <a:lnTo>
                    <a:pt x="12974" y="58202"/>
                  </a:lnTo>
                  <a:lnTo>
                    <a:pt x="13524" y="60018"/>
                  </a:lnTo>
                  <a:lnTo>
                    <a:pt x="14092" y="61764"/>
                  </a:lnTo>
                  <a:lnTo>
                    <a:pt x="14677" y="63441"/>
                  </a:lnTo>
                  <a:lnTo>
                    <a:pt x="15279" y="65047"/>
                  </a:lnTo>
                  <a:lnTo>
                    <a:pt x="15965" y="63057"/>
                  </a:lnTo>
                  <a:lnTo>
                    <a:pt x="16624" y="60926"/>
                  </a:lnTo>
                  <a:lnTo>
                    <a:pt x="17257" y="58656"/>
                  </a:lnTo>
                  <a:lnTo>
                    <a:pt x="17864" y="56246"/>
                  </a:lnTo>
                  <a:lnTo>
                    <a:pt x="18444" y="53697"/>
                  </a:lnTo>
                  <a:lnTo>
                    <a:pt x="18999" y="51007"/>
                  </a:lnTo>
                  <a:lnTo>
                    <a:pt x="19527" y="48179"/>
                  </a:lnTo>
                  <a:lnTo>
                    <a:pt x="20029" y="45210"/>
                  </a:lnTo>
                  <a:lnTo>
                    <a:pt x="20505" y="42102"/>
                  </a:lnTo>
                  <a:lnTo>
                    <a:pt x="20955" y="38854"/>
                  </a:lnTo>
                  <a:lnTo>
                    <a:pt x="7858" y="38854"/>
                  </a:lnTo>
                  <a:lnTo>
                    <a:pt x="7421" y="32305"/>
                  </a:lnTo>
                  <a:lnTo>
                    <a:pt x="20518" y="6985"/>
                  </a:lnTo>
                  <a:lnTo>
                    <a:pt x="6548" y="6985"/>
                  </a:lnTo>
                  <a:lnTo>
                    <a:pt x="6548" y="0"/>
                  </a:lnTo>
                  <a:lnTo>
                    <a:pt x="28813" y="0"/>
                  </a:lnTo>
                  <a:lnTo>
                    <a:pt x="28813" y="6548"/>
                  </a:lnTo>
                  <a:lnTo>
                    <a:pt x="27507" y="9316"/>
                  </a:lnTo>
                  <a:lnTo>
                    <a:pt x="26211" y="12031"/>
                  </a:lnTo>
                  <a:lnTo>
                    <a:pt x="24923" y="14694"/>
                  </a:lnTo>
                  <a:lnTo>
                    <a:pt x="23644" y="17305"/>
                  </a:lnTo>
                  <a:lnTo>
                    <a:pt x="22373" y="19863"/>
                  </a:lnTo>
                  <a:lnTo>
                    <a:pt x="21112" y="22369"/>
                  </a:lnTo>
                  <a:lnTo>
                    <a:pt x="19859" y="24822"/>
                  </a:lnTo>
                  <a:lnTo>
                    <a:pt x="18615" y="27224"/>
                  </a:lnTo>
                  <a:lnTo>
                    <a:pt x="17379" y="29572"/>
                  </a:lnTo>
                  <a:lnTo>
                    <a:pt x="16152" y="31869"/>
                  </a:lnTo>
                  <a:lnTo>
                    <a:pt x="29249" y="31869"/>
                  </a:lnTo>
                  <a:lnTo>
                    <a:pt x="28926" y="37404"/>
                  </a:lnTo>
                  <a:lnTo>
                    <a:pt x="28481" y="42660"/>
                  </a:lnTo>
                  <a:lnTo>
                    <a:pt x="27913" y="47637"/>
                  </a:lnTo>
                  <a:lnTo>
                    <a:pt x="27224" y="52335"/>
                  </a:lnTo>
                  <a:lnTo>
                    <a:pt x="26412" y="56753"/>
                  </a:lnTo>
                  <a:lnTo>
                    <a:pt x="25477" y="60891"/>
                  </a:lnTo>
                  <a:lnTo>
                    <a:pt x="24421" y="64750"/>
                  </a:lnTo>
                  <a:lnTo>
                    <a:pt x="23242" y="68330"/>
                  </a:lnTo>
                  <a:lnTo>
                    <a:pt x="21941" y="71631"/>
                  </a:lnTo>
                  <a:lnTo>
                    <a:pt x="20518" y="74652"/>
                  </a:lnTo>
                  <a:lnTo>
                    <a:pt x="22120" y="76730"/>
                  </a:lnTo>
                  <a:lnTo>
                    <a:pt x="24133" y="78598"/>
                  </a:lnTo>
                  <a:lnTo>
                    <a:pt x="26556" y="80257"/>
                  </a:lnTo>
                  <a:lnTo>
                    <a:pt x="29389" y="81707"/>
                  </a:lnTo>
                  <a:lnTo>
                    <a:pt x="32633" y="82946"/>
                  </a:lnTo>
                  <a:lnTo>
                    <a:pt x="36287" y="83977"/>
                  </a:lnTo>
                  <a:lnTo>
                    <a:pt x="40351" y="84797"/>
                  </a:lnTo>
                  <a:lnTo>
                    <a:pt x="44826" y="85409"/>
                  </a:lnTo>
                  <a:lnTo>
                    <a:pt x="49711" y="85810"/>
                  </a:lnTo>
                  <a:lnTo>
                    <a:pt x="55006" y="86002"/>
                  </a:lnTo>
                  <a:lnTo>
                    <a:pt x="81200" y="86002"/>
                  </a:lnTo>
                  <a:lnTo>
                    <a:pt x="78144" y="94297"/>
                  </a:lnTo>
                  <a:lnTo>
                    <a:pt x="55006" y="94297"/>
                  </a:lnTo>
                  <a:lnTo>
                    <a:pt x="49436" y="94175"/>
                  </a:lnTo>
                  <a:lnTo>
                    <a:pt x="44249" y="93808"/>
                  </a:lnTo>
                  <a:lnTo>
                    <a:pt x="39447" y="93197"/>
                  </a:lnTo>
                  <a:lnTo>
                    <a:pt x="35029" y="92341"/>
                  </a:lnTo>
                  <a:lnTo>
                    <a:pt x="30995" y="91241"/>
                  </a:lnTo>
                  <a:lnTo>
                    <a:pt x="27346" y="89896"/>
                  </a:lnTo>
                  <a:lnTo>
                    <a:pt x="24080" y="88307"/>
                  </a:lnTo>
                  <a:lnTo>
                    <a:pt x="21199" y="86474"/>
                  </a:lnTo>
                  <a:lnTo>
                    <a:pt x="18702" y="84396"/>
                  </a:lnTo>
                  <a:lnTo>
                    <a:pt x="16589" y="82073"/>
                  </a:lnTo>
                  <a:lnTo>
                    <a:pt x="15607" y="83627"/>
                  </a:lnTo>
                  <a:lnTo>
                    <a:pt x="14581" y="85147"/>
                  </a:lnTo>
                  <a:lnTo>
                    <a:pt x="13511" y="86631"/>
                  </a:lnTo>
                  <a:lnTo>
                    <a:pt x="12398" y="88080"/>
                  </a:lnTo>
                  <a:lnTo>
                    <a:pt x="11241" y="89495"/>
                  </a:lnTo>
                  <a:lnTo>
                    <a:pt x="10040" y="90874"/>
                  </a:lnTo>
                  <a:lnTo>
                    <a:pt x="8796" y="92219"/>
                  </a:lnTo>
                  <a:lnTo>
                    <a:pt x="7508" y="93529"/>
                  </a:lnTo>
                  <a:lnTo>
                    <a:pt x="6177" y="94803"/>
                  </a:lnTo>
                  <a:lnTo>
                    <a:pt x="4802" y="96043"/>
                  </a:lnTo>
                  <a:lnTo>
                    <a:pt x="0" y="89058"/>
                  </a:lnTo>
                  <a:lnTo>
                    <a:pt x="1370" y="87814"/>
                  </a:lnTo>
                  <a:lnTo>
                    <a:pt x="2689" y="86526"/>
                  </a:lnTo>
                  <a:lnTo>
                    <a:pt x="3955" y="85195"/>
                  </a:lnTo>
                  <a:lnTo>
                    <a:pt x="5168" y="83820"/>
                  </a:lnTo>
                  <a:lnTo>
                    <a:pt x="6330" y="82401"/>
                  </a:lnTo>
                  <a:lnTo>
                    <a:pt x="7439" y="80938"/>
                  </a:lnTo>
                  <a:lnTo>
                    <a:pt x="8495" y="79432"/>
                  </a:lnTo>
                  <a:lnTo>
                    <a:pt x="9499" y="77882"/>
                  </a:lnTo>
                  <a:lnTo>
                    <a:pt x="10451" y="76289"/>
                  </a:lnTo>
                  <a:lnTo>
                    <a:pt x="11350" y="74652"/>
                  </a:lnTo>
                  <a:lnTo>
                    <a:pt x="10324" y="72582"/>
                  </a:lnTo>
                  <a:lnTo>
                    <a:pt x="9342" y="70391"/>
                  </a:lnTo>
                  <a:lnTo>
                    <a:pt x="8403" y="68077"/>
                  </a:lnTo>
                  <a:lnTo>
                    <a:pt x="7508" y="65641"/>
                  </a:lnTo>
                  <a:lnTo>
                    <a:pt x="6657" y="63083"/>
                  </a:lnTo>
                  <a:lnTo>
                    <a:pt x="5849" y="60402"/>
                  </a:lnTo>
                  <a:lnTo>
                    <a:pt x="5085" y="57600"/>
                  </a:lnTo>
                  <a:lnTo>
                    <a:pt x="4365" y="54675"/>
                  </a:lnTo>
                  <a:lnTo>
                    <a:pt x="3688" y="51627"/>
                  </a:lnTo>
                  <a:lnTo>
                    <a:pt x="3055" y="484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845495" y="4428873"/>
              <a:ext cx="25320" cy="100409"/>
            </a:xfrm>
            <a:custGeom>
              <a:avLst/>
              <a:pathLst>
                <a:path w="25320" h="100409">
                  <a:moveTo>
                    <a:pt x="16589" y="0"/>
                  </a:moveTo>
                  <a:lnTo>
                    <a:pt x="25320" y="2619"/>
                  </a:lnTo>
                  <a:lnTo>
                    <a:pt x="24783" y="4714"/>
                  </a:lnTo>
                  <a:lnTo>
                    <a:pt x="24220" y="6810"/>
                  </a:lnTo>
                  <a:lnTo>
                    <a:pt x="23631" y="8905"/>
                  </a:lnTo>
                  <a:lnTo>
                    <a:pt x="23015" y="11001"/>
                  </a:lnTo>
                  <a:lnTo>
                    <a:pt x="22373" y="13096"/>
                  </a:lnTo>
                  <a:lnTo>
                    <a:pt x="21705" y="15192"/>
                  </a:lnTo>
                  <a:lnTo>
                    <a:pt x="21011" y="17287"/>
                  </a:lnTo>
                  <a:lnTo>
                    <a:pt x="20291" y="19383"/>
                  </a:lnTo>
                  <a:lnTo>
                    <a:pt x="19544" y="21478"/>
                  </a:lnTo>
                  <a:lnTo>
                    <a:pt x="18772" y="23574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3656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209" y="41451"/>
                  </a:lnTo>
                  <a:lnTo>
                    <a:pt x="4295" y="37020"/>
                  </a:lnTo>
                  <a:lnTo>
                    <a:pt x="6260" y="32545"/>
                  </a:lnTo>
                  <a:lnTo>
                    <a:pt x="8102" y="28027"/>
                  </a:lnTo>
                  <a:lnTo>
                    <a:pt x="9822" y="23465"/>
                  </a:lnTo>
                  <a:lnTo>
                    <a:pt x="11420" y="18859"/>
                  </a:lnTo>
                  <a:lnTo>
                    <a:pt x="12896" y="14210"/>
                  </a:lnTo>
                  <a:lnTo>
                    <a:pt x="14249" y="9517"/>
                  </a:lnTo>
                  <a:lnTo>
                    <a:pt x="15480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957255" y="442887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983448" y="4428873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069451" y="4434112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089970" y="4442407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126641" y="4442407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089533" y="4468601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126641" y="446860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063447" y="3824209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119600" y="389034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176244" y="3812313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192397" y="3833268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201128" y="385204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2201128" y="386775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214225" y="388347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301101" y="381798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309832" y="382628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291933" y="386470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300228" y="387255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343011" y="386470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2351306" y="387255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440801" y="381405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2455208" y="385727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403257" y="381362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411115" y="383632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411115" y="386993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553434" y="3813186"/>
              <a:ext cx="54133" cy="100845"/>
            </a:xfrm>
            <a:custGeom>
              <a:avLst/>
              <a:pathLst>
                <a:path w="54133" h="100845">
                  <a:moveTo>
                    <a:pt x="22264" y="0"/>
                  </a:moveTo>
                  <a:lnTo>
                    <a:pt x="30122" y="0"/>
                  </a:lnTo>
                  <a:lnTo>
                    <a:pt x="30122" y="26630"/>
                  </a:lnTo>
                  <a:lnTo>
                    <a:pt x="54133" y="26630"/>
                  </a:lnTo>
                  <a:lnTo>
                    <a:pt x="54133" y="90368"/>
                  </a:lnTo>
                  <a:lnTo>
                    <a:pt x="54105" y="91389"/>
                  </a:lnTo>
                  <a:lnTo>
                    <a:pt x="54020" y="92359"/>
                  </a:lnTo>
                  <a:lnTo>
                    <a:pt x="53878" y="93275"/>
                  </a:lnTo>
                  <a:lnTo>
                    <a:pt x="53679" y="94140"/>
                  </a:lnTo>
                  <a:lnTo>
                    <a:pt x="53424" y="94952"/>
                  </a:lnTo>
                  <a:lnTo>
                    <a:pt x="53112" y="95711"/>
                  </a:lnTo>
                  <a:lnTo>
                    <a:pt x="52743" y="96419"/>
                  </a:lnTo>
                  <a:lnTo>
                    <a:pt x="52317" y="97074"/>
                  </a:lnTo>
                  <a:lnTo>
                    <a:pt x="51835" y="97676"/>
                  </a:lnTo>
                  <a:lnTo>
                    <a:pt x="51296" y="98226"/>
                  </a:lnTo>
                  <a:lnTo>
                    <a:pt x="50700" y="98724"/>
                  </a:lnTo>
                  <a:lnTo>
                    <a:pt x="50047" y="99169"/>
                  </a:lnTo>
                  <a:lnTo>
                    <a:pt x="49338" y="99562"/>
                  </a:lnTo>
                  <a:lnTo>
                    <a:pt x="48571" y="99902"/>
                  </a:lnTo>
                  <a:lnTo>
                    <a:pt x="47749" y="100191"/>
                  </a:lnTo>
                  <a:lnTo>
                    <a:pt x="46869" y="100426"/>
                  </a:lnTo>
                  <a:lnTo>
                    <a:pt x="45932" y="100610"/>
                  </a:lnTo>
                  <a:lnTo>
                    <a:pt x="44939" y="100741"/>
                  </a:lnTo>
                  <a:lnTo>
                    <a:pt x="43889" y="100819"/>
                  </a:lnTo>
                  <a:lnTo>
                    <a:pt x="42783" y="100845"/>
                  </a:lnTo>
                  <a:lnTo>
                    <a:pt x="41722" y="100832"/>
                  </a:lnTo>
                  <a:lnTo>
                    <a:pt x="40635" y="100793"/>
                  </a:lnTo>
                  <a:lnTo>
                    <a:pt x="39522" y="100728"/>
                  </a:lnTo>
                  <a:lnTo>
                    <a:pt x="38382" y="100636"/>
                  </a:lnTo>
                  <a:lnTo>
                    <a:pt x="37216" y="100518"/>
                  </a:lnTo>
                  <a:lnTo>
                    <a:pt x="36025" y="100374"/>
                  </a:lnTo>
                  <a:lnTo>
                    <a:pt x="34807" y="100204"/>
                  </a:lnTo>
                  <a:lnTo>
                    <a:pt x="33562" y="100007"/>
                  </a:lnTo>
                  <a:lnTo>
                    <a:pt x="32292" y="99785"/>
                  </a:lnTo>
                  <a:lnTo>
                    <a:pt x="30995" y="99536"/>
                  </a:lnTo>
                  <a:lnTo>
                    <a:pt x="28813" y="91241"/>
                  </a:lnTo>
                  <a:lnTo>
                    <a:pt x="30598" y="91490"/>
                  </a:lnTo>
                  <a:lnTo>
                    <a:pt x="32288" y="91713"/>
                  </a:lnTo>
                  <a:lnTo>
                    <a:pt x="33881" y="91909"/>
                  </a:lnTo>
                  <a:lnTo>
                    <a:pt x="35379" y="92079"/>
                  </a:lnTo>
                  <a:lnTo>
                    <a:pt x="36780" y="92223"/>
                  </a:lnTo>
                  <a:lnTo>
                    <a:pt x="38085" y="92341"/>
                  </a:lnTo>
                  <a:lnTo>
                    <a:pt x="39294" y="92433"/>
                  </a:lnTo>
                  <a:lnTo>
                    <a:pt x="40408" y="92498"/>
                  </a:lnTo>
                  <a:lnTo>
                    <a:pt x="41425" y="92538"/>
                  </a:lnTo>
                  <a:lnTo>
                    <a:pt x="42346" y="92551"/>
                  </a:lnTo>
                  <a:lnTo>
                    <a:pt x="42927" y="92507"/>
                  </a:lnTo>
                  <a:lnTo>
                    <a:pt x="43446" y="92376"/>
                  </a:lnTo>
                  <a:lnTo>
                    <a:pt x="43905" y="92158"/>
                  </a:lnTo>
                  <a:lnTo>
                    <a:pt x="44302" y="91852"/>
                  </a:lnTo>
                  <a:lnTo>
                    <a:pt x="44638" y="91459"/>
                  </a:lnTo>
                  <a:lnTo>
                    <a:pt x="44913" y="90979"/>
                  </a:lnTo>
                  <a:lnTo>
                    <a:pt x="45127" y="90412"/>
                  </a:lnTo>
                  <a:lnTo>
                    <a:pt x="45280" y="89757"/>
                  </a:lnTo>
                  <a:lnTo>
                    <a:pt x="45371" y="89015"/>
                  </a:lnTo>
                  <a:lnTo>
                    <a:pt x="45402" y="88185"/>
                  </a:lnTo>
                  <a:lnTo>
                    <a:pt x="45402" y="75088"/>
                  </a:lnTo>
                  <a:lnTo>
                    <a:pt x="8294" y="75088"/>
                  </a:lnTo>
                  <a:lnTo>
                    <a:pt x="8294" y="100845"/>
                  </a:lnTo>
                  <a:lnTo>
                    <a:pt x="0" y="100845"/>
                  </a:lnTo>
                  <a:lnTo>
                    <a:pt x="0" y="26630"/>
                  </a:lnTo>
                  <a:lnTo>
                    <a:pt x="22264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2561729" y="3847675"/>
              <a:ext cx="37107" cy="13096"/>
            </a:xfrm>
            <a:custGeom>
              <a:avLst/>
              <a:pathLst>
                <a:path w="37107" h="13096">
                  <a:moveTo>
                    <a:pt x="0" y="13096"/>
                  </a:moveTo>
                  <a:lnTo>
                    <a:pt x="37107" y="13096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561729" y="3867756"/>
              <a:ext cx="37107" cy="13096"/>
            </a:xfrm>
            <a:custGeom>
              <a:avLst/>
              <a:pathLst>
                <a:path w="37107" h="13096">
                  <a:moveTo>
                    <a:pt x="0" y="13096"/>
                  </a:moveTo>
                  <a:lnTo>
                    <a:pt x="37107" y="13096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590542" y="3814932"/>
              <a:ext cx="17462" cy="20081"/>
            </a:xfrm>
            <a:custGeom>
              <a:avLst/>
              <a:pathLst>
                <a:path w="17462" h="20081">
                  <a:moveTo>
                    <a:pt x="9167" y="0"/>
                  </a:moveTo>
                  <a:lnTo>
                    <a:pt x="17462" y="3055"/>
                  </a:lnTo>
                  <a:lnTo>
                    <a:pt x="16576" y="5033"/>
                  </a:lnTo>
                  <a:lnTo>
                    <a:pt x="15663" y="6950"/>
                  </a:lnTo>
                  <a:lnTo>
                    <a:pt x="14725" y="8805"/>
                  </a:lnTo>
                  <a:lnTo>
                    <a:pt x="13760" y="10599"/>
                  </a:lnTo>
                  <a:lnTo>
                    <a:pt x="12769" y="12332"/>
                  </a:lnTo>
                  <a:lnTo>
                    <a:pt x="11752" y="14004"/>
                  </a:lnTo>
                  <a:lnTo>
                    <a:pt x="10708" y="15615"/>
                  </a:lnTo>
                  <a:lnTo>
                    <a:pt x="9639" y="17165"/>
                  </a:lnTo>
                  <a:lnTo>
                    <a:pt x="8543" y="18654"/>
                  </a:lnTo>
                  <a:lnTo>
                    <a:pt x="7421" y="20081"/>
                  </a:lnTo>
                  <a:lnTo>
                    <a:pt x="0" y="16152"/>
                  </a:lnTo>
                  <a:lnTo>
                    <a:pt x="1191" y="14498"/>
                  </a:lnTo>
                  <a:lnTo>
                    <a:pt x="2322" y="12852"/>
                  </a:lnTo>
                  <a:lnTo>
                    <a:pt x="3392" y="11215"/>
                  </a:lnTo>
                  <a:lnTo>
                    <a:pt x="4400" y="9586"/>
                  </a:lnTo>
                  <a:lnTo>
                    <a:pt x="5347" y="7967"/>
                  </a:lnTo>
                  <a:lnTo>
                    <a:pt x="6234" y="6356"/>
                  </a:lnTo>
                  <a:lnTo>
                    <a:pt x="7059" y="4754"/>
                  </a:lnTo>
                  <a:lnTo>
                    <a:pt x="7823" y="3160"/>
                  </a:lnTo>
                  <a:lnTo>
                    <a:pt x="8526" y="15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550378" y="3815369"/>
              <a:ext cx="17899" cy="20081"/>
            </a:xfrm>
            <a:custGeom>
              <a:avLst/>
              <a:pathLst>
                <a:path w="17899" h="20081">
                  <a:moveTo>
                    <a:pt x="6985" y="0"/>
                  </a:moveTo>
                  <a:lnTo>
                    <a:pt x="8115" y="1331"/>
                  </a:lnTo>
                  <a:lnTo>
                    <a:pt x="9237" y="2706"/>
                  </a:lnTo>
                  <a:lnTo>
                    <a:pt x="10350" y="4125"/>
                  </a:lnTo>
                  <a:lnTo>
                    <a:pt x="11455" y="5588"/>
                  </a:lnTo>
                  <a:lnTo>
                    <a:pt x="12551" y="7094"/>
                  </a:lnTo>
                  <a:lnTo>
                    <a:pt x="13638" y="8643"/>
                  </a:lnTo>
                  <a:lnTo>
                    <a:pt x="14716" y="10237"/>
                  </a:lnTo>
                  <a:lnTo>
                    <a:pt x="15786" y="11874"/>
                  </a:lnTo>
                  <a:lnTo>
                    <a:pt x="16846" y="13555"/>
                  </a:lnTo>
                  <a:lnTo>
                    <a:pt x="17899" y="15279"/>
                  </a:lnTo>
                  <a:lnTo>
                    <a:pt x="11787" y="20081"/>
                  </a:lnTo>
                  <a:lnTo>
                    <a:pt x="10726" y="18514"/>
                  </a:lnTo>
                  <a:lnTo>
                    <a:pt x="9639" y="16956"/>
                  </a:lnTo>
                  <a:lnTo>
                    <a:pt x="8526" y="15406"/>
                  </a:lnTo>
                  <a:lnTo>
                    <a:pt x="7386" y="13865"/>
                  </a:lnTo>
                  <a:lnTo>
                    <a:pt x="6221" y="12332"/>
                  </a:lnTo>
                  <a:lnTo>
                    <a:pt x="5029" y="10809"/>
                  </a:lnTo>
                  <a:lnTo>
                    <a:pt x="3811" y="9294"/>
                  </a:lnTo>
                  <a:lnTo>
                    <a:pt x="2566" y="7788"/>
                  </a:lnTo>
                  <a:lnTo>
                    <a:pt x="1296" y="629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510215" y="3813623"/>
              <a:ext cx="39727" cy="35798"/>
            </a:xfrm>
            <a:custGeom>
              <a:avLst/>
              <a:pathLst>
                <a:path w="39727" h="35798">
                  <a:moveTo>
                    <a:pt x="15279" y="0"/>
                  </a:moveTo>
                  <a:lnTo>
                    <a:pt x="23574" y="2619"/>
                  </a:lnTo>
                  <a:lnTo>
                    <a:pt x="23220" y="3750"/>
                  </a:lnTo>
                  <a:lnTo>
                    <a:pt x="22858" y="4872"/>
                  </a:lnTo>
                  <a:lnTo>
                    <a:pt x="22487" y="5985"/>
                  </a:lnTo>
                  <a:lnTo>
                    <a:pt x="22107" y="7089"/>
                  </a:lnTo>
                  <a:lnTo>
                    <a:pt x="21718" y="8185"/>
                  </a:lnTo>
                  <a:lnTo>
                    <a:pt x="21321" y="9272"/>
                  </a:lnTo>
                  <a:lnTo>
                    <a:pt x="20915" y="10350"/>
                  </a:lnTo>
                  <a:lnTo>
                    <a:pt x="20500" y="11420"/>
                  </a:lnTo>
                  <a:lnTo>
                    <a:pt x="20077" y="12481"/>
                  </a:lnTo>
                  <a:lnTo>
                    <a:pt x="19645" y="13533"/>
                  </a:lnTo>
                  <a:lnTo>
                    <a:pt x="39727" y="13533"/>
                  </a:lnTo>
                  <a:lnTo>
                    <a:pt x="39727" y="21391"/>
                  </a:lnTo>
                  <a:lnTo>
                    <a:pt x="16152" y="21391"/>
                  </a:lnTo>
                  <a:lnTo>
                    <a:pt x="15266" y="22950"/>
                  </a:lnTo>
                  <a:lnTo>
                    <a:pt x="14354" y="24482"/>
                  </a:lnTo>
                  <a:lnTo>
                    <a:pt x="13415" y="25988"/>
                  </a:lnTo>
                  <a:lnTo>
                    <a:pt x="12450" y="27468"/>
                  </a:lnTo>
                  <a:lnTo>
                    <a:pt x="11459" y="28922"/>
                  </a:lnTo>
                  <a:lnTo>
                    <a:pt x="10442" y="30349"/>
                  </a:lnTo>
                  <a:lnTo>
                    <a:pt x="9399" y="31751"/>
                  </a:lnTo>
                  <a:lnTo>
                    <a:pt x="8329" y="33126"/>
                  </a:lnTo>
                  <a:lnTo>
                    <a:pt x="7233" y="34475"/>
                  </a:lnTo>
                  <a:lnTo>
                    <a:pt x="6111" y="35798"/>
                  </a:lnTo>
                  <a:lnTo>
                    <a:pt x="0" y="29686"/>
                  </a:lnTo>
                  <a:lnTo>
                    <a:pt x="2038" y="26953"/>
                  </a:lnTo>
                  <a:lnTo>
                    <a:pt x="3963" y="24168"/>
                  </a:lnTo>
                  <a:lnTo>
                    <a:pt x="5775" y="21330"/>
                  </a:lnTo>
                  <a:lnTo>
                    <a:pt x="7473" y="18440"/>
                  </a:lnTo>
                  <a:lnTo>
                    <a:pt x="9058" y="15497"/>
                  </a:lnTo>
                  <a:lnTo>
                    <a:pt x="10529" y="12503"/>
                  </a:lnTo>
                  <a:lnTo>
                    <a:pt x="11887" y="9455"/>
                  </a:lnTo>
                  <a:lnTo>
                    <a:pt x="13131" y="6356"/>
                  </a:lnTo>
                  <a:lnTo>
                    <a:pt x="14262" y="3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2513707" y="3845055"/>
              <a:ext cx="36234" cy="66357"/>
            </a:xfrm>
            <a:custGeom>
              <a:avLst/>
              <a:pathLst>
                <a:path w="36234" h="66357">
                  <a:moveTo>
                    <a:pt x="13969" y="7858"/>
                  </a:moveTo>
                  <a:lnTo>
                    <a:pt x="7421" y="7858"/>
                  </a:lnTo>
                  <a:lnTo>
                    <a:pt x="7421" y="0"/>
                  </a:lnTo>
                  <a:lnTo>
                    <a:pt x="33615" y="0"/>
                  </a:lnTo>
                  <a:lnTo>
                    <a:pt x="33615" y="7858"/>
                  </a:lnTo>
                  <a:lnTo>
                    <a:pt x="22264" y="7858"/>
                  </a:lnTo>
                  <a:lnTo>
                    <a:pt x="22264" y="24010"/>
                  </a:lnTo>
                  <a:lnTo>
                    <a:pt x="36234" y="24010"/>
                  </a:lnTo>
                  <a:lnTo>
                    <a:pt x="36234" y="31869"/>
                  </a:lnTo>
                  <a:lnTo>
                    <a:pt x="22264" y="31869"/>
                  </a:lnTo>
                  <a:lnTo>
                    <a:pt x="22264" y="55880"/>
                  </a:lnTo>
                  <a:lnTo>
                    <a:pt x="23478" y="55351"/>
                  </a:lnTo>
                  <a:lnTo>
                    <a:pt x="24674" y="54814"/>
                  </a:lnTo>
                  <a:lnTo>
                    <a:pt x="25853" y="54269"/>
                  </a:lnTo>
                  <a:lnTo>
                    <a:pt x="27014" y="53714"/>
                  </a:lnTo>
                  <a:lnTo>
                    <a:pt x="28158" y="53151"/>
                  </a:lnTo>
                  <a:lnTo>
                    <a:pt x="29284" y="52579"/>
                  </a:lnTo>
                  <a:lnTo>
                    <a:pt x="30393" y="51998"/>
                  </a:lnTo>
                  <a:lnTo>
                    <a:pt x="31484" y="51409"/>
                  </a:lnTo>
                  <a:lnTo>
                    <a:pt x="32558" y="50811"/>
                  </a:lnTo>
                  <a:lnTo>
                    <a:pt x="33615" y="50204"/>
                  </a:lnTo>
                  <a:lnTo>
                    <a:pt x="34925" y="58062"/>
                  </a:lnTo>
                  <a:lnTo>
                    <a:pt x="33418" y="58931"/>
                  </a:lnTo>
                  <a:lnTo>
                    <a:pt x="31869" y="59791"/>
                  </a:lnTo>
                  <a:lnTo>
                    <a:pt x="30275" y="60642"/>
                  </a:lnTo>
                  <a:lnTo>
                    <a:pt x="28638" y="61485"/>
                  </a:lnTo>
                  <a:lnTo>
                    <a:pt x="26957" y="62319"/>
                  </a:lnTo>
                  <a:lnTo>
                    <a:pt x="25233" y="63144"/>
                  </a:lnTo>
                  <a:lnTo>
                    <a:pt x="23465" y="63960"/>
                  </a:lnTo>
                  <a:lnTo>
                    <a:pt x="21653" y="64768"/>
                  </a:lnTo>
                  <a:lnTo>
                    <a:pt x="19798" y="65567"/>
                  </a:lnTo>
                  <a:lnTo>
                    <a:pt x="17899" y="66357"/>
                  </a:lnTo>
                  <a:lnTo>
                    <a:pt x="13969" y="61991"/>
                  </a:lnTo>
                  <a:lnTo>
                    <a:pt x="13969" y="31869"/>
                  </a:lnTo>
                  <a:lnTo>
                    <a:pt x="0" y="31869"/>
                  </a:lnTo>
                  <a:lnTo>
                    <a:pt x="0" y="24010"/>
                  </a:lnTo>
                  <a:lnTo>
                    <a:pt x="13969" y="240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622848" y="3812750"/>
              <a:ext cx="98663" cy="65484"/>
            </a:xfrm>
            <a:custGeom>
              <a:avLst/>
              <a:pathLst>
                <a:path w="98663" h="65484">
                  <a:moveTo>
                    <a:pt x="25320" y="0"/>
                  </a:moveTo>
                  <a:lnTo>
                    <a:pt x="33178" y="2182"/>
                  </a:lnTo>
                  <a:lnTo>
                    <a:pt x="32737" y="3226"/>
                  </a:lnTo>
                  <a:lnTo>
                    <a:pt x="32288" y="4260"/>
                  </a:lnTo>
                  <a:lnTo>
                    <a:pt x="31829" y="5286"/>
                  </a:lnTo>
                  <a:lnTo>
                    <a:pt x="31362" y="6303"/>
                  </a:lnTo>
                  <a:lnTo>
                    <a:pt x="30886" y="7312"/>
                  </a:lnTo>
                  <a:lnTo>
                    <a:pt x="30402" y="8312"/>
                  </a:lnTo>
                  <a:lnTo>
                    <a:pt x="29908" y="9303"/>
                  </a:lnTo>
                  <a:lnTo>
                    <a:pt x="29406" y="10285"/>
                  </a:lnTo>
                  <a:lnTo>
                    <a:pt x="28896" y="11258"/>
                  </a:lnTo>
                  <a:lnTo>
                    <a:pt x="28376" y="12223"/>
                  </a:lnTo>
                  <a:lnTo>
                    <a:pt x="52824" y="12223"/>
                  </a:lnTo>
                  <a:lnTo>
                    <a:pt x="52383" y="11525"/>
                  </a:lnTo>
                  <a:lnTo>
                    <a:pt x="51933" y="10826"/>
                  </a:lnTo>
                  <a:lnTo>
                    <a:pt x="51475" y="10128"/>
                  </a:lnTo>
                  <a:lnTo>
                    <a:pt x="51007" y="9429"/>
                  </a:lnTo>
                  <a:lnTo>
                    <a:pt x="50532" y="8731"/>
                  </a:lnTo>
                  <a:lnTo>
                    <a:pt x="50047" y="8032"/>
                  </a:lnTo>
                  <a:lnTo>
                    <a:pt x="49554" y="7334"/>
                  </a:lnTo>
                  <a:lnTo>
                    <a:pt x="49052" y="6635"/>
                  </a:lnTo>
                  <a:lnTo>
                    <a:pt x="48541" y="5937"/>
                  </a:lnTo>
                  <a:lnTo>
                    <a:pt x="48021" y="5238"/>
                  </a:lnTo>
                  <a:lnTo>
                    <a:pt x="55443" y="873"/>
                  </a:lnTo>
                  <a:lnTo>
                    <a:pt x="56382" y="1929"/>
                  </a:lnTo>
                  <a:lnTo>
                    <a:pt x="57277" y="3003"/>
                  </a:lnTo>
                  <a:lnTo>
                    <a:pt x="58128" y="4094"/>
                  </a:lnTo>
                  <a:lnTo>
                    <a:pt x="58935" y="5203"/>
                  </a:lnTo>
                  <a:lnTo>
                    <a:pt x="59699" y="6330"/>
                  </a:lnTo>
                  <a:lnTo>
                    <a:pt x="60420" y="7473"/>
                  </a:lnTo>
                  <a:lnTo>
                    <a:pt x="61096" y="8635"/>
                  </a:lnTo>
                  <a:lnTo>
                    <a:pt x="61729" y="9813"/>
                  </a:lnTo>
                  <a:lnTo>
                    <a:pt x="62319" y="11010"/>
                  </a:lnTo>
                  <a:lnTo>
                    <a:pt x="62865" y="12223"/>
                  </a:lnTo>
                  <a:lnTo>
                    <a:pt x="95170" y="12223"/>
                  </a:lnTo>
                  <a:lnTo>
                    <a:pt x="95170" y="19645"/>
                  </a:lnTo>
                  <a:lnTo>
                    <a:pt x="59809" y="19645"/>
                  </a:lnTo>
                  <a:lnTo>
                    <a:pt x="59809" y="26193"/>
                  </a:lnTo>
                  <a:lnTo>
                    <a:pt x="90805" y="26193"/>
                  </a:lnTo>
                  <a:lnTo>
                    <a:pt x="90805" y="33615"/>
                  </a:lnTo>
                  <a:lnTo>
                    <a:pt x="59809" y="33615"/>
                  </a:lnTo>
                  <a:lnTo>
                    <a:pt x="59809" y="40163"/>
                  </a:lnTo>
                  <a:lnTo>
                    <a:pt x="90805" y="40163"/>
                  </a:lnTo>
                  <a:lnTo>
                    <a:pt x="90805" y="47585"/>
                  </a:lnTo>
                  <a:lnTo>
                    <a:pt x="59809" y="47585"/>
                  </a:lnTo>
                  <a:lnTo>
                    <a:pt x="59809" y="54570"/>
                  </a:lnTo>
                  <a:lnTo>
                    <a:pt x="98663" y="54570"/>
                  </a:lnTo>
                  <a:lnTo>
                    <a:pt x="98663" y="62428"/>
                  </a:lnTo>
                  <a:lnTo>
                    <a:pt x="22701" y="62428"/>
                  </a:lnTo>
                  <a:lnTo>
                    <a:pt x="22701" y="65484"/>
                  </a:lnTo>
                  <a:lnTo>
                    <a:pt x="14406" y="65484"/>
                  </a:lnTo>
                  <a:lnTo>
                    <a:pt x="14406" y="32305"/>
                  </a:lnTo>
                  <a:lnTo>
                    <a:pt x="13441" y="33349"/>
                  </a:lnTo>
                  <a:lnTo>
                    <a:pt x="12468" y="34383"/>
                  </a:lnTo>
                  <a:lnTo>
                    <a:pt x="11485" y="35409"/>
                  </a:lnTo>
                  <a:lnTo>
                    <a:pt x="10494" y="36426"/>
                  </a:lnTo>
                  <a:lnTo>
                    <a:pt x="9495" y="37435"/>
                  </a:lnTo>
                  <a:lnTo>
                    <a:pt x="8486" y="38434"/>
                  </a:lnTo>
                  <a:lnTo>
                    <a:pt x="7469" y="39425"/>
                  </a:lnTo>
                  <a:lnTo>
                    <a:pt x="6443" y="40408"/>
                  </a:lnTo>
                  <a:lnTo>
                    <a:pt x="5409" y="41381"/>
                  </a:lnTo>
                  <a:lnTo>
                    <a:pt x="4365" y="42346"/>
                  </a:lnTo>
                  <a:lnTo>
                    <a:pt x="0" y="34925"/>
                  </a:lnTo>
                  <a:lnTo>
                    <a:pt x="3396" y="31589"/>
                  </a:lnTo>
                  <a:lnTo>
                    <a:pt x="6600" y="28219"/>
                  </a:lnTo>
                  <a:lnTo>
                    <a:pt x="9613" y="24814"/>
                  </a:lnTo>
                  <a:lnTo>
                    <a:pt x="12433" y="21374"/>
                  </a:lnTo>
                  <a:lnTo>
                    <a:pt x="15061" y="17899"/>
                  </a:lnTo>
                  <a:lnTo>
                    <a:pt x="17497" y="14389"/>
                  </a:lnTo>
                  <a:lnTo>
                    <a:pt x="19741" y="10844"/>
                  </a:lnTo>
                  <a:lnTo>
                    <a:pt x="21793" y="7264"/>
                  </a:lnTo>
                  <a:lnTo>
                    <a:pt x="23652" y="36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645549" y="3832395"/>
              <a:ext cx="28376" cy="6548"/>
            </a:xfrm>
            <a:custGeom>
              <a:avLst/>
              <a:pathLst>
                <a:path w="28376" h="6548">
                  <a:moveTo>
                    <a:pt x="28376" y="6548"/>
                  </a:moveTo>
                  <a:lnTo>
                    <a:pt x="28376" y="0"/>
                  </a:lnTo>
                  <a:lnTo>
                    <a:pt x="873" y="0"/>
                  </a:lnTo>
                  <a:lnTo>
                    <a:pt x="0" y="1309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645549" y="3846365"/>
              <a:ext cx="28376" cy="6548"/>
            </a:xfrm>
            <a:custGeom>
              <a:avLst/>
              <a:pathLst>
                <a:path w="28376" h="6548">
                  <a:moveTo>
                    <a:pt x="28376" y="6548"/>
                  </a:moveTo>
                  <a:lnTo>
                    <a:pt x="28376" y="0"/>
                  </a:lnTo>
                  <a:lnTo>
                    <a:pt x="0" y="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645549" y="3860335"/>
              <a:ext cx="28376" cy="6985"/>
            </a:xfrm>
            <a:custGeom>
              <a:avLst/>
              <a:pathLst>
                <a:path w="28376" h="6985">
                  <a:moveTo>
                    <a:pt x="28376" y="6985"/>
                  </a:moveTo>
                  <a:lnTo>
                    <a:pt x="28376" y="0"/>
                  </a:lnTo>
                  <a:lnTo>
                    <a:pt x="0" y="0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636381" y="3882600"/>
              <a:ext cx="76398" cy="31432"/>
            </a:xfrm>
            <a:custGeom>
              <a:avLst/>
              <a:pathLst>
                <a:path w="76398" h="31432">
                  <a:moveTo>
                    <a:pt x="76398" y="0"/>
                  </a:moveTo>
                  <a:lnTo>
                    <a:pt x="76398" y="31432"/>
                  </a:lnTo>
                  <a:lnTo>
                    <a:pt x="68103" y="31432"/>
                  </a:lnTo>
                  <a:lnTo>
                    <a:pt x="68103" y="26630"/>
                  </a:lnTo>
                  <a:lnTo>
                    <a:pt x="8294" y="26630"/>
                  </a:lnTo>
                  <a:lnTo>
                    <a:pt x="8294" y="31432"/>
                  </a:lnTo>
                  <a:lnTo>
                    <a:pt x="0" y="3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644676" y="3890458"/>
              <a:ext cx="59809" cy="10914"/>
            </a:xfrm>
            <a:custGeom>
              <a:avLst/>
              <a:pathLst>
                <a:path w="59809" h="10914">
                  <a:moveTo>
                    <a:pt x="0" y="10914"/>
                  </a:moveTo>
                  <a:lnTo>
                    <a:pt x="59809" y="10914"/>
                  </a:lnTo>
                  <a:lnTo>
                    <a:pt x="598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734171" y="3813623"/>
              <a:ext cx="37980" cy="100409"/>
            </a:xfrm>
            <a:custGeom>
              <a:avLst/>
              <a:pathLst>
                <a:path w="37980" h="100409">
                  <a:moveTo>
                    <a:pt x="2182" y="18335"/>
                  </a:moveTo>
                  <a:lnTo>
                    <a:pt x="16589" y="18335"/>
                  </a:lnTo>
                  <a:lnTo>
                    <a:pt x="16589" y="0"/>
                  </a:lnTo>
                  <a:lnTo>
                    <a:pt x="25320" y="0"/>
                  </a:lnTo>
                  <a:lnTo>
                    <a:pt x="25320" y="18335"/>
                  </a:lnTo>
                  <a:lnTo>
                    <a:pt x="37544" y="18335"/>
                  </a:lnTo>
                  <a:lnTo>
                    <a:pt x="37544" y="26630"/>
                  </a:lnTo>
                  <a:lnTo>
                    <a:pt x="25320" y="26630"/>
                  </a:lnTo>
                  <a:lnTo>
                    <a:pt x="25320" y="48458"/>
                  </a:lnTo>
                  <a:lnTo>
                    <a:pt x="26455" y="48017"/>
                  </a:lnTo>
                  <a:lnTo>
                    <a:pt x="27590" y="47567"/>
                  </a:lnTo>
                  <a:lnTo>
                    <a:pt x="28725" y="47109"/>
                  </a:lnTo>
                  <a:lnTo>
                    <a:pt x="29860" y="46642"/>
                  </a:lnTo>
                  <a:lnTo>
                    <a:pt x="30995" y="46166"/>
                  </a:lnTo>
                  <a:lnTo>
                    <a:pt x="32131" y="45681"/>
                  </a:lnTo>
                  <a:lnTo>
                    <a:pt x="33266" y="45188"/>
                  </a:lnTo>
                  <a:lnTo>
                    <a:pt x="34401" y="44686"/>
                  </a:lnTo>
                  <a:lnTo>
                    <a:pt x="35536" y="44175"/>
                  </a:lnTo>
                  <a:lnTo>
                    <a:pt x="36671" y="43656"/>
                  </a:lnTo>
                  <a:lnTo>
                    <a:pt x="37980" y="51514"/>
                  </a:lnTo>
                  <a:lnTo>
                    <a:pt x="36754" y="52208"/>
                  </a:lnTo>
                  <a:lnTo>
                    <a:pt x="35518" y="52893"/>
                  </a:lnTo>
                  <a:lnTo>
                    <a:pt x="34274" y="53570"/>
                  </a:lnTo>
                  <a:lnTo>
                    <a:pt x="33021" y="54238"/>
                  </a:lnTo>
                  <a:lnTo>
                    <a:pt x="31759" y="54897"/>
                  </a:lnTo>
                  <a:lnTo>
                    <a:pt x="30489" y="55548"/>
                  </a:lnTo>
                  <a:lnTo>
                    <a:pt x="29210" y="56189"/>
                  </a:lnTo>
                  <a:lnTo>
                    <a:pt x="27922" y="56822"/>
                  </a:lnTo>
                  <a:lnTo>
                    <a:pt x="26625" y="57447"/>
                  </a:lnTo>
                  <a:lnTo>
                    <a:pt x="25320" y="58062"/>
                  </a:lnTo>
                  <a:lnTo>
                    <a:pt x="25320" y="88622"/>
                  </a:lnTo>
                  <a:lnTo>
                    <a:pt x="25298" y="89892"/>
                  </a:lnTo>
                  <a:lnTo>
                    <a:pt x="25233" y="91084"/>
                  </a:lnTo>
                  <a:lnTo>
                    <a:pt x="25124" y="92197"/>
                  </a:lnTo>
                  <a:lnTo>
                    <a:pt x="24971" y="93232"/>
                  </a:lnTo>
                  <a:lnTo>
                    <a:pt x="24774" y="94188"/>
                  </a:lnTo>
                  <a:lnTo>
                    <a:pt x="24534" y="95065"/>
                  </a:lnTo>
                  <a:lnTo>
                    <a:pt x="24251" y="95864"/>
                  </a:lnTo>
                  <a:lnTo>
                    <a:pt x="23923" y="96585"/>
                  </a:lnTo>
                  <a:lnTo>
                    <a:pt x="23552" y="97226"/>
                  </a:lnTo>
                  <a:lnTo>
                    <a:pt x="23137" y="97789"/>
                  </a:lnTo>
                  <a:lnTo>
                    <a:pt x="22670" y="98287"/>
                  </a:lnTo>
                  <a:lnTo>
                    <a:pt x="22142" y="98732"/>
                  </a:lnTo>
                  <a:lnTo>
                    <a:pt x="21553" y="99125"/>
                  </a:lnTo>
                  <a:lnTo>
                    <a:pt x="20902" y="99466"/>
                  </a:lnTo>
                  <a:lnTo>
                    <a:pt x="20191" y="99754"/>
                  </a:lnTo>
                  <a:lnTo>
                    <a:pt x="19418" y="99990"/>
                  </a:lnTo>
                  <a:lnTo>
                    <a:pt x="18584" y="100173"/>
                  </a:lnTo>
                  <a:lnTo>
                    <a:pt x="17689" y="100304"/>
                  </a:lnTo>
                  <a:lnTo>
                    <a:pt x="16733" y="100383"/>
                  </a:lnTo>
                  <a:lnTo>
                    <a:pt x="15716" y="100409"/>
                  </a:lnTo>
                  <a:lnTo>
                    <a:pt x="14502" y="100396"/>
                  </a:lnTo>
                  <a:lnTo>
                    <a:pt x="13306" y="100356"/>
                  </a:lnTo>
                  <a:lnTo>
                    <a:pt x="12127" y="100291"/>
                  </a:lnTo>
                  <a:lnTo>
                    <a:pt x="10966" y="100199"/>
                  </a:lnTo>
                  <a:lnTo>
                    <a:pt x="9822" y="100081"/>
                  </a:lnTo>
                  <a:lnTo>
                    <a:pt x="8696" y="99937"/>
                  </a:lnTo>
                  <a:lnTo>
                    <a:pt x="7587" y="99767"/>
                  </a:lnTo>
                  <a:lnTo>
                    <a:pt x="6496" y="99571"/>
                  </a:lnTo>
                  <a:lnTo>
                    <a:pt x="5422" y="99348"/>
                  </a:lnTo>
                  <a:lnTo>
                    <a:pt x="4365" y="99099"/>
                  </a:lnTo>
                  <a:lnTo>
                    <a:pt x="2619" y="89931"/>
                  </a:lnTo>
                  <a:lnTo>
                    <a:pt x="3758" y="90263"/>
                  </a:lnTo>
                  <a:lnTo>
                    <a:pt x="4906" y="90560"/>
                  </a:lnTo>
                  <a:lnTo>
                    <a:pt x="6063" y="90822"/>
                  </a:lnTo>
                  <a:lnTo>
                    <a:pt x="7229" y="91049"/>
                  </a:lnTo>
                  <a:lnTo>
                    <a:pt x="8403" y="91241"/>
                  </a:lnTo>
                  <a:lnTo>
                    <a:pt x="9586" y="91398"/>
                  </a:lnTo>
                  <a:lnTo>
                    <a:pt x="10778" y="91520"/>
                  </a:lnTo>
                  <a:lnTo>
                    <a:pt x="11979" y="91608"/>
                  </a:lnTo>
                  <a:lnTo>
                    <a:pt x="13188" y="91660"/>
                  </a:lnTo>
                  <a:lnTo>
                    <a:pt x="14406" y="91678"/>
                  </a:lnTo>
                  <a:lnTo>
                    <a:pt x="14821" y="91625"/>
                  </a:lnTo>
                  <a:lnTo>
                    <a:pt x="15192" y="91468"/>
                  </a:lnTo>
                  <a:lnTo>
                    <a:pt x="15519" y="91206"/>
                  </a:lnTo>
                  <a:lnTo>
                    <a:pt x="15803" y="90839"/>
                  </a:lnTo>
                  <a:lnTo>
                    <a:pt x="16043" y="90368"/>
                  </a:lnTo>
                  <a:lnTo>
                    <a:pt x="16240" y="89792"/>
                  </a:lnTo>
                  <a:lnTo>
                    <a:pt x="16392" y="89111"/>
                  </a:lnTo>
                  <a:lnTo>
                    <a:pt x="16502" y="88325"/>
                  </a:lnTo>
                  <a:lnTo>
                    <a:pt x="16567" y="87434"/>
                  </a:lnTo>
                  <a:lnTo>
                    <a:pt x="16589" y="86439"/>
                  </a:lnTo>
                  <a:lnTo>
                    <a:pt x="16589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6589" y="52387"/>
                  </a:lnTo>
                  <a:lnTo>
                    <a:pt x="16589" y="26630"/>
                  </a:lnTo>
                  <a:lnTo>
                    <a:pt x="2182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771715" y="3817115"/>
              <a:ext cx="61118" cy="41473"/>
            </a:xfrm>
            <a:custGeom>
              <a:avLst/>
              <a:pathLst>
                <a:path w="61118" h="41473">
                  <a:moveTo>
                    <a:pt x="47148" y="0"/>
                  </a:moveTo>
                  <a:lnTo>
                    <a:pt x="47148" y="26193"/>
                  </a:lnTo>
                  <a:lnTo>
                    <a:pt x="47183" y="27106"/>
                  </a:lnTo>
                  <a:lnTo>
                    <a:pt x="47288" y="27922"/>
                  </a:lnTo>
                  <a:lnTo>
                    <a:pt x="47463" y="28642"/>
                  </a:lnTo>
                  <a:lnTo>
                    <a:pt x="47707" y="29267"/>
                  </a:lnTo>
                  <a:lnTo>
                    <a:pt x="48021" y="29795"/>
                  </a:lnTo>
                  <a:lnTo>
                    <a:pt x="48406" y="30227"/>
                  </a:lnTo>
                  <a:lnTo>
                    <a:pt x="48860" y="30563"/>
                  </a:lnTo>
                  <a:lnTo>
                    <a:pt x="49383" y="30803"/>
                  </a:lnTo>
                  <a:lnTo>
                    <a:pt x="49977" y="30947"/>
                  </a:lnTo>
                  <a:lnTo>
                    <a:pt x="50641" y="30995"/>
                  </a:lnTo>
                  <a:lnTo>
                    <a:pt x="61118" y="30995"/>
                  </a:lnTo>
                  <a:lnTo>
                    <a:pt x="61118" y="38417"/>
                  </a:lnTo>
                  <a:lnTo>
                    <a:pt x="48458" y="38417"/>
                  </a:lnTo>
                  <a:lnTo>
                    <a:pt x="47519" y="38395"/>
                  </a:lnTo>
                  <a:lnTo>
                    <a:pt x="46624" y="38330"/>
                  </a:lnTo>
                  <a:lnTo>
                    <a:pt x="45773" y="38221"/>
                  </a:lnTo>
                  <a:lnTo>
                    <a:pt x="44965" y="38068"/>
                  </a:lnTo>
                  <a:lnTo>
                    <a:pt x="44201" y="37871"/>
                  </a:lnTo>
                  <a:lnTo>
                    <a:pt x="43481" y="37631"/>
                  </a:lnTo>
                  <a:lnTo>
                    <a:pt x="42804" y="37347"/>
                  </a:lnTo>
                  <a:lnTo>
                    <a:pt x="42171" y="37020"/>
                  </a:lnTo>
                  <a:lnTo>
                    <a:pt x="41582" y="36649"/>
                  </a:lnTo>
                  <a:lnTo>
                    <a:pt x="41036" y="36234"/>
                  </a:lnTo>
                  <a:lnTo>
                    <a:pt x="40539" y="35771"/>
                  </a:lnTo>
                  <a:lnTo>
                    <a:pt x="40093" y="35256"/>
                  </a:lnTo>
                  <a:lnTo>
                    <a:pt x="39700" y="34689"/>
                  </a:lnTo>
                  <a:lnTo>
                    <a:pt x="39360" y="34069"/>
                  </a:lnTo>
                  <a:lnTo>
                    <a:pt x="39072" y="33397"/>
                  </a:lnTo>
                  <a:lnTo>
                    <a:pt x="38836" y="32672"/>
                  </a:lnTo>
                  <a:lnTo>
                    <a:pt x="38653" y="31895"/>
                  </a:lnTo>
                  <a:lnTo>
                    <a:pt x="38522" y="31065"/>
                  </a:lnTo>
                  <a:lnTo>
                    <a:pt x="38443" y="30183"/>
                  </a:lnTo>
                  <a:lnTo>
                    <a:pt x="38417" y="29249"/>
                  </a:lnTo>
                  <a:lnTo>
                    <a:pt x="38417" y="8294"/>
                  </a:lnTo>
                  <a:lnTo>
                    <a:pt x="19208" y="8294"/>
                  </a:lnTo>
                  <a:lnTo>
                    <a:pt x="19095" y="11344"/>
                  </a:lnTo>
                  <a:lnTo>
                    <a:pt x="18929" y="14205"/>
                  </a:lnTo>
                  <a:lnTo>
                    <a:pt x="18711" y="16879"/>
                  </a:lnTo>
                  <a:lnTo>
                    <a:pt x="18440" y="19365"/>
                  </a:lnTo>
                  <a:lnTo>
                    <a:pt x="18117" y="21664"/>
                  </a:lnTo>
                  <a:lnTo>
                    <a:pt x="17741" y="23775"/>
                  </a:lnTo>
                  <a:lnTo>
                    <a:pt x="17314" y="25698"/>
                  </a:lnTo>
                  <a:lnTo>
                    <a:pt x="16833" y="27433"/>
                  </a:lnTo>
                  <a:lnTo>
                    <a:pt x="16301" y="28981"/>
                  </a:lnTo>
                  <a:lnTo>
                    <a:pt x="15716" y="30341"/>
                  </a:lnTo>
                  <a:lnTo>
                    <a:pt x="15065" y="31591"/>
                  </a:lnTo>
                  <a:lnTo>
                    <a:pt x="14336" y="32812"/>
                  </a:lnTo>
                  <a:lnTo>
                    <a:pt x="13529" y="34001"/>
                  </a:lnTo>
                  <a:lnTo>
                    <a:pt x="12642" y="35160"/>
                  </a:lnTo>
                  <a:lnTo>
                    <a:pt x="11678" y="36289"/>
                  </a:lnTo>
                  <a:lnTo>
                    <a:pt x="10634" y="37387"/>
                  </a:lnTo>
                  <a:lnTo>
                    <a:pt x="9512" y="38454"/>
                  </a:lnTo>
                  <a:lnTo>
                    <a:pt x="8312" y="39491"/>
                  </a:lnTo>
                  <a:lnTo>
                    <a:pt x="7033" y="40497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266" y="33953"/>
                  </a:lnTo>
                  <a:lnTo>
                    <a:pt x="2444" y="32960"/>
                  </a:lnTo>
                  <a:lnTo>
                    <a:pt x="3536" y="31945"/>
                  </a:lnTo>
                  <a:lnTo>
                    <a:pt x="4540" y="30908"/>
                  </a:lnTo>
                  <a:lnTo>
                    <a:pt x="5457" y="29849"/>
                  </a:lnTo>
                  <a:lnTo>
                    <a:pt x="6286" y="28769"/>
                  </a:lnTo>
                  <a:lnTo>
                    <a:pt x="7028" y="27667"/>
                  </a:lnTo>
                  <a:lnTo>
                    <a:pt x="7683" y="26542"/>
                  </a:lnTo>
                  <a:lnTo>
                    <a:pt x="8251" y="25397"/>
                  </a:lnTo>
                  <a:lnTo>
                    <a:pt x="8731" y="24229"/>
                  </a:lnTo>
                  <a:lnTo>
                    <a:pt x="9150" y="22926"/>
                  </a:lnTo>
                  <a:lnTo>
                    <a:pt x="9534" y="21374"/>
                  </a:lnTo>
                  <a:lnTo>
                    <a:pt x="9883" y="19573"/>
                  </a:lnTo>
                  <a:lnTo>
                    <a:pt x="10198" y="17523"/>
                  </a:lnTo>
                  <a:lnTo>
                    <a:pt x="10477" y="15225"/>
                  </a:lnTo>
                  <a:lnTo>
                    <a:pt x="10721" y="12677"/>
                  </a:lnTo>
                  <a:lnTo>
                    <a:pt x="10931" y="9881"/>
                  </a:lnTo>
                  <a:lnTo>
                    <a:pt x="11106" y="6836"/>
                  </a:lnTo>
                  <a:lnTo>
                    <a:pt x="11245" y="3542"/>
                  </a:lnTo>
                  <a:lnTo>
                    <a:pt x="1135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767350" y="3860771"/>
              <a:ext cx="68103" cy="53697"/>
            </a:xfrm>
            <a:custGeom>
              <a:avLst/>
              <a:pathLst>
                <a:path w="68103" h="53697">
                  <a:moveTo>
                    <a:pt x="10914" y="7858"/>
                  </a:moveTo>
                  <a:lnTo>
                    <a:pt x="7858" y="7858"/>
                  </a:lnTo>
                  <a:lnTo>
                    <a:pt x="7858" y="0"/>
                  </a:lnTo>
                  <a:lnTo>
                    <a:pt x="58935" y="0"/>
                  </a:lnTo>
                  <a:lnTo>
                    <a:pt x="58372" y="4278"/>
                  </a:lnTo>
                  <a:lnTo>
                    <a:pt x="57556" y="8381"/>
                  </a:lnTo>
                  <a:lnTo>
                    <a:pt x="56486" y="12311"/>
                  </a:lnTo>
                  <a:lnTo>
                    <a:pt x="55164" y="16065"/>
                  </a:lnTo>
                  <a:lnTo>
                    <a:pt x="53588" y="19645"/>
                  </a:lnTo>
                  <a:lnTo>
                    <a:pt x="51758" y="23050"/>
                  </a:lnTo>
                  <a:lnTo>
                    <a:pt x="49676" y="26281"/>
                  </a:lnTo>
                  <a:lnTo>
                    <a:pt x="47340" y="29337"/>
                  </a:lnTo>
                  <a:lnTo>
                    <a:pt x="44752" y="32218"/>
                  </a:lnTo>
                  <a:lnTo>
                    <a:pt x="41909" y="34925"/>
                  </a:lnTo>
                  <a:lnTo>
                    <a:pt x="44136" y="36269"/>
                  </a:lnTo>
                  <a:lnTo>
                    <a:pt x="46450" y="37509"/>
                  </a:lnTo>
                  <a:lnTo>
                    <a:pt x="48851" y="38644"/>
                  </a:lnTo>
                  <a:lnTo>
                    <a:pt x="51339" y="39674"/>
                  </a:lnTo>
                  <a:lnTo>
                    <a:pt x="53915" y="40600"/>
                  </a:lnTo>
                  <a:lnTo>
                    <a:pt x="56578" y="41421"/>
                  </a:lnTo>
                  <a:lnTo>
                    <a:pt x="59328" y="42137"/>
                  </a:lnTo>
                  <a:lnTo>
                    <a:pt x="62166" y="42748"/>
                  </a:lnTo>
                  <a:lnTo>
                    <a:pt x="65091" y="43254"/>
                  </a:lnTo>
                  <a:lnTo>
                    <a:pt x="68103" y="43656"/>
                  </a:lnTo>
                  <a:lnTo>
                    <a:pt x="63738" y="52387"/>
                  </a:lnTo>
                  <a:lnTo>
                    <a:pt x="60223" y="51640"/>
                  </a:lnTo>
                  <a:lnTo>
                    <a:pt x="56840" y="50798"/>
                  </a:lnTo>
                  <a:lnTo>
                    <a:pt x="53588" y="49859"/>
                  </a:lnTo>
                  <a:lnTo>
                    <a:pt x="50466" y="48825"/>
                  </a:lnTo>
                  <a:lnTo>
                    <a:pt x="47476" y="47694"/>
                  </a:lnTo>
                  <a:lnTo>
                    <a:pt x="44616" y="46467"/>
                  </a:lnTo>
                  <a:lnTo>
                    <a:pt x="41888" y="45144"/>
                  </a:lnTo>
                  <a:lnTo>
                    <a:pt x="39290" y="43726"/>
                  </a:lnTo>
                  <a:lnTo>
                    <a:pt x="36824" y="42211"/>
                  </a:lnTo>
                  <a:lnTo>
                    <a:pt x="34488" y="40600"/>
                  </a:lnTo>
                  <a:lnTo>
                    <a:pt x="31986" y="42224"/>
                  </a:lnTo>
                  <a:lnTo>
                    <a:pt x="29371" y="43778"/>
                  </a:lnTo>
                  <a:lnTo>
                    <a:pt x="26643" y="45262"/>
                  </a:lnTo>
                  <a:lnTo>
                    <a:pt x="23801" y="46677"/>
                  </a:lnTo>
                  <a:lnTo>
                    <a:pt x="20845" y="48021"/>
                  </a:lnTo>
                  <a:lnTo>
                    <a:pt x="17776" y="49296"/>
                  </a:lnTo>
                  <a:lnTo>
                    <a:pt x="14594" y="50501"/>
                  </a:lnTo>
                  <a:lnTo>
                    <a:pt x="11298" y="51636"/>
                  </a:lnTo>
                  <a:lnTo>
                    <a:pt x="7888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261" y="44590"/>
                  </a:lnTo>
                  <a:lnTo>
                    <a:pt x="6408" y="43726"/>
                  </a:lnTo>
                  <a:lnTo>
                    <a:pt x="9442" y="42809"/>
                  </a:lnTo>
                  <a:lnTo>
                    <a:pt x="12363" y="41840"/>
                  </a:lnTo>
                  <a:lnTo>
                    <a:pt x="15170" y="40818"/>
                  </a:lnTo>
                  <a:lnTo>
                    <a:pt x="17864" y="39744"/>
                  </a:lnTo>
                  <a:lnTo>
                    <a:pt x="20444" y="38618"/>
                  </a:lnTo>
                  <a:lnTo>
                    <a:pt x="22910" y="37439"/>
                  </a:lnTo>
                  <a:lnTo>
                    <a:pt x="25263" y="36208"/>
                  </a:lnTo>
                  <a:lnTo>
                    <a:pt x="27503" y="34925"/>
                  </a:lnTo>
                  <a:lnTo>
                    <a:pt x="25373" y="32532"/>
                  </a:lnTo>
                  <a:lnTo>
                    <a:pt x="23347" y="30070"/>
                  </a:lnTo>
                  <a:lnTo>
                    <a:pt x="21426" y="27538"/>
                  </a:lnTo>
                  <a:lnTo>
                    <a:pt x="19610" y="24936"/>
                  </a:lnTo>
                  <a:lnTo>
                    <a:pt x="17899" y="22264"/>
                  </a:lnTo>
                  <a:lnTo>
                    <a:pt x="16292" y="19523"/>
                  </a:lnTo>
                  <a:lnTo>
                    <a:pt x="14790" y="16711"/>
                  </a:lnTo>
                  <a:lnTo>
                    <a:pt x="13393" y="13830"/>
                  </a:lnTo>
                  <a:lnTo>
                    <a:pt x="12101" y="108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786995" y="3868630"/>
              <a:ext cx="28376" cy="21828"/>
            </a:xfrm>
            <a:custGeom>
              <a:avLst/>
              <a:pathLst>
                <a:path w="28376" h="21828">
                  <a:moveTo>
                    <a:pt x="15279" y="21828"/>
                  </a:moveTo>
                  <a:lnTo>
                    <a:pt x="17375" y="19881"/>
                  </a:lnTo>
                  <a:lnTo>
                    <a:pt x="19296" y="17881"/>
                  </a:lnTo>
                  <a:lnTo>
                    <a:pt x="21042" y="15829"/>
                  </a:lnTo>
                  <a:lnTo>
                    <a:pt x="22613" y="13725"/>
                  </a:lnTo>
                  <a:lnTo>
                    <a:pt x="24010" y="11568"/>
                  </a:lnTo>
                  <a:lnTo>
                    <a:pt x="25233" y="9359"/>
                  </a:lnTo>
                  <a:lnTo>
                    <a:pt x="26281" y="7098"/>
                  </a:lnTo>
                  <a:lnTo>
                    <a:pt x="27154" y="4784"/>
                  </a:lnTo>
                  <a:lnTo>
                    <a:pt x="27852" y="2418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1331" y="2732"/>
                  </a:lnTo>
                  <a:lnTo>
                    <a:pt x="2706" y="5343"/>
                  </a:lnTo>
                  <a:lnTo>
                    <a:pt x="4125" y="7831"/>
                  </a:lnTo>
                  <a:lnTo>
                    <a:pt x="5588" y="10198"/>
                  </a:lnTo>
                  <a:lnTo>
                    <a:pt x="7094" y="12442"/>
                  </a:lnTo>
                  <a:lnTo>
                    <a:pt x="8643" y="14563"/>
                  </a:lnTo>
                  <a:lnTo>
                    <a:pt x="10237" y="16563"/>
                  </a:lnTo>
                  <a:lnTo>
                    <a:pt x="11874" y="18440"/>
                  </a:lnTo>
                  <a:lnTo>
                    <a:pt x="13555" y="20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846804" y="3813623"/>
              <a:ext cx="101719" cy="100409"/>
            </a:xfrm>
            <a:custGeom>
              <a:avLst/>
              <a:pathLst>
                <a:path w="101719" h="100409">
                  <a:moveTo>
                    <a:pt x="46275" y="22264"/>
                  </a:moveTo>
                  <a:lnTo>
                    <a:pt x="45306" y="20444"/>
                  </a:lnTo>
                  <a:lnTo>
                    <a:pt x="44319" y="18649"/>
                  </a:lnTo>
                  <a:lnTo>
                    <a:pt x="43315" y="16881"/>
                  </a:lnTo>
                  <a:lnTo>
                    <a:pt x="42294" y="15139"/>
                  </a:lnTo>
                  <a:lnTo>
                    <a:pt x="41255" y="13424"/>
                  </a:lnTo>
                  <a:lnTo>
                    <a:pt x="40198" y="11734"/>
                  </a:lnTo>
                  <a:lnTo>
                    <a:pt x="39124" y="10071"/>
                  </a:lnTo>
                  <a:lnTo>
                    <a:pt x="38033" y="8434"/>
                  </a:lnTo>
                  <a:lnTo>
                    <a:pt x="36924" y="6823"/>
                  </a:lnTo>
                  <a:lnTo>
                    <a:pt x="35798" y="5238"/>
                  </a:lnTo>
                  <a:lnTo>
                    <a:pt x="44092" y="0"/>
                  </a:lnTo>
                  <a:lnTo>
                    <a:pt x="46413" y="3298"/>
                  </a:lnTo>
                  <a:lnTo>
                    <a:pt x="48659" y="6731"/>
                  </a:lnTo>
                  <a:lnTo>
                    <a:pt x="50831" y="10300"/>
                  </a:lnTo>
                  <a:lnTo>
                    <a:pt x="52928" y="14004"/>
                  </a:lnTo>
                  <a:lnTo>
                    <a:pt x="54952" y="17844"/>
                  </a:lnTo>
                  <a:lnTo>
                    <a:pt x="56901" y="21819"/>
                  </a:lnTo>
                  <a:lnTo>
                    <a:pt x="58776" y="25929"/>
                  </a:lnTo>
                  <a:lnTo>
                    <a:pt x="60577" y="30175"/>
                  </a:lnTo>
                  <a:lnTo>
                    <a:pt x="62304" y="34556"/>
                  </a:lnTo>
                  <a:lnTo>
                    <a:pt x="63956" y="39072"/>
                  </a:lnTo>
                  <a:lnTo>
                    <a:pt x="65578" y="43547"/>
                  </a:lnTo>
                  <a:lnTo>
                    <a:pt x="67213" y="47803"/>
                  </a:lnTo>
                  <a:lnTo>
                    <a:pt x="68861" y="51841"/>
                  </a:lnTo>
                  <a:lnTo>
                    <a:pt x="70522" y="55661"/>
                  </a:lnTo>
                  <a:lnTo>
                    <a:pt x="72196" y="59263"/>
                  </a:lnTo>
                  <a:lnTo>
                    <a:pt x="73883" y="62646"/>
                  </a:lnTo>
                  <a:lnTo>
                    <a:pt x="75584" y="65811"/>
                  </a:lnTo>
                  <a:lnTo>
                    <a:pt x="77297" y="68758"/>
                  </a:lnTo>
                  <a:lnTo>
                    <a:pt x="79024" y="71487"/>
                  </a:lnTo>
                  <a:lnTo>
                    <a:pt x="80764" y="73997"/>
                  </a:lnTo>
                  <a:lnTo>
                    <a:pt x="82545" y="76343"/>
                  </a:lnTo>
                  <a:lnTo>
                    <a:pt x="84396" y="78581"/>
                  </a:lnTo>
                  <a:lnTo>
                    <a:pt x="86317" y="80709"/>
                  </a:lnTo>
                  <a:lnTo>
                    <a:pt x="88307" y="82728"/>
                  </a:lnTo>
                  <a:lnTo>
                    <a:pt x="90368" y="84638"/>
                  </a:lnTo>
                  <a:lnTo>
                    <a:pt x="92498" y="86439"/>
                  </a:lnTo>
                  <a:lnTo>
                    <a:pt x="94699" y="88131"/>
                  </a:lnTo>
                  <a:lnTo>
                    <a:pt x="96969" y="89713"/>
                  </a:lnTo>
                  <a:lnTo>
                    <a:pt x="99309" y="91186"/>
                  </a:lnTo>
                  <a:lnTo>
                    <a:pt x="101719" y="92551"/>
                  </a:lnTo>
                  <a:lnTo>
                    <a:pt x="94734" y="99972"/>
                  </a:lnTo>
                  <a:lnTo>
                    <a:pt x="93347" y="99248"/>
                  </a:lnTo>
                  <a:lnTo>
                    <a:pt x="91983" y="98471"/>
                  </a:lnTo>
                  <a:lnTo>
                    <a:pt x="90641" y="97641"/>
                  </a:lnTo>
                  <a:lnTo>
                    <a:pt x="89320" y="96759"/>
                  </a:lnTo>
                  <a:lnTo>
                    <a:pt x="88021" y="95825"/>
                  </a:lnTo>
                  <a:lnTo>
                    <a:pt x="86744" y="94838"/>
                  </a:lnTo>
                  <a:lnTo>
                    <a:pt x="85489" y="93799"/>
                  </a:lnTo>
                  <a:lnTo>
                    <a:pt x="84256" y="92708"/>
                  </a:lnTo>
                  <a:lnTo>
                    <a:pt x="83045" y="91564"/>
                  </a:lnTo>
                  <a:lnTo>
                    <a:pt x="81855" y="90368"/>
                  </a:lnTo>
                  <a:lnTo>
                    <a:pt x="80683" y="89128"/>
                  </a:lnTo>
                  <a:lnTo>
                    <a:pt x="79524" y="87853"/>
                  </a:lnTo>
                  <a:lnTo>
                    <a:pt x="78378" y="86544"/>
                  </a:lnTo>
                  <a:lnTo>
                    <a:pt x="77245" y="85199"/>
                  </a:lnTo>
                  <a:lnTo>
                    <a:pt x="76125" y="83820"/>
                  </a:lnTo>
                  <a:lnTo>
                    <a:pt x="75018" y="82405"/>
                  </a:lnTo>
                  <a:lnTo>
                    <a:pt x="73925" y="80956"/>
                  </a:lnTo>
                  <a:lnTo>
                    <a:pt x="72844" y="79471"/>
                  </a:lnTo>
                  <a:lnTo>
                    <a:pt x="71777" y="77952"/>
                  </a:lnTo>
                  <a:lnTo>
                    <a:pt x="70723" y="76398"/>
                  </a:lnTo>
                  <a:lnTo>
                    <a:pt x="69684" y="74791"/>
                  </a:lnTo>
                  <a:lnTo>
                    <a:pt x="68662" y="73115"/>
                  </a:lnTo>
                  <a:lnTo>
                    <a:pt x="67658" y="71369"/>
                  </a:lnTo>
                  <a:lnTo>
                    <a:pt x="66671" y="69553"/>
                  </a:lnTo>
                  <a:lnTo>
                    <a:pt x="65702" y="67667"/>
                  </a:lnTo>
                  <a:lnTo>
                    <a:pt x="64750" y="65711"/>
                  </a:lnTo>
                  <a:lnTo>
                    <a:pt x="63816" y="63685"/>
                  </a:lnTo>
                  <a:lnTo>
                    <a:pt x="62899" y="61590"/>
                  </a:lnTo>
                  <a:lnTo>
                    <a:pt x="62000" y="59424"/>
                  </a:lnTo>
                  <a:lnTo>
                    <a:pt x="61118" y="57189"/>
                  </a:lnTo>
                  <a:lnTo>
                    <a:pt x="51950" y="34051"/>
                  </a:lnTo>
                  <a:lnTo>
                    <a:pt x="50097" y="39094"/>
                  </a:lnTo>
                  <a:lnTo>
                    <a:pt x="48205" y="43918"/>
                  </a:lnTo>
                  <a:lnTo>
                    <a:pt x="46273" y="48523"/>
                  </a:lnTo>
                  <a:lnTo>
                    <a:pt x="44302" y="52911"/>
                  </a:lnTo>
                  <a:lnTo>
                    <a:pt x="42291" y="57080"/>
                  </a:lnTo>
                  <a:lnTo>
                    <a:pt x="40242" y="61031"/>
                  </a:lnTo>
                  <a:lnTo>
                    <a:pt x="38153" y="64764"/>
                  </a:lnTo>
                  <a:lnTo>
                    <a:pt x="36025" y="68278"/>
                  </a:lnTo>
                  <a:lnTo>
                    <a:pt x="33857" y="71574"/>
                  </a:lnTo>
                  <a:lnTo>
                    <a:pt x="31650" y="74652"/>
                  </a:lnTo>
                  <a:lnTo>
                    <a:pt x="29378" y="77581"/>
                  </a:lnTo>
                  <a:lnTo>
                    <a:pt x="27014" y="80432"/>
                  </a:lnTo>
                  <a:lnTo>
                    <a:pt x="24558" y="83204"/>
                  </a:lnTo>
                  <a:lnTo>
                    <a:pt x="22011" y="85898"/>
                  </a:lnTo>
                  <a:lnTo>
                    <a:pt x="19372" y="88513"/>
                  </a:lnTo>
                  <a:lnTo>
                    <a:pt x="16641" y="91049"/>
                  </a:lnTo>
                  <a:lnTo>
                    <a:pt x="13819" y="93507"/>
                  </a:lnTo>
                  <a:lnTo>
                    <a:pt x="10905" y="95886"/>
                  </a:lnTo>
                  <a:lnTo>
                    <a:pt x="7899" y="98187"/>
                  </a:lnTo>
                  <a:lnTo>
                    <a:pt x="4802" y="100409"/>
                  </a:lnTo>
                  <a:lnTo>
                    <a:pt x="0" y="91678"/>
                  </a:lnTo>
                  <a:lnTo>
                    <a:pt x="3256" y="89202"/>
                  </a:lnTo>
                  <a:lnTo>
                    <a:pt x="6391" y="86666"/>
                  </a:lnTo>
                  <a:lnTo>
                    <a:pt x="9403" y="84068"/>
                  </a:lnTo>
                  <a:lnTo>
                    <a:pt x="12293" y="81410"/>
                  </a:lnTo>
                  <a:lnTo>
                    <a:pt x="15061" y="78690"/>
                  </a:lnTo>
                  <a:lnTo>
                    <a:pt x="17706" y="75909"/>
                  </a:lnTo>
                  <a:lnTo>
                    <a:pt x="20230" y="73067"/>
                  </a:lnTo>
                  <a:lnTo>
                    <a:pt x="22631" y="70164"/>
                  </a:lnTo>
                  <a:lnTo>
                    <a:pt x="24910" y="67200"/>
                  </a:lnTo>
                  <a:lnTo>
                    <a:pt x="27066" y="64174"/>
                  </a:lnTo>
                  <a:lnTo>
                    <a:pt x="29144" y="61005"/>
                  </a:lnTo>
                  <a:lnTo>
                    <a:pt x="31188" y="57608"/>
                  </a:lnTo>
                  <a:lnTo>
                    <a:pt x="33196" y="53985"/>
                  </a:lnTo>
                  <a:lnTo>
                    <a:pt x="35169" y="50134"/>
                  </a:lnTo>
                  <a:lnTo>
                    <a:pt x="37107" y="46057"/>
                  </a:lnTo>
                  <a:lnTo>
                    <a:pt x="39011" y="41752"/>
                  </a:lnTo>
                  <a:lnTo>
                    <a:pt x="40879" y="37221"/>
                  </a:lnTo>
                  <a:lnTo>
                    <a:pt x="42713" y="32462"/>
                  </a:lnTo>
                  <a:lnTo>
                    <a:pt x="44511" y="27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958564" y="3817115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977773" y="3842436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012698" y="3842436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977773" y="3859025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012698" y="3859025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069451" y="3814059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90" y="25320"/>
                  </a:lnTo>
                  <a:lnTo>
                    <a:pt x="97790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90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045985" y="3329659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056135" y="3338336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119600" y="339579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2182356" y="3319073"/>
              <a:ext cx="87749" cy="65484"/>
            </a:xfrm>
            <a:custGeom>
              <a:avLst/>
              <a:pathLst>
                <a:path w="87749" h="65484">
                  <a:moveTo>
                    <a:pt x="3929" y="5675"/>
                  </a:moveTo>
                  <a:lnTo>
                    <a:pt x="39290" y="5675"/>
                  </a:lnTo>
                  <a:lnTo>
                    <a:pt x="39290" y="0"/>
                  </a:lnTo>
                  <a:lnTo>
                    <a:pt x="48894" y="0"/>
                  </a:lnTo>
                  <a:lnTo>
                    <a:pt x="48894" y="5675"/>
                  </a:lnTo>
                  <a:lnTo>
                    <a:pt x="83819" y="5675"/>
                  </a:lnTo>
                  <a:lnTo>
                    <a:pt x="83819" y="29686"/>
                  </a:lnTo>
                  <a:lnTo>
                    <a:pt x="48894" y="29686"/>
                  </a:lnTo>
                  <a:lnTo>
                    <a:pt x="48894" y="35361"/>
                  </a:lnTo>
                  <a:lnTo>
                    <a:pt x="87749" y="35361"/>
                  </a:lnTo>
                  <a:lnTo>
                    <a:pt x="87749" y="59809"/>
                  </a:lnTo>
                  <a:lnTo>
                    <a:pt x="48894" y="59809"/>
                  </a:lnTo>
                  <a:lnTo>
                    <a:pt x="48894" y="65484"/>
                  </a:lnTo>
                  <a:lnTo>
                    <a:pt x="39290" y="65484"/>
                  </a:lnTo>
                  <a:lnTo>
                    <a:pt x="39290" y="59809"/>
                  </a:lnTo>
                  <a:lnTo>
                    <a:pt x="0" y="59809"/>
                  </a:lnTo>
                  <a:lnTo>
                    <a:pt x="0" y="35361"/>
                  </a:lnTo>
                  <a:lnTo>
                    <a:pt x="39290" y="35361"/>
                  </a:lnTo>
                  <a:lnTo>
                    <a:pt x="39290" y="29686"/>
                  </a:lnTo>
                  <a:lnTo>
                    <a:pt x="3929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2195016" y="3332606"/>
              <a:ext cx="26630" cy="8294"/>
            </a:xfrm>
            <a:custGeom>
              <a:avLst/>
              <a:pathLst>
                <a:path w="26630" h="8294">
                  <a:moveTo>
                    <a:pt x="0" y="8294"/>
                  </a:moveTo>
                  <a:lnTo>
                    <a:pt x="26630" y="8294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2231251" y="3332606"/>
              <a:ext cx="26193" cy="8294"/>
            </a:xfrm>
            <a:custGeom>
              <a:avLst/>
              <a:pathLst>
                <a:path w="26193" h="8294">
                  <a:moveTo>
                    <a:pt x="0" y="0"/>
                  </a:moveTo>
                  <a:lnTo>
                    <a:pt x="0" y="8294"/>
                  </a:lnTo>
                  <a:lnTo>
                    <a:pt x="26193" y="829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191087" y="3362292"/>
              <a:ext cx="30559" cy="8731"/>
            </a:xfrm>
            <a:custGeom>
              <a:avLst/>
              <a:pathLst>
                <a:path w="30559" h="8731">
                  <a:moveTo>
                    <a:pt x="0" y="8731"/>
                  </a:moveTo>
                  <a:lnTo>
                    <a:pt x="30559" y="8731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231251" y="3362292"/>
              <a:ext cx="30122" cy="8731"/>
            </a:xfrm>
            <a:custGeom>
              <a:avLst/>
              <a:pathLst>
                <a:path w="30122" h="8731">
                  <a:moveTo>
                    <a:pt x="0" y="0"/>
                  </a:moveTo>
                  <a:lnTo>
                    <a:pt x="0" y="8731"/>
                  </a:lnTo>
                  <a:lnTo>
                    <a:pt x="30122" y="8731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218154" y="3385867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253516" y="3388050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200692" y="3388486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5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5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3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175371" y="3389796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287568" y="331863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317690" y="3377136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317690" y="339547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399764" y="3322565"/>
              <a:ext cx="99536" cy="97790"/>
            </a:xfrm>
            <a:custGeom>
              <a:avLst/>
              <a:pathLst>
                <a:path w="99536" h="97790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90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418973" y="3347886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453898" y="3347886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418973" y="3364475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453898" y="3364475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514144" y="3318200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2519819" y="3340901"/>
              <a:ext cx="31432" cy="24884"/>
            </a:xfrm>
            <a:custGeom>
              <a:avLst/>
              <a:pathLst>
                <a:path w="31432" h="24884">
                  <a:moveTo>
                    <a:pt x="24884" y="0"/>
                  </a:moveTo>
                  <a:lnTo>
                    <a:pt x="31432" y="5238"/>
                  </a:lnTo>
                  <a:lnTo>
                    <a:pt x="29210" y="7556"/>
                  </a:lnTo>
                  <a:lnTo>
                    <a:pt x="26909" y="9796"/>
                  </a:lnTo>
                  <a:lnTo>
                    <a:pt x="24530" y="11957"/>
                  </a:lnTo>
                  <a:lnTo>
                    <a:pt x="22072" y="14039"/>
                  </a:lnTo>
                  <a:lnTo>
                    <a:pt x="19536" y="16043"/>
                  </a:lnTo>
                  <a:lnTo>
                    <a:pt x="16921" y="17968"/>
                  </a:lnTo>
                  <a:lnTo>
                    <a:pt x="14227" y="19815"/>
                  </a:lnTo>
                  <a:lnTo>
                    <a:pt x="11455" y="21583"/>
                  </a:lnTo>
                  <a:lnTo>
                    <a:pt x="8604" y="23273"/>
                  </a:lnTo>
                  <a:lnTo>
                    <a:pt x="5675" y="24884"/>
                  </a:lnTo>
                  <a:lnTo>
                    <a:pt x="0" y="17025"/>
                  </a:lnTo>
                  <a:lnTo>
                    <a:pt x="2763" y="15755"/>
                  </a:lnTo>
                  <a:lnTo>
                    <a:pt x="5465" y="14389"/>
                  </a:lnTo>
                  <a:lnTo>
                    <a:pt x="8106" y="12926"/>
                  </a:lnTo>
                  <a:lnTo>
                    <a:pt x="10687" y="11368"/>
                  </a:lnTo>
                  <a:lnTo>
                    <a:pt x="13206" y="9713"/>
                  </a:lnTo>
                  <a:lnTo>
                    <a:pt x="15663" y="7962"/>
                  </a:lnTo>
                  <a:lnTo>
                    <a:pt x="18060" y="6116"/>
                  </a:lnTo>
                  <a:lnTo>
                    <a:pt x="20396" y="4173"/>
                  </a:lnTo>
                  <a:lnTo>
                    <a:pt x="22670" y="2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573080" y="3341774"/>
              <a:ext cx="30559" cy="25320"/>
            </a:xfrm>
            <a:custGeom>
              <a:avLst/>
              <a:pathLst>
                <a:path w="30559" h="25320">
                  <a:moveTo>
                    <a:pt x="5675" y="0"/>
                  </a:moveTo>
                  <a:lnTo>
                    <a:pt x="8360" y="1514"/>
                  </a:lnTo>
                  <a:lnTo>
                    <a:pt x="11001" y="3090"/>
                  </a:lnTo>
                  <a:lnTo>
                    <a:pt x="13598" y="4727"/>
                  </a:lnTo>
                  <a:lnTo>
                    <a:pt x="16152" y="6426"/>
                  </a:lnTo>
                  <a:lnTo>
                    <a:pt x="18663" y="8185"/>
                  </a:lnTo>
                  <a:lnTo>
                    <a:pt x="21129" y="10006"/>
                  </a:lnTo>
                  <a:lnTo>
                    <a:pt x="23552" y="11887"/>
                  </a:lnTo>
                  <a:lnTo>
                    <a:pt x="25931" y="13830"/>
                  </a:lnTo>
                  <a:lnTo>
                    <a:pt x="28267" y="15834"/>
                  </a:lnTo>
                  <a:lnTo>
                    <a:pt x="30559" y="17899"/>
                  </a:lnTo>
                  <a:lnTo>
                    <a:pt x="24447" y="25320"/>
                  </a:lnTo>
                  <a:lnTo>
                    <a:pt x="22081" y="23081"/>
                  </a:lnTo>
                  <a:lnTo>
                    <a:pt x="19697" y="20902"/>
                  </a:lnTo>
                  <a:lnTo>
                    <a:pt x="17296" y="18785"/>
                  </a:lnTo>
                  <a:lnTo>
                    <a:pt x="14878" y="16729"/>
                  </a:lnTo>
                  <a:lnTo>
                    <a:pt x="12442" y="14733"/>
                  </a:lnTo>
                  <a:lnTo>
                    <a:pt x="9988" y="12800"/>
                  </a:lnTo>
                  <a:lnTo>
                    <a:pt x="7517" y="10927"/>
                  </a:lnTo>
                  <a:lnTo>
                    <a:pt x="5029" y="9115"/>
                  </a:lnTo>
                  <a:lnTo>
                    <a:pt x="2523" y="7364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511524" y="3350069"/>
              <a:ext cx="100409" cy="69413"/>
            </a:xfrm>
            <a:custGeom>
              <a:avLst/>
              <a:pathLst>
                <a:path w="100409" h="69413">
                  <a:moveTo>
                    <a:pt x="49331" y="0"/>
                  </a:moveTo>
                  <a:lnTo>
                    <a:pt x="58062" y="2619"/>
                  </a:lnTo>
                  <a:lnTo>
                    <a:pt x="57709" y="3055"/>
                  </a:lnTo>
                  <a:lnTo>
                    <a:pt x="57346" y="3492"/>
                  </a:lnTo>
                  <a:lnTo>
                    <a:pt x="56975" y="3929"/>
                  </a:lnTo>
                  <a:lnTo>
                    <a:pt x="56595" y="4365"/>
                  </a:lnTo>
                  <a:lnTo>
                    <a:pt x="56207" y="4802"/>
                  </a:lnTo>
                  <a:lnTo>
                    <a:pt x="55810" y="5238"/>
                  </a:lnTo>
                  <a:lnTo>
                    <a:pt x="55404" y="5675"/>
                  </a:lnTo>
                  <a:lnTo>
                    <a:pt x="54989" y="6111"/>
                  </a:lnTo>
                  <a:lnTo>
                    <a:pt x="54565" y="6548"/>
                  </a:lnTo>
                  <a:lnTo>
                    <a:pt x="54133" y="6985"/>
                  </a:lnTo>
                  <a:lnTo>
                    <a:pt x="58446" y="10054"/>
                  </a:lnTo>
                  <a:lnTo>
                    <a:pt x="62830" y="12974"/>
                  </a:lnTo>
                  <a:lnTo>
                    <a:pt x="67283" y="15746"/>
                  </a:lnTo>
                  <a:lnTo>
                    <a:pt x="71805" y="18370"/>
                  </a:lnTo>
                  <a:lnTo>
                    <a:pt x="76398" y="20845"/>
                  </a:lnTo>
                  <a:lnTo>
                    <a:pt x="81060" y="23172"/>
                  </a:lnTo>
                  <a:lnTo>
                    <a:pt x="85793" y="25351"/>
                  </a:lnTo>
                  <a:lnTo>
                    <a:pt x="90595" y="27381"/>
                  </a:lnTo>
                  <a:lnTo>
                    <a:pt x="95467" y="29262"/>
                  </a:lnTo>
                  <a:lnTo>
                    <a:pt x="100409" y="30995"/>
                  </a:lnTo>
                  <a:lnTo>
                    <a:pt x="95170" y="39727"/>
                  </a:lnTo>
                  <a:lnTo>
                    <a:pt x="83383" y="34488"/>
                  </a:lnTo>
                  <a:lnTo>
                    <a:pt x="83383" y="69413"/>
                  </a:lnTo>
                  <a:lnTo>
                    <a:pt x="74652" y="69413"/>
                  </a:lnTo>
                  <a:lnTo>
                    <a:pt x="74652" y="64174"/>
                  </a:lnTo>
                  <a:lnTo>
                    <a:pt x="25757" y="64174"/>
                  </a:lnTo>
                  <a:lnTo>
                    <a:pt x="25757" y="69413"/>
                  </a:lnTo>
                  <a:lnTo>
                    <a:pt x="17025" y="69413"/>
                  </a:lnTo>
                  <a:lnTo>
                    <a:pt x="17025" y="34488"/>
                  </a:lnTo>
                  <a:lnTo>
                    <a:pt x="4365" y="40600"/>
                  </a:lnTo>
                  <a:lnTo>
                    <a:pt x="0" y="32742"/>
                  </a:lnTo>
                  <a:lnTo>
                    <a:pt x="6701" y="29585"/>
                  </a:lnTo>
                  <a:lnTo>
                    <a:pt x="13009" y="26403"/>
                  </a:lnTo>
                  <a:lnTo>
                    <a:pt x="18924" y="23194"/>
                  </a:lnTo>
                  <a:lnTo>
                    <a:pt x="24447" y="19959"/>
                  </a:lnTo>
                  <a:lnTo>
                    <a:pt x="29577" y="16698"/>
                  </a:lnTo>
                  <a:lnTo>
                    <a:pt x="34313" y="13411"/>
                  </a:lnTo>
                  <a:lnTo>
                    <a:pt x="38657" y="10097"/>
                  </a:lnTo>
                  <a:lnTo>
                    <a:pt x="42608" y="6757"/>
                  </a:lnTo>
                  <a:lnTo>
                    <a:pt x="46166" y="33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532043" y="3362292"/>
              <a:ext cx="58935" cy="20081"/>
            </a:xfrm>
            <a:custGeom>
              <a:avLst/>
              <a:pathLst>
                <a:path w="58935" h="20081">
                  <a:moveTo>
                    <a:pt x="0" y="20081"/>
                  </a:moveTo>
                  <a:lnTo>
                    <a:pt x="58935" y="20081"/>
                  </a:lnTo>
                  <a:lnTo>
                    <a:pt x="55639" y="18309"/>
                  </a:lnTo>
                  <a:lnTo>
                    <a:pt x="52387" y="16484"/>
                  </a:lnTo>
                  <a:lnTo>
                    <a:pt x="49178" y="14607"/>
                  </a:lnTo>
                  <a:lnTo>
                    <a:pt x="46013" y="12677"/>
                  </a:lnTo>
                  <a:lnTo>
                    <a:pt x="42892" y="10695"/>
                  </a:lnTo>
                  <a:lnTo>
                    <a:pt x="39814" y="8661"/>
                  </a:lnTo>
                  <a:lnTo>
                    <a:pt x="36780" y="6574"/>
                  </a:lnTo>
                  <a:lnTo>
                    <a:pt x="33789" y="4435"/>
                  </a:lnTo>
                  <a:lnTo>
                    <a:pt x="30843" y="2243"/>
                  </a:lnTo>
                  <a:lnTo>
                    <a:pt x="27940" y="0"/>
                  </a:lnTo>
                  <a:lnTo>
                    <a:pt x="25460" y="2243"/>
                  </a:lnTo>
                  <a:lnTo>
                    <a:pt x="22910" y="4435"/>
                  </a:lnTo>
                  <a:lnTo>
                    <a:pt x="20291" y="6574"/>
                  </a:lnTo>
                  <a:lnTo>
                    <a:pt x="17602" y="8661"/>
                  </a:lnTo>
                  <a:lnTo>
                    <a:pt x="14843" y="10695"/>
                  </a:lnTo>
                  <a:lnTo>
                    <a:pt x="12014" y="12677"/>
                  </a:lnTo>
                  <a:lnTo>
                    <a:pt x="9115" y="14607"/>
                  </a:lnTo>
                  <a:lnTo>
                    <a:pt x="6146" y="16484"/>
                  </a:lnTo>
                  <a:lnTo>
                    <a:pt x="3108" y="183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537281" y="3389796"/>
              <a:ext cx="48895" cy="17025"/>
            </a:xfrm>
            <a:custGeom>
              <a:avLst/>
              <a:pathLst>
                <a:path w="48895" h="17025">
                  <a:moveTo>
                    <a:pt x="0" y="17025"/>
                  </a:moveTo>
                  <a:lnTo>
                    <a:pt x="48895" y="17025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622848" y="3321256"/>
              <a:ext cx="96480" cy="99536"/>
            </a:xfrm>
            <a:custGeom>
              <a:avLst/>
              <a:pathLst>
                <a:path w="96480" h="99536">
                  <a:moveTo>
                    <a:pt x="14406" y="0"/>
                  </a:moveTo>
                  <a:lnTo>
                    <a:pt x="88185" y="0"/>
                  </a:lnTo>
                  <a:lnTo>
                    <a:pt x="88185" y="40600"/>
                  </a:lnTo>
                  <a:lnTo>
                    <a:pt x="37544" y="40600"/>
                  </a:lnTo>
                  <a:lnTo>
                    <a:pt x="36924" y="41473"/>
                  </a:lnTo>
                  <a:lnTo>
                    <a:pt x="36287" y="42346"/>
                  </a:lnTo>
                  <a:lnTo>
                    <a:pt x="35632" y="43219"/>
                  </a:lnTo>
                  <a:lnTo>
                    <a:pt x="34959" y="44092"/>
                  </a:lnTo>
                  <a:lnTo>
                    <a:pt x="34270" y="44965"/>
                  </a:lnTo>
                  <a:lnTo>
                    <a:pt x="33562" y="45839"/>
                  </a:lnTo>
                  <a:lnTo>
                    <a:pt x="32838" y="46712"/>
                  </a:lnTo>
                  <a:lnTo>
                    <a:pt x="32096" y="47585"/>
                  </a:lnTo>
                  <a:lnTo>
                    <a:pt x="31336" y="48458"/>
                  </a:lnTo>
                  <a:lnTo>
                    <a:pt x="30559" y="49331"/>
                  </a:lnTo>
                  <a:lnTo>
                    <a:pt x="96480" y="49331"/>
                  </a:lnTo>
                  <a:lnTo>
                    <a:pt x="96449" y="55722"/>
                  </a:lnTo>
                  <a:lnTo>
                    <a:pt x="96358" y="61625"/>
                  </a:lnTo>
                  <a:lnTo>
                    <a:pt x="96205" y="67038"/>
                  </a:lnTo>
                  <a:lnTo>
                    <a:pt x="95991" y="71962"/>
                  </a:lnTo>
                  <a:lnTo>
                    <a:pt x="95716" y="76398"/>
                  </a:lnTo>
                  <a:lnTo>
                    <a:pt x="95380" y="80344"/>
                  </a:lnTo>
                  <a:lnTo>
                    <a:pt x="94982" y="83802"/>
                  </a:lnTo>
                  <a:lnTo>
                    <a:pt x="94524" y="86771"/>
                  </a:lnTo>
                  <a:lnTo>
                    <a:pt x="94005" y="89250"/>
                  </a:lnTo>
                  <a:lnTo>
                    <a:pt x="93424" y="91241"/>
                  </a:lnTo>
                  <a:lnTo>
                    <a:pt x="92839" y="92568"/>
                  </a:lnTo>
                  <a:lnTo>
                    <a:pt x="92132" y="93756"/>
                  </a:lnTo>
                  <a:lnTo>
                    <a:pt x="91302" y="94803"/>
                  </a:lnTo>
                  <a:lnTo>
                    <a:pt x="90350" y="95711"/>
                  </a:lnTo>
                  <a:lnTo>
                    <a:pt x="89277" y="96480"/>
                  </a:lnTo>
                  <a:lnTo>
                    <a:pt x="88080" y="97108"/>
                  </a:lnTo>
                  <a:lnTo>
                    <a:pt x="86762" y="97597"/>
                  </a:lnTo>
                  <a:lnTo>
                    <a:pt x="85321" y="97947"/>
                  </a:lnTo>
                  <a:lnTo>
                    <a:pt x="83758" y="98156"/>
                  </a:lnTo>
                  <a:lnTo>
                    <a:pt x="82073" y="98226"/>
                  </a:lnTo>
                  <a:lnTo>
                    <a:pt x="80825" y="98222"/>
                  </a:lnTo>
                  <a:lnTo>
                    <a:pt x="79524" y="98209"/>
                  </a:lnTo>
                  <a:lnTo>
                    <a:pt x="78170" y="98187"/>
                  </a:lnTo>
                  <a:lnTo>
                    <a:pt x="76765" y="98156"/>
                  </a:lnTo>
                  <a:lnTo>
                    <a:pt x="75307" y="98117"/>
                  </a:lnTo>
                  <a:lnTo>
                    <a:pt x="73796" y="98069"/>
                  </a:lnTo>
                  <a:lnTo>
                    <a:pt x="72233" y="98012"/>
                  </a:lnTo>
                  <a:lnTo>
                    <a:pt x="70618" y="97947"/>
                  </a:lnTo>
                  <a:lnTo>
                    <a:pt x="68950" y="97872"/>
                  </a:lnTo>
                  <a:lnTo>
                    <a:pt x="67230" y="97789"/>
                  </a:lnTo>
                  <a:lnTo>
                    <a:pt x="65047" y="88622"/>
                  </a:lnTo>
                  <a:lnTo>
                    <a:pt x="67339" y="88705"/>
                  </a:lnTo>
                  <a:lnTo>
                    <a:pt x="69500" y="88779"/>
                  </a:lnTo>
                  <a:lnTo>
                    <a:pt x="71530" y="88844"/>
                  </a:lnTo>
                  <a:lnTo>
                    <a:pt x="73429" y="88901"/>
                  </a:lnTo>
                  <a:lnTo>
                    <a:pt x="75197" y="88949"/>
                  </a:lnTo>
                  <a:lnTo>
                    <a:pt x="76835" y="88988"/>
                  </a:lnTo>
                  <a:lnTo>
                    <a:pt x="78341" y="89019"/>
                  </a:lnTo>
                  <a:lnTo>
                    <a:pt x="79716" y="89041"/>
                  </a:lnTo>
                  <a:lnTo>
                    <a:pt x="80960" y="89054"/>
                  </a:lnTo>
                  <a:lnTo>
                    <a:pt x="82073" y="89058"/>
                  </a:lnTo>
                  <a:lnTo>
                    <a:pt x="82584" y="89012"/>
                  </a:lnTo>
                  <a:lnTo>
                    <a:pt x="83069" y="88875"/>
                  </a:lnTo>
                  <a:lnTo>
                    <a:pt x="83527" y="88646"/>
                  </a:lnTo>
                  <a:lnTo>
                    <a:pt x="83959" y="88325"/>
                  </a:lnTo>
                  <a:lnTo>
                    <a:pt x="84365" y="87912"/>
                  </a:lnTo>
                  <a:lnTo>
                    <a:pt x="84745" y="87408"/>
                  </a:lnTo>
                  <a:lnTo>
                    <a:pt x="85099" y="86812"/>
                  </a:lnTo>
                  <a:lnTo>
                    <a:pt x="85426" y="86125"/>
                  </a:lnTo>
                  <a:lnTo>
                    <a:pt x="85727" y="85345"/>
                  </a:lnTo>
                  <a:lnTo>
                    <a:pt x="86002" y="84474"/>
                  </a:lnTo>
                  <a:lnTo>
                    <a:pt x="86251" y="83376"/>
                  </a:lnTo>
                  <a:lnTo>
                    <a:pt x="86474" y="81916"/>
                  </a:lnTo>
                  <a:lnTo>
                    <a:pt x="86670" y="80093"/>
                  </a:lnTo>
                  <a:lnTo>
                    <a:pt x="86841" y="77908"/>
                  </a:lnTo>
                  <a:lnTo>
                    <a:pt x="86985" y="75361"/>
                  </a:lnTo>
                  <a:lnTo>
                    <a:pt x="87102" y="72451"/>
                  </a:lnTo>
                  <a:lnTo>
                    <a:pt x="87194" y="69179"/>
                  </a:lnTo>
                  <a:lnTo>
                    <a:pt x="87260" y="65545"/>
                  </a:lnTo>
                  <a:lnTo>
                    <a:pt x="87299" y="61548"/>
                  </a:lnTo>
                  <a:lnTo>
                    <a:pt x="87312" y="57189"/>
                  </a:lnTo>
                  <a:lnTo>
                    <a:pt x="73779" y="57189"/>
                  </a:lnTo>
                  <a:lnTo>
                    <a:pt x="71941" y="62328"/>
                  </a:lnTo>
                  <a:lnTo>
                    <a:pt x="69570" y="67265"/>
                  </a:lnTo>
                  <a:lnTo>
                    <a:pt x="66667" y="72002"/>
                  </a:lnTo>
                  <a:lnTo>
                    <a:pt x="63231" y="76538"/>
                  </a:lnTo>
                  <a:lnTo>
                    <a:pt x="59263" y="80873"/>
                  </a:lnTo>
                  <a:lnTo>
                    <a:pt x="54762" y="85007"/>
                  </a:lnTo>
                  <a:lnTo>
                    <a:pt x="49728" y="88940"/>
                  </a:lnTo>
                  <a:lnTo>
                    <a:pt x="44162" y="92673"/>
                  </a:lnTo>
                  <a:lnTo>
                    <a:pt x="38063" y="96205"/>
                  </a:lnTo>
                  <a:lnTo>
                    <a:pt x="31432" y="99536"/>
                  </a:lnTo>
                  <a:lnTo>
                    <a:pt x="24447" y="92114"/>
                  </a:lnTo>
                  <a:lnTo>
                    <a:pt x="30742" y="89250"/>
                  </a:lnTo>
                  <a:lnTo>
                    <a:pt x="36531" y="86247"/>
                  </a:lnTo>
                  <a:lnTo>
                    <a:pt x="41813" y="83104"/>
                  </a:lnTo>
                  <a:lnTo>
                    <a:pt x="46589" y="79821"/>
                  </a:lnTo>
                  <a:lnTo>
                    <a:pt x="50859" y="76398"/>
                  </a:lnTo>
                  <a:lnTo>
                    <a:pt x="54622" y="72836"/>
                  </a:lnTo>
                  <a:lnTo>
                    <a:pt x="57879" y="69134"/>
                  </a:lnTo>
                  <a:lnTo>
                    <a:pt x="60629" y="65292"/>
                  </a:lnTo>
                  <a:lnTo>
                    <a:pt x="62873" y="61310"/>
                  </a:lnTo>
                  <a:lnTo>
                    <a:pt x="64611" y="57189"/>
                  </a:lnTo>
                  <a:lnTo>
                    <a:pt x="50204" y="57189"/>
                  </a:lnTo>
                  <a:lnTo>
                    <a:pt x="47192" y="61035"/>
                  </a:lnTo>
                  <a:lnTo>
                    <a:pt x="43918" y="64716"/>
                  </a:lnTo>
                  <a:lnTo>
                    <a:pt x="40382" y="68230"/>
                  </a:lnTo>
                  <a:lnTo>
                    <a:pt x="36583" y="71578"/>
                  </a:lnTo>
                  <a:lnTo>
                    <a:pt x="32523" y="74761"/>
                  </a:lnTo>
                  <a:lnTo>
                    <a:pt x="28201" y="77777"/>
                  </a:lnTo>
                  <a:lnTo>
                    <a:pt x="23618" y="80628"/>
                  </a:lnTo>
                  <a:lnTo>
                    <a:pt x="18772" y="83313"/>
                  </a:lnTo>
                  <a:lnTo>
                    <a:pt x="13664" y="85832"/>
                  </a:lnTo>
                  <a:lnTo>
                    <a:pt x="8294" y="88185"/>
                  </a:lnTo>
                  <a:lnTo>
                    <a:pt x="2619" y="81200"/>
                  </a:lnTo>
                  <a:lnTo>
                    <a:pt x="7316" y="79153"/>
                  </a:lnTo>
                  <a:lnTo>
                    <a:pt x="11804" y="77027"/>
                  </a:lnTo>
                  <a:lnTo>
                    <a:pt x="16082" y="74822"/>
                  </a:lnTo>
                  <a:lnTo>
                    <a:pt x="20151" y="72539"/>
                  </a:lnTo>
                  <a:lnTo>
                    <a:pt x="24010" y="70177"/>
                  </a:lnTo>
                  <a:lnTo>
                    <a:pt x="27660" y="67737"/>
                  </a:lnTo>
                  <a:lnTo>
                    <a:pt x="31100" y="65218"/>
                  </a:lnTo>
                  <a:lnTo>
                    <a:pt x="34331" y="62620"/>
                  </a:lnTo>
                  <a:lnTo>
                    <a:pt x="37352" y="59944"/>
                  </a:lnTo>
                  <a:lnTo>
                    <a:pt x="40163" y="57189"/>
                  </a:lnTo>
                  <a:lnTo>
                    <a:pt x="21828" y="57189"/>
                  </a:lnTo>
                  <a:lnTo>
                    <a:pt x="20500" y="58233"/>
                  </a:lnTo>
                  <a:lnTo>
                    <a:pt x="19138" y="59267"/>
                  </a:lnTo>
                  <a:lnTo>
                    <a:pt x="17741" y="60293"/>
                  </a:lnTo>
                  <a:lnTo>
                    <a:pt x="16309" y="61310"/>
                  </a:lnTo>
                  <a:lnTo>
                    <a:pt x="14843" y="62319"/>
                  </a:lnTo>
                  <a:lnTo>
                    <a:pt x="13341" y="63319"/>
                  </a:lnTo>
                  <a:lnTo>
                    <a:pt x="11804" y="64310"/>
                  </a:lnTo>
                  <a:lnTo>
                    <a:pt x="10233" y="65292"/>
                  </a:lnTo>
                  <a:lnTo>
                    <a:pt x="8626" y="66265"/>
                  </a:lnTo>
                  <a:lnTo>
                    <a:pt x="6985" y="67230"/>
                  </a:lnTo>
                  <a:lnTo>
                    <a:pt x="0" y="60245"/>
                  </a:lnTo>
                  <a:lnTo>
                    <a:pt x="3496" y="58477"/>
                  </a:lnTo>
                  <a:lnTo>
                    <a:pt x="6827" y="56665"/>
                  </a:lnTo>
                  <a:lnTo>
                    <a:pt x="9992" y="54810"/>
                  </a:lnTo>
                  <a:lnTo>
                    <a:pt x="12992" y="52911"/>
                  </a:lnTo>
                  <a:lnTo>
                    <a:pt x="15825" y="50968"/>
                  </a:lnTo>
                  <a:lnTo>
                    <a:pt x="18492" y="48982"/>
                  </a:lnTo>
                  <a:lnTo>
                    <a:pt x="20994" y="46952"/>
                  </a:lnTo>
                  <a:lnTo>
                    <a:pt x="23329" y="44878"/>
                  </a:lnTo>
                  <a:lnTo>
                    <a:pt x="25499" y="42761"/>
                  </a:lnTo>
                  <a:lnTo>
                    <a:pt x="27503" y="40600"/>
                  </a:lnTo>
                  <a:lnTo>
                    <a:pt x="14406" y="406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2645985" y="3329114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645985" y="3345267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734608" y="3319073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69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7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69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69" y="18335"/>
                  </a:lnTo>
                  <a:lnTo>
                    <a:pt x="13969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773462" y="3319073"/>
              <a:ext cx="59809" cy="18772"/>
            </a:xfrm>
            <a:custGeom>
              <a:avLst/>
              <a:pathLst>
                <a:path w="59809" h="18772">
                  <a:moveTo>
                    <a:pt x="30995" y="0"/>
                  </a:moveTo>
                  <a:lnTo>
                    <a:pt x="31423" y="973"/>
                  </a:lnTo>
                  <a:lnTo>
                    <a:pt x="31834" y="1973"/>
                  </a:lnTo>
                  <a:lnTo>
                    <a:pt x="32227" y="2999"/>
                  </a:lnTo>
                  <a:lnTo>
                    <a:pt x="32602" y="4051"/>
                  </a:lnTo>
                  <a:lnTo>
                    <a:pt x="32960" y="5129"/>
                  </a:lnTo>
                  <a:lnTo>
                    <a:pt x="33300" y="6234"/>
                  </a:lnTo>
                  <a:lnTo>
                    <a:pt x="33624" y="7364"/>
                  </a:lnTo>
                  <a:lnTo>
                    <a:pt x="33929" y="8521"/>
                  </a:lnTo>
                  <a:lnTo>
                    <a:pt x="34217" y="9704"/>
                  </a:lnTo>
                  <a:lnTo>
                    <a:pt x="34488" y="10914"/>
                  </a:lnTo>
                  <a:lnTo>
                    <a:pt x="59809" y="10914"/>
                  </a:lnTo>
                  <a:lnTo>
                    <a:pt x="59809" y="18772"/>
                  </a:lnTo>
                  <a:lnTo>
                    <a:pt x="0" y="18772"/>
                  </a:lnTo>
                  <a:lnTo>
                    <a:pt x="0" y="10914"/>
                  </a:lnTo>
                  <a:lnTo>
                    <a:pt x="24884" y="10914"/>
                  </a:lnTo>
                  <a:lnTo>
                    <a:pt x="24700" y="10045"/>
                  </a:lnTo>
                  <a:lnTo>
                    <a:pt x="24499" y="9185"/>
                  </a:lnTo>
                  <a:lnTo>
                    <a:pt x="24281" y="8333"/>
                  </a:lnTo>
                  <a:lnTo>
                    <a:pt x="24045" y="7491"/>
                  </a:lnTo>
                  <a:lnTo>
                    <a:pt x="23792" y="6657"/>
                  </a:lnTo>
                  <a:lnTo>
                    <a:pt x="23521" y="5832"/>
                  </a:lnTo>
                  <a:lnTo>
                    <a:pt x="23233" y="5016"/>
                  </a:lnTo>
                  <a:lnTo>
                    <a:pt x="22928" y="4208"/>
                  </a:lnTo>
                  <a:lnTo>
                    <a:pt x="22605" y="3409"/>
                  </a:lnTo>
                  <a:lnTo>
                    <a:pt x="22264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770842" y="3340028"/>
              <a:ext cx="64174" cy="22701"/>
            </a:xfrm>
            <a:custGeom>
              <a:avLst/>
              <a:pathLst>
                <a:path w="64174" h="22701">
                  <a:moveTo>
                    <a:pt x="0" y="14843"/>
                  </a:moveTo>
                  <a:lnTo>
                    <a:pt x="16152" y="14843"/>
                  </a:lnTo>
                  <a:lnTo>
                    <a:pt x="15707" y="13542"/>
                  </a:lnTo>
                  <a:lnTo>
                    <a:pt x="15244" y="12258"/>
                  </a:lnTo>
                  <a:lnTo>
                    <a:pt x="14764" y="10992"/>
                  </a:lnTo>
                  <a:lnTo>
                    <a:pt x="14266" y="9744"/>
                  </a:lnTo>
                  <a:lnTo>
                    <a:pt x="13751" y="8512"/>
                  </a:lnTo>
                  <a:lnTo>
                    <a:pt x="13219" y="7299"/>
                  </a:lnTo>
                  <a:lnTo>
                    <a:pt x="12669" y="6103"/>
                  </a:lnTo>
                  <a:lnTo>
                    <a:pt x="12101" y="4924"/>
                  </a:lnTo>
                  <a:lnTo>
                    <a:pt x="11516" y="3763"/>
                  </a:lnTo>
                  <a:lnTo>
                    <a:pt x="10914" y="2619"/>
                  </a:lnTo>
                  <a:lnTo>
                    <a:pt x="18772" y="436"/>
                  </a:lnTo>
                  <a:lnTo>
                    <a:pt x="19540" y="1759"/>
                  </a:lnTo>
                  <a:lnTo>
                    <a:pt x="20273" y="3108"/>
                  </a:lnTo>
                  <a:lnTo>
                    <a:pt x="20972" y="4483"/>
                  </a:lnTo>
                  <a:lnTo>
                    <a:pt x="21636" y="5884"/>
                  </a:lnTo>
                  <a:lnTo>
                    <a:pt x="22264" y="7312"/>
                  </a:lnTo>
                  <a:lnTo>
                    <a:pt x="22858" y="8766"/>
                  </a:lnTo>
                  <a:lnTo>
                    <a:pt x="23417" y="10246"/>
                  </a:lnTo>
                  <a:lnTo>
                    <a:pt x="23941" y="11752"/>
                  </a:lnTo>
                  <a:lnTo>
                    <a:pt x="24430" y="13284"/>
                  </a:lnTo>
                  <a:lnTo>
                    <a:pt x="24884" y="14843"/>
                  </a:lnTo>
                  <a:lnTo>
                    <a:pt x="38417" y="14843"/>
                  </a:lnTo>
                  <a:lnTo>
                    <a:pt x="39107" y="13358"/>
                  </a:lnTo>
                  <a:lnTo>
                    <a:pt x="39779" y="11874"/>
                  </a:lnTo>
                  <a:lnTo>
                    <a:pt x="40434" y="10390"/>
                  </a:lnTo>
                  <a:lnTo>
                    <a:pt x="41071" y="8905"/>
                  </a:lnTo>
                  <a:lnTo>
                    <a:pt x="41691" y="7421"/>
                  </a:lnTo>
                  <a:lnTo>
                    <a:pt x="42294" y="5937"/>
                  </a:lnTo>
                  <a:lnTo>
                    <a:pt x="42879" y="4452"/>
                  </a:lnTo>
                  <a:lnTo>
                    <a:pt x="43446" y="2968"/>
                  </a:lnTo>
                  <a:lnTo>
                    <a:pt x="43996" y="1484"/>
                  </a:lnTo>
                  <a:lnTo>
                    <a:pt x="44529" y="0"/>
                  </a:lnTo>
                  <a:lnTo>
                    <a:pt x="53697" y="2619"/>
                  </a:lnTo>
                  <a:lnTo>
                    <a:pt x="53086" y="3998"/>
                  </a:lnTo>
                  <a:lnTo>
                    <a:pt x="52474" y="5343"/>
                  </a:lnTo>
                  <a:lnTo>
                    <a:pt x="51863" y="6653"/>
                  </a:lnTo>
                  <a:lnTo>
                    <a:pt x="51252" y="7927"/>
                  </a:lnTo>
                  <a:lnTo>
                    <a:pt x="50641" y="9167"/>
                  </a:lnTo>
                  <a:lnTo>
                    <a:pt x="50030" y="10372"/>
                  </a:lnTo>
                  <a:lnTo>
                    <a:pt x="49418" y="11542"/>
                  </a:lnTo>
                  <a:lnTo>
                    <a:pt x="48807" y="12677"/>
                  </a:lnTo>
                  <a:lnTo>
                    <a:pt x="48196" y="13777"/>
                  </a:lnTo>
                  <a:lnTo>
                    <a:pt x="47585" y="14843"/>
                  </a:lnTo>
                  <a:lnTo>
                    <a:pt x="64174" y="14843"/>
                  </a:lnTo>
                  <a:lnTo>
                    <a:pt x="64174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769096" y="3365348"/>
              <a:ext cx="65920" cy="53697"/>
            </a:xfrm>
            <a:custGeom>
              <a:avLst/>
              <a:pathLst>
                <a:path w="65920" h="53697">
                  <a:moveTo>
                    <a:pt x="0" y="8731"/>
                  </a:moveTo>
                  <a:lnTo>
                    <a:pt x="20518" y="8731"/>
                  </a:lnTo>
                  <a:lnTo>
                    <a:pt x="20950" y="7858"/>
                  </a:lnTo>
                  <a:lnTo>
                    <a:pt x="21374" y="6985"/>
                  </a:lnTo>
                  <a:lnTo>
                    <a:pt x="21788" y="6111"/>
                  </a:lnTo>
                  <a:lnTo>
                    <a:pt x="22194" y="5238"/>
                  </a:lnTo>
                  <a:lnTo>
                    <a:pt x="22592" y="4365"/>
                  </a:lnTo>
                  <a:lnTo>
                    <a:pt x="22980" y="3492"/>
                  </a:lnTo>
                  <a:lnTo>
                    <a:pt x="23360" y="2619"/>
                  </a:lnTo>
                  <a:lnTo>
                    <a:pt x="23731" y="1746"/>
                  </a:lnTo>
                  <a:lnTo>
                    <a:pt x="24093" y="873"/>
                  </a:lnTo>
                  <a:lnTo>
                    <a:pt x="24447" y="0"/>
                  </a:lnTo>
                  <a:lnTo>
                    <a:pt x="33178" y="873"/>
                  </a:lnTo>
                  <a:lnTo>
                    <a:pt x="32833" y="1658"/>
                  </a:lnTo>
                  <a:lnTo>
                    <a:pt x="32497" y="2444"/>
                  </a:lnTo>
                  <a:lnTo>
                    <a:pt x="32170" y="3230"/>
                  </a:lnTo>
                  <a:lnTo>
                    <a:pt x="31851" y="4016"/>
                  </a:lnTo>
                  <a:lnTo>
                    <a:pt x="31541" y="4802"/>
                  </a:lnTo>
                  <a:lnTo>
                    <a:pt x="31240" y="5588"/>
                  </a:lnTo>
                  <a:lnTo>
                    <a:pt x="30947" y="6373"/>
                  </a:lnTo>
                  <a:lnTo>
                    <a:pt x="30664" y="7159"/>
                  </a:lnTo>
                  <a:lnTo>
                    <a:pt x="30389" y="7945"/>
                  </a:lnTo>
                  <a:lnTo>
                    <a:pt x="30122" y="8731"/>
                  </a:lnTo>
                  <a:lnTo>
                    <a:pt x="65920" y="8731"/>
                  </a:lnTo>
                  <a:lnTo>
                    <a:pt x="65920" y="16589"/>
                  </a:lnTo>
                  <a:lnTo>
                    <a:pt x="55443" y="16589"/>
                  </a:lnTo>
                  <a:lnTo>
                    <a:pt x="54635" y="19073"/>
                  </a:lnTo>
                  <a:lnTo>
                    <a:pt x="53784" y="21461"/>
                  </a:lnTo>
                  <a:lnTo>
                    <a:pt x="52889" y="23753"/>
                  </a:lnTo>
                  <a:lnTo>
                    <a:pt x="51950" y="25949"/>
                  </a:lnTo>
                  <a:lnTo>
                    <a:pt x="50968" y="28049"/>
                  </a:lnTo>
                  <a:lnTo>
                    <a:pt x="49942" y="30052"/>
                  </a:lnTo>
                  <a:lnTo>
                    <a:pt x="48873" y="31960"/>
                  </a:lnTo>
                  <a:lnTo>
                    <a:pt x="47759" y="33772"/>
                  </a:lnTo>
                  <a:lnTo>
                    <a:pt x="46603" y="35488"/>
                  </a:lnTo>
                  <a:lnTo>
                    <a:pt x="45402" y="37107"/>
                  </a:lnTo>
                  <a:lnTo>
                    <a:pt x="47397" y="37980"/>
                  </a:lnTo>
                  <a:lnTo>
                    <a:pt x="49366" y="38854"/>
                  </a:lnTo>
                  <a:lnTo>
                    <a:pt x="51309" y="39727"/>
                  </a:lnTo>
                  <a:lnTo>
                    <a:pt x="53225" y="40600"/>
                  </a:lnTo>
                  <a:lnTo>
                    <a:pt x="55116" y="41473"/>
                  </a:lnTo>
                  <a:lnTo>
                    <a:pt x="56980" y="42346"/>
                  </a:lnTo>
                  <a:lnTo>
                    <a:pt x="58818" y="43219"/>
                  </a:lnTo>
                  <a:lnTo>
                    <a:pt x="60629" y="44092"/>
                  </a:lnTo>
                  <a:lnTo>
                    <a:pt x="62415" y="44965"/>
                  </a:lnTo>
                  <a:lnTo>
                    <a:pt x="64174" y="45839"/>
                  </a:lnTo>
                  <a:lnTo>
                    <a:pt x="58935" y="53260"/>
                  </a:lnTo>
                  <a:lnTo>
                    <a:pt x="57325" y="52374"/>
                  </a:lnTo>
                  <a:lnTo>
                    <a:pt x="55635" y="51461"/>
                  </a:lnTo>
                  <a:lnTo>
                    <a:pt x="53867" y="50523"/>
                  </a:lnTo>
                  <a:lnTo>
                    <a:pt x="52020" y="49558"/>
                  </a:lnTo>
                  <a:lnTo>
                    <a:pt x="50095" y="48567"/>
                  </a:lnTo>
                  <a:lnTo>
                    <a:pt x="48091" y="47550"/>
                  </a:lnTo>
                  <a:lnTo>
                    <a:pt x="46009" y="46507"/>
                  </a:lnTo>
                  <a:lnTo>
                    <a:pt x="43848" y="45437"/>
                  </a:lnTo>
                  <a:lnTo>
                    <a:pt x="41608" y="44341"/>
                  </a:lnTo>
                  <a:lnTo>
                    <a:pt x="39290" y="43219"/>
                  </a:lnTo>
                  <a:lnTo>
                    <a:pt x="37190" y="44738"/>
                  </a:lnTo>
                  <a:lnTo>
                    <a:pt x="34907" y="46153"/>
                  </a:lnTo>
                  <a:lnTo>
                    <a:pt x="32440" y="47463"/>
                  </a:lnTo>
                  <a:lnTo>
                    <a:pt x="29791" y="48667"/>
                  </a:lnTo>
                  <a:lnTo>
                    <a:pt x="26957" y="49768"/>
                  </a:lnTo>
                  <a:lnTo>
                    <a:pt x="23941" y="50763"/>
                  </a:lnTo>
                  <a:lnTo>
                    <a:pt x="20741" y="51654"/>
                  </a:lnTo>
                  <a:lnTo>
                    <a:pt x="17357" y="52439"/>
                  </a:lnTo>
                  <a:lnTo>
                    <a:pt x="13791" y="53120"/>
                  </a:lnTo>
                  <a:lnTo>
                    <a:pt x="10040" y="53697"/>
                  </a:lnTo>
                  <a:lnTo>
                    <a:pt x="5675" y="45839"/>
                  </a:lnTo>
                  <a:lnTo>
                    <a:pt x="8508" y="45616"/>
                  </a:lnTo>
                  <a:lnTo>
                    <a:pt x="11245" y="45297"/>
                  </a:lnTo>
                  <a:lnTo>
                    <a:pt x="13887" y="44882"/>
                  </a:lnTo>
                  <a:lnTo>
                    <a:pt x="16432" y="44372"/>
                  </a:lnTo>
                  <a:lnTo>
                    <a:pt x="18881" y="43765"/>
                  </a:lnTo>
                  <a:lnTo>
                    <a:pt x="21234" y="43062"/>
                  </a:lnTo>
                  <a:lnTo>
                    <a:pt x="23491" y="42263"/>
                  </a:lnTo>
                  <a:lnTo>
                    <a:pt x="25652" y="41368"/>
                  </a:lnTo>
                  <a:lnTo>
                    <a:pt x="27717" y="40377"/>
                  </a:lnTo>
                  <a:lnTo>
                    <a:pt x="29686" y="39290"/>
                  </a:lnTo>
                  <a:lnTo>
                    <a:pt x="27660" y="38421"/>
                  </a:lnTo>
                  <a:lnTo>
                    <a:pt x="25600" y="37561"/>
                  </a:lnTo>
                  <a:lnTo>
                    <a:pt x="23504" y="36710"/>
                  </a:lnTo>
                  <a:lnTo>
                    <a:pt x="21374" y="35867"/>
                  </a:lnTo>
                  <a:lnTo>
                    <a:pt x="19208" y="35034"/>
                  </a:lnTo>
                  <a:lnTo>
                    <a:pt x="17008" y="34209"/>
                  </a:lnTo>
                  <a:lnTo>
                    <a:pt x="14773" y="33392"/>
                  </a:lnTo>
                  <a:lnTo>
                    <a:pt x="12503" y="32585"/>
                  </a:lnTo>
                  <a:lnTo>
                    <a:pt x="10198" y="31786"/>
                  </a:lnTo>
                  <a:lnTo>
                    <a:pt x="7858" y="30995"/>
                  </a:lnTo>
                  <a:lnTo>
                    <a:pt x="8809" y="29515"/>
                  </a:lnTo>
                  <a:lnTo>
                    <a:pt x="9744" y="28044"/>
                  </a:lnTo>
                  <a:lnTo>
                    <a:pt x="10660" y="26582"/>
                  </a:lnTo>
                  <a:lnTo>
                    <a:pt x="11560" y="25128"/>
                  </a:lnTo>
                  <a:lnTo>
                    <a:pt x="12442" y="23683"/>
                  </a:lnTo>
                  <a:lnTo>
                    <a:pt x="13306" y="22247"/>
                  </a:lnTo>
                  <a:lnTo>
                    <a:pt x="14153" y="20819"/>
                  </a:lnTo>
                  <a:lnTo>
                    <a:pt x="14982" y="19400"/>
                  </a:lnTo>
                  <a:lnTo>
                    <a:pt x="15794" y="17990"/>
                  </a:lnTo>
                  <a:lnTo>
                    <a:pt x="16589" y="16589"/>
                  </a:lnTo>
                  <a:lnTo>
                    <a:pt x="0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788305" y="3381938"/>
              <a:ext cx="27066" cy="17025"/>
            </a:xfrm>
            <a:custGeom>
              <a:avLst/>
              <a:pathLst>
                <a:path w="27066" h="17025">
                  <a:moveTo>
                    <a:pt x="6985" y="0"/>
                  </a:moveTo>
                  <a:lnTo>
                    <a:pt x="6286" y="1204"/>
                  </a:lnTo>
                  <a:lnTo>
                    <a:pt x="5588" y="2374"/>
                  </a:lnTo>
                  <a:lnTo>
                    <a:pt x="4889" y="3509"/>
                  </a:lnTo>
                  <a:lnTo>
                    <a:pt x="4191" y="4610"/>
                  </a:lnTo>
                  <a:lnTo>
                    <a:pt x="3492" y="5675"/>
                  </a:lnTo>
                  <a:lnTo>
                    <a:pt x="2794" y="6705"/>
                  </a:lnTo>
                  <a:lnTo>
                    <a:pt x="2095" y="7700"/>
                  </a:lnTo>
                  <a:lnTo>
                    <a:pt x="1397" y="8661"/>
                  </a:lnTo>
                  <a:lnTo>
                    <a:pt x="698" y="9586"/>
                  </a:lnTo>
                  <a:lnTo>
                    <a:pt x="0" y="10477"/>
                  </a:lnTo>
                  <a:lnTo>
                    <a:pt x="1829" y="11093"/>
                  </a:lnTo>
                  <a:lnTo>
                    <a:pt x="3649" y="11717"/>
                  </a:lnTo>
                  <a:lnTo>
                    <a:pt x="5461" y="12350"/>
                  </a:lnTo>
                  <a:lnTo>
                    <a:pt x="7264" y="12992"/>
                  </a:lnTo>
                  <a:lnTo>
                    <a:pt x="9058" y="13642"/>
                  </a:lnTo>
                  <a:lnTo>
                    <a:pt x="10844" y="14301"/>
                  </a:lnTo>
                  <a:lnTo>
                    <a:pt x="12621" y="14969"/>
                  </a:lnTo>
                  <a:lnTo>
                    <a:pt x="14389" y="15646"/>
                  </a:lnTo>
                  <a:lnTo>
                    <a:pt x="16148" y="16331"/>
                  </a:lnTo>
                  <a:lnTo>
                    <a:pt x="17899" y="17025"/>
                  </a:lnTo>
                  <a:lnTo>
                    <a:pt x="19090" y="15755"/>
                  </a:lnTo>
                  <a:lnTo>
                    <a:pt x="20221" y="14389"/>
                  </a:lnTo>
                  <a:lnTo>
                    <a:pt x="21291" y="12926"/>
                  </a:lnTo>
                  <a:lnTo>
                    <a:pt x="22299" y="11368"/>
                  </a:lnTo>
                  <a:lnTo>
                    <a:pt x="23246" y="9713"/>
                  </a:lnTo>
                  <a:lnTo>
                    <a:pt x="24133" y="7962"/>
                  </a:lnTo>
                  <a:lnTo>
                    <a:pt x="24958" y="6116"/>
                  </a:lnTo>
                  <a:lnTo>
                    <a:pt x="25722" y="4173"/>
                  </a:lnTo>
                  <a:lnTo>
                    <a:pt x="26425" y="2134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853789" y="3319073"/>
              <a:ext cx="86002" cy="13096"/>
            </a:xfrm>
            <a:custGeom>
              <a:avLst/>
              <a:pathLst>
                <a:path w="86002" h="13096">
                  <a:moveTo>
                    <a:pt x="81637" y="0"/>
                  </a:moveTo>
                  <a:lnTo>
                    <a:pt x="86002" y="7858"/>
                  </a:lnTo>
                  <a:lnTo>
                    <a:pt x="79039" y="8696"/>
                  </a:lnTo>
                  <a:lnTo>
                    <a:pt x="71770" y="9464"/>
                  </a:lnTo>
                  <a:lnTo>
                    <a:pt x="64196" y="10163"/>
                  </a:lnTo>
                  <a:lnTo>
                    <a:pt x="56316" y="10791"/>
                  </a:lnTo>
                  <a:lnTo>
                    <a:pt x="48131" y="11350"/>
                  </a:lnTo>
                  <a:lnTo>
                    <a:pt x="39639" y="11839"/>
                  </a:lnTo>
                  <a:lnTo>
                    <a:pt x="30843" y="12258"/>
                  </a:lnTo>
                  <a:lnTo>
                    <a:pt x="21740" y="12607"/>
                  </a:lnTo>
                  <a:lnTo>
                    <a:pt x="12332" y="12887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8124" y="5186"/>
                  </a:lnTo>
                  <a:lnTo>
                    <a:pt x="16257" y="5029"/>
                  </a:lnTo>
                  <a:lnTo>
                    <a:pt x="24399" y="4767"/>
                  </a:lnTo>
                  <a:lnTo>
                    <a:pt x="32550" y="4400"/>
                  </a:lnTo>
                  <a:lnTo>
                    <a:pt x="40709" y="3929"/>
                  </a:lnTo>
                  <a:lnTo>
                    <a:pt x="48877" y="3352"/>
                  </a:lnTo>
                  <a:lnTo>
                    <a:pt x="57054" y="2671"/>
                  </a:lnTo>
                  <a:lnTo>
                    <a:pt x="65239" y="1885"/>
                  </a:lnTo>
                  <a:lnTo>
                    <a:pt x="73434" y="9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849860" y="3330860"/>
              <a:ext cx="94297" cy="41473"/>
            </a:xfrm>
            <a:custGeom>
              <a:avLst/>
              <a:pathLst>
                <a:path w="94297" h="41473">
                  <a:moveTo>
                    <a:pt x="78144" y="0"/>
                  </a:moveTo>
                  <a:lnTo>
                    <a:pt x="88185" y="3492"/>
                  </a:lnTo>
                  <a:lnTo>
                    <a:pt x="87124" y="5478"/>
                  </a:lnTo>
                  <a:lnTo>
                    <a:pt x="86037" y="7421"/>
                  </a:lnTo>
                  <a:lnTo>
                    <a:pt x="84924" y="9320"/>
                  </a:lnTo>
                  <a:lnTo>
                    <a:pt x="83785" y="11175"/>
                  </a:lnTo>
                  <a:lnTo>
                    <a:pt x="82619" y="12987"/>
                  </a:lnTo>
                  <a:lnTo>
                    <a:pt x="81427" y="14755"/>
                  </a:lnTo>
                  <a:lnTo>
                    <a:pt x="80209" y="16480"/>
                  </a:lnTo>
                  <a:lnTo>
                    <a:pt x="78965" y="18161"/>
                  </a:lnTo>
                  <a:lnTo>
                    <a:pt x="77695" y="19798"/>
                  </a:lnTo>
                  <a:lnTo>
                    <a:pt x="76398" y="21391"/>
                  </a:lnTo>
                  <a:lnTo>
                    <a:pt x="94297" y="21391"/>
                  </a:lnTo>
                  <a:lnTo>
                    <a:pt x="94297" y="41473"/>
                  </a:lnTo>
                  <a:lnTo>
                    <a:pt x="85566" y="41473"/>
                  </a:lnTo>
                  <a:lnTo>
                    <a:pt x="85566" y="29686"/>
                  </a:lnTo>
                  <a:lnTo>
                    <a:pt x="8731" y="29686"/>
                  </a:lnTo>
                  <a:lnTo>
                    <a:pt x="8731" y="41473"/>
                  </a:lnTo>
                  <a:lnTo>
                    <a:pt x="0" y="41473"/>
                  </a:lnTo>
                  <a:lnTo>
                    <a:pt x="0" y="21391"/>
                  </a:lnTo>
                  <a:lnTo>
                    <a:pt x="65920" y="21391"/>
                  </a:lnTo>
                  <a:lnTo>
                    <a:pt x="67457" y="19213"/>
                  </a:lnTo>
                  <a:lnTo>
                    <a:pt x="68924" y="17043"/>
                  </a:lnTo>
                  <a:lnTo>
                    <a:pt x="70321" y="14882"/>
                  </a:lnTo>
                  <a:lnTo>
                    <a:pt x="71648" y="12730"/>
                  </a:lnTo>
                  <a:lnTo>
                    <a:pt x="72905" y="10586"/>
                  </a:lnTo>
                  <a:lnTo>
                    <a:pt x="74093" y="8451"/>
                  </a:lnTo>
                  <a:lnTo>
                    <a:pt x="75210" y="6325"/>
                  </a:lnTo>
                  <a:lnTo>
                    <a:pt x="76258" y="4208"/>
                  </a:lnTo>
                  <a:lnTo>
                    <a:pt x="77236" y="20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887841" y="3333479"/>
              <a:ext cx="15716" cy="17025"/>
            </a:xfrm>
            <a:custGeom>
              <a:avLst/>
              <a:pathLst>
                <a:path w="15716" h="17025">
                  <a:moveTo>
                    <a:pt x="8294" y="0"/>
                  </a:moveTo>
                  <a:lnTo>
                    <a:pt x="9311" y="1239"/>
                  </a:lnTo>
                  <a:lnTo>
                    <a:pt x="10267" y="2514"/>
                  </a:lnTo>
                  <a:lnTo>
                    <a:pt x="11162" y="3824"/>
                  </a:lnTo>
                  <a:lnTo>
                    <a:pt x="11996" y="5168"/>
                  </a:lnTo>
                  <a:lnTo>
                    <a:pt x="12769" y="6548"/>
                  </a:lnTo>
                  <a:lnTo>
                    <a:pt x="13481" y="7962"/>
                  </a:lnTo>
                  <a:lnTo>
                    <a:pt x="14131" y="9412"/>
                  </a:lnTo>
                  <a:lnTo>
                    <a:pt x="14720" y="10896"/>
                  </a:lnTo>
                  <a:lnTo>
                    <a:pt x="15249" y="12415"/>
                  </a:lnTo>
                  <a:lnTo>
                    <a:pt x="15716" y="13970"/>
                  </a:lnTo>
                  <a:lnTo>
                    <a:pt x="6984" y="17025"/>
                  </a:lnTo>
                  <a:lnTo>
                    <a:pt x="6522" y="15467"/>
                  </a:lnTo>
                  <a:lnTo>
                    <a:pt x="6007" y="13935"/>
                  </a:lnTo>
                  <a:lnTo>
                    <a:pt x="5439" y="12428"/>
                  </a:lnTo>
                  <a:lnTo>
                    <a:pt x="4819" y="10948"/>
                  </a:lnTo>
                  <a:lnTo>
                    <a:pt x="4147" y="9495"/>
                  </a:lnTo>
                  <a:lnTo>
                    <a:pt x="3422" y="8067"/>
                  </a:lnTo>
                  <a:lnTo>
                    <a:pt x="2645" y="6666"/>
                  </a:lnTo>
                  <a:lnTo>
                    <a:pt x="1816" y="5291"/>
                  </a:lnTo>
                  <a:lnTo>
                    <a:pt x="934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859901" y="3334352"/>
              <a:ext cx="15716" cy="16589"/>
            </a:xfrm>
            <a:custGeom>
              <a:avLst/>
              <a:pathLst>
                <a:path w="15716" h="16589">
                  <a:moveTo>
                    <a:pt x="8294" y="0"/>
                  </a:moveTo>
                  <a:lnTo>
                    <a:pt x="9311" y="1235"/>
                  </a:lnTo>
                  <a:lnTo>
                    <a:pt x="10267" y="2497"/>
                  </a:lnTo>
                  <a:lnTo>
                    <a:pt x="11162" y="3784"/>
                  </a:lnTo>
                  <a:lnTo>
                    <a:pt x="11996" y="5099"/>
                  </a:lnTo>
                  <a:lnTo>
                    <a:pt x="12769" y="6439"/>
                  </a:lnTo>
                  <a:lnTo>
                    <a:pt x="13481" y="7805"/>
                  </a:lnTo>
                  <a:lnTo>
                    <a:pt x="14131" y="9198"/>
                  </a:lnTo>
                  <a:lnTo>
                    <a:pt x="14720" y="10617"/>
                  </a:lnTo>
                  <a:lnTo>
                    <a:pt x="15249" y="12062"/>
                  </a:lnTo>
                  <a:lnTo>
                    <a:pt x="15716" y="13533"/>
                  </a:lnTo>
                  <a:lnTo>
                    <a:pt x="6984" y="16589"/>
                  </a:lnTo>
                  <a:lnTo>
                    <a:pt x="6522" y="15035"/>
                  </a:lnTo>
                  <a:lnTo>
                    <a:pt x="6007" y="13515"/>
                  </a:lnTo>
                  <a:lnTo>
                    <a:pt x="5439" y="12031"/>
                  </a:lnTo>
                  <a:lnTo>
                    <a:pt x="4819" y="10582"/>
                  </a:lnTo>
                  <a:lnTo>
                    <a:pt x="4147" y="9167"/>
                  </a:lnTo>
                  <a:lnTo>
                    <a:pt x="3422" y="7788"/>
                  </a:lnTo>
                  <a:lnTo>
                    <a:pt x="2645" y="6443"/>
                  </a:lnTo>
                  <a:lnTo>
                    <a:pt x="1816" y="5133"/>
                  </a:lnTo>
                  <a:lnTo>
                    <a:pt x="934" y="385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849424" y="3371024"/>
              <a:ext cx="95607" cy="48458"/>
            </a:xfrm>
            <a:custGeom>
              <a:avLst/>
              <a:pathLst>
                <a:path w="95607" h="48458">
                  <a:moveTo>
                    <a:pt x="12660" y="0"/>
                  </a:moveTo>
                  <a:lnTo>
                    <a:pt x="77271" y="0"/>
                  </a:lnTo>
                  <a:lnTo>
                    <a:pt x="77271" y="7858"/>
                  </a:lnTo>
                  <a:lnTo>
                    <a:pt x="75669" y="10342"/>
                  </a:lnTo>
                  <a:lnTo>
                    <a:pt x="74006" y="12730"/>
                  </a:lnTo>
                  <a:lnTo>
                    <a:pt x="72281" y="15022"/>
                  </a:lnTo>
                  <a:lnTo>
                    <a:pt x="70496" y="17218"/>
                  </a:lnTo>
                  <a:lnTo>
                    <a:pt x="68649" y="19317"/>
                  </a:lnTo>
                  <a:lnTo>
                    <a:pt x="66741" y="21321"/>
                  </a:lnTo>
                  <a:lnTo>
                    <a:pt x="64772" y="23229"/>
                  </a:lnTo>
                  <a:lnTo>
                    <a:pt x="62742" y="25041"/>
                  </a:lnTo>
                  <a:lnTo>
                    <a:pt x="60651" y="26756"/>
                  </a:lnTo>
                  <a:lnTo>
                    <a:pt x="58499" y="28376"/>
                  </a:lnTo>
                  <a:lnTo>
                    <a:pt x="61542" y="29660"/>
                  </a:lnTo>
                  <a:lnTo>
                    <a:pt x="64733" y="30891"/>
                  </a:lnTo>
                  <a:lnTo>
                    <a:pt x="68073" y="32069"/>
                  </a:lnTo>
                  <a:lnTo>
                    <a:pt x="71561" y="33196"/>
                  </a:lnTo>
                  <a:lnTo>
                    <a:pt x="75197" y="34270"/>
                  </a:lnTo>
                  <a:lnTo>
                    <a:pt x="78982" y="35291"/>
                  </a:lnTo>
                  <a:lnTo>
                    <a:pt x="82916" y="36260"/>
                  </a:lnTo>
                  <a:lnTo>
                    <a:pt x="86998" y="37177"/>
                  </a:lnTo>
                  <a:lnTo>
                    <a:pt x="91228" y="38042"/>
                  </a:lnTo>
                  <a:lnTo>
                    <a:pt x="95607" y="38854"/>
                  </a:lnTo>
                  <a:lnTo>
                    <a:pt x="90805" y="48021"/>
                  </a:lnTo>
                  <a:lnTo>
                    <a:pt x="86151" y="47017"/>
                  </a:lnTo>
                  <a:lnTo>
                    <a:pt x="81619" y="45926"/>
                  </a:lnTo>
                  <a:lnTo>
                    <a:pt x="77210" y="44747"/>
                  </a:lnTo>
                  <a:lnTo>
                    <a:pt x="72923" y="43481"/>
                  </a:lnTo>
                  <a:lnTo>
                    <a:pt x="68758" y="42128"/>
                  </a:lnTo>
                  <a:lnTo>
                    <a:pt x="64716" y="40687"/>
                  </a:lnTo>
                  <a:lnTo>
                    <a:pt x="60795" y="39159"/>
                  </a:lnTo>
                  <a:lnTo>
                    <a:pt x="56997" y="37544"/>
                  </a:lnTo>
                  <a:lnTo>
                    <a:pt x="53321" y="35841"/>
                  </a:lnTo>
                  <a:lnTo>
                    <a:pt x="49768" y="34051"/>
                  </a:lnTo>
                  <a:lnTo>
                    <a:pt x="45865" y="36003"/>
                  </a:lnTo>
                  <a:lnTo>
                    <a:pt x="41840" y="37841"/>
                  </a:lnTo>
                  <a:lnTo>
                    <a:pt x="37692" y="39565"/>
                  </a:lnTo>
                  <a:lnTo>
                    <a:pt x="33423" y="41176"/>
                  </a:lnTo>
                  <a:lnTo>
                    <a:pt x="29031" y="42673"/>
                  </a:lnTo>
                  <a:lnTo>
                    <a:pt x="24517" y="44057"/>
                  </a:lnTo>
                  <a:lnTo>
                    <a:pt x="19881" y="45328"/>
                  </a:lnTo>
                  <a:lnTo>
                    <a:pt x="15122" y="46485"/>
                  </a:lnTo>
                  <a:lnTo>
                    <a:pt x="10241" y="47528"/>
                  </a:lnTo>
                  <a:lnTo>
                    <a:pt x="5238" y="48458"/>
                  </a:lnTo>
                  <a:lnTo>
                    <a:pt x="0" y="40600"/>
                  </a:lnTo>
                  <a:lnTo>
                    <a:pt x="4885" y="39692"/>
                  </a:lnTo>
                  <a:lnTo>
                    <a:pt x="9586" y="38714"/>
                  </a:lnTo>
                  <a:lnTo>
                    <a:pt x="14105" y="37666"/>
                  </a:lnTo>
                  <a:lnTo>
                    <a:pt x="18440" y="36549"/>
                  </a:lnTo>
                  <a:lnTo>
                    <a:pt x="22592" y="35361"/>
                  </a:lnTo>
                  <a:lnTo>
                    <a:pt x="26560" y="34104"/>
                  </a:lnTo>
                  <a:lnTo>
                    <a:pt x="30345" y="32777"/>
                  </a:lnTo>
                  <a:lnTo>
                    <a:pt x="33947" y="31380"/>
                  </a:lnTo>
                  <a:lnTo>
                    <a:pt x="37365" y="29913"/>
                  </a:lnTo>
                  <a:lnTo>
                    <a:pt x="40600" y="28376"/>
                  </a:lnTo>
                  <a:lnTo>
                    <a:pt x="38116" y="26682"/>
                  </a:lnTo>
                  <a:lnTo>
                    <a:pt x="35728" y="24918"/>
                  </a:lnTo>
                  <a:lnTo>
                    <a:pt x="33436" y="23085"/>
                  </a:lnTo>
                  <a:lnTo>
                    <a:pt x="31240" y="21182"/>
                  </a:lnTo>
                  <a:lnTo>
                    <a:pt x="29140" y="19208"/>
                  </a:lnTo>
                  <a:lnTo>
                    <a:pt x="27136" y="17165"/>
                  </a:lnTo>
                  <a:lnTo>
                    <a:pt x="25228" y="15052"/>
                  </a:lnTo>
                  <a:lnTo>
                    <a:pt x="23417" y="12869"/>
                  </a:lnTo>
                  <a:lnTo>
                    <a:pt x="21701" y="10617"/>
                  </a:lnTo>
                  <a:lnTo>
                    <a:pt x="20081" y="8294"/>
                  </a:lnTo>
                  <a:lnTo>
                    <a:pt x="1266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2879983" y="3379318"/>
              <a:ext cx="35361" cy="15716"/>
            </a:xfrm>
            <a:custGeom>
              <a:avLst/>
              <a:pathLst>
                <a:path w="35361" h="15716">
                  <a:moveTo>
                    <a:pt x="0" y="0"/>
                  </a:moveTo>
                  <a:lnTo>
                    <a:pt x="1445" y="1807"/>
                  </a:lnTo>
                  <a:lnTo>
                    <a:pt x="2986" y="3562"/>
                  </a:lnTo>
                  <a:lnTo>
                    <a:pt x="4623" y="5264"/>
                  </a:lnTo>
                  <a:lnTo>
                    <a:pt x="6356" y="6915"/>
                  </a:lnTo>
                  <a:lnTo>
                    <a:pt x="8185" y="8512"/>
                  </a:lnTo>
                  <a:lnTo>
                    <a:pt x="10110" y="10058"/>
                  </a:lnTo>
                  <a:lnTo>
                    <a:pt x="12132" y="11551"/>
                  </a:lnTo>
                  <a:lnTo>
                    <a:pt x="14249" y="12992"/>
                  </a:lnTo>
                  <a:lnTo>
                    <a:pt x="16462" y="14380"/>
                  </a:lnTo>
                  <a:lnTo>
                    <a:pt x="18772" y="15716"/>
                  </a:lnTo>
                  <a:lnTo>
                    <a:pt x="20824" y="14301"/>
                  </a:lnTo>
                  <a:lnTo>
                    <a:pt x="22788" y="12852"/>
                  </a:lnTo>
                  <a:lnTo>
                    <a:pt x="24665" y="11368"/>
                  </a:lnTo>
                  <a:lnTo>
                    <a:pt x="26455" y="9848"/>
                  </a:lnTo>
                  <a:lnTo>
                    <a:pt x="28158" y="8294"/>
                  </a:lnTo>
                  <a:lnTo>
                    <a:pt x="29773" y="6705"/>
                  </a:lnTo>
                  <a:lnTo>
                    <a:pt x="31301" y="5081"/>
                  </a:lnTo>
                  <a:lnTo>
                    <a:pt x="32742" y="3422"/>
                  </a:lnTo>
                  <a:lnTo>
                    <a:pt x="34095" y="1728"/>
                  </a:lnTo>
                  <a:lnTo>
                    <a:pt x="3536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958564" y="3317763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974717" y="3338718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983448" y="335749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983448" y="337320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996545" y="338892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083421" y="332343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092152" y="333173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074253" y="337015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082548" y="337800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125331" y="337015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133626" y="337800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051005" y="2833964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119600" y="290124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176244" y="2823213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192397" y="2844168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2201128" y="286294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2201128" y="287865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2214225" y="289437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2301101" y="282888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2309832" y="283718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2291933" y="287560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2300228" y="288345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2343011" y="287560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2351306" y="288345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2440801" y="2824959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455208" y="286817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403257" y="282452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411115" y="284722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411115" y="2880839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510215" y="2824523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536845" y="2824523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586176" y="2865123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538591" y="2865996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2621538" y="2824523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663448" y="2824086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680910" y="2842422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669996" y="2884769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678291" y="2892190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743775" y="2825833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788741" y="2825833"/>
              <a:ext cx="46712" cy="97789"/>
            </a:xfrm>
            <a:custGeom>
              <a:avLst/>
              <a:pathLst>
                <a:path w="46712" h="97789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89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848114" y="282452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886095" y="2852899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902684" y="2881276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848550" y="285159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849424" y="2908779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971661" y="282888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980392" y="283718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962493" y="287560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970788" y="288345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013571" y="287560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021866" y="288345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070761" y="2823650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086040" y="2845914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094772" y="2853336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074253" y="2874728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09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095645" y="2888698"/>
              <a:ext cx="48895" cy="23574"/>
            </a:xfrm>
            <a:custGeom>
              <a:avLst/>
              <a:pathLst>
                <a:path w="48895" h="23574">
                  <a:moveTo>
                    <a:pt x="0" y="0"/>
                  </a:moveTo>
                  <a:lnTo>
                    <a:pt x="48895" y="0"/>
                  </a:lnTo>
                  <a:lnTo>
                    <a:pt x="48895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103940" y="2895683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1941264" y="2280209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1951415" y="2288886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1951415" y="2322556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007840" y="234634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064484" y="2268313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080637" y="2289268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089368" y="230804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089368" y="232375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102465" y="233947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189341" y="227398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198072" y="228228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180173" y="232070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188468" y="232855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231251" y="232070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239546" y="232855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305030" y="2269623"/>
              <a:ext cx="79454" cy="99536"/>
            </a:xfrm>
            <a:custGeom>
              <a:avLst/>
              <a:pathLst>
                <a:path w="79454" h="99536">
                  <a:moveTo>
                    <a:pt x="8731" y="24447"/>
                  </a:moveTo>
                  <a:lnTo>
                    <a:pt x="8731" y="44965"/>
                  </a:lnTo>
                  <a:lnTo>
                    <a:pt x="74652" y="44965"/>
                  </a:lnTo>
                  <a:lnTo>
                    <a:pt x="74364" y="52426"/>
                  </a:lnTo>
                  <a:lnTo>
                    <a:pt x="74023" y="59267"/>
                  </a:lnTo>
                  <a:lnTo>
                    <a:pt x="73630" y="65488"/>
                  </a:lnTo>
                  <a:lnTo>
                    <a:pt x="73185" y="71089"/>
                  </a:lnTo>
                  <a:lnTo>
                    <a:pt x="72687" y="76071"/>
                  </a:lnTo>
                  <a:lnTo>
                    <a:pt x="72137" y="80432"/>
                  </a:lnTo>
                  <a:lnTo>
                    <a:pt x="71535" y="84173"/>
                  </a:lnTo>
                  <a:lnTo>
                    <a:pt x="70880" y="87295"/>
                  </a:lnTo>
                  <a:lnTo>
                    <a:pt x="70173" y="89796"/>
                  </a:lnTo>
                  <a:lnTo>
                    <a:pt x="69413" y="91678"/>
                  </a:lnTo>
                  <a:lnTo>
                    <a:pt x="68566" y="93171"/>
                  </a:lnTo>
                  <a:lnTo>
                    <a:pt x="67597" y="94507"/>
                  </a:lnTo>
                  <a:lnTo>
                    <a:pt x="66505" y="95685"/>
                  </a:lnTo>
                  <a:lnTo>
                    <a:pt x="65292" y="96707"/>
                  </a:lnTo>
                  <a:lnTo>
                    <a:pt x="63956" y="97571"/>
                  </a:lnTo>
                  <a:lnTo>
                    <a:pt x="62498" y="98278"/>
                  </a:lnTo>
                  <a:lnTo>
                    <a:pt x="60917" y="98829"/>
                  </a:lnTo>
                  <a:lnTo>
                    <a:pt x="59215" y="99221"/>
                  </a:lnTo>
                  <a:lnTo>
                    <a:pt x="57390" y="99457"/>
                  </a:lnTo>
                  <a:lnTo>
                    <a:pt x="55443" y="99536"/>
                  </a:lnTo>
                  <a:lnTo>
                    <a:pt x="54151" y="99518"/>
                  </a:lnTo>
                  <a:lnTo>
                    <a:pt x="52719" y="99466"/>
                  </a:lnTo>
                  <a:lnTo>
                    <a:pt x="51147" y="99379"/>
                  </a:lnTo>
                  <a:lnTo>
                    <a:pt x="49436" y="99256"/>
                  </a:lnTo>
                  <a:lnTo>
                    <a:pt x="47585" y="99099"/>
                  </a:lnTo>
                  <a:lnTo>
                    <a:pt x="45594" y="98907"/>
                  </a:lnTo>
                  <a:lnTo>
                    <a:pt x="43464" y="98680"/>
                  </a:lnTo>
                  <a:lnTo>
                    <a:pt x="41194" y="98418"/>
                  </a:lnTo>
                  <a:lnTo>
                    <a:pt x="38784" y="98121"/>
                  </a:lnTo>
                  <a:lnTo>
                    <a:pt x="36234" y="97789"/>
                  </a:lnTo>
                  <a:lnTo>
                    <a:pt x="34488" y="89495"/>
                  </a:lnTo>
                  <a:lnTo>
                    <a:pt x="37282" y="89827"/>
                  </a:lnTo>
                  <a:lnTo>
                    <a:pt x="39901" y="90123"/>
                  </a:lnTo>
                  <a:lnTo>
                    <a:pt x="42346" y="90385"/>
                  </a:lnTo>
                  <a:lnTo>
                    <a:pt x="44616" y="90612"/>
                  </a:lnTo>
                  <a:lnTo>
                    <a:pt x="46712" y="90805"/>
                  </a:lnTo>
                  <a:lnTo>
                    <a:pt x="48633" y="90962"/>
                  </a:lnTo>
                  <a:lnTo>
                    <a:pt x="50379" y="91084"/>
                  </a:lnTo>
                  <a:lnTo>
                    <a:pt x="51950" y="91171"/>
                  </a:lnTo>
                  <a:lnTo>
                    <a:pt x="53347" y="91224"/>
                  </a:lnTo>
                  <a:lnTo>
                    <a:pt x="54570" y="91241"/>
                  </a:lnTo>
                  <a:lnTo>
                    <a:pt x="55666" y="91193"/>
                  </a:lnTo>
                  <a:lnTo>
                    <a:pt x="56683" y="91049"/>
                  </a:lnTo>
                  <a:lnTo>
                    <a:pt x="57621" y="90809"/>
                  </a:lnTo>
                  <a:lnTo>
                    <a:pt x="58481" y="90473"/>
                  </a:lnTo>
                  <a:lnTo>
                    <a:pt x="59263" y="90041"/>
                  </a:lnTo>
                  <a:lnTo>
                    <a:pt x="59966" y="89512"/>
                  </a:lnTo>
                  <a:lnTo>
                    <a:pt x="60590" y="88888"/>
                  </a:lnTo>
                  <a:lnTo>
                    <a:pt x="61136" y="88168"/>
                  </a:lnTo>
                  <a:lnTo>
                    <a:pt x="61603" y="87351"/>
                  </a:lnTo>
                  <a:lnTo>
                    <a:pt x="61991" y="86439"/>
                  </a:lnTo>
                  <a:lnTo>
                    <a:pt x="62424" y="84771"/>
                  </a:lnTo>
                  <a:lnTo>
                    <a:pt x="62847" y="82737"/>
                  </a:lnTo>
                  <a:lnTo>
                    <a:pt x="63262" y="80336"/>
                  </a:lnTo>
                  <a:lnTo>
                    <a:pt x="63668" y="77568"/>
                  </a:lnTo>
                  <a:lnTo>
                    <a:pt x="64065" y="74433"/>
                  </a:lnTo>
                  <a:lnTo>
                    <a:pt x="64454" y="70932"/>
                  </a:lnTo>
                  <a:lnTo>
                    <a:pt x="64833" y="67064"/>
                  </a:lnTo>
                  <a:lnTo>
                    <a:pt x="65204" y="62830"/>
                  </a:lnTo>
                  <a:lnTo>
                    <a:pt x="65567" y="58228"/>
                  </a:lnTo>
                  <a:lnTo>
                    <a:pt x="65920" y="53260"/>
                  </a:lnTo>
                  <a:lnTo>
                    <a:pt x="0" y="53260"/>
                  </a:lnTo>
                  <a:lnTo>
                    <a:pt x="0" y="0"/>
                  </a:lnTo>
                  <a:lnTo>
                    <a:pt x="8731" y="0"/>
                  </a:lnTo>
                  <a:lnTo>
                    <a:pt x="8731" y="16152"/>
                  </a:lnTo>
                  <a:lnTo>
                    <a:pt x="79454" y="16152"/>
                  </a:lnTo>
                  <a:lnTo>
                    <a:pt x="7945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291060" y="2337290"/>
              <a:ext cx="67230" cy="8294"/>
            </a:xfrm>
            <a:custGeom>
              <a:avLst/>
              <a:pathLst>
                <a:path w="67230" h="8294">
                  <a:moveTo>
                    <a:pt x="0" y="0"/>
                  </a:moveTo>
                  <a:lnTo>
                    <a:pt x="67230" y="0"/>
                  </a:lnTo>
                  <a:lnTo>
                    <a:pt x="6723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401074" y="226962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439055" y="2297999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6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455644" y="2326376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401510" y="2296689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402384" y="2353879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524621" y="227398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533352" y="228228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515453" y="232070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523748" y="232855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566531" y="232070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574826" y="232855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622848" y="2272678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648168" y="2280973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648168" y="2297999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648168" y="2314588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648168" y="2331614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625467" y="2349950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679601" y="2350387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735917" y="226918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766913" y="2311096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766913" y="2329432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852043" y="2273115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3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868632" y="229363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874308" y="2314152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883039" y="2322447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958564" y="2268749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5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006150" y="2268749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3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959437" y="2295816"/>
              <a:ext cx="98663" cy="29686"/>
            </a:xfrm>
            <a:custGeom>
              <a:avLst/>
              <a:pathLst>
                <a:path w="98663" h="29686">
                  <a:moveTo>
                    <a:pt x="7858" y="5675"/>
                  </a:moveTo>
                  <a:lnTo>
                    <a:pt x="45402" y="5675"/>
                  </a:lnTo>
                  <a:lnTo>
                    <a:pt x="45402" y="0"/>
                  </a:lnTo>
                  <a:lnTo>
                    <a:pt x="54133" y="0"/>
                  </a:lnTo>
                  <a:lnTo>
                    <a:pt x="54133" y="5675"/>
                  </a:lnTo>
                  <a:lnTo>
                    <a:pt x="89931" y="5675"/>
                  </a:lnTo>
                  <a:lnTo>
                    <a:pt x="89931" y="13533"/>
                  </a:lnTo>
                  <a:lnTo>
                    <a:pt x="54133" y="13533"/>
                  </a:lnTo>
                  <a:lnTo>
                    <a:pt x="54133" y="21828"/>
                  </a:lnTo>
                  <a:lnTo>
                    <a:pt x="98663" y="21828"/>
                  </a:lnTo>
                  <a:lnTo>
                    <a:pt x="98663" y="29686"/>
                  </a:lnTo>
                  <a:lnTo>
                    <a:pt x="0" y="29686"/>
                  </a:lnTo>
                  <a:lnTo>
                    <a:pt x="0" y="21828"/>
                  </a:lnTo>
                  <a:lnTo>
                    <a:pt x="45402" y="21828"/>
                  </a:lnTo>
                  <a:lnTo>
                    <a:pt x="45402" y="13533"/>
                  </a:lnTo>
                  <a:lnTo>
                    <a:pt x="7858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964240" y="2328122"/>
              <a:ext cx="90368" cy="41473"/>
            </a:xfrm>
            <a:custGeom>
              <a:avLst/>
              <a:pathLst>
                <a:path w="90368" h="41473">
                  <a:moveTo>
                    <a:pt x="0" y="6111"/>
                  </a:moveTo>
                  <a:lnTo>
                    <a:pt x="64174" y="6111"/>
                  </a:lnTo>
                  <a:lnTo>
                    <a:pt x="64174" y="0"/>
                  </a:lnTo>
                  <a:lnTo>
                    <a:pt x="72905" y="0"/>
                  </a:lnTo>
                  <a:lnTo>
                    <a:pt x="72905" y="6111"/>
                  </a:lnTo>
                  <a:lnTo>
                    <a:pt x="90368" y="6111"/>
                  </a:lnTo>
                  <a:lnTo>
                    <a:pt x="90368" y="13969"/>
                  </a:lnTo>
                  <a:lnTo>
                    <a:pt x="72905" y="13969"/>
                  </a:lnTo>
                  <a:lnTo>
                    <a:pt x="72905" y="30559"/>
                  </a:lnTo>
                  <a:lnTo>
                    <a:pt x="72873" y="31744"/>
                  </a:lnTo>
                  <a:lnTo>
                    <a:pt x="72774" y="32855"/>
                  </a:lnTo>
                  <a:lnTo>
                    <a:pt x="72611" y="33892"/>
                  </a:lnTo>
                  <a:lnTo>
                    <a:pt x="72382" y="34855"/>
                  </a:lnTo>
                  <a:lnTo>
                    <a:pt x="72087" y="35743"/>
                  </a:lnTo>
                  <a:lnTo>
                    <a:pt x="71727" y="36557"/>
                  </a:lnTo>
                  <a:lnTo>
                    <a:pt x="71301" y="37297"/>
                  </a:lnTo>
                  <a:lnTo>
                    <a:pt x="70810" y="37963"/>
                  </a:lnTo>
                  <a:lnTo>
                    <a:pt x="70253" y="38555"/>
                  </a:lnTo>
                  <a:lnTo>
                    <a:pt x="69631" y="39072"/>
                  </a:lnTo>
                  <a:lnTo>
                    <a:pt x="68896" y="39528"/>
                  </a:lnTo>
                  <a:lnTo>
                    <a:pt x="67998" y="39936"/>
                  </a:lnTo>
                  <a:lnTo>
                    <a:pt x="66940" y="40296"/>
                  </a:lnTo>
                  <a:lnTo>
                    <a:pt x="65720" y="40609"/>
                  </a:lnTo>
                  <a:lnTo>
                    <a:pt x="64338" y="40873"/>
                  </a:lnTo>
                  <a:lnTo>
                    <a:pt x="62795" y="41089"/>
                  </a:lnTo>
                  <a:lnTo>
                    <a:pt x="61090" y="41257"/>
                  </a:lnTo>
                  <a:lnTo>
                    <a:pt x="59224" y="41377"/>
                  </a:lnTo>
                  <a:lnTo>
                    <a:pt x="57196" y="41449"/>
                  </a:lnTo>
                  <a:lnTo>
                    <a:pt x="55006" y="41473"/>
                  </a:lnTo>
                  <a:lnTo>
                    <a:pt x="53356" y="41455"/>
                  </a:lnTo>
                  <a:lnTo>
                    <a:pt x="51723" y="41403"/>
                  </a:lnTo>
                  <a:lnTo>
                    <a:pt x="50108" y="41316"/>
                  </a:lnTo>
                  <a:lnTo>
                    <a:pt x="48510" y="41194"/>
                  </a:lnTo>
                  <a:lnTo>
                    <a:pt x="46930" y="41036"/>
                  </a:lnTo>
                  <a:lnTo>
                    <a:pt x="45367" y="40844"/>
                  </a:lnTo>
                  <a:lnTo>
                    <a:pt x="43822" y="40617"/>
                  </a:lnTo>
                  <a:lnTo>
                    <a:pt x="42294" y="40355"/>
                  </a:lnTo>
                  <a:lnTo>
                    <a:pt x="40783" y="40058"/>
                  </a:lnTo>
                  <a:lnTo>
                    <a:pt x="39290" y="39727"/>
                  </a:lnTo>
                  <a:lnTo>
                    <a:pt x="37980" y="30995"/>
                  </a:lnTo>
                  <a:lnTo>
                    <a:pt x="39644" y="31410"/>
                  </a:lnTo>
                  <a:lnTo>
                    <a:pt x="41316" y="31781"/>
                  </a:lnTo>
                  <a:lnTo>
                    <a:pt x="42997" y="32109"/>
                  </a:lnTo>
                  <a:lnTo>
                    <a:pt x="44686" y="32392"/>
                  </a:lnTo>
                  <a:lnTo>
                    <a:pt x="46384" y="32633"/>
                  </a:lnTo>
                  <a:lnTo>
                    <a:pt x="48091" y="32829"/>
                  </a:lnTo>
                  <a:lnTo>
                    <a:pt x="49807" y="32982"/>
                  </a:lnTo>
                  <a:lnTo>
                    <a:pt x="51531" y="33091"/>
                  </a:lnTo>
                  <a:lnTo>
                    <a:pt x="53264" y="33156"/>
                  </a:lnTo>
                  <a:lnTo>
                    <a:pt x="55006" y="33178"/>
                  </a:lnTo>
                  <a:lnTo>
                    <a:pt x="55941" y="33167"/>
                  </a:lnTo>
                  <a:lnTo>
                    <a:pt x="56822" y="33135"/>
                  </a:lnTo>
                  <a:lnTo>
                    <a:pt x="57652" y="33080"/>
                  </a:lnTo>
                  <a:lnTo>
                    <a:pt x="58429" y="33004"/>
                  </a:lnTo>
                  <a:lnTo>
                    <a:pt x="59154" y="32905"/>
                  </a:lnTo>
                  <a:lnTo>
                    <a:pt x="59826" y="32785"/>
                  </a:lnTo>
                  <a:lnTo>
                    <a:pt x="60446" y="32643"/>
                  </a:lnTo>
                  <a:lnTo>
                    <a:pt x="61013" y="32480"/>
                  </a:lnTo>
                  <a:lnTo>
                    <a:pt x="61529" y="32294"/>
                  </a:lnTo>
                  <a:lnTo>
                    <a:pt x="61991" y="32087"/>
                  </a:lnTo>
                  <a:lnTo>
                    <a:pt x="62406" y="31862"/>
                  </a:lnTo>
                  <a:lnTo>
                    <a:pt x="62777" y="31624"/>
                  </a:lnTo>
                  <a:lnTo>
                    <a:pt x="63105" y="31373"/>
                  </a:lnTo>
                  <a:lnTo>
                    <a:pt x="63388" y="31109"/>
                  </a:lnTo>
                  <a:lnTo>
                    <a:pt x="63628" y="30832"/>
                  </a:lnTo>
                  <a:lnTo>
                    <a:pt x="63825" y="30541"/>
                  </a:lnTo>
                  <a:lnTo>
                    <a:pt x="63978" y="30238"/>
                  </a:lnTo>
                  <a:lnTo>
                    <a:pt x="64087" y="29921"/>
                  </a:lnTo>
                  <a:lnTo>
                    <a:pt x="64152" y="29592"/>
                  </a:lnTo>
                  <a:lnTo>
                    <a:pt x="64174" y="29249"/>
                  </a:lnTo>
                  <a:lnTo>
                    <a:pt x="64174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972971" y="2343838"/>
              <a:ext cx="20955" cy="17899"/>
            </a:xfrm>
            <a:custGeom>
              <a:avLst/>
              <a:pathLst>
                <a:path w="20955" h="17899">
                  <a:moveTo>
                    <a:pt x="7421" y="0"/>
                  </a:moveTo>
                  <a:lnTo>
                    <a:pt x="8735" y="1065"/>
                  </a:lnTo>
                  <a:lnTo>
                    <a:pt x="10058" y="2165"/>
                  </a:lnTo>
                  <a:lnTo>
                    <a:pt x="11389" y="3300"/>
                  </a:lnTo>
                  <a:lnTo>
                    <a:pt x="12730" y="4470"/>
                  </a:lnTo>
                  <a:lnTo>
                    <a:pt x="14079" y="5675"/>
                  </a:lnTo>
                  <a:lnTo>
                    <a:pt x="15436" y="6915"/>
                  </a:lnTo>
                  <a:lnTo>
                    <a:pt x="16803" y="8189"/>
                  </a:lnTo>
                  <a:lnTo>
                    <a:pt x="18178" y="9499"/>
                  </a:lnTo>
                  <a:lnTo>
                    <a:pt x="19562" y="10844"/>
                  </a:lnTo>
                  <a:lnTo>
                    <a:pt x="20955" y="12223"/>
                  </a:lnTo>
                  <a:lnTo>
                    <a:pt x="13533" y="17899"/>
                  </a:lnTo>
                  <a:lnTo>
                    <a:pt x="12376" y="16593"/>
                  </a:lnTo>
                  <a:lnTo>
                    <a:pt x="11176" y="15297"/>
                  </a:lnTo>
                  <a:lnTo>
                    <a:pt x="9931" y="14009"/>
                  </a:lnTo>
                  <a:lnTo>
                    <a:pt x="8643" y="12730"/>
                  </a:lnTo>
                  <a:lnTo>
                    <a:pt x="7312" y="11459"/>
                  </a:lnTo>
                  <a:lnTo>
                    <a:pt x="5937" y="10198"/>
                  </a:lnTo>
                  <a:lnTo>
                    <a:pt x="4518" y="8945"/>
                  </a:lnTo>
                  <a:lnTo>
                    <a:pt x="3055" y="7700"/>
                  </a:lnTo>
                  <a:lnTo>
                    <a:pt x="1549" y="646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093462" y="2271369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074253" y="2280537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3104813" y="2269623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133189" y="229799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112671" y="231895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3121402" y="2327249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143230" y="2327249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845495" y="2389887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865576" y="2413025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004403" y="2390323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19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5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2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020120" y="2416954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69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958564" y="2391196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69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986504" y="2416081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956818" y="2416517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957255" y="2435726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5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070324" y="2394252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089970" y="2402547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124458" y="2402547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089970" y="2420883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124458" y="2420883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155398" y="1845682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177772" y="1856596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231360" y="191214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288004" y="1834113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304157" y="1855068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312888" y="187384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312888" y="188955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325985" y="190527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412861" y="183978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421592" y="184808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403693" y="188650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411988" y="189435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454771" y="188650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463066" y="189435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520255" y="1836733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565221" y="1836733"/>
              <a:ext cx="46712" cy="97789"/>
            </a:xfrm>
            <a:custGeom>
              <a:avLst/>
              <a:pathLst>
                <a:path w="46712" h="97789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89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624594" y="1835423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662575" y="1863800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6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679164" y="1892176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625030" y="186249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625904" y="1919680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748141" y="183978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756872" y="184808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738973" y="188650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747268" y="189435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790051" y="188650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798346" y="189435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846804" y="1838916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866013" y="1864236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900938" y="1864236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866013" y="1880826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900938" y="1880826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961184" y="1834550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959874" y="1858124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5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987377" y="1885628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069451" y="1834550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092152" y="1846774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3176409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3176409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3176409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3176409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3176409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3176409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3176409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3176409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321120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32149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543177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654206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765235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876264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318449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319442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233879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294888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35693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36686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343021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40506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41499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46722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47715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6454564" y="570855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6515464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657751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658744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536557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59456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60449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65672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66665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71887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72880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646845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706109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767118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82916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83909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2021-01-05T00:10:46Z</dcterms:modified>
</cp:coreProperties>
</file>